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30720" y="5931000"/>
            <a:ext cx="448920" cy="90216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0" y="6833880"/>
            <a:ext cx="371700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0" y="6833880"/>
            <a:ext cx="371700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"/>
          <p:cNvPicPr/>
          <p:nvPr/>
        </p:nvPicPr>
        <p:blipFill>
          <a:blip r:embed="rId1"/>
          <a:srcRect l="0" t="26975" r="0" b="47062"/>
          <a:stretch/>
        </p:blipFill>
        <p:spPr>
          <a:xfrm>
            <a:off x="0" y="2041200"/>
            <a:ext cx="10079640" cy="195840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663440" y="4114800"/>
            <a:ext cx="559116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latin typeface="Hack"/>
                <a:ea typeface="Hack"/>
              </a:rPr>
              <a:t>Pertemuan 2 KSL UAJY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mkdir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mkdir digunakan untuk membuat direktori/folder baru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mkdir namaFolder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3474720" y="1347120"/>
            <a:ext cx="347220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(make directory)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380520" y="1008000"/>
            <a:ext cx="547128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Hack"/>
                <a:ea typeface="Hack"/>
              </a:rPr>
              <a:t>rm &amp; rmdir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60000" y="2377440"/>
            <a:ext cx="9178920" cy="42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 digunakan untuk menghapus file/folder.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rmdir digunakan untuk menghapus directory/folder.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Perbedaannya adalahhhh 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rmdir hanya bisa menghapus folder yang kosong.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 bisa menghapus folder yang kosong/berisi.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 namaFile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rmdir namaFolder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394880" y="893160"/>
            <a:ext cx="3468600" cy="9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(Remove)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(Remove directory)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884520" y="100800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cd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Command cd digunakan untuk masuk ke folder lain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cd namaFolder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cd namaFolder/namaFolder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cd 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300040" y="1346040"/>
            <a:ext cx="5472000" cy="8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(change directory)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6583680" y="3840120"/>
            <a:ext cx="3496680" cy="329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581160" y="4025160"/>
            <a:ext cx="3277440" cy="29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&lt;!-- </a:t>
            </a:r>
            <a:r>
              <a:rPr b="1" i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Tips</a:t>
            </a: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 --&gt;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!Press tab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Hack"/>
                <a:ea typeface="Hack"/>
              </a:rPr>
              <a:t>Untuk melihat isi direktori tanpa harus berada di direktori itu :D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 flipV="1">
            <a:off x="6583680" y="3494520"/>
            <a:ext cx="3496680" cy="9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flipV="1">
            <a:off x="6583680" y="3009600"/>
            <a:ext cx="3496680" cy="20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380520" y="1008000"/>
            <a:ext cx="547128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Hack"/>
                <a:ea typeface="Hack"/>
              </a:rPr>
              <a:t>mv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60000" y="2377440"/>
            <a:ext cx="9178920" cy="42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Seperti namanya, mv digunakan untuk memindahkan file dari satu folder ke folder lainnya.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mv direktoriLama/namaFile direktoriBaru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1737360" y="893160"/>
            <a:ext cx="612612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(move)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0" y="5303520"/>
            <a:ext cx="6309000" cy="1554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182880" y="5577840"/>
            <a:ext cx="59432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&lt;!-- </a:t>
            </a:r>
            <a:r>
              <a:rPr b="1" i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Tips</a:t>
            </a: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 --&gt;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’</a:t>
            </a:r>
            <a:r>
              <a:rPr b="1" i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/</a:t>
            </a: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’ menunjukan direktori root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 flipH="1">
            <a:off x="6380640" y="5303520"/>
            <a:ext cx="182520" cy="1554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0"/>
          <p:cNvSpPr/>
          <p:nvPr/>
        </p:nvSpPr>
        <p:spPr>
          <a:xfrm flipH="1">
            <a:off x="6632640" y="5303520"/>
            <a:ext cx="132840" cy="1554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640080" y="931320"/>
            <a:ext cx="547128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Hack"/>
                <a:ea typeface="Hack"/>
              </a:rPr>
              <a:t>cp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65760" y="2576160"/>
            <a:ext cx="9178920" cy="30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Command ini berfungsi menyalin/copy suatu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200" spc="-1" strike="noStrike">
                <a:solidFill>
                  <a:srgbClr val="000000"/>
                </a:solidFill>
                <a:latin typeface="Hack"/>
                <a:ea typeface="Hack"/>
              </a:rPr>
              <a:t>cp /direktori/namaFile direktori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200" spc="-1" strike="noStrike">
                <a:solidFill>
                  <a:srgbClr val="000000"/>
                </a:solidFill>
                <a:latin typeface="Hack"/>
                <a:ea typeface="Hack"/>
              </a:rPr>
              <a:t>cp /direktori/namaFile direktori/namaFileBaru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920240" y="731520"/>
            <a:ext cx="3468600" cy="9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(copy)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4206240" y="5760360"/>
            <a:ext cx="59101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3566160" y="5943600"/>
            <a:ext cx="64004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&lt;!-- </a:t>
            </a:r>
            <a:r>
              <a:rPr b="1" i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Tips</a:t>
            </a: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 --&gt;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2200" spc="-1" strike="noStrike">
                <a:solidFill>
                  <a:srgbClr val="ffffff"/>
                </a:solidFill>
                <a:latin typeface="Hack"/>
                <a:ea typeface="Hack"/>
              </a:rPr>
              <a:t>’</a:t>
            </a:r>
            <a:r>
              <a:rPr b="1" i="1" lang="en-US" sz="2200" spc="-1" strike="noStrike">
                <a:solidFill>
                  <a:srgbClr val="ffffff"/>
                </a:solidFill>
                <a:latin typeface="Hack"/>
                <a:ea typeface="Hack"/>
              </a:rPr>
              <a:t>.</a:t>
            </a:r>
            <a:r>
              <a:rPr b="1" lang="en-US" sz="2200" spc="-1" strike="noStrike">
                <a:solidFill>
                  <a:srgbClr val="ffffff"/>
                </a:solidFill>
                <a:latin typeface="Hack"/>
                <a:ea typeface="Hack"/>
              </a:rPr>
              <a:t>’ menunjukan direktori saat ini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 flipH="1">
            <a:off x="4078080" y="5760360"/>
            <a:ext cx="9108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 flipH="1">
            <a:off x="3934080" y="5760360"/>
            <a:ext cx="9108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clear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clear digunakan untuk membersihkan terminal supaya command-command yang dijalankan sebelumnya tidak kelihatan lagi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clear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380520" y="1008000"/>
            <a:ext cx="547128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Hack"/>
                <a:ea typeface="Hack"/>
              </a:rPr>
              <a:t>su &amp; sudo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60000" y="2651760"/>
            <a:ext cx="917892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su : command untuk bertindak sebagai root.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sudo : command untuk bertindak seakan-akan root.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bedanya dengan su adalah sudo harus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meminta permission berulang kali.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sudo sintaksLain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394880" y="893160"/>
            <a:ext cx="3468600" cy="9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(super user)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Hack"/>
                <a:ea typeface="Hack"/>
              </a:rPr>
              <a:t>(super user do)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486400" y="4937760"/>
            <a:ext cx="4593960" cy="2011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5835600" y="5176080"/>
            <a:ext cx="32914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Hack"/>
                <a:ea typeface="Hack"/>
              </a:rPr>
              <a:t>Apa yang terjadi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Hack"/>
                <a:ea typeface="Hack"/>
              </a:rPr>
              <a:t>jika kita mengetik command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i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sudo su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8961120" y="5029200"/>
            <a:ext cx="9140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Hack"/>
                <a:ea typeface="Hack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cat / more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cat dan more digunakan untuk melihat isi file.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Perbedaannya adalah 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- more : hanya untuk melihat isi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- cat : bisa melihat &amp; menggabungkan isi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more namaFile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cat namaFile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cat namaFile1 namaFile2 &gt; namaFileGabungan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&amp;&amp;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&amp;&amp; digunakan untuk melakukan 2 perintah sekaligus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perintah1 &amp;&amp; perintah2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file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Command ini digunakan untuk mengidentifikasi jenis file atau direktori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file namaFile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file namaDirectory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974880" y="911160"/>
            <a:ext cx="81295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Apa itu CLI?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83" name="Group 3"/>
          <p:cNvGrpSpPr/>
          <p:nvPr/>
        </p:nvGrpSpPr>
        <p:grpSpPr>
          <a:xfrm>
            <a:off x="872280" y="2801880"/>
            <a:ext cx="8365680" cy="4528080"/>
            <a:chOff x="872280" y="2801880"/>
            <a:chExt cx="8365680" cy="4528080"/>
          </a:xfrm>
        </p:grpSpPr>
        <p:sp>
          <p:nvSpPr>
            <p:cNvPr id="84" name="CustomShape 4"/>
            <p:cNvSpPr/>
            <p:nvPr/>
          </p:nvSpPr>
          <p:spPr>
            <a:xfrm>
              <a:off x="872280" y="2801880"/>
              <a:ext cx="8365680" cy="167616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85" name="CustomShape 5"/>
            <p:cNvSpPr/>
            <p:nvPr/>
          </p:nvSpPr>
          <p:spPr>
            <a:xfrm>
              <a:off x="1188720" y="3239280"/>
              <a:ext cx="803520" cy="776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86" name="CustomShape 6"/>
            <p:cNvSpPr/>
            <p:nvPr/>
          </p:nvSpPr>
          <p:spPr>
            <a:xfrm>
              <a:off x="2292480" y="2801880"/>
              <a:ext cx="6945480" cy="1676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0320" rIns="130320" tIns="130320" bIns="130320" anchor="ctr"/>
            <a:p>
              <a:pPr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ffffff"/>
                  </a:solidFill>
                  <a:latin typeface="Hack"/>
                  <a:ea typeface="Hack"/>
                </a:rPr>
                <a:t>Command-Line Interface/CLI adalah cara berinteraksi dengan komputer dengan cara mengetikkan perintah/command tertentu.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7" name="CustomShape 7"/>
            <p:cNvSpPr/>
            <p:nvPr/>
          </p:nvSpPr>
          <p:spPr>
            <a:xfrm>
              <a:off x="872280" y="4742640"/>
              <a:ext cx="8365680" cy="25873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88" name="CustomShape 8"/>
            <p:cNvSpPr/>
            <p:nvPr/>
          </p:nvSpPr>
          <p:spPr>
            <a:xfrm>
              <a:off x="7577280" y="5406120"/>
              <a:ext cx="1336680" cy="1358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89" name="CustomShape 9"/>
            <p:cNvSpPr/>
            <p:nvPr/>
          </p:nvSpPr>
          <p:spPr>
            <a:xfrm>
              <a:off x="1188720" y="4908960"/>
              <a:ext cx="6478920" cy="1289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0320" rIns="130320" tIns="130320" bIns="130320" anchor="ctr"/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en-US" sz="2200" spc="-1" strike="noStrike">
                  <a:solidFill>
                    <a:srgbClr val="ffffff"/>
                  </a:solidFill>
                  <a:latin typeface="Hack"/>
                  <a:ea typeface="Hack"/>
                </a:rPr>
                <a:t>Tiap OS punya konsep CLI yang sama tapi sebutannya berbeda-beda. Contohnya :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90" name="CustomShape 10"/>
            <p:cNvSpPr/>
            <p:nvPr/>
          </p:nvSpPr>
          <p:spPr>
            <a:xfrm>
              <a:off x="3285720" y="5718960"/>
              <a:ext cx="3966840" cy="145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30320" rIns="130320" tIns="130320" bIns="130320" anchor="ctr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lang="en-US" sz="2000" spc="-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Windows → PowerShell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lang="en-US" sz="2000" spc="-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Linux → terminal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1" lang="en-US" sz="2000" spc="-1" strike="noStrike">
                  <a:solidFill>
                    <a:srgbClr val="ffffff"/>
                  </a:solidFill>
                  <a:latin typeface="Courier New"/>
                  <a:ea typeface="DejaVu Sans"/>
                </a:rPr>
                <a:t>Apple → commandshell.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91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2" name="CustomShape 1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xdg-open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Command ini digunakan untuk membuka file menurut default aplikasi pembukanya.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xdg-open namaFile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alias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Alias digunakan untuk memberi nama lain default command linux menjadi nama yang bisa kita atur sesuka kita :D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alias commandBaru=”commandLama”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man &amp; --help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Man digunakan untuk membuka “manual” suatu command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--help merupakan menu bantuan untuk menunjukan semua perintah yang bisa dilakukan. Contoh : ls --help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man commandYangInginDiketahui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commandYangInginDiketahui --help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775800"/>
            <a:ext cx="808956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8276040" y="775800"/>
            <a:ext cx="30780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8764200" y="775800"/>
            <a:ext cx="130932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799920" y="1747800"/>
            <a:ext cx="8618400" cy="34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&lt;!– –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Q n A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– – 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&gt;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799560" y="102276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Soalllll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1. Buatlah sebuah direktori bernama “hapie” di desktop masing-masing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2. Di dalam direktori hapie, buatlah file bernama “pieha” dengan ekstensi txt lalu buka file tersebut. Harus dilakukan dalam 1 command! :D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3. Buatlah file bernama “ksl.txt” yang berisi kalimat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KSL UAJY” pada folder dokumen dengan 1 perintah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890720" y="418320"/>
            <a:ext cx="7828200" cy="13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Kelebihan CLI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81840" y="2727720"/>
            <a:ext cx="8857080" cy="39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1. Spesifikasi Hardware Rendah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CLI tidak begitu terlalu banyak membutuhkan memori maupun hardware spesifikasi +++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2. Akses Cepat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Mengakses/membuka/menutup dll dapat dilakukan dengan cepat daripada GUI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100520" y="90000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Kekurangan CLI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1. Resiko Kehilangan File Lebih Besar apabila "Ceroboh"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Apabila mengetikan perintah tertentu secara tidak hati-hati dapat berakibat fatal seperti file hilang dan tidak bisa di-restore lagi.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2. Tampilan yang Tidak Menarik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600" spc="-1" strike="noStrike">
                <a:solidFill>
                  <a:srgbClr val="1c1c1c"/>
                </a:solidFill>
                <a:latin typeface="Hack"/>
                <a:ea typeface="Hack"/>
              </a:rPr>
              <a:t>Tampilan CLI yang hanya teks dinilai tidak menarik dan membuat bosan.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775800"/>
            <a:ext cx="808956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8276040" y="775800"/>
            <a:ext cx="30780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8764200" y="775800"/>
            <a:ext cx="1309320" cy="5035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799920" y="1747800"/>
            <a:ext cx="8618400" cy="34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&lt;!– –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Q n A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– – </a:t>
            </a: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&gt;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99920" y="1747800"/>
            <a:ext cx="8618400" cy="34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&lt;!– –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Open ur Bae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– – </a:t>
            </a:r>
            <a:r>
              <a:rPr b="1" lang="en-US" sz="4000" spc="-1" strike="noStrike">
                <a:solidFill>
                  <a:srgbClr val="000000"/>
                </a:solidFill>
                <a:latin typeface="Hack"/>
                <a:ea typeface="Hack"/>
              </a:rPr>
              <a:t>&gt;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914400" y="100584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pwd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Digunakan untuk memperlihatkan di direktori mana posisi kita berada sekarang.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pwd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2482920" y="1346040"/>
            <a:ext cx="5472000" cy="8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(print working directory)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982440" y="100584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Hack"/>
                <a:ea typeface="Hack"/>
              </a:rPr>
              <a:t>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Command ls digunakan untuk melihat isi directory. Command ini akan memperlihatkan file dan folder.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286000" y="1280160"/>
            <a:ext cx="5472000" cy="8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Hack"/>
                <a:ea typeface="Hack"/>
              </a:rPr>
              <a:t>(list)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775800"/>
            <a:ext cx="812952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8322480" y="775800"/>
            <a:ext cx="30924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8764200" y="775800"/>
            <a:ext cx="1315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100520" y="900000"/>
            <a:ext cx="861840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Hack"/>
                <a:ea typeface="Hack"/>
              </a:rPr>
              <a:t>touch &amp; nano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60000" y="2563920"/>
            <a:ext cx="9178920" cy="40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touch dan nano digunakan untuk membuat file. Bedanya, touch hanya membuat file saja. Kalau nano membuat dan mengisi file.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Hac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Hack"/>
                <a:ea typeface="Hac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Sintaks 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touch namaFile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Hack"/>
                <a:ea typeface="Hack"/>
              </a:rPr>
              <a:t>nano namaFile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LibreOffice/6.0.3.2$Linux_X86_64 LibreOffice_project/00m0$Build-2</Application>
  <Words>185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2018-08-30T00:36:44Z</dcterms:created>
  <dc:creator>Aileen</dc:creator>
  <dc:description/>
  <dc:language>en-US</dc:language>
  <cp:lastModifiedBy/>
  <dcterms:modified xsi:type="dcterms:W3CDTF">2018-08-30T20:53:43Z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