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6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6CFD9-1A62-4611-821C-1B6409E78826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CFD25-4858-43CC-B63F-D5D8762F2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11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CEF4-286A-4797-94D7-4C5E67CF21C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2F4E-FA6E-453D-9D05-8D0EEACB1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54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CEF4-286A-4797-94D7-4C5E67CF21C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2F4E-FA6E-453D-9D05-8D0EEACB1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41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CEF4-286A-4797-94D7-4C5E67CF21C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2F4E-FA6E-453D-9D05-8D0EEACB1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01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CEF4-286A-4797-94D7-4C5E67CF21C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2F4E-FA6E-453D-9D05-8D0EEACB1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CEF4-286A-4797-94D7-4C5E67CF21C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2F4E-FA6E-453D-9D05-8D0EEACB1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66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CEF4-286A-4797-94D7-4C5E67CF21C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2F4E-FA6E-453D-9D05-8D0EEACB1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20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CEF4-286A-4797-94D7-4C5E67CF21C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2F4E-FA6E-453D-9D05-8D0EEACB1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84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CEF4-286A-4797-94D7-4C5E67CF21C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2F4E-FA6E-453D-9D05-8D0EEACB1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01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CEF4-286A-4797-94D7-4C5E67CF21C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2F4E-FA6E-453D-9D05-8D0EEACB1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98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CEF4-286A-4797-94D7-4C5E67CF21C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2F4E-FA6E-453D-9D05-8D0EEACB1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52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CEF4-286A-4797-94D7-4C5E67CF21C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2F4E-FA6E-453D-9D05-8D0EEACB1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86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CEF4-286A-4797-94D7-4C5E67CF21C3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92F4E-FA6E-453D-9D05-8D0EEACB18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66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09" y="341194"/>
            <a:ext cx="10058400" cy="632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70" y="259307"/>
            <a:ext cx="10058400" cy="632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ТСиСа\ОЦС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78" y="357606"/>
            <a:ext cx="8366941" cy="627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102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Произвольный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Вахитова Юстина Равшановна</dc:creator>
  <cp:lastModifiedBy>Пользователь Windows</cp:lastModifiedBy>
  <cp:revision>18</cp:revision>
  <dcterms:created xsi:type="dcterms:W3CDTF">2020-09-23T03:58:34Z</dcterms:created>
  <dcterms:modified xsi:type="dcterms:W3CDTF">2020-10-17T07:18:10Z</dcterms:modified>
</cp:coreProperties>
</file>