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4"/>
  </p:sldMasterIdLst>
  <p:notesMasterIdLst>
    <p:notesMasterId r:id="rId13"/>
  </p:notesMasterIdLst>
  <p:sldIdLst>
    <p:sldId id="256" r:id="rId5"/>
    <p:sldId id="261" r:id="rId6"/>
    <p:sldId id="258" r:id="rId7"/>
    <p:sldId id="268" r:id="rId8"/>
    <p:sldId id="266" r:id="rId9"/>
    <p:sldId id="267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Raghuvara" initials="BR" lastIdx="1" clrIdx="0">
    <p:extLst>
      <p:ext uri="{19B8F6BF-5375-455C-9EA6-DF929625EA0E}">
        <p15:presenceInfo xmlns:p15="http://schemas.microsoft.com/office/powerpoint/2012/main" userId="S::raghuvara.bhat@sap.com::a3e06707-737d-498a-87f4-938d5815f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, Raghuvara" userId="a3e06707-737d-498a-87f4-938d5815fd4d" providerId="ADAL" clId="{D13547FF-8CA0-4A99-B9DD-E33908EF104F}"/>
    <pc:docChg chg="undo custSel addSld delSld modSld sldOrd">
      <pc:chgData name="Bhat, Raghuvara" userId="a3e06707-737d-498a-87f4-938d5815fd4d" providerId="ADAL" clId="{D13547FF-8CA0-4A99-B9DD-E33908EF104F}" dt="2021-02-18T07:06:51.058" v="494" actId="20577"/>
      <pc:docMkLst>
        <pc:docMk/>
      </pc:docMkLst>
      <pc:sldChg chg="modSp addCm delCm">
        <pc:chgData name="Bhat, Raghuvara" userId="a3e06707-737d-498a-87f4-938d5815fd4d" providerId="ADAL" clId="{D13547FF-8CA0-4A99-B9DD-E33908EF104F}" dt="2021-02-18T07:06:51.058" v="494" actId="20577"/>
        <pc:sldMkLst>
          <pc:docMk/>
          <pc:sldMk cId="1023013524" sldId="256"/>
        </pc:sldMkLst>
        <pc:spChg chg="mod">
          <ac:chgData name="Bhat, Raghuvara" userId="a3e06707-737d-498a-87f4-938d5815fd4d" providerId="ADAL" clId="{D13547FF-8CA0-4A99-B9DD-E33908EF104F}" dt="2021-02-18T07:05:38.955" v="492" actId="2711"/>
          <ac:spMkLst>
            <pc:docMk/>
            <pc:sldMk cId="1023013524" sldId="256"/>
            <ac:spMk id="2" creationId="{00885226-38D5-4338-B7C5-D99D1B310B5B}"/>
          </ac:spMkLst>
        </pc:spChg>
        <pc:spChg chg="mod">
          <ac:chgData name="Bhat, Raghuvara" userId="a3e06707-737d-498a-87f4-938d5815fd4d" providerId="ADAL" clId="{D13547FF-8CA0-4A99-B9DD-E33908EF104F}" dt="2021-02-18T07:06:51.058" v="494" actId="20577"/>
          <ac:spMkLst>
            <pc:docMk/>
            <pc:sldMk cId="1023013524" sldId="256"/>
            <ac:spMk id="3" creationId="{781C9238-805E-46AC-9E83-F3BA07A81DB5}"/>
          </ac:spMkLst>
        </pc:spChg>
      </pc:sldChg>
      <pc:sldChg chg="addSp delSp modSp">
        <pc:chgData name="Bhat, Raghuvara" userId="a3e06707-737d-498a-87f4-938d5815fd4d" providerId="ADAL" clId="{D13547FF-8CA0-4A99-B9DD-E33908EF104F}" dt="2021-02-18T07:02:41.248" v="345" actId="1076"/>
        <pc:sldMkLst>
          <pc:docMk/>
          <pc:sldMk cId="265135003" sldId="259"/>
        </pc:sldMkLst>
        <pc:spChg chg="mod">
          <ac:chgData name="Bhat, Raghuvara" userId="a3e06707-737d-498a-87f4-938d5815fd4d" providerId="ADAL" clId="{D13547FF-8CA0-4A99-B9DD-E33908EF104F}" dt="2021-02-18T07:02:35.080" v="343" actId="2711"/>
          <ac:spMkLst>
            <pc:docMk/>
            <pc:sldMk cId="265135003" sldId="259"/>
            <ac:spMk id="2" creationId="{E8A21521-166C-45F1-A8EC-49F40C7ACADA}"/>
          </ac:spMkLst>
        </pc:spChg>
        <pc:graphicFrameChg chg="add del">
          <ac:chgData name="Bhat, Raghuvara" userId="a3e06707-737d-498a-87f4-938d5815fd4d" providerId="ADAL" clId="{D13547FF-8CA0-4A99-B9DD-E33908EF104F}" dt="2021-02-18T06:16:04.182" v="1"/>
          <ac:graphicFrameMkLst>
            <pc:docMk/>
            <pc:sldMk cId="265135003" sldId="259"/>
            <ac:graphicFrameMk id="5" creationId="{4D61C9F8-11A0-41D3-830C-3813246F5043}"/>
          </ac:graphicFrameMkLst>
        </pc:graphicFrameChg>
        <pc:graphicFrameChg chg="add del mod modGraphic">
          <ac:chgData name="Bhat, Raghuvara" userId="a3e06707-737d-498a-87f4-938d5815fd4d" providerId="ADAL" clId="{D13547FF-8CA0-4A99-B9DD-E33908EF104F}" dt="2021-02-18T07:01:09.243" v="317" actId="478"/>
          <ac:graphicFrameMkLst>
            <pc:docMk/>
            <pc:sldMk cId="265135003" sldId="259"/>
            <ac:graphicFrameMk id="6" creationId="{5A470022-EC4C-4B03-AD72-257D0E991CFF}"/>
          </ac:graphicFrameMkLst>
        </pc:graphicFrameChg>
        <pc:picChg chg="add mod">
          <ac:chgData name="Bhat, Raghuvara" userId="a3e06707-737d-498a-87f4-938d5815fd4d" providerId="ADAL" clId="{D13547FF-8CA0-4A99-B9DD-E33908EF104F}" dt="2021-02-18T07:02:41.248" v="345" actId="1076"/>
          <ac:picMkLst>
            <pc:docMk/>
            <pc:sldMk cId="265135003" sldId="259"/>
            <ac:picMk id="8" creationId="{6F694C5F-F8E5-4D4F-B546-5A6FB7B77E12}"/>
          </ac:picMkLst>
        </pc:picChg>
      </pc:sldChg>
      <pc:sldChg chg="addSp delSp modSp add ord">
        <pc:chgData name="Bhat, Raghuvara" userId="a3e06707-737d-498a-87f4-938d5815fd4d" providerId="ADAL" clId="{D13547FF-8CA0-4A99-B9DD-E33908EF104F}" dt="2021-02-18T06:26:10.469" v="230" actId="12"/>
        <pc:sldMkLst>
          <pc:docMk/>
          <pc:sldMk cId="1579042548" sldId="260"/>
        </pc:sldMkLst>
        <pc:spChg chg="del">
          <ac:chgData name="Bhat, Raghuvara" userId="a3e06707-737d-498a-87f4-938d5815fd4d" providerId="ADAL" clId="{D13547FF-8CA0-4A99-B9DD-E33908EF104F}" dt="2021-02-18T06:19:22.014" v="48" actId="478"/>
          <ac:spMkLst>
            <pc:docMk/>
            <pc:sldMk cId="1579042548" sldId="260"/>
            <ac:spMk id="2" creationId="{E8A21521-166C-45F1-A8EC-49F40C7ACADA}"/>
          </ac:spMkLst>
        </pc:spChg>
        <pc:graphicFrameChg chg="add mod modGraphic">
          <ac:chgData name="Bhat, Raghuvara" userId="a3e06707-737d-498a-87f4-938d5815fd4d" providerId="ADAL" clId="{D13547FF-8CA0-4A99-B9DD-E33908EF104F}" dt="2021-02-18T06:26:10.469" v="230" actId="12"/>
          <ac:graphicFrameMkLst>
            <pc:docMk/>
            <pc:sldMk cId="1579042548" sldId="260"/>
            <ac:graphicFrameMk id="3" creationId="{C4311B86-9F5B-4C87-A2BB-914C4C6E796C}"/>
          </ac:graphicFrameMkLst>
        </pc:graphicFrameChg>
      </pc:sldChg>
      <pc:sldChg chg="modSp add">
        <pc:chgData name="Bhat, Raghuvara" userId="a3e06707-737d-498a-87f4-938d5815fd4d" providerId="ADAL" clId="{D13547FF-8CA0-4A99-B9DD-E33908EF104F}" dt="2021-02-18T06:23:12.743" v="204" actId="12"/>
        <pc:sldMkLst>
          <pc:docMk/>
          <pc:sldMk cId="1004103167" sldId="261"/>
        </pc:sldMkLst>
        <pc:spChg chg="mod">
          <ac:chgData name="Bhat, Raghuvara" userId="a3e06707-737d-498a-87f4-938d5815fd4d" providerId="ADAL" clId="{D13547FF-8CA0-4A99-B9DD-E33908EF104F}" dt="2021-02-18T06:21:54.666" v="103" actId="20577"/>
          <ac:spMkLst>
            <pc:docMk/>
            <pc:sldMk cId="1004103167" sldId="261"/>
            <ac:spMk id="2" creationId="{1F030318-2F6B-48D1-8892-A1E754298BDC}"/>
          </ac:spMkLst>
        </pc:spChg>
        <pc:spChg chg="mod">
          <ac:chgData name="Bhat, Raghuvara" userId="a3e06707-737d-498a-87f4-938d5815fd4d" providerId="ADAL" clId="{D13547FF-8CA0-4A99-B9DD-E33908EF104F}" dt="2021-02-18T06:23:12.743" v="204" actId="12"/>
          <ac:spMkLst>
            <pc:docMk/>
            <pc:sldMk cId="1004103167" sldId="261"/>
            <ac:spMk id="3" creationId="{7584AA41-EF18-4368-8127-AFB0EB7B5C82}"/>
          </ac:spMkLst>
        </pc:spChg>
      </pc:sldChg>
      <pc:sldChg chg="add del">
        <pc:chgData name="Bhat, Raghuvara" userId="a3e06707-737d-498a-87f4-938d5815fd4d" providerId="ADAL" clId="{D13547FF-8CA0-4A99-B9DD-E33908EF104F}" dt="2021-02-18T06:16:10.244" v="4"/>
        <pc:sldMkLst>
          <pc:docMk/>
          <pc:sldMk cId="4213410064" sldId="261"/>
        </pc:sldMkLst>
      </pc:sldChg>
      <pc:sldChg chg="add del">
        <pc:chgData name="Bhat, Raghuvara" userId="a3e06707-737d-498a-87f4-938d5815fd4d" providerId="ADAL" clId="{D13547FF-8CA0-4A99-B9DD-E33908EF104F}" dt="2021-02-18T06:56:44.364" v="268" actId="2696"/>
        <pc:sldMkLst>
          <pc:docMk/>
          <pc:sldMk cId="3153391907" sldId="262"/>
        </pc:sldMkLst>
      </pc:sldChg>
      <pc:sldChg chg="modSp add ord">
        <pc:chgData name="Bhat, Raghuvara" userId="a3e06707-737d-498a-87f4-938d5815fd4d" providerId="ADAL" clId="{D13547FF-8CA0-4A99-B9DD-E33908EF104F}" dt="2021-02-18T06:56:38.384" v="267"/>
        <pc:sldMkLst>
          <pc:docMk/>
          <pc:sldMk cId="186525120" sldId="263"/>
        </pc:sldMkLst>
        <pc:graphicFrameChg chg="mod modGraphic">
          <ac:chgData name="Bhat, Raghuvara" userId="a3e06707-737d-498a-87f4-938d5815fd4d" providerId="ADAL" clId="{D13547FF-8CA0-4A99-B9DD-E33908EF104F}" dt="2021-02-18T06:27:01.394" v="242" actId="20577"/>
          <ac:graphicFrameMkLst>
            <pc:docMk/>
            <pc:sldMk cId="186525120" sldId="263"/>
            <ac:graphicFrameMk id="3" creationId="{C4311B86-9F5B-4C87-A2BB-914C4C6E796C}"/>
          </ac:graphicFrameMkLst>
        </pc:graphicFrameChg>
      </pc:sldChg>
      <pc:sldChg chg="modSp add">
        <pc:chgData name="Bhat, Raghuvara" userId="a3e06707-737d-498a-87f4-938d5815fd4d" providerId="ADAL" clId="{D13547FF-8CA0-4A99-B9DD-E33908EF104F}" dt="2021-02-18T06:58:14.798" v="278" actId="14100"/>
        <pc:sldMkLst>
          <pc:docMk/>
          <pc:sldMk cId="2011592472" sldId="264"/>
        </pc:sldMkLst>
        <pc:graphicFrameChg chg="mod modGraphic">
          <ac:chgData name="Bhat, Raghuvara" userId="a3e06707-737d-498a-87f4-938d5815fd4d" providerId="ADAL" clId="{D13547FF-8CA0-4A99-B9DD-E33908EF104F}" dt="2021-02-18T06:58:14.798" v="278" actId="14100"/>
          <ac:graphicFrameMkLst>
            <pc:docMk/>
            <pc:sldMk cId="2011592472" sldId="264"/>
            <ac:graphicFrameMk id="3" creationId="{C4311B86-9F5B-4C87-A2BB-914C4C6E796C}"/>
          </ac:graphicFrameMkLst>
        </pc:graphicFrameChg>
      </pc:sldChg>
      <pc:sldChg chg="modSp add">
        <pc:chgData name="Bhat, Raghuvara" userId="a3e06707-737d-498a-87f4-938d5815fd4d" providerId="ADAL" clId="{D13547FF-8CA0-4A99-B9DD-E33908EF104F}" dt="2021-02-18T07:00:47.064" v="316" actId="14734"/>
        <pc:sldMkLst>
          <pc:docMk/>
          <pc:sldMk cId="1603919662" sldId="265"/>
        </pc:sldMkLst>
        <pc:graphicFrameChg chg="mod modGraphic">
          <ac:chgData name="Bhat, Raghuvara" userId="a3e06707-737d-498a-87f4-938d5815fd4d" providerId="ADAL" clId="{D13547FF-8CA0-4A99-B9DD-E33908EF104F}" dt="2021-02-18T07:00:47.064" v="316" actId="14734"/>
          <ac:graphicFrameMkLst>
            <pc:docMk/>
            <pc:sldMk cId="1603919662" sldId="265"/>
            <ac:graphicFrameMk id="3" creationId="{C4311B86-9F5B-4C87-A2BB-914C4C6E796C}"/>
          </ac:graphicFrameMkLst>
        </pc:graphicFrameChg>
      </pc:sldChg>
    </pc:docChg>
  </pc:docChgLst>
  <pc:docChgLst>
    <pc:chgData name="Raghuvara Bhat" userId="312e9795c62c443e" providerId="LiveId" clId="{72F49AD3-5633-439B-AD32-795F9FA61B94}"/>
    <pc:docChg chg="undo custSel addSld delSld modSld">
      <pc:chgData name="Raghuvara Bhat" userId="312e9795c62c443e" providerId="LiveId" clId="{72F49AD3-5633-439B-AD32-795F9FA61B94}" dt="2021-02-19T18:47:01.680" v="239" actId="20577"/>
      <pc:docMkLst>
        <pc:docMk/>
      </pc:docMkLst>
      <pc:sldChg chg="del">
        <pc:chgData name="Raghuvara Bhat" userId="312e9795c62c443e" providerId="LiveId" clId="{72F49AD3-5633-439B-AD32-795F9FA61B94}" dt="2021-02-19T18:38:13.195" v="181" actId="47"/>
        <pc:sldMkLst>
          <pc:docMk/>
          <pc:sldMk cId="1579042548" sldId="260"/>
        </pc:sldMkLst>
      </pc:sldChg>
      <pc:sldChg chg="del">
        <pc:chgData name="Raghuvara Bhat" userId="312e9795c62c443e" providerId="LiveId" clId="{72F49AD3-5633-439B-AD32-795F9FA61B94}" dt="2021-02-19T18:18:27.107" v="1" actId="47"/>
        <pc:sldMkLst>
          <pc:docMk/>
          <pc:sldMk cId="186525120" sldId="263"/>
        </pc:sldMkLst>
      </pc:sldChg>
      <pc:sldChg chg="del">
        <pc:chgData name="Raghuvara Bhat" userId="312e9795c62c443e" providerId="LiveId" clId="{72F49AD3-5633-439B-AD32-795F9FA61B94}" dt="2021-02-19T18:18:41.242" v="3" actId="47"/>
        <pc:sldMkLst>
          <pc:docMk/>
          <pc:sldMk cId="2011592472" sldId="264"/>
        </pc:sldMkLst>
      </pc:sldChg>
      <pc:sldChg chg="modSp mod">
        <pc:chgData name="Raghuvara Bhat" userId="312e9795c62c443e" providerId="LiveId" clId="{72F49AD3-5633-439B-AD32-795F9FA61B94}" dt="2021-02-19T18:45:55.557" v="220"/>
        <pc:sldMkLst>
          <pc:docMk/>
          <pc:sldMk cId="1603919662" sldId="265"/>
        </pc:sldMkLst>
        <pc:graphicFrameChg chg="mod modGraphic">
          <ac:chgData name="Raghuvara Bhat" userId="312e9795c62c443e" providerId="LiveId" clId="{72F49AD3-5633-439B-AD32-795F9FA61B94}" dt="2021-02-19T18:45:55.557" v="220"/>
          <ac:graphicFrameMkLst>
            <pc:docMk/>
            <pc:sldMk cId="1603919662" sldId="265"/>
            <ac:graphicFrameMk id="3" creationId="{C4311B86-9F5B-4C87-A2BB-914C4C6E796C}"/>
          </ac:graphicFrameMkLst>
        </pc:graphicFrameChg>
      </pc:sldChg>
      <pc:sldChg chg="modSp add mod">
        <pc:chgData name="Raghuvara Bhat" userId="312e9795c62c443e" providerId="LiveId" clId="{72F49AD3-5633-439B-AD32-795F9FA61B94}" dt="2021-02-19T18:47:01.680" v="239" actId="20577"/>
        <pc:sldMkLst>
          <pc:docMk/>
          <pc:sldMk cId="0" sldId="266"/>
        </pc:sldMkLst>
        <pc:graphicFrameChg chg="modGraphic">
          <ac:chgData name="Raghuvara Bhat" userId="312e9795c62c443e" providerId="LiveId" clId="{72F49AD3-5633-439B-AD32-795F9FA61B94}" dt="2021-02-19T18:47:01.680" v="239" actId="20577"/>
          <ac:graphicFrameMkLst>
            <pc:docMk/>
            <pc:sldMk cId="0" sldId="266"/>
            <ac:graphicFrameMk id="132" creationId="{00000000-0000-0000-0000-000000000000}"/>
          </ac:graphicFrameMkLst>
        </pc:graphicFrameChg>
      </pc:sldChg>
      <pc:sldChg chg="modSp add mod">
        <pc:chgData name="Raghuvara Bhat" userId="312e9795c62c443e" providerId="LiveId" clId="{72F49AD3-5633-439B-AD32-795F9FA61B94}" dt="2021-02-19T18:45:40.119" v="216"/>
        <pc:sldMkLst>
          <pc:docMk/>
          <pc:sldMk cId="2101199646" sldId="267"/>
        </pc:sldMkLst>
        <pc:graphicFrameChg chg="mod modGraphic">
          <ac:chgData name="Raghuvara Bhat" userId="312e9795c62c443e" providerId="LiveId" clId="{72F49AD3-5633-439B-AD32-795F9FA61B94}" dt="2021-02-19T18:45:40.119" v="216"/>
          <ac:graphicFrameMkLst>
            <pc:docMk/>
            <pc:sldMk cId="2101199646" sldId="267"/>
            <ac:graphicFrameMk id="3" creationId="{C4311B86-9F5B-4C87-A2BB-914C4C6E796C}"/>
          </ac:graphicFrameMkLst>
        </pc:graphicFrameChg>
      </pc:sldChg>
      <pc:sldChg chg="add">
        <pc:chgData name="Raghuvara Bhat" userId="312e9795c62c443e" providerId="LiveId" clId="{72F49AD3-5633-439B-AD32-795F9FA61B94}" dt="2021-02-19T18:38:10.763" v="180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8C52A-04F4-463B-BB8E-5AD1D66CA266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AD19-3423-4B84-8160-1BF53779F8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C5E1-7241-4C67-8AC9-4B0D8E2FEF16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4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8148-0C43-46A4-8DC2-7364DA9709BB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9994-86CF-4966-A676-6AF11511F7F1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3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1117-528B-46CE-B8A0-2AFEB8906CDB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9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3D9-A5E7-4C15-8FD1-706DB18F1CD7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3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F4B1-E01A-4491-9BE0-86704E8AD366}" type="datetime1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003C-8A25-4D5E-B3C3-43B0F021F4B9}" type="datetime1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2D95-9CA4-4045-A272-CBD915DD1F13}" type="datetime1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9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5442-D978-4C40-BBB9-FB5431DC1256}" type="datetime1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01AC3B-BE94-4F37-9C47-CAAD2A1F45F8}" type="datetime1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8BF-F0D2-47E4-AFD7-C59C906B4AC1}" type="datetime1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3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B70BFA-750E-4AED-8D87-589F8B1A0A8D}" type="datetime1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795A0-B7FF-4CEF-9D9F-209525F2E1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7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5226-38D5-4338-B7C5-D99D1B310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String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C9238-805E-46AC-9E83-F3BA07A81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8135" y="4455620"/>
            <a:ext cx="2740315" cy="1643428"/>
          </a:xfrm>
        </p:spPr>
        <p:txBody>
          <a:bodyPr>
            <a:normAutofit fontScale="92500"/>
          </a:bodyPr>
          <a:lstStyle/>
          <a:p>
            <a:r>
              <a:rPr lang="en-IN" sz="1400" b="1" dirty="0"/>
              <a:t>PDS ITP by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dirty="0" err="1"/>
              <a:t>Tauqeer</a:t>
            </a:r>
            <a:r>
              <a:rPr lang="en-IN" sz="1800" dirty="0"/>
              <a:t> Ulla Khan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Aslam Pasha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Nanda Kishore MVS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Raghuvara Bhat</a:t>
            </a:r>
          </a:p>
        </p:txBody>
      </p:sp>
    </p:spTree>
    <p:extLst>
      <p:ext uri="{BB962C8B-B14F-4D97-AF65-F5344CB8AC3E}">
        <p14:creationId xmlns:p14="http://schemas.microsoft.com/office/powerpoint/2010/main" val="1023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0318-2F6B-48D1-8892-A1E75429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AA41-EF18-4368-8127-AFB0EB7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List of all String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600" dirty="0"/>
              <a:t>Details on some of the unique functions and comparison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5E47-1FAE-409B-9559-587C2627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5CA81-611F-4A96-86AC-2CDA24AE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Str functions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16696C-0143-4723-A5AC-D2F7347A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4025"/>
              </p:ext>
            </p:extLst>
          </p:nvPr>
        </p:nvGraphicFramePr>
        <p:xfrm>
          <a:off x="838200" y="1850884"/>
          <a:ext cx="10515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276">
                  <a:extLst>
                    <a:ext uri="{9D8B030D-6E8A-4147-A177-3AD203B41FA5}">
                      <a16:colId xmlns:a16="http://schemas.microsoft.com/office/drawing/2014/main" val="1947859453"/>
                    </a:ext>
                  </a:extLst>
                </a:gridCol>
                <a:gridCol w="2618422">
                  <a:extLst>
                    <a:ext uri="{9D8B030D-6E8A-4147-A177-3AD203B41FA5}">
                      <a16:colId xmlns:a16="http://schemas.microsoft.com/office/drawing/2014/main" val="3380683701"/>
                    </a:ext>
                  </a:extLst>
                </a:gridCol>
                <a:gridCol w="2550002">
                  <a:extLst>
                    <a:ext uri="{9D8B030D-6E8A-4147-A177-3AD203B41FA5}">
                      <a16:colId xmlns:a16="http://schemas.microsoft.com/office/drawing/2014/main" val="33714105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963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capitalize(...)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isalnum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join(...)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rstrip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497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casefold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isalpha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ljust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split(...)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029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center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isdecimal(...)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lower(...)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splitlines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814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count(...)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isdigit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lstrip(...)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startswith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11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encode(...)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isidentifier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partition(...)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strip(...)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033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endswith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islower(...)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replace(...)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swapcase(...)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53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expandtabs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isnumeric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rfind(...)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title(...)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290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find(...)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isprintable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rindex(...)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translate(...)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06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format(...)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isspace(...)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rjust(...)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upper(...)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70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format_map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>
                          <a:effectLst/>
                        </a:rPr>
                        <a:t>   istitle(...)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rpartition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zfill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383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index(...)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isupper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2000" u="none" strike="noStrike" dirty="0">
                          <a:effectLst/>
                        </a:rPr>
                        <a:t>   </a:t>
                      </a:r>
                      <a:r>
                        <a:rPr lang="en-IN" sz="2000" u="none" strike="noStrike" dirty="0" err="1">
                          <a:effectLst/>
                        </a:rPr>
                        <a:t>rsplit</a:t>
                      </a:r>
                      <a:r>
                        <a:rPr lang="en-IN" sz="2000" u="none" strike="noStrike" dirty="0">
                          <a:effectLst/>
                        </a:rPr>
                        <a:t>(...)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27028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B6522-60DB-493D-A11A-9FA32FDD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8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182250" y="208071"/>
          <a:ext cx="11686100" cy="56291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5025">
                <a:tc>
                  <a:txBody>
                    <a:bodyPr/>
                    <a:lstStyle/>
                    <a:p>
                      <a:pPr marL="285750" marR="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Char char="•"/>
                      </a:pPr>
                      <a:r>
                        <a:rPr lang="en-IN" sz="1600" dirty="0"/>
                        <a:t>encode(...) - To encode string to various codec standards.</a:t>
                      </a:r>
                      <a:endParaRPr sz="1600" dirty="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Signature: </a:t>
                      </a:r>
                      <a:r>
                        <a:rPr lang="en-IN" sz="1600" dirty="0" err="1"/>
                        <a:t>string.encode</a:t>
                      </a:r>
                      <a:r>
                        <a:rPr lang="en-IN" sz="1600" dirty="0"/>
                        <a:t>(</a:t>
                      </a:r>
                      <a:r>
                        <a:rPr lang="en-IN" sz="1600" dirty="0" err="1"/>
                        <a:t>encoding,errors</a:t>
                      </a:r>
                      <a:r>
                        <a:rPr lang="en-IN" sz="1600" dirty="0"/>
                        <a:t>)</a:t>
                      </a:r>
                      <a:endParaRPr sz="1600" dirty="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str1 = "hi! HOW are </a:t>
                      </a: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yöü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? Would </a:t>
                      </a: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yöü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 like some </a:t>
                      </a: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CoFFee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?😉"</a:t>
                      </a:r>
                      <a:endParaRPr sz="1300" dirty="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strOutput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 = str1.encode('utf-8')</a:t>
                      </a:r>
                      <a:endParaRPr sz="13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Char char="•"/>
                      </a:pPr>
                      <a:r>
                        <a:rPr lang="en-IN" sz="1600" u="none" strike="noStrike"/>
                        <a:t>expandtabs(...) - To </a:t>
                      </a:r>
                      <a:r>
                        <a:rPr lang="en-IN" sz="1600"/>
                        <a:t>expand ‘\t’ or tab to blank space.</a:t>
                      </a:r>
                      <a:endParaRPr sz="16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Signature: string.expandtabs(tabsize)</a:t>
                      </a:r>
                      <a:endParaRPr sz="16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str1 = "Hi! How are you?\t Would you like some Coffee?"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str1.expandtabs(40)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75">
                <a:tc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Char char="•"/>
                      </a:pPr>
                      <a:r>
                        <a:rPr lang="en-IN" sz="1600" u="none" strike="noStrike"/>
                        <a:t>format(...) &amp; format_map(...) - To replace placeholders with values</a:t>
                      </a:r>
                      <a:endParaRPr sz="16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      Signature: str.format(*args, **kwargs),  str.format_map(mapping)</a:t>
                      </a:r>
                      <a:endParaRPr sz="16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str0 = "Hi! How are {}? Would you like some {}?"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str0.format('ABC','Tea')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myParametersDict = {'Name':'ABC', 'Age': '25', 'University': 'PES University'}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str1 = "My name is {Name}"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str1.format_map(myParametersDict)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str2 = "I am {Age} years old"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str2.format_map(myParametersDict)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IN" sz="1600" u="none" strike="noStrike"/>
                        <a:t>find(...) &amp; index(...) - returns </a:t>
                      </a:r>
                      <a:r>
                        <a:rPr lang="en-IN" sz="1600">
                          <a:highlight>
                            <a:srgbClr val="FFFFFF"/>
                          </a:highlight>
                        </a:rPr>
                        <a:t>the index of a substring in a string.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highlight>
                            <a:srgbClr val="FFFFFF"/>
                          </a:highlight>
                        </a:rPr>
                        <a:t>find(...) return -1 when not found, index(...) throws ValueError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highlight>
                            <a:srgbClr val="FFFFFF"/>
                          </a:highlight>
                        </a:rPr>
                        <a:t>Signature: string.find(substring, startindex, endindex)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highlight>
                            <a:srgbClr val="FFFFFF"/>
                          </a:highlight>
                        </a:rPr>
                        <a:t>string.index(substring, startindex, endindex)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str0 = "Hi! How are you? Would you like some Coffee?"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str0.find('are')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str0.find('are',5,15)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str1 = "Hi! How are you? Would you like some Coffee?"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str1.index('are')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>
                          <a:highlight>
                            <a:srgbClr val="D9D9D9"/>
                          </a:highlight>
                        </a:rPr>
                        <a:t>strOutput = str1.index('are',5,15)</a:t>
                      </a:r>
                      <a:endParaRPr sz="130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750">
                <a:tc gridSpan="2">
                  <a:txBody>
                    <a:bodyPr/>
                    <a:lstStyle/>
                    <a:p>
                      <a:pPr marL="285750" marR="0" lvl="0" indent="-2730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Char char="•"/>
                      </a:pPr>
                      <a:r>
                        <a:rPr lang="en-IN" sz="1600" u="none" strike="noStrike" dirty="0" err="1"/>
                        <a:t>endswith</a:t>
                      </a:r>
                      <a:r>
                        <a:rPr lang="en-IN" sz="1600" u="none" strike="noStrike" dirty="0"/>
                        <a:t>(...) - To </a:t>
                      </a:r>
                      <a:r>
                        <a:rPr lang="en-IN" sz="1600" dirty="0"/>
                        <a:t>check if given string or sliced string </a:t>
                      </a:r>
                      <a:r>
                        <a:rPr lang="en-IN" sz="1600" dirty="0" err="1"/>
                        <a:t>endswith</a:t>
                      </a:r>
                      <a:r>
                        <a:rPr lang="en-IN" sz="1600" dirty="0"/>
                        <a:t> given substring.</a:t>
                      </a:r>
                      <a:endParaRPr sz="1600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Signature: </a:t>
                      </a:r>
                      <a:r>
                        <a:rPr lang="en-IN" sz="1600" dirty="0" err="1"/>
                        <a:t>str.endswith</a:t>
                      </a:r>
                      <a:r>
                        <a:rPr lang="en-IN" sz="1600" dirty="0"/>
                        <a:t>(substring,</a:t>
                      </a:r>
                      <a:r>
                        <a:rPr lang="en-IN" sz="16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IN" sz="1600" dirty="0" err="1">
                          <a:highlight>
                            <a:srgbClr val="FFFFFF"/>
                          </a:highlight>
                        </a:rPr>
                        <a:t>startindex</a:t>
                      </a:r>
                      <a:r>
                        <a:rPr lang="en-IN" sz="16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IN" sz="1600" dirty="0" err="1">
                          <a:highlight>
                            <a:srgbClr val="FFFFFF"/>
                          </a:highlight>
                        </a:rPr>
                        <a:t>endindex</a:t>
                      </a:r>
                      <a:r>
                        <a:rPr lang="en-IN" sz="1600" dirty="0">
                          <a:highlight>
                            <a:srgbClr val="FFFFFF"/>
                          </a:highlight>
                        </a:rPr>
                        <a:t>)</a:t>
                      </a:r>
                      <a:endParaRPr sz="1600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str1 = "Hi! How are you? Would you like some Coffee?"</a:t>
                      </a:r>
                      <a:endParaRPr sz="1300" dirty="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strOutput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 = str1.endswith('</a:t>
                      </a: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ee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?')</a:t>
                      </a:r>
                      <a:endParaRPr sz="1300" dirty="0">
                        <a:highlight>
                          <a:srgbClr val="D9D9D9"/>
                        </a:highlight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highlight>
                            <a:srgbClr val="D9D9D9"/>
                          </a:highlight>
                        </a:rPr>
                        <a:t>strOutput</a:t>
                      </a:r>
                      <a:r>
                        <a:rPr lang="en-IN" sz="1300" dirty="0">
                          <a:highlight>
                            <a:srgbClr val="D9D9D9"/>
                          </a:highlight>
                        </a:rPr>
                        <a:t> = str1.endswith('some',10,-8)</a:t>
                      </a:r>
                      <a:endParaRPr sz="1300" u="none" strike="noStrik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graphicFrame>
        <p:nvGraphicFramePr>
          <p:cNvPr id="132" name="Google Shape;132;p5"/>
          <p:cNvGraphicFramePr/>
          <p:nvPr>
            <p:extLst>
              <p:ext uri="{D42A27DB-BD31-4B8C-83A1-F6EECF244321}">
                <p14:modId xmlns:p14="http://schemas.microsoft.com/office/powerpoint/2010/main" val="2812950983"/>
              </p:ext>
            </p:extLst>
          </p:nvPr>
        </p:nvGraphicFramePr>
        <p:xfrm>
          <a:off x="182250" y="208071"/>
          <a:ext cx="11686100" cy="5425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7475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600" u="none" strike="noStrike" dirty="0" err="1"/>
                        <a:t>isalnum</a:t>
                      </a:r>
                      <a:r>
                        <a:rPr lang="en-IN" sz="1600" u="none" strike="noStrike" dirty="0"/>
                        <a:t>(...) &amp; </a:t>
                      </a:r>
                      <a:r>
                        <a:rPr lang="en-IN" sz="1600" u="none" strike="noStrike" dirty="0" err="1"/>
                        <a:t>isalpha</a:t>
                      </a:r>
                      <a:r>
                        <a:rPr lang="en-IN" sz="1600" u="none" strike="noStrike" dirty="0"/>
                        <a:t>(...)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 err="1"/>
                        <a:t>isalnum</a:t>
                      </a:r>
                      <a:r>
                        <a:rPr lang="en-IN" sz="1600" dirty="0"/>
                        <a:t>: This method returns True if the string characters is either alphabet or number or both.</a:t>
                      </a:r>
                      <a:endParaRPr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Syntax: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str.isalnum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 err="1"/>
                        <a:t>isalpha</a:t>
                      </a:r>
                      <a:r>
                        <a:rPr lang="en-IN" sz="1600" dirty="0"/>
                        <a:t>: This method returns True if all the string characters are alphabet letters.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/>
                        <a:t> Syntax: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str.isalpha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600" u="none" strike="noStrike" dirty="0" err="1"/>
                        <a:t>isidentifier</a:t>
                      </a:r>
                      <a:r>
                        <a:rPr lang="en-IN" sz="1600" u="none" strike="noStrike" dirty="0"/>
                        <a:t>(...)</a:t>
                      </a:r>
                      <a:endParaRPr sz="1600" u="none" strike="noStrike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This method returns True if string is valid identifier(it can contain alphabets &amp; numbers or underscore),valid identifier can't start with a number or space.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Syntax: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str.isidentifier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75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600" u="none" strike="noStrike" dirty="0" err="1"/>
                        <a:t>isprintable</a:t>
                      </a:r>
                      <a:r>
                        <a:rPr lang="en-IN" sz="1600" u="none" strike="noStrike" dirty="0"/>
                        <a:t>(...)</a:t>
                      </a:r>
                      <a:endParaRPr sz="1600" b="0" i="0" u="none" strike="noStrik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 dirty="0"/>
                        <a:t>This method returns True if all characters are printable, it returns False for escape sequence characters such as '\n' or '\t' is not printable.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Syntax: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str.isprintable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IN" sz="1600" u="none" strike="noStrike" dirty="0" err="1"/>
                        <a:t>isnumeric</a:t>
                      </a:r>
                      <a:r>
                        <a:rPr lang="en-IN" sz="1600" u="none" strike="noStrike" dirty="0"/>
                        <a:t>(...) &amp; </a:t>
                      </a:r>
                      <a:r>
                        <a:rPr lang="en-IN" sz="1600" u="none" strike="noStrike" dirty="0" err="1"/>
                        <a:t>isdigit</a:t>
                      </a:r>
                      <a:r>
                        <a:rPr lang="en-IN" sz="1600" u="none" strike="noStrike" dirty="0"/>
                        <a:t>(...)</a:t>
                      </a:r>
                      <a:endParaRPr sz="1600" u="none" strike="noStrik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/>
                        <a:t>isnumeric</a:t>
                      </a:r>
                      <a:r>
                        <a:rPr lang="en-IN" sz="1600" dirty="0"/>
                        <a:t>: This method returns True if it contains any numeric characters from 0 to 9 and also from any other language that's used in place of digits.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Syntax</a:t>
                      </a:r>
                      <a:r>
                        <a:rPr lang="en-IN" sz="1600" dirty="0"/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str.isnumeric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 err="1"/>
                        <a:t>isdigit</a:t>
                      </a:r>
                      <a:r>
                        <a:rPr lang="en-IN" sz="1600" dirty="0"/>
                        <a:t>: This method returns True if all the characters in a strings are digits and at same time it returns True for some other </a:t>
                      </a:r>
                      <a:r>
                        <a:rPr lang="en-IN" sz="1600" dirty="0" err="1"/>
                        <a:t>unicode</a:t>
                      </a:r>
                      <a:r>
                        <a:rPr lang="en-IN" sz="1600" dirty="0"/>
                        <a:t>-supported chars.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dirty="0"/>
                        <a:t>Syntax: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str.isdigit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9846-D5FA-43B3-BE5B-7E6393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4311B86-9F5B-4C87-A2BB-914C4C6E7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14173"/>
              </p:ext>
            </p:extLst>
          </p:nvPr>
        </p:nvGraphicFramePr>
        <p:xfrm>
          <a:off x="182250" y="208072"/>
          <a:ext cx="11686096" cy="605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048">
                  <a:extLst>
                    <a:ext uri="{9D8B030D-6E8A-4147-A177-3AD203B41FA5}">
                      <a16:colId xmlns:a16="http://schemas.microsoft.com/office/drawing/2014/main" val="1990199863"/>
                    </a:ext>
                  </a:extLst>
                </a:gridCol>
                <a:gridCol w="5843048">
                  <a:extLst>
                    <a:ext uri="{9D8B030D-6E8A-4147-A177-3AD203B41FA5}">
                      <a16:colId xmlns:a16="http://schemas.microsoft.com/office/drawing/2014/main" val="2380851831"/>
                    </a:ext>
                  </a:extLst>
                </a:gridCol>
              </a:tblGrid>
              <a:tr h="345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4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 – 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 strings with contents of “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4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(...), </a:t>
                      </a:r>
                      <a:r>
                        <a:rPr kumimoji="0" lang="en-IN" sz="14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rfind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 – To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first and last occurrence of a specified value respectively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Signature: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string.find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(value, start, end),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string.rfind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(value, start, end)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 ".join([“East or west", “Python is best"])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5))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5, 9))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5))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myString.rfind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5, 9))</a:t>
                      </a:r>
                      <a:endParaRPr kumimoji="0" lang="en-I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4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 &amp; </a:t>
                      </a: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 – To split strings based on separator (default white space) parameter into “length” strings from left and right respectively.</a:t>
                      </a:r>
                    </a:p>
                    <a:p>
                      <a:pPr marL="342900" indent="-34290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4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 and </a:t>
                      </a: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 – To partition strings at first occurrence of separator (default white space) character from left and right respectively. Separator included as one string.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Signature: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I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(separator,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and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I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(separator,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I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(separator) and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I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rpartition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(separator)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</a:t>
                      </a: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"Python-is-a-lot-of-exciting-fun"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myString.split</a:t>
                      </a: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("-", 3))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myString.rsplit</a:t>
                      </a:r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("-", 3))</a:t>
                      </a:r>
                      <a:endParaRPr kumimoji="0" lang="en-IN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IN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myString.partition</a:t>
                      </a: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("-"))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(</a:t>
                      </a:r>
                      <a:r>
                        <a:rPr kumimoji="0" lang="en-IN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myString.rpartition</a:t>
                      </a:r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("-"))</a:t>
                      </a:r>
                    </a:p>
                    <a:p>
                      <a:pPr marL="342900" indent="-34290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34727"/>
                  </a:ext>
                </a:extLst>
              </a:tr>
              <a:tr h="2596792">
                <a:tc>
                  <a:txBody>
                    <a:bodyPr/>
                    <a:lstStyle/>
                    <a:p>
                      <a:pPr marL="342900" indent="-34290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(…), </a:t>
                      </a: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(…), </a:t>
                      </a:r>
                      <a:r>
                        <a:rPr kumimoji="0" lang="en-IN" sz="14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(…) 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To remove specified characters from left, right and both ends respectively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Signature: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IN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IN" sz="16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IN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IN" sz="16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IN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IN" sz="16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r>
                        <a:rPr kumimoji="0" lang="en-IN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"^^^^Python is glorious fun$$$$$"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myString.lstrip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("^"))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myString.rstrip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("^"))</a:t>
                      </a:r>
                    </a:p>
                    <a:p>
                      <a:pPr marL="457200" lvl="1" indent="0" algn="l" defTabSz="914400" rtl="0" eaLnBrk="1" fontAlgn="b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myString.strip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("^$"))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ljust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 &amp; </a:t>
                      </a:r>
                      <a:r>
                        <a:rPr kumimoji="0" lang="en-IN" sz="1400" b="1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rjust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(...) - </a:t>
                      </a: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left align and right align the given string, using specified character (space is default) as the fill character.</a:t>
                      </a:r>
                    </a:p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Signature: </a:t>
                      </a:r>
                      <a:r>
                        <a:rPr kumimoji="0" lang="en-GB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GB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ljust</a:t>
                      </a:r>
                      <a:r>
                        <a:rPr kumimoji="0" lang="en-GB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(length, character), </a:t>
                      </a:r>
                      <a:r>
                        <a:rPr kumimoji="0" lang="en-GB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string.</a:t>
                      </a:r>
                      <a:r>
                        <a:rPr kumimoji="0" lang="en-GB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rjust</a:t>
                      </a:r>
                      <a:r>
                        <a:rPr kumimoji="0" lang="en-GB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(length, character)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kumimoji="0" lang="en-GB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myString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 = "Python is very much justified"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myString.ljust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(40, "."))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myString.rjust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nsolas" panose="020B0609020204030204" pitchFamily="49" charset="0"/>
                        </a:rPr>
                        <a:t>(40, "."))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2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9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9846-D5FA-43B3-BE5B-7E6393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4311B86-9F5B-4C87-A2BB-914C4C6E7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69637"/>
              </p:ext>
            </p:extLst>
          </p:nvPr>
        </p:nvGraphicFramePr>
        <p:xfrm>
          <a:off x="135116" y="377072"/>
          <a:ext cx="1168609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048">
                  <a:extLst>
                    <a:ext uri="{9D8B030D-6E8A-4147-A177-3AD203B41FA5}">
                      <a16:colId xmlns:a16="http://schemas.microsoft.com/office/drawing/2014/main" val="1990199863"/>
                    </a:ext>
                  </a:extLst>
                </a:gridCol>
                <a:gridCol w="5843048">
                  <a:extLst>
                    <a:ext uri="{9D8B030D-6E8A-4147-A177-3AD203B41FA5}">
                      <a16:colId xmlns:a16="http://schemas.microsoft.com/office/drawing/2014/main" val="2380851831"/>
                    </a:ext>
                  </a:extLst>
                </a:gridCol>
              </a:tblGrid>
              <a:tr h="20361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u="none" strike="noStrike" dirty="0" err="1">
                          <a:effectLst/>
                        </a:rPr>
                        <a:t>splitlines</a:t>
                      </a:r>
                      <a:r>
                        <a:rPr lang="en-IN" sz="1800" u="none" strike="noStrike" dirty="0">
                          <a:effectLst/>
                        </a:rPr>
                        <a:t>(...)</a:t>
                      </a:r>
                      <a:endParaRPr lang="en-IN" sz="1800" dirty="0"/>
                    </a:p>
                    <a:p>
                      <a:r>
                        <a:rPr lang="en-US" sz="1800" dirty="0"/>
                        <a:t>Return a list of the lines in the string, breaking at line boundaries.</a:t>
                      </a:r>
                    </a:p>
                    <a:p>
                      <a:endParaRPr lang="en-IN" sz="1800" dirty="0"/>
                    </a:p>
                    <a:p>
                      <a:r>
                        <a:rPr lang="en-IN" sz="1800" dirty="0"/>
                        <a:t>Syntax:</a:t>
                      </a:r>
                    </a:p>
                    <a:p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myStr2.splitlines(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keepends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</a:t>
                      </a:r>
                    </a:p>
                    <a:p>
                      <a:endParaRPr lang="en-IN" sz="1800" dirty="0"/>
                    </a:p>
                    <a:p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u="none" strike="noStrike" dirty="0" err="1">
                          <a:effectLst/>
                        </a:rPr>
                        <a:t>startswith</a:t>
                      </a:r>
                      <a:r>
                        <a:rPr lang="en-IN" sz="1800" u="none" strike="noStrike" dirty="0">
                          <a:effectLst/>
                        </a:rPr>
                        <a:t>(...)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Return True if Str starts with the specified prefix, False otherwise. With optional start, test S beginning at that position. With optional end, stop comparing S at that position. prefix can also be a tuple of strings to try.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800" u="none" strike="noStrike" dirty="0">
                        <a:effectLst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800" u="none" strike="noStrike" dirty="0">
                          <a:effectLst/>
                        </a:rPr>
                        <a:t>Syntax: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Str.startswith</a:t>
                      </a: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(prefix[, start[, end]]) -&gt; bool</a:t>
                      </a:r>
                      <a:endParaRPr kumimoji="0" lang="en-IN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C0C0C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34727"/>
                  </a:ext>
                </a:extLst>
              </a:tr>
              <a:tr h="16709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translate(...)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Replace each character in the string using the given translation table.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Syntax: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myStr5.translate(table, /)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800" u="none" strike="noStrike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xJ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AWZN’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'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mxJSa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'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nYKTB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mytable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myStr.maketrans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  # Create mapping 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myStr.translate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mytable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o/p: </a:t>
                      </a:r>
                      <a:r>
                        <a:rPr kumimoji="0" lang="en-IN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C0C0C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YK AWZN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Font typeface="Arial" panose="020B0604020202020204" pitchFamily="34" charset="0"/>
                        <a:buChar char="•"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342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1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9846-D5FA-43B3-BE5B-7E6393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8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21521-166C-45F1-A8EC-49F40C7AC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59844" y="1979613"/>
            <a:ext cx="5011918" cy="1449387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+mn-lt"/>
              </a:rPr>
              <a:t>Thank You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6F694C5F-F8E5-4D4F-B546-5A6FB7B7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762" y="1873578"/>
            <a:ext cx="1555422" cy="1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9887B7A08E3F4C84AE900F1C27742C" ma:contentTypeVersion="12" ma:contentTypeDescription="Create a new document." ma:contentTypeScope="" ma:versionID="64971396161e3e6b49f19cf9cc58084b">
  <xsd:schema xmlns:xsd="http://www.w3.org/2001/XMLSchema" xmlns:xs="http://www.w3.org/2001/XMLSchema" xmlns:p="http://schemas.microsoft.com/office/2006/metadata/properties" xmlns:ns3="cf05c8f4-8a87-4bad-9b02-1f7b424d6b77" xmlns:ns4="cd4b8de8-99a1-4a0f-8dda-224c70fe3d24" targetNamespace="http://schemas.microsoft.com/office/2006/metadata/properties" ma:root="true" ma:fieldsID="79d74e0cb2c5f8c259b2f69c310ae43f" ns3:_="" ns4:_="">
    <xsd:import namespace="cf05c8f4-8a87-4bad-9b02-1f7b424d6b77"/>
    <xsd:import namespace="cd4b8de8-99a1-4a0f-8dda-224c70fe3d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5c8f4-8a87-4bad-9b02-1f7b424d6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b8de8-99a1-4a0f-8dda-224c70fe3d2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B217C9-F13D-4DC9-96E1-2390DC5E9E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04F4B1-67F6-48AB-9405-D82387D2A0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0DF59B-FDEE-44A6-A0C1-A68AB2496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5c8f4-8a87-4bad-9b02-1f7b424d6b77"/>
    <ds:schemaRef ds:uri="cd4b8de8-99a1-4a0f-8dda-224c70fe3d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1304</Words>
  <Application>Microsoft Office PowerPoint</Application>
  <PresentationFormat>Widescreen</PresentationFormat>
  <Paragraphs>172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Retrospect</vt:lpstr>
      <vt:lpstr>String Functions</vt:lpstr>
      <vt:lpstr>Contents</vt:lpstr>
      <vt:lpstr>List of Str functions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Raghuvara</dc:creator>
  <cp:lastModifiedBy>Raghuvara Bhat</cp:lastModifiedBy>
  <cp:revision>6</cp:revision>
  <dcterms:created xsi:type="dcterms:W3CDTF">2021-02-18T05:46:26Z</dcterms:created>
  <dcterms:modified xsi:type="dcterms:W3CDTF">2021-02-19T18:47:15Z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0x010100809887B7A08E3F4C84AE900F1C27742C</vt:lpwstr>
  </property>
</Properties>
</file>