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vara Bhat" userId="312e9795c62c443e" providerId="LiveId" clId="{EEDDA8BA-0F86-4A58-9CA3-33B3B9A23DFF}"/>
    <pc:docChg chg="undo custSel addSld delSld modSld sldOrd">
      <pc:chgData name="Raghuvara Bhat" userId="312e9795c62c443e" providerId="LiveId" clId="{EEDDA8BA-0F86-4A58-9CA3-33B3B9A23DFF}" dt="2021-02-20T16:34:45.375" v="1353" actId="1076"/>
      <pc:docMkLst>
        <pc:docMk/>
      </pc:docMkLst>
      <pc:sldChg chg="modSp mod">
        <pc:chgData name="Raghuvara Bhat" userId="312e9795c62c443e" providerId="LiveId" clId="{EEDDA8BA-0F86-4A58-9CA3-33B3B9A23DFF}" dt="2021-02-20T09:24:46.953" v="1060" actId="20577"/>
        <pc:sldMkLst>
          <pc:docMk/>
          <pc:sldMk cId="4109608595" sldId="256"/>
        </pc:sldMkLst>
        <pc:spChg chg="mod">
          <ac:chgData name="Raghuvara Bhat" userId="312e9795c62c443e" providerId="LiveId" clId="{EEDDA8BA-0F86-4A58-9CA3-33B3B9A23DFF}" dt="2021-02-20T09:24:46.953" v="1060" actId="20577"/>
          <ac:spMkLst>
            <pc:docMk/>
            <pc:sldMk cId="4109608595" sldId="256"/>
            <ac:spMk id="2" creationId="{5FA344C8-F2DC-4912-AB5C-F786F3B85658}"/>
          </ac:spMkLst>
        </pc:spChg>
        <pc:spChg chg="mod">
          <ac:chgData name="Raghuvara Bhat" userId="312e9795c62c443e" providerId="LiveId" clId="{EEDDA8BA-0F86-4A58-9CA3-33B3B9A23DFF}" dt="2021-02-20T09:23:40.700" v="1015" actId="12"/>
          <ac:spMkLst>
            <pc:docMk/>
            <pc:sldMk cId="4109608595" sldId="256"/>
            <ac:spMk id="3" creationId="{8AA7833D-C46D-483C-AC5F-E6B97984933D}"/>
          </ac:spMkLst>
        </pc:spChg>
      </pc:sldChg>
      <pc:sldChg chg="del">
        <pc:chgData name="Raghuvara Bhat" userId="312e9795c62c443e" providerId="LiveId" clId="{EEDDA8BA-0F86-4A58-9CA3-33B3B9A23DFF}" dt="2021-02-20T11:51:03.186" v="1344" actId="47"/>
        <pc:sldMkLst>
          <pc:docMk/>
          <pc:sldMk cId="4113132034" sldId="257"/>
        </pc:sldMkLst>
      </pc:sldChg>
      <pc:sldChg chg="del">
        <pc:chgData name="Raghuvara Bhat" userId="312e9795c62c443e" providerId="LiveId" clId="{EEDDA8BA-0F86-4A58-9CA3-33B3B9A23DFF}" dt="2021-02-20T11:51:05.028" v="1345" actId="47"/>
        <pc:sldMkLst>
          <pc:docMk/>
          <pc:sldMk cId="514499650" sldId="258"/>
        </pc:sldMkLst>
      </pc:sldChg>
      <pc:sldChg chg="addSp delSp modSp new mod ord modClrScheme chgLayout">
        <pc:chgData name="Raghuvara Bhat" userId="312e9795c62c443e" providerId="LiveId" clId="{EEDDA8BA-0F86-4A58-9CA3-33B3B9A23DFF}" dt="2021-02-20T09:44:22.660" v="1205" actId="1076"/>
        <pc:sldMkLst>
          <pc:docMk/>
          <pc:sldMk cId="2515237497" sldId="259"/>
        </pc:sldMkLst>
        <pc:spChg chg="add mod">
          <ac:chgData name="Raghuvara Bhat" userId="312e9795c62c443e" providerId="LiveId" clId="{EEDDA8BA-0F86-4A58-9CA3-33B3B9A23DFF}" dt="2021-02-20T06:58:20.395" v="36" actId="20577"/>
          <ac:spMkLst>
            <pc:docMk/>
            <pc:sldMk cId="2515237497" sldId="259"/>
            <ac:spMk id="2" creationId="{2E842FD1-0CAE-4BEA-AF9A-1502DFDA3355}"/>
          </ac:spMkLst>
        </pc:spChg>
        <pc:spChg chg="add mod">
          <ac:chgData name="Raghuvara Bhat" userId="312e9795c62c443e" providerId="LiveId" clId="{EEDDA8BA-0F86-4A58-9CA3-33B3B9A23DFF}" dt="2021-02-20T09:44:14.080" v="1204" actId="1076"/>
          <ac:spMkLst>
            <pc:docMk/>
            <pc:sldMk cId="2515237497" sldId="259"/>
            <ac:spMk id="3" creationId="{85FB5FDB-E8E0-4E27-89D2-07A9A692D9F3}"/>
          </ac:spMkLst>
        </pc:spChg>
        <pc:spChg chg="add del mod">
          <ac:chgData name="Raghuvara Bhat" userId="312e9795c62c443e" providerId="LiveId" clId="{EEDDA8BA-0F86-4A58-9CA3-33B3B9A23DFF}" dt="2021-02-20T09:06:45.048" v="183" actId="22"/>
          <ac:spMkLst>
            <pc:docMk/>
            <pc:sldMk cId="2515237497" sldId="259"/>
            <ac:spMk id="7" creationId="{488D880E-1CE3-4927-B4B7-94283EBBB3DC}"/>
          </ac:spMkLst>
        </pc:spChg>
        <pc:graphicFrameChg chg="add del mod">
          <ac:chgData name="Raghuvara Bhat" userId="312e9795c62c443e" providerId="LiveId" clId="{EEDDA8BA-0F86-4A58-9CA3-33B3B9A23DFF}" dt="2021-02-20T09:03:56.620" v="137"/>
          <ac:graphicFrameMkLst>
            <pc:docMk/>
            <pc:sldMk cId="2515237497" sldId="259"/>
            <ac:graphicFrameMk id="4" creationId="{3ECB7033-2593-41C8-9F61-49B1E5C3D531}"/>
          </ac:graphicFrameMkLst>
        </pc:graphicFrameChg>
        <pc:graphicFrameChg chg="add mod modGraphic">
          <ac:chgData name="Raghuvara Bhat" userId="312e9795c62c443e" providerId="LiveId" clId="{EEDDA8BA-0F86-4A58-9CA3-33B3B9A23DFF}" dt="2021-02-20T09:44:22.660" v="1205" actId="1076"/>
          <ac:graphicFrameMkLst>
            <pc:docMk/>
            <pc:sldMk cId="2515237497" sldId="259"/>
            <ac:graphicFrameMk id="5" creationId="{C786A7B0-9220-443A-9F29-C541B00455E1}"/>
          </ac:graphicFrameMkLst>
        </pc:graphicFrameChg>
      </pc:sldChg>
      <pc:sldChg chg="modSp new mod">
        <pc:chgData name="Raghuvara Bhat" userId="312e9795c62c443e" providerId="LiveId" clId="{EEDDA8BA-0F86-4A58-9CA3-33B3B9A23DFF}" dt="2021-02-20T09:21:28.805" v="845" actId="20577"/>
        <pc:sldMkLst>
          <pc:docMk/>
          <pc:sldMk cId="1751417026" sldId="260"/>
        </pc:sldMkLst>
        <pc:spChg chg="mod">
          <ac:chgData name="Raghuvara Bhat" userId="312e9795c62c443e" providerId="LiveId" clId="{EEDDA8BA-0F86-4A58-9CA3-33B3B9A23DFF}" dt="2021-02-20T07:04:25.387" v="77" actId="20577"/>
          <ac:spMkLst>
            <pc:docMk/>
            <pc:sldMk cId="1751417026" sldId="260"/>
            <ac:spMk id="2" creationId="{07895F39-54A6-449B-AA6B-FFD383628B81}"/>
          </ac:spMkLst>
        </pc:spChg>
        <pc:spChg chg="mod">
          <ac:chgData name="Raghuvara Bhat" userId="312e9795c62c443e" providerId="LiveId" clId="{EEDDA8BA-0F86-4A58-9CA3-33B3B9A23DFF}" dt="2021-02-20T09:21:28.805" v="845" actId="20577"/>
          <ac:spMkLst>
            <pc:docMk/>
            <pc:sldMk cId="1751417026" sldId="260"/>
            <ac:spMk id="3" creationId="{BC0E9225-5D0B-457A-8876-C20A960BF201}"/>
          </ac:spMkLst>
        </pc:spChg>
      </pc:sldChg>
      <pc:sldChg chg="addSp delSp modSp new mod modClrScheme chgLayout">
        <pc:chgData name="Raghuvara Bhat" userId="312e9795c62c443e" providerId="LiveId" clId="{EEDDA8BA-0F86-4A58-9CA3-33B3B9A23DFF}" dt="2021-02-20T10:32:39.968" v="1299" actId="208"/>
        <pc:sldMkLst>
          <pc:docMk/>
          <pc:sldMk cId="4270471862" sldId="261"/>
        </pc:sldMkLst>
        <pc:spChg chg="del mod ord">
          <ac:chgData name="Raghuvara Bhat" userId="312e9795c62c443e" providerId="LiveId" clId="{EEDDA8BA-0F86-4A58-9CA3-33B3B9A23DFF}" dt="2021-02-20T09:25:50.559" v="1062" actId="700"/>
          <ac:spMkLst>
            <pc:docMk/>
            <pc:sldMk cId="4270471862" sldId="261"/>
            <ac:spMk id="2" creationId="{A92F6FC4-EA19-4943-BA59-2B0FCFB83EEA}"/>
          </ac:spMkLst>
        </pc:spChg>
        <pc:spChg chg="del">
          <ac:chgData name="Raghuvara Bhat" userId="312e9795c62c443e" providerId="LiveId" clId="{EEDDA8BA-0F86-4A58-9CA3-33B3B9A23DFF}" dt="2021-02-20T09:25:50.559" v="1062" actId="700"/>
          <ac:spMkLst>
            <pc:docMk/>
            <pc:sldMk cId="4270471862" sldId="261"/>
            <ac:spMk id="3" creationId="{C5DD9D79-0786-455F-ABC0-0CBD040B5741}"/>
          </ac:spMkLst>
        </pc:spChg>
        <pc:spChg chg="add del mod ord">
          <ac:chgData name="Raghuvara Bhat" userId="312e9795c62c443e" providerId="LiveId" clId="{EEDDA8BA-0F86-4A58-9CA3-33B3B9A23DFF}" dt="2021-02-20T09:28:56.947" v="1083" actId="700"/>
          <ac:spMkLst>
            <pc:docMk/>
            <pc:sldMk cId="4270471862" sldId="261"/>
            <ac:spMk id="4" creationId="{CA976991-900E-457A-B9E9-640B6AEFE235}"/>
          </ac:spMkLst>
        </pc:spChg>
        <pc:spChg chg="add del mod">
          <ac:chgData name="Raghuvara Bhat" userId="312e9795c62c443e" providerId="LiveId" clId="{EEDDA8BA-0F86-4A58-9CA3-33B3B9A23DFF}" dt="2021-02-20T10:15:24.308" v="1234" actId="478"/>
          <ac:spMkLst>
            <pc:docMk/>
            <pc:sldMk cId="4270471862" sldId="261"/>
            <ac:spMk id="21" creationId="{9FA80161-0EE1-4850-AD28-5FDF81A7307B}"/>
          </ac:spMkLst>
        </pc:spChg>
        <pc:spChg chg="add del mod">
          <ac:chgData name="Raghuvara Bhat" userId="312e9795c62c443e" providerId="LiveId" clId="{EEDDA8BA-0F86-4A58-9CA3-33B3B9A23DFF}" dt="2021-02-20T10:32:06.659" v="1294" actId="478"/>
          <ac:spMkLst>
            <pc:docMk/>
            <pc:sldMk cId="4270471862" sldId="261"/>
            <ac:spMk id="23" creationId="{4F506860-8175-43A9-841E-EB2254E4BBFB}"/>
          </ac:spMkLst>
        </pc:spChg>
        <pc:grpChg chg="add mod">
          <ac:chgData name="Raghuvara Bhat" userId="312e9795c62c443e" providerId="LiveId" clId="{EEDDA8BA-0F86-4A58-9CA3-33B3B9A23DFF}" dt="2021-02-20T10:13:59.070" v="1229" actId="164"/>
          <ac:grpSpMkLst>
            <pc:docMk/>
            <pc:sldMk cId="4270471862" sldId="261"/>
            <ac:grpSpMk id="22" creationId="{BDB4A499-7DD2-4578-857A-7A3D40F12988}"/>
          </ac:grpSpMkLst>
        </pc:grpChg>
        <pc:picChg chg="add del mod">
          <ac:chgData name="Raghuvara Bhat" userId="312e9795c62c443e" providerId="LiveId" clId="{EEDDA8BA-0F86-4A58-9CA3-33B3B9A23DFF}" dt="2021-02-20T09:28:24.911" v="1078" actId="478"/>
          <ac:picMkLst>
            <pc:docMk/>
            <pc:sldMk cId="4270471862" sldId="261"/>
            <ac:picMk id="5" creationId="{30CCA5DA-D7A1-46A6-905C-E720BD482510}"/>
          </ac:picMkLst>
        </pc:picChg>
        <pc:picChg chg="add del mod">
          <ac:chgData name="Raghuvara Bhat" userId="312e9795c62c443e" providerId="LiveId" clId="{EEDDA8BA-0F86-4A58-9CA3-33B3B9A23DFF}" dt="2021-02-20T09:27:06.814" v="1068"/>
          <ac:picMkLst>
            <pc:docMk/>
            <pc:sldMk cId="4270471862" sldId="261"/>
            <ac:picMk id="6" creationId="{8F0444C4-FB9A-4D19-AFBF-A221FA89D9BE}"/>
          </ac:picMkLst>
        </pc:picChg>
        <pc:picChg chg="add del mod">
          <ac:chgData name="Raghuvara Bhat" userId="312e9795c62c443e" providerId="LiveId" clId="{EEDDA8BA-0F86-4A58-9CA3-33B3B9A23DFF}" dt="2021-02-20T09:27:58.693" v="1076" actId="478"/>
          <ac:picMkLst>
            <pc:docMk/>
            <pc:sldMk cId="4270471862" sldId="261"/>
            <ac:picMk id="7" creationId="{759DE104-9A45-4FDD-998F-80972559F126}"/>
          </ac:picMkLst>
        </pc:picChg>
        <pc:picChg chg="add mod">
          <ac:chgData name="Raghuvara Bhat" userId="312e9795c62c443e" providerId="LiveId" clId="{EEDDA8BA-0F86-4A58-9CA3-33B3B9A23DFF}" dt="2021-02-20T10:13:59.579" v="1230" actId="1440"/>
          <ac:picMkLst>
            <pc:docMk/>
            <pc:sldMk cId="4270471862" sldId="261"/>
            <ac:picMk id="8" creationId="{13CE67B5-DA94-4151-92C3-71FC5CC42922}"/>
          </ac:picMkLst>
        </pc:picChg>
        <pc:picChg chg="add del mod">
          <ac:chgData name="Raghuvara Bhat" userId="312e9795c62c443e" providerId="LiveId" clId="{EEDDA8BA-0F86-4A58-9CA3-33B3B9A23DFF}" dt="2021-02-20T09:33:45.478" v="1095" actId="478"/>
          <ac:picMkLst>
            <pc:docMk/>
            <pc:sldMk cId="4270471862" sldId="261"/>
            <ac:picMk id="9" creationId="{01ADDB88-A1B6-4FA8-98A2-10E423058BBE}"/>
          </ac:picMkLst>
        </pc:picChg>
        <pc:picChg chg="add del mod">
          <ac:chgData name="Raghuvara Bhat" userId="312e9795c62c443e" providerId="LiveId" clId="{EEDDA8BA-0F86-4A58-9CA3-33B3B9A23DFF}" dt="2021-02-20T09:36:07.783" v="1109" actId="478"/>
          <ac:picMkLst>
            <pc:docMk/>
            <pc:sldMk cId="4270471862" sldId="261"/>
            <ac:picMk id="10" creationId="{B0D67492-848F-4C9A-B550-2FF19E588C9A}"/>
          </ac:picMkLst>
        </pc:picChg>
        <pc:picChg chg="add mod">
          <ac:chgData name="Raghuvara Bhat" userId="312e9795c62c443e" providerId="LiveId" clId="{EEDDA8BA-0F86-4A58-9CA3-33B3B9A23DFF}" dt="2021-02-20T09:37:32.215" v="1123" actId="208"/>
          <ac:picMkLst>
            <pc:docMk/>
            <pc:sldMk cId="4270471862" sldId="261"/>
            <ac:picMk id="12" creationId="{9F05904F-3546-4F4F-97E7-C6596C1D4F99}"/>
          </ac:picMkLst>
        </pc:picChg>
        <pc:picChg chg="add del mod">
          <ac:chgData name="Raghuvara Bhat" userId="312e9795c62c443e" providerId="LiveId" clId="{EEDDA8BA-0F86-4A58-9CA3-33B3B9A23DFF}" dt="2021-02-20T09:36:34.721" v="1112"/>
          <ac:picMkLst>
            <pc:docMk/>
            <pc:sldMk cId="4270471862" sldId="261"/>
            <ac:picMk id="13" creationId="{1CA4C9C8-BE8F-4DA3-AA03-F4B2065DE4E6}"/>
          </ac:picMkLst>
        </pc:picChg>
        <pc:picChg chg="add del mod">
          <ac:chgData name="Raghuvara Bhat" userId="312e9795c62c443e" providerId="LiveId" clId="{EEDDA8BA-0F86-4A58-9CA3-33B3B9A23DFF}" dt="2021-02-20T10:08:28.394" v="1206" actId="478"/>
          <ac:picMkLst>
            <pc:docMk/>
            <pc:sldMk cId="4270471862" sldId="261"/>
            <ac:picMk id="14" creationId="{6C52569C-E069-4CB8-9310-89974622369E}"/>
          </ac:picMkLst>
        </pc:picChg>
        <pc:picChg chg="add del mod">
          <ac:chgData name="Raghuvara Bhat" userId="312e9795c62c443e" providerId="LiveId" clId="{EEDDA8BA-0F86-4A58-9CA3-33B3B9A23DFF}" dt="2021-02-20T10:09:35.784" v="1213" actId="478"/>
          <ac:picMkLst>
            <pc:docMk/>
            <pc:sldMk cId="4270471862" sldId="261"/>
            <ac:picMk id="16" creationId="{878580F6-EC8B-4AE7-AB7D-40165D1208CE}"/>
          </ac:picMkLst>
        </pc:picChg>
        <pc:picChg chg="add del mod">
          <ac:chgData name="Raghuvara Bhat" userId="312e9795c62c443e" providerId="LiveId" clId="{EEDDA8BA-0F86-4A58-9CA3-33B3B9A23DFF}" dt="2021-02-20T10:11:02.670" v="1219" actId="478"/>
          <ac:picMkLst>
            <pc:docMk/>
            <pc:sldMk cId="4270471862" sldId="261"/>
            <ac:picMk id="18" creationId="{EBC33B9F-065D-4649-92F0-D070C4BFC532}"/>
          </ac:picMkLst>
        </pc:picChg>
        <pc:picChg chg="add del mod">
          <ac:chgData name="Raghuvara Bhat" userId="312e9795c62c443e" providerId="LiveId" clId="{EEDDA8BA-0F86-4A58-9CA3-33B3B9A23DFF}" dt="2021-02-20T10:31:26.998" v="1288" actId="478"/>
          <ac:picMkLst>
            <pc:docMk/>
            <pc:sldMk cId="4270471862" sldId="261"/>
            <ac:picMk id="20" creationId="{EF510E5F-1F09-42DE-B060-FA0E937213D4}"/>
          </ac:picMkLst>
        </pc:picChg>
        <pc:picChg chg="add del mod">
          <ac:chgData name="Raghuvara Bhat" userId="312e9795c62c443e" providerId="LiveId" clId="{EEDDA8BA-0F86-4A58-9CA3-33B3B9A23DFF}" dt="2021-02-20T10:32:26.517" v="1295" actId="478"/>
          <ac:picMkLst>
            <pc:docMk/>
            <pc:sldMk cId="4270471862" sldId="261"/>
            <ac:picMk id="25" creationId="{53831075-5E9A-4A0A-89FE-C0CCCE848325}"/>
          </ac:picMkLst>
        </pc:picChg>
        <pc:picChg chg="add mod">
          <ac:chgData name="Raghuvara Bhat" userId="312e9795c62c443e" providerId="LiveId" clId="{EEDDA8BA-0F86-4A58-9CA3-33B3B9A23DFF}" dt="2021-02-20T10:32:39.968" v="1299" actId="208"/>
          <ac:picMkLst>
            <pc:docMk/>
            <pc:sldMk cId="4270471862" sldId="261"/>
            <ac:picMk id="27" creationId="{83F6D2B8-E2C8-40EA-9E21-28850CCA7DE2}"/>
          </ac:picMkLst>
        </pc:picChg>
      </pc:sldChg>
      <pc:sldChg chg="addSp delSp modSp new del mod modClrScheme chgLayout">
        <pc:chgData name="Raghuvara Bhat" userId="312e9795c62c443e" providerId="LiveId" clId="{EEDDA8BA-0F86-4A58-9CA3-33B3B9A23DFF}" dt="2021-02-20T10:19:49.261" v="1267" actId="47"/>
        <pc:sldMkLst>
          <pc:docMk/>
          <pc:sldMk cId="1052937151" sldId="262"/>
        </pc:sldMkLst>
        <pc:spChg chg="add del mod ord">
          <ac:chgData name="Raghuvara Bhat" userId="312e9795c62c443e" providerId="LiveId" clId="{EEDDA8BA-0F86-4A58-9CA3-33B3B9A23DFF}" dt="2021-02-20T10:18:23.750" v="1247" actId="700"/>
          <ac:spMkLst>
            <pc:docMk/>
            <pc:sldMk cId="1052937151" sldId="262"/>
            <ac:spMk id="2" creationId="{E38D0D17-2B78-4216-8914-D41D710CB371}"/>
          </ac:spMkLst>
        </pc:spChg>
        <pc:spChg chg="add del">
          <ac:chgData name="Raghuvara Bhat" userId="312e9795c62c443e" providerId="LiveId" clId="{EEDDA8BA-0F86-4A58-9CA3-33B3B9A23DFF}" dt="2021-02-20T10:18:23.750" v="1247" actId="700"/>
          <ac:spMkLst>
            <pc:docMk/>
            <pc:sldMk cId="1052937151" sldId="262"/>
            <ac:spMk id="3" creationId="{70AC1108-D47A-4DD6-A54E-F274C6CE400A}"/>
          </ac:spMkLst>
        </pc:spChg>
        <pc:spChg chg="add del mod ord">
          <ac:chgData name="Raghuvara Bhat" userId="312e9795c62c443e" providerId="LiveId" clId="{EEDDA8BA-0F86-4A58-9CA3-33B3B9A23DFF}" dt="2021-02-20T10:18:17.694" v="1246" actId="700"/>
          <ac:spMkLst>
            <pc:docMk/>
            <pc:sldMk cId="1052937151" sldId="262"/>
            <ac:spMk id="4" creationId="{4A64F82D-4A1A-448B-ABC5-F67BC95D2323}"/>
          </ac:spMkLst>
        </pc:spChg>
        <pc:spChg chg="add mod">
          <ac:chgData name="Raghuvara Bhat" userId="312e9795c62c443e" providerId="LiveId" clId="{EEDDA8BA-0F86-4A58-9CA3-33B3B9A23DFF}" dt="2021-02-20T10:19:41.675" v="1266" actId="1076"/>
          <ac:spMkLst>
            <pc:docMk/>
            <pc:sldMk cId="1052937151" sldId="262"/>
            <ac:spMk id="7" creationId="{811E8980-8778-40DE-BF52-B2A668710CC7}"/>
          </ac:spMkLst>
        </pc:spChg>
        <pc:picChg chg="add mod">
          <ac:chgData name="Raghuvara Bhat" userId="312e9795c62c443e" providerId="LiveId" clId="{EEDDA8BA-0F86-4A58-9CA3-33B3B9A23DFF}" dt="2021-02-20T10:19:15.773" v="1249" actId="1076"/>
          <ac:picMkLst>
            <pc:docMk/>
            <pc:sldMk cId="1052937151" sldId="262"/>
            <ac:picMk id="6" creationId="{F3D54F8E-DB9D-43A3-89FF-4CDE09ABF21F}"/>
          </ac:picMkLst>
        </pc:picChg>
      </pc:sldChg>
      <pc:sldChg chg="addSp delSp modSp add mod">
        <pc:chgData name="Raghuvara Bhat" userId="312e9795c62c443e" providerId="LiveId" clId="{EEDDA8BA-0F86-4A58-9CA3-33B3B9A23DFF}" dt="2021-02-20T11:50:38.382" v="1343" actId="14100"/>
        <pc:sldMkLst>
          <pc:docMk/>
          <pc:sldMk cId="2039905166" sldId="262"/>
        </pc:sldMkLst>
        <pc:spChg chg="del">
          <ac:chgData name="Raghuvara Bhat" userId="312e9795c62c443e" providerId="LiveId" clId="{EEDDA8BA-0F86-4A58-9CA3-33B3B9A23DFF}" dt="2021-02-20T10:20:47.318" v="1269" actId="478"/>
          <ac:spMkLst>
            <pc:docMk/>
            <pc:sldMk cId="2039905166" sldId="262"/>
            <ac:spMk id="23" creationId="{4F506860-8175-43A9-841E-EB2254E4BBFB}"/>
          </ac:spMkLst>
        </pc:spChg>
        <pc:picChg chg="add mod">
          <ac:chgData name="Raghuvara Bhat" userId="312e9795c62c443e" providerId="LiveId" clId="{EEDDA8BA-0F86-4A58-9CA3-33B3B9A23DFF}" dt="2021-02-20T10:56:38.890" v="1329" actId="1038"/>
          <ac:picMkLst>
            <pc:docMk/>
            <pc:sldMk cId="2039905166" sldId="262"/>
            <ac:picMk id="3" creationId="{987DC8D7-7BED-4634-AA92-0FE4EE39EEFE}"/>
          </ac:picMkLst>
        </pc:picChg>
        <pc:picChg chg="add mod">
          <ac:chgData name="Raghuvara Bhat" userId="312e9795c62c443e" providerId="LiveId" clId="{EEDDA8BA-0F86-4A58-9CA3-33B3B9A23DFF}" dt="2021-02-20T10:56:38.890" v="1329" actId="1038"/>
          <ac:picMkLst>
            <pc:docMk/>
            <pc:sldMk cId="2039905166" sldId="262"/>
            <ac:picMk id="5" creationId="{798EADB8-8208-4E4D-86AE-FEAE41CA6D35}"/>
          </ac:picMkLst>
        </pc:picChg>
        <pc:picChg chg="add del mod">
          <ac:chgData name="Raghuvara Bhat" userId="312e9795c62c443e" providerId="LiveId" clId="{EEDDA8BA-0F86-4A58-9CA3-33B3B9A23DFF}" dt="2021-02-20T10:22:43.625" v="1276" actId="478"/>
          <ac:picMkLst>
            <pc:docMk/>
            <pc:sldMk cId="2039905166" sldId="262"/>
            <ac:picMk id="6" creationId="{DD209B46-91A6-4398-A0D0-CAB1DAEE5220}"/>
          </ac:picMkLst>
        </pc:picChg>
        <pc:picChg chg="add del mod">
          <ac:chgData name="Raghuvara Bhat" userId="312e9795c62c443e" providerId="LiveId" clId="{EEDDA8BA-0F86-4A58-9CA3-33B3B9A23DFF}" dt="2021-02-20T10:21:38.375" v="1275"/>
          <ac:picMkLst>
            <pc:docMk/>
            <pc:sldMk cId="2039905166" sldId="262"/>
            <ac:picMk id="7" creationId="{7862827D-09D4-4B94-B101-5C511630767D}"/>
          </ac:picMkLst>
        </pc:picChg>
        <pc:picChg chg="del">
          <ac:chgData name="Raghuvara Bhat" userId="312e9795c62c443e" providerId="LiveId" clId="{EEDDA8BA-0F86-4A58-9CA3-33B3B9A23DFF}" dt="2021-02-20T10:20:47.318" v="1269" actId="478"/>
          <ac:picMkLst>
            <pc:docMk/>
            <pc:sldMk cId="2039905166" sldId="262"/>
            <ac:picMk id="8" creationId="{13CE67B5-DA94-4151-92C3-71FC5CC42922}"/>
          </ac:picMkLst>
        </pc:picChg>
        <pc:picChg chg="add del mod">
          <ac:chgData name="Raghuvara Bhat" userId="312e9795c62c443e" providerId="LiveId" clId="{EEDDA8BA-0F86-4A58-9CA3-33B3B9A23DFF}" dt="2021-02-20T10:25:01.601" v="1283" actId="478"/>
          <ac:picMkLst>
            <pc:docMk/>
            <pc:sldMk cId="2039905166" sldId="262"/>
            <ac:picMk id="10" creationId="{E1E3EBFB-9804-44C9-97F1-62C506DAA321}"/>
          </ac:picMkLst>
        </pc:picChg>
        <pc:picChg chg="add mod">
          <ac:chgData name="Raghuvara Bhat" userId="312e9795c62c443e" providerId="LiveId" clId="{EEDDA8BA-0F86-4A58-9CA3-33B3B9A23DFF}" dt="2021-02-20T11:50:38.382" v="1343" actId="14100"/>
          <ac:picMkLst>
            <pc:docMk/>
            <pc:sldMk cId="2039905166" sldId="262"/>
            <ac:picMk id="11" creationId="{17E27D2B-D98E-4068-B56B-7C271EA7E83D}"/>
          </ac:picMkLst>
        </pc:picChg>
        <pc:picChg chg="del">
          <ac:chgData name="Raghuvara Bhat" userId="312e9795c62c443e" providerId="LiveId" clId="{EEDDA8BA-0F86-4A58-9CA3-33B3B9A23DFF}" dt="2021-02-20T10:20:47.318" v="1269" actId="478"/>
          <ac:picMkLst>
            <pc:docMk/>
            <pc:sldMk cId="2039905166" sldId="262"/>
            <ac:picMk id="12" creationId="{9F05904F-3546-4F4F-97E7-C6596C1D4F99}"/>
          </ac:picMkLst>
        </pc:picChg>
        <pc:picChg chg="add del mod">
          <ac:chgData name="Raghuvara Bhat" userId="312e9795c62c443e" providerId="LiveId" clId="{EEDDA8BA-0F86-4A58-9CA3-33B3B9A23DFF}" dt="2021-02-20T10:54:27.453" v="1300" actId="478"/>
          <ac:picMkLst>
            <pc:docMk/>
            <pc:sldMk cId="2039905166" sldId="262"/>
            <ac:picMk id="13" creationId="{AE8D3E5E-24FF-4665-8633-1949D44EF4B0}"/>
          </ac:picMkLst>
        </pc:picChg>
        <pc:picChg chg="add mod">
          <ac:chgData name="Raghuvara Bhat" userId="312e9795c62c443e" providerId="LiveId" clId="{EEDDA8BA-0F86-4A58-9CA3-33B3B9A23DFF}" dt="2021-02-20T11:50:37.826" v="1342" actId="14100"/>
          <ac:picMkLst>
            <pc:docMk/>
            <pc:sldMk cId="2039905166" sldId="262"/>
            <ac:picMk id="16" creationId="{048BC76E-6C74-4232-BAF5-3E90BF8C8DA4}"/>
          </ac:picMkLst>
        </pc:picChg>
        <pc:picChg chg="del">
          <ac:chgData name="Raghuvara Bhat" userId="312e9795c62c443e" providerId="LiveId" clId="{EEDDA8BA-0F86-4A58-9CA3-33B3B9A23DFF}" dt="2021-02-20T10:20:47.318" v="1269" actId="478"/>
          <ac:picMkLst>
            <pc:docMk/>
            <pc:sldMk cId="2039905166" sldId="262"/>
            <ac:picMk id="20" creationId="{EF510E5F-1F09-42DE-B060-FA0E937213D4}"/>
          </ac:picMkLst>
        </pc:picChg>
      </pc:sldChg>
      <pc:sldChg chg="addSp delSp modSp new mod">
        <pc:chgData name="Raghuvara Bhat" userId="312e9795c62c443e" providerId="LiveId" clId="{EEDDA8BA-0F86-4A58-9CA3-33B3B9A23DFF}" dt="2021-02-20T16:34:45.375" v="1353" actId="1076"/>
        <pc:sldMkLst>
          <pc:docMk/>
          <pc:sldMk cId="2711858921" sldId="263"/>
        </pc:sldMkLst>
        <pc:picChg chg="add mod">
          <ac:chgData name="Raghuvara Bhat" userId="312e9795c62c443e" providerId="LiveId" clId="{EEDDA8BA-0F86-4A58-9CA3-33B3B9A23DFF}" dt="2021-02-20T16:34:45.375" v="1353" actId="1076"/>
          <ac:picMkLst>
            <pc:docMk/>
            <pc:sldMk cId="2711858921" sldId="263"/>
            <ac:picMk id="3" creationId="{64232D05-34DB-4851-A4EB-5FCA9BCA7650}"/>
          </ac:picMkLst>
        </pc:picChg>
        <pc:picChg chg="add del mod">
          <ac:chgData name="Raghuvara Bhat" userId="312e9795c62c443e" providerId="LiveId" clId="{EEDDA8BA-0F86-4A58-9CA3-33B3B9A23DFF}" dt="2021-02-20T11:48:11.548" v="1336" actId="478"/>
          <ac:picMkLst>
            <pc:docMk/>
            <pc:sldMk cId="2711858921" sldId="263"/>
            <ac:picMk id="3" creationId="{ADA7D577-9206-414D-980D-F620B788B1B9}"/>
          </ac:picMkLst>
        </pc:picChg>
        <pc:picChg chg="add del">
          <ac:chgData name="Raghuvara Bhat" userId="312e9795c62c443e" providerId="LiveId" clId="{EEDDA8BA-0F86-4A58-9CA3-33B3B9A23DFF}" dt="2021-02-20T16:34:31.974" v="1349" actId="478"/>
          <ac:picMkLst>
            <pc:docMk/>
            <pc:sldMk cId="2711858921" sldId="263"/>
            <ac:picMk id="5" creationId="{7F540512-A1BF-45B7-9DBB-A3E5EAC2CE54}"/>
          </ac:picMkLst>
        </pc:picChg>
      </pc:sldChg>
      <pc:sldChg chg="new del">
        <pc:chgData name="Raghuvara Bhat" userId="312e9795c62c443e" providerId="LiveId" clId="{EEDDA8BA-0F86-4A58-9CA3-33B3B9A23DFF}" dt="2021-02-20T11:51:20.024" v="1348" actId="47"/>
        <pc:sldMkLst>
          <pc:docMk/>
          <pc:sldMk cId="1858455682" sldId="264"/>
        </pc:sldMkLst>
      </pc:sldChg>
      <pc:sldChg chg="add">
        <pc:chgData name="Raghuvara Bhat" userId="312e9795c62c443e" providerId="LiveId" clId="{EEDDA8BA-0F86-4A58-9CA3-33B3B9A23DFF}" dt="2021-02-20T11:51:17.202" v="1347"/>
        <pc:sldMkLst>
          <pc:docMk/>
          <pc:sldMk cId="26513500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8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2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8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4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8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BAA8CB-6D92-4184-B92B-E3311C55A7E8}" type="datetimeFigureOut">
              <a:rPr lang="en-IN" smtClean="0"/>
              <a:t>20-02-2021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803129-1298-49D4-B0B7-B553FEBAA1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9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ybersource.com/library/documentation/dev_guides/SmallBusiness/Intershop_NT/html/appC.html" TargetMode="External"/><Relationship Id="rId2" Type="http://schemas.openxmlformats.org/officeDocument/2006/relationships/hyperlink" Target="https://docs.oracle.com/cd/E13214_01/wli/docs92/xref/xqisocod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44C8-F2DC-4912-AB5C-F786F3B85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PDS Project – </a:t>
            </a:r>
            <a:br>
              <a:rPr lang="en-IN" dirty="0"/>
            </a:br>
            <a:r>
              <a:rPr lang="en-IN" dirty="0"/>
              <a:t>		</a:t>
            </a:r>
            <a:r>
              <a:rPr lang="en-IN" sz="5400" dirty="0"/>
              <a:t>Ecommerce Purchase 				Dashboard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833D-C46D-483C-AC5F-E6B97984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2885" y="4455620"/>
            <a:ext cx="3025566" cy="1643427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Team Members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Tauqeer</a:t>
            </a:r>
            <a:r>
              <a:rPr lang="en-IN" dirty="0"/>
              <a:t> </a:t>
            </a:r>
            <a:r>
              <a:rPr lang="en-IN" dirty="0" err="1"/>
              <a:t>ulla</a:t>
            </a:r>
            <a:r>
              <a:rPr lang="en-IN" dirty="0"/>
              <a:t> khan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Aslam pasha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Nandakishore</a:t>
            </a:r>
            <a:r>
              <a:rPr lang="en-IN" dirty="0"/>
              <a:t> MVS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Raghuvara Bhat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6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2FD1-0CAE-4BEA-AF9A-1502DFDA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5FDB-E8E0-4E27-89D2-07A9A692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 Ecommerce purchase data based users from the USA.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 Assumption - the data is for a given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 The data file consists of below columns –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86A7B0-9220-443A-9F29-C541B0045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13314"/>
              </p:ext>
            </p:extLst>
          </p:nvPr>
        </p:nvGraphicFramePr>
        <p:xfrm>
          <a:off x="1249680" y="3429000"/>
          <a:ext cx="5646420" cy="282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210">
                  <a:extLst>
                    <a:ext uri="{9D8B030D-6E8A-4147-A177-3AD203B41FA5}">
                      <a16:colId xmlns:a16="http://schemas.microsoft.com/office/drawing/2014/main" val="3413342126"/>
                    </a:ext>
                  </a:extLst>
                </a:gridCol>
                <a:gridCol w="2823210">
                  <a:extLst>
                    <a:ext uri="{9D8B030D-6E8A-4147-A177-3AD203B41FA5}">
                      <a16:colId xmlns:a16="http://schemas.microsoft.com/office/drawing/2014/main" val="361342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Lot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 or PM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Browser Info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 Exp Date</a:t>
                      </a:r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 Security Code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 Provider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</a:p>
                    <a:p>
                      <a:pPr marL="384048" marR="0" lvl="1" indent="-18288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rgbClr val="1CADE4"/>
                        </a:buClr>
                        <a:buSzTx/>
                        <a:buFont typeface="Calibri" pitchFamily="34" charset="0"/>
                        <a:buChar char="◦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Purchase Price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730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3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5F39-54A6-449B-AA6B-FFD38362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 and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9225-5D0B-457A-8876-C20A960B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Remove duplicates.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Enhance the data by adding LANG description for each LANG code using </a:t>
            </a:r>
            <a:r>
              <a:rPr lang="en-IN" dirty="0">
                <a:hlinkClick r:id="rId2"/>
              </a:rPr>
              <a:t>html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Extract the Area Codes from data column – ‘Address’.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Add the  Area description per each Area code using </a:t>
            </a:r>
            <a:r>
              <a:rPr lang="en-IN" dirty="0">
                <a:hlinkClick r:id="rId3"/>
              </a:rPr>
              <a:t>html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Enhance the Credit Card Provider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Drop the unused data columns –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Credit Card, IP Address, CC Security Code, CC Exp Date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Add the Currency code as ‘$’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41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CE67B5-DA94-4151-92C3-71FC5CC4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906" y="316403"/>
            <a:ext cx="6282553" cy="2951146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5904F-3546-4F4F-97E7-C6596C1D4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4" y="3382814"/>
            <a:ext cx="11782425" cy="289560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F6D2B8-E2C8-40EA-9E21-28850CCA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34" y="316403"/>
            <a:ext cx="5550320" cy="2951146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47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32D05-34DB-4851-A4EB-5FCA9BCA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48" y="0"/>
            <a:ext cx="10436104" cy="62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DC8D7-7BED-4634-AA92-0FE4EE39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8" y="326414"/>
            <a:ext cx="6295292" cy="274397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EADB8-8208-4E4D-86AE-FEAE41CA6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8" y="3070385"/>
            <a:ext cx="6295293" cy="322527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E27D2B-D98E-4068-B56B-7C271EA7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513" y="342237"/>
            <a:ext cx="4498447" cy="293409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8BC76E-6C74-4232-BAF5-3E90BF8C8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882" y="3581668"/>
            <a:ext cx="4521078" cy="271399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990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E9846-D5FA-43B3-BE5B-7E6393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795A0-B7FF-4CEF-9D9F-209525F2E193}" type="slidenum">
              <a:rPr lang="en-IN" smtClean="0"/>
              <a:t>7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21521-166C-45F1-A8EC-49F40C7ACA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59844" y="1979613"/>
            <a:ext cx="5011918" cy="1449387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+mn-lt"/>
              </a:rPr>
              <a:t>Thank You</a:t>
            </a:r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6F694C5F-F8E5-4D4F-B546-5A6FB7B77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762" y="1873578"/>
            <a:ext cx="1555422" cy="1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50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</TotalTime>
  <Words>166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Retrospect</vt:lpstr>
      <vt:lpstr>PDS Project –    Ecommerce Purchase     Dashboard</vt:lpstr>
      <vt:lpstr>Description of Data</vt:lpstr>
      <vt:lpstr>Data Exploration and Cleansing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Raghuvara Bhat</dc:creator>
  <cp:lastModifiedBy>Raghuvara Bhat</cp:lastModifiedBy>
  <cp:revision>13</cp:revision>
  <dcterms:created xsi:type="dcterms:W3CDTF">2021-02-19T09:13:15Z</dcterms:created>
  <dcterms:modified xsi:type="dcterms:W3CDTF">2021-02-20T16:46:01Z</dcterms:modified>
</cp:coreProperties>
</file>