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8" r:id="rId4"/>
    <p:sldId id="269" r:id="rId5"/>
    <p:sldId id="261" r:id="rId6"/>
    <p:sldId id="272" r:id="rId7"/>
    <p:sldId id="273" r:id="rId8"/>
    <p:sldId id="262" r:id="rId9"/>
    <p:sldId id="260" r:id="rId10"/>
    <p:sldId id="276" r:id="rId11"/>
    <p:sldId id="266" r:id="rId12"/>
    <p:sldId id="281" r:id="rId13"/>
    <p:sldId id="282" r:id="rId14"/>
    <p:sldId id="283"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773E05-EAAF-4FAB-9420-0B657D89F853}">
          <p14:sldIdLst>
            <p14:sldId id="258"/>
            <p14:sldId id="259"/>
            <p14:sldId id="268"/>
            <p14:sldId id="269"/>
            <p14:sldId id="261"/>
            <p14:sldId id="272"/>
            <p14:sldId id="273"/>
            <p14:sldId id="262"/>
            <p14:sldId id="260"/>
            <p14:sldId id="276"/>
            <p14:sldId id="266"/>
            <p14:sldId id="281"/>
            <p14:sldId id="282"/>
            <p14:sldId id="283"/>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579"/>
    <a:srgbClr val="F4EF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A619A-92F8-4C9F-9E90-B56DAEF6412E}" v="102" dt="2021-06-11T13:40:46.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7" d="100"/>
          <a:sy n="87" d="100"/>
        </p:scale>
        <p:origin x="43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a Kishore" userId="f373d34ad962a28e" providerId="LiveId" clId="{3D4A619A-92F8-4C9F-9E90-B56DAEF6412E}"/>
    <pc:docChg chg="undo redo custSel addSld delSld modSld sldOrd delMainMaster addSection delSection modSection">
      <pc:chgData name="Nanda Kishore" userId="f373d34ad962a28e" providerId="LiveId" clId="{3D4A619A-92F8-4C9F-9E90-B56DAEF6412E}" dt="2021-06-11T19:10:14.774" v="4083" actId="20577"/>
      <pc:docMkLst>
        <pc:docMk/>
      </pc:docMkLst>
      <pc:sldChg chg="del">
        <pc:chgData name="Nanda Kishore" userId="f373d34ad962a28e" providerId="LiveId" clId="{3D4A619A-92F8-4C9F-9E90-B56DAEF6412E}" dt="2021-06-11T06:24:12.784" v="283" actId="47"/>
        <pc:sldMkLst>
          <pc:docMk/>
          <pc:sldMk cId="3748667521" sldId="256"/>
        </pc:sldMkLst>
      </pc:sldChg>
      <pc:sldChg chg="del">
        <pc:chgData name="Nanda Kishore" userId="f373d34ad962a28e" providerId="LiveId" clId="{3D4A619A-92F8-4C9F-9E90-B56DAEF6412E}" dt="2021-06-11T06:24:15.257" v="284" actId="47"/>
        <pc:sldMkLst>
          <pc:docMk/>
          <pc:sldMk cId="1683866232" sldId="257"/>
        </pc:sldMkLst>
      </pc:sldChg>
      <pc:sldChg chg="addSp delSp modSp mod delDesignElem">
        <pc:chgData name="Nanda Kishore" userId="f373d34ad962a28e" providerId="LiveId" clId="{3D4A619A-92F8-4C9F-9E90-B56DAEF6412E}" dt="2021-06-11T13:48:41.874" v="2797" actId="1076"/>
        <pc:sldMkLst>
          <pc:docMk/>
          <pc:sldMk cId="524338247" sldId="258"/>
        </pc:sldMkLst>
        <pc:spChg chg="mod">
          <ac:chgData name="Nanda Kishore" userId="f373d34ad962a28e" providerId="LiveId" clId="{3D4A619A-92F8-4C9F-9E90-B56DAEF6412E}" dt="2021-06-11T13:48:41.874" v="2797" actId="1076"/>
          <ac:spMkLst>
            <pc:docMk/>
            <pc:sldMk cId="524338247" sldId="258"/>
            <ac:spMk id="2" creationId="{00000000-0000-0000-0000-000000000000}"/>
          </ac:spMkLst>
        </pc:spChg>
        <pc:spChg chg="mod">
          <ac:chgData name="Nanda Kishore" userId="f373d34ad962a28e" providerId="LiveId" clId="{3D4A619A-92F8-4C9F-9E90-B56DAEF6412E}" dt="2021-06-11T13:40:50.210" v="2780" actId="1076"/>
          <ac:spMkLst>
            <pc:docMk/>
            <pc:sldMk cId="524338247" sldId="258"/>
            <ac:spMk id="3" creationId="{00000000-0000-0000-0000-000000000000}"/>
          </ac:spMkLst>
        </pc:spChg>
        <pc:spChg chg="add del">
          <ac:chgData name="Nanda Kishore" userId="f373d34ad962a28e" providerId="LiveId" clId="{3D4A619A-92F8-4C9F-9E90-B56DAEF6412E}" dt="2021-06-11T06:05:32.184" v="20"/>
          <ac:spMkLst>
            <pc:docMk/>
            <pc:sldMk cId="524338247" sldId="258"/>
            <ac:spMk id="9" creationId="{EFA9B6C6-A247-48A8-9A1C-1E36FA9456B5}"/>
          </ac:spMkLst>
        </pc:spChg>
        <pc:spChg chg="add del">
          <ac:chgData name="Nanda Kishore" userId="f373d34ad962a28e" providerId="LiveId" clId="{3D4A619A-92F8-4C9F-9E90-B56DAEF6412E}" dt="2021-06-11T06:05:32.184" v="20"/>
          <ac:spMkLst>
            <pc:docMk/>
            <pc:sldMk cId="524338247" sldId="258"/>
            <ac:spMk id="11" creationId="{C5CB530E-515E-412C-9DF1-5F8FFBD6F383}"/>
          </ac:spMkLst>
        </pc:spChg>
        <pc:spChg chg="add del">
          <ac:chgData name="Nanda Kishore" userId="f373d34ad962a28e" providerId="LiveId" clId="{3D4A619A-92F8-4C9F-9E90-B56DAEF6412E}" dt="2021-06-11T06:05:32.184" v="20"/>
          <ac:spMkLst>
            <pc:docMk/>
            <pc:sldMk cId="524338247" sldId="258"/>
            <ac:spMk id="13" creationId="{712D4376-A578-4FF1-94FC-245E7A6A489F}"/>
          </ac:spMkLst>
        </pc:spChg>
        <pc:spChg chg="add del">
          <ac:chgData name="Nanda Kishore" userId="f373d34ad962a28e" providerId="LiveId" clId="{3D4A619A-92F8-4C9F-9E90-B56DAEF6412E}" dt="2021-06-11T06:05:32.184" v="20"/>
          <ac:spMkLst>
            <pc:docMk/>
            <pc:sldMk cId="524338247" sldId="258"/>
            <ac:spMk id="15" creationId="{AEA7509D-F04F-40CB-A0B3-EEF16499CC9F}"/>
          </ac:spMkLst>
        </pc:spChg>
        <pc:cxnChg chg="add del">
          <ac:chgData name="Nanda Kishore" userId="f373d34ad962a28e" providerId="LiveId" clId="{3D4A619A-92F8-4C9F-9E90-B56DAEF6412E}" dt="2021-06-11T06:05:32.184" v="20"/>
          <ac:cxnSpMkLst>
            <pc:docMk/>
            <pc:sldMk cId="524338247" sldId="258"/>
            <ac:cxnSpMk id="17" creationId="{56020367-4FD5-4596-8E10-C5F095CD8DBF}"/>
          </ac:cxnSpMkLst>
        </pc:cxnChg>
      </pc:sldChg>
      <pc:sldChg chg="addSp delSp modSp mod setBg delDesignElem">
        <pc:chgData name="Nanda Kishore" userId="f373d34ad962a28e" providerId="LiveId" clId="{3D4A619A-92F8-4C9F-9E90-B56DAEF6412E}" dt="2021-06-11T13:07:18.682" v="2647" actId="255"/>
        <pc:sldMkLst>
          <pc:docMk/>
          <pc:sldMk cId="2482651849" sldId="259"/>
        </pc:sldMkLst>
        <pc:spChg chg="mod">
          <ac:chgData name="Nanda Kishore" userId="f373d34ad962a28e" providerId="LiveId" clId="{3D4A619A-92F8-4C9F-9E90-B56DAEF6412E}" dt="2021-06-11T13:01:33.828" v="2624" actId="255"/>
          <ac:spMkLst>
            <pc:docMk/>
            <pc:sldMk cId="2482651849" sldId="259"/>
            <ac:spMk id="2" creationId="{00000000-0000-0000-0000-000000000000}"/>
          </ac:spMkLst>
        </pc:spChg>
        <pc:spChg chg="add del mod">
          <ac:chgData name="Nanda Kishore" userId="f373d34ad962a28e" providerId="LiveId" clId="{3D4A619A-92F8-4C9F-9E90-B56DAEF6412E}" dt="2021-06-11T06:44:27.296" v="724" actId="26606"/>
          <ac:spMkLst>
            <pc:docMk/>
            <pc:sldMk cId="2482651849" sldId="259"/>
            <ac:spMk id="3" creationId="{00000000-0000-0000-0000-000000000000}"/>
          </ac:spMkLst>
        </pc:spChg>
        <pc:spChg chg="add del">
          <ac:chgData name="Nanda Kishore" userId="f373d34ad962a28e" providerId="LiveId" clId="{3D4A619A-92F8-4C9F-9E90-B56DAEF6412E}" dt="2021-06-11T06:44:27.296" v="724" actId="26606"/>
          <ac:spMkLst>
            <pc:docMk/>
            <pc:sldMk cId="2482651849" sldId="259"/>
            <ac:spMk id="9" creationId="{C7FA33FF-088D-4F16-95A2-2C64D353DEA8}"/>
          </ac:spMkLst>
        </pc:spChg>
        <pc:spChg chg="add del">
          <ac:chgData name="Nanda Kishore" userId="f373d34ad962a28e" providerId="LiveId" clId="{3D4A619A-92F8-4C9F-9E90-B56DAEF6412E}" dt="2021-06-11T06:44:27.296" v="724" actId="26606"/>
          <ac:spMkLst>
            <pc:docMk/>
            <pc:sldMk cId="2482651849" sldId="259"/>
            <ac:spMk id="11" creationId="{A376EFB1-01CF-419F-ABF1-2AF02BBFCBD1}"/>
          </ac:spMkLst>
        </pc:spChg>
        <pc:spChg chg="add del">
          <ac:chgData name="Nanda Kishore" userId="f373d34ad962a28e" providerId="LiveId" clId="{3D4A619A-92F8-4C9F-9E90-B56DAEF6412E}" dt="2021-06-11T06:44:27.296" v="724" actId="26606"/>
          <ac:spMkLst>
            <pc:docMk/>
            <pc:sldMk cId="2482651849" sldId="259"/>
            <ac:spMk id="13" creationId="{FF9DEA15-78BD-4750-AA18-B9F28A6D5AB8}"/>
          </ac:spMkLst>
        </pc:spChg>
        <pc:spChg chg="add del">
          <ac:chgData name="Nanda Kishore" userId="f373d34ad962a28e" providerId="LiveId" clId="{3D4A619A-92F8-4C9F-9E90-B56DAEF6412E}" dt="2021-06-11T06:44:23.072" v="717" actId="26606"/>
          <ac:spMkLst>
            <pc:docMk/>
            <pc:sldMk cId="2482651849" sldId="259"/>
            <ac:spMk id="18" creationId="{389575E1-3389-451A-A5F7-27854C25C599}"/>
          </ac:spMkLst>
        </pc:spChg>
        <pc:spChg chg="add del">
          <ac:chgData name="Nanda Kishore" userId="f373d34ad962a28e" providerId="LiveId" clId="{3D4A619A-92F8-4C9F-9E90-B56DAEF6412E}" dt="2021-06-11T06:44:24.972" v="719" actId="26606"/>
          <ac:spMkLst>
            <pc:docMk/>
            <pc:sldMk cId="2482651849" sldId="259"/>
            <ac:spMk id="19" creationId="{5D84EFE8-C53A-44C4-B289-D1B42CF690B8}"/>
          </ac:spMkLst>
        </pc:spChg>
        <pc:spChg chg="add del">
          <ac:chgData name="Nanda Kishore" userId="f373d34ad962a28e" providerId="LiveId" clId="{3D4A619A-92F8-4C9F-9E90-B56DAEF6412E}" dt="2021-06-11T06:44:23.072" v="717" actId="26606"/>
          <ac:spMkLst>
            <pc:docMk/>
            <pc:sldMk cId="2482651849" sldId="259"/>
            <ac:spMk id="20" creationId="{A53CCC5C-D88E-40FB-B30B-23DCDBD01D37}"/>
          </ac:spMkLst>
        </pc:spChg>
        <pc:spChg chg="add del">
          <ac:chgData name="Nanda Kishore" userId="f373d34ad962a28e" providerId="LiveId" clId="{3D4A619A-92F8-4C9F-9E90-B56DAEF6412E}" dt="2021-06-11T06:44:25.948" v="721" actId="26606"/>
          <ac:spMkLst>
            <pc:docMk/>
            <pc:sldMk cId="2482651849" sldId="259"/>
            <ac:spMk id="21" creationId="{389575E1-3389-451A-A5F7-27854C25C599}"/>
          </ac:spMkLst>
        </pc:spChg>
        <pc:spChg chg="add del">
          <ac:chgData name="Nanda Kishore" userId="f373d34ad962a28e" providerId="LiveId" clId="{3D4A619A-92F8-4C9F-9E90-B56DAEF6412E}" dt="2021-06-11T06:44:23.072" v="717" actId="26606"/>
          <ac:spMkLst>
            <pc:docMk/>
            <pc:sldMk cId="2482651849" sldId="259"/>
            <ac:spMk id="22" creationId="{081E4A58-353D-44AE-B2FC-2A74E2E400F7}"/>
          </ac:spMkLst>
        </pc:spChg>
        <pc:spChg chg="add del">
          <ac:chgData name="Nanda Kishore" userId="f373d34ad962a28e" providerId="LiveId" clId="{3D4A619A-92F8-4C9F-9E90-B56DAEF6412E}" dt="2021-06-11T06:44:25.948" v="721" actId="26606"/>
          <ac:spMkLst>
            <pc:docMk/>
            <pc:sldMk cId="2482651849" sldId="259"/>
            <ac:spMk id="23" creationId="{A53CCC5C-D88E-40FB-B30B-23DCDBD01D37}"/>
          </ac:spMkLst>
        </pc:spChg>
        <pc:spChg chg="add del">
          <ac:chgData name="Nanda Kishore" userId="f373d34ad962a28e" providerId="LiveId" clId="{3D4A619A-92F8-4C9F-9E90-B56DAEF6412E}" dt="2021-06-11T06:44:25.948" v="721" actId="26606"/>
          <ac:spMkLst>
            <pc:docMk/>
            <pc:sldMk cId="2482651849" sldId="259"/>
            <ac:spMk id="24" creationId="{081E4A58-353D-44AE-B2FC-2A74E2E400F7}"/>
          </ac:spMkLst>
        </pc:spChg>
        <pc:spChg chg="add del">
          <ac:chgData name="Nanda Kishore" userId="f373d34ad962a28e" providerId="LiveId" clId="{3D4A619A-92F8-4C9F-9E90-B56DAEF6412E}" dt="2021-06-11T06:44:25.948" v="721" actId="26606"/>
          <ac:spMkLst>
            <pc:docMk/>
            <pc:sldMk cId="2482651849" sldId="259"/>
            <ac:spMk id="25" creationId="{00000000-0000-0000-0000-000000000000}"/>
          </ac:spMkLst>
        </pc:spChg>
        <pc:spChg chg="add del">
          <ac:chgData name="Nanda Kishore" userId="f373d34ad962a28e" providerId="LiveId" clId="{3D4A619A-92F8-4C9F-9E90-B56DAEF6412E}" dt="2021-06-11T12:59:55.787" v="2615" actId="26606"/>
          <ac:spMkLst>
            <pc:docMk/>
            <pc:sldMk cId="2482651849" sldId="259"/>
            <ac:spMk id="29" creationId="{389575E1-3389-451A-A5F7-27854C25C599}"/>
          </ac:spMkLst>
        </pc:spChg>
        <pc:spChg chg="add del">
          <ac:chgData name="Nanda Kishore" userId="f373d34ad962a28e" providerId="LiveId" clId="{3D4A619A-92F8-4C9F-9E90-B56DAEF6412E}" dt="2021-06-11T12:59:55.787" v="2615" actId="26606"/>
          <ac:spMkLst>
            <pc:docMk/>
            <pc:sldMk cId="2482651849" sldId="259"/>
            <ac:spMk id="30" creationId="{A53CCC5C-D88E-40FB-B30B-23DCDBD01D37}"/>
          </ac:spMkLst>
        </pc:spChg>
        <pc:spChg chg="add del">
          <ac:chgData name="Nanda Kishore" userId="f373d34ad962a28e" providerId="LiveId" clId="{3D4A619A-92F8-4C9F-9E90-B56DAEF6412E}" dt="2021-06-11T12:59:55.787" v="2615" actId="26606"/>
          <ac:spMkLst>
            <pc:docMk/>
            <pc:sldMk cId="2482651849" sldId="259"/>
            <ac:spMk id="31" creationId="{081E4A58-353D-44AE-B2FC-2A74E2E400F7}"/>
          </ac:spMkLst>
        </pc:spChg>
        <pc:spChg chg="add del mod">
          <ac:chgData name="Nanda Kishore" userId="f373d34ad962a28e" providerId="LiveId" clId="{3D4A619A-92F8-4C9F-9E90-B56DAEF6412E}" dt="2021-06-11T13:07:18.682" v="2647" actId="255"/>
          <ac:spMkLst>
            <pc:docMk/>
            <pc:sldMk cId="2482651849" sldId="259"/>
            <ac:spMk id="32" creationId="{00000000-0000-0000-0000-000000000000}"/>
          </ac:spMkLst>
        </pc:spChg>
        <pc:spChg chg="add del">
          <ac:chgData name="Nanda Kishore" userId="f373d34ad962a28e" providerId="LiveId" clId="{3D4A619A-92F8-4C9F-9E90-B56DAEF6412E}" dt="2021-06-11T12:59:55.787" v="2615" actId="26606"/>
          <ac:spMkLst>
            <pc:docMk/>
            <pc:sldMk cId="2482651849" sldId="259"/>
            <ac:spMk id="35" creationId="{577D1452-F0B7-431E-9A24-D3F7103D8510}"/>
          </ac:spMkLst>
        </pc:spChg>
        <pc:spChg chg="add del">
          <ac:chgData name="Nanda Kishore" userId="f373d34ad962a28e" providerId="LiveId" clId="{3D4A619A-92F8-4C9F-9E90-B56DAEF6412E}" dt="2021-06-11T12:59:55.787" v="2615" actId="26606"/>
          <ac:spMkLst>
            <pc:docMk/>
            <pc:sldMk cId="2482651849" sldId="259"/>
            <ac:spMk id="36" creationId="{A660F4F9-5DF5-4F15-BE6A-CD8648BB1148}"/>
          </ac:spMkLst>
        </pc:spChg>
        <pc:spChg chg="add del">
          <ac:chgData name="Nanda Kishore" userId="f373d34ad962a28e" providerId="LiveId" clId="{3D4A619A-92F8-4C9F-9E90-B56DAEF6412E}" dt="2021-06-11T12:59:12.869" v="2613" actId="26606"/>
          <ac:spMkLst>
            <pc:docMk/>
            <pc:sldMk cId="2482651849" sldId="259"/>
            <ac:spMk id="38" creationId="{577D1452-F0B7-431E-9A24-D3F7103D8510}"/>
          </ac:spMkLst>
        </pc:spChg>
        <pc:spChg chg="add del">
          <ac:chgData name="Nanda Kishore" userId="f373d34ad962a28e" providerId="LiveId" clId="{3D4A619A-92F8-4C9F-9E90-B56DAEF6412E}" dt="2021-06-11T12:59:12.869" v="2613" actId="26606"/>
          <ac:spMkLst>
            <pc:docMk/>
            <pc:sldMk cId="2482651849" sldId="259"/>
            <ac:spMk id="40" creationId="{A660F4F9-5DF5-4F15-BE6A-CD8648BB1148}"/>
          </ac:spMkLst>
        </pc:spChg>
        <pc:graphicFrameChg chg="add del">
          <ac:chgData name="Nanda Kishore" userId="f373d34ad962a28e" providerId="LiveId" clId="{3D4A619A-92F8-4C9F-9E90-B56DAEF6412E}" dt="2021-06-11T06:44:24.972" v="719" actId="26606"/>
          <ac:graphicFrameMkLst>
            <pc:docMk/>
            <pc:sldMk cId="2482651849" sldId="259"/>
            <ac:graphicFrameMk id="15" creationId="{750402FF-7932-49B7-BA24-B15DFC054C80}"/>
          </ac:graphicFrameMkLst>
        </pc:graphicFrameChg>
        <pc:graphicFrameChg chg="add del">
          <ac:chgData name="Nanda Kishore" userId="f373d34ad962a28e" providerId="LiveId" clId="{3D4A619A-92F8-4C9F-9E90-B56DAEF6412E}" dt="2021-06-11T06:44:27.281" v="723" actId="26606"/>
          <ac:graphicFrameMkLst>
            <pc:docMk/>
            <pc:sldMk cId="2482651849" sldId="259"/>
            <ac:graphicFrameMk id="27" creationId="{62CDCED5-04A5-4901-AB8E-89A558062221}"/>
          </ac:graphicFrameMkLst>
        </pc:graphicFrameChg>
        <pc:graphicFrameChg chg="add del">
          <ac:chgData name="Nanda Kishore" userId="f373d34ad962a28e" providerId="LiveId" clId="{3D4A619A-92F8-4C9F-9E90-B56DAEF6412E}" dt="2021-06-11T12:59:12.869" v="2613" actId="26606"/>
          <ac:graphicFrameMkLst>
            <pc:docMk/>
            <pc:sldMk cId="2482651849" sldId="259"/>
            <ac:graphicFrameMk id="34" creationId="{5691F005-BF42-4C83-821A-DAE85A2CF53B}"/>
          </ac:graphicFrameMkLst>
        </pc:graphicFrameChg>
        <pc:graphicFrameChg chg="add del">
          <ac:chgData name="Nanda Kishore" userId="f373d34ad962a28e" providerId="LiveId" clId="{3D4A619A-92F8-4C9F-9E90-B56DAEF6412E}" dt="2021-06-11T12:59:55.787" v="2615" actId="26606"/>
          <ac:graphicFrameMkLst>
            <pc:docMk/>
            <pc:sldMk cId="2482651849" sldId="259"/>
            <ac:graphicFrameMk id="37" creationId="{5691F005-BF42-4C83-821A-DAE85A2CF53B}"/>
          </ac:graphicFrameMkLst>
        </pc:graphicFrameChg>
      </pc:sldChg>
      <pc:sldChg chg="addSp delSp modSp add del mod setBg modClrScheme delDesignElem chgLayout">
        <pc:chgData name="Nanda Kishore" userId="f373d34ad962a28e" providerId="LiveId" clId="{3D4A619A-92F8-4C9F-9E90-B56DAEF6412E}" dt="2021-06-11T16:07:31.467" v="3712" actId="47"/>
        <pc:sldMkLst>
          <pc:docMk/>
          <pc:sldMk cId="2867954555" sldId="260"/>
        </pc:sldMkLst>
        <pc:spChg chg="mod ord">
          <ac:chgData name="Nanda Kishore" userId="f373d34ad962a28e" providerId="LiveId" clId="{3D4A619A-92F8-4C9F-9E90-B56DAEF6412E}" dt="2021-06-11T16:05:11.698" v="3676" actId="6264"/>
          <ac:spMkLst>
            <pc:docMk/>
            <pc:sldMk cId="2867954555" sldId="260"/>
            <ac:spMk id="2" creationId="{CFBDC52C-C14C-4C9A-821C-071EB015F6F0}"/>
          </ac:spMkLst>
        </pc:spChg>
        <pc:spChg chg="add del mod ord">
          <ac:chgData name="Nanda Kishore" userId="f373d34ad962a28e" providerId="LiveId" clId="{3D4A619A-92F8-4C9F-9E90-B56DAEF6412E}" dt="2021-06-11T16:04:33.184" v="3673" actId="700"/>
          <ac:spMkLst>
            <pc:docMk/>
            <pc:sldMk cId="2867954555" sldId="260"/>
            <ac:spMk id="3" creationId="{AD468FC5-B10A-4CEC-9A95-C026F1539530}"/>
          </ac:spMkLst>
        </pc:spChg>
        <pc:spChg chg="add del mod">
          <ac:chgData name="Nanda Kishore" userId="f373d34ad962a28e" providerId="LiveId" clId="{3D4A619A-92F8-4C9F-9E90-B56DAEF6412E}" dt="2021-06-11T16:05:11.698" v="3676" actId="6264"/>
          <ac:spMkLst>
            <pc:docMk/>
            <pc:sldMk cId="2867954555" sldId="260"/>
            <ac:spMk id="4" creationId="{7A63E3C1-E577-4AB1-A5EA-BD6077F23648}"/>
          </ac:spMkLst>
        </pc:spChg>
        <pc:spChg chg="add del">
          <ac:chgData name="Nanda Kishore" userId="f373d34ad962a28e" providerId="LiveId" clId="{3D4A619A-92F8-4C9F-9E90-B56DAEF6412E}" dt="2021-06-11T16:02:42.552" v="3656" actId="26606"/>
          <ac:spMkLst>
            <pc:docMk/>
            <pc:sldMk cId="2867954555" sldId="260"/>
            <ac:spMk id="10" creationId="{3235AAE6-D9E0-41E2-8920-9642391843A8}"/>
          </ac:spMkLst>
        </pc:spChg>
        <pc:spChg chg="add del">
          <ac:chgData name="Nanda Kishore" userId="f373d34ad962a28e" providerId="LiveId" clId="{3D4A619A-92F8-4C9F-9E90-B56DAEF6412E}" dt="2021-06-11T16:02:42.552" v="3656" actId="26606"/>
          <ac:spMkLst>
            <pc:docMk/>
            <pc:sldMk cId="2867954555" sldId="260"/>
            <ac:spMk id="12" creationId="{DDD926EC-6F88-4D89-9AED-1C4C1AC00E22}"/>
          </ac:spMkLst>
        </pc:spChg>
        <pc:spChg chg="add del">
          <ac:chgData name="Nanda Kishore" userId="f373d34ad962a28e" providerId="LiveId" clId="{3D4A619A-92F8-4C9F-9E90-B56DAEF6412E}" dt="2021-06-11T16:02:42.552" v="3656" actId="26606"/>
          <ac:spMkLst>
            <pc:docMk/>
            <pc:sldMk cId="2867954555" sldId="260"/>
            <ac:spMk id="14" creationId="{A210685A-6235-45A7-850D-A6F555466EF7}"/>
          </ac:spMkLst>
        </pc:spChg>
        <pc:spChg chg="add del">
          <ac:chgData name="Nanda Kishore" userId="f373d34ad962a28e" providerId="LiveId" clId="{3D4A619A-92F8-4C9F-9E90-B56DAEF6412E}" dt="2021-06-11T16:05:11.698" v="3676" actId="6264"/>
          <ac:spMkLst>
            <pc:docMk/>
            <pc:sldMk cId="2867954555" sldId="260"/>
            <ac:spMk id="73" creationId="{A8384FB5-9ADC-4DDC-881B-597D56F5B15D}"/>
          </ac:spMkLst>
        </pc:spChg>
        <pc:spChg chg="add del">
          <ac:chgData name="Nanda Kishore" userId="f373d34ad962a28e" providerId="LiveId" clId="{3D4A619A-92F8-4C9F-9E90-B56DAEF6412E}" dt="2021-06-11T16:05:11.698" v="3676" actId="6264"/>
          <ac:spMkLst>
            <pc:docMk/>
            <pc:sldMk cId="2867954555" sldId="260"/>
            <ac:spMk id="74" creationId="{91E5A9A7-95C6-4F4F-B00E-C82E07FE62EF}"/>
          </ac:spMkLst>
        </pc:spChg>
        <pc:spChg chg="add del">
          <ac:chgData name="Nanda Kishore" userId="f373d34ad962a28e" providerId="LiveId" clId="{3D4A619A-92F8-4C9F-9E90-B56DAEF6412E}" dt="2021-06-11T16:05:11.698" v="3676" actId="6264"/>
          <ac:spMkLst>
            <pc:docMk/>
            <pc:sldMk cId="2867954555" sldId="260"/>
            <ac:spMk id="75" creationId="{D07DD2DE-F619-49DD-B5E7-03A290FF4ED1}"/>
          </ac:spMkLst>
        </pc:spChg>
        <pc:spChg chg="add del">
          <ac:chgData name="Nanda Kishore" userId="f373d34ad962a28e" providerId="LiveId" clId="{3D4A619A-92F8-4C9F-9E90-B56DAEF6412E}" dt="2021-06-11T16:05:11.698" v="3676" actId="6264"/>
          <ac:spMkLst>
            <pc:docMk/>
            <pc:sldMk cId="2867954555" sldId="260"/>
            <ac:spMk id="76" creationId="{85149191-5F60-4A28-AAFF-039F96B0F3EC}"/>
          </ac:spMkLst>
        </pc:spChg>
        <pc:spChg chg="add del">
          <ac:chgData name="Nanda Kishore" userId="f373d34ad962a28e" providerId="LiveId" clId="{3D4A619A-92F8-4C9F-9E90-B56DAEF6412E}" dt="2021-06-11T16:05:11.698" v="3676" actId="6264"/>
          <ac:spMkLst>
            <pc:docMk/>
            <pc:sldMk cId="2867954555" sldId="260"/>
            <ac:spMk id="77" creationId="{F8260ED5-17F7-4158-B241-D51DD4CF1B7E}"/>
          </ac:spMkLst>
        </pc:spChg>
        <pc:grpChg chg="add del">
          <ac:chgData name="Nanda Kishore" userId="f373d34ad962a28e" providerId="LiveId" clId="{3D4A619A-92F8-4C9F-9E90-B56DAEF6412E}" dt="2021-06-11T16:02:42.552" v="3656" actId="26606"/>
          <ac:grpSpMkLst>
            <pc:docMk/>
            <pc:sldMk cId="2867954555" sldId="260"/>
            <ac:grpSpMk id="16" creationId="{47AAA8D3-2927-4756-907F-522A8BFCF1D3}"/>
          </ac:grpSpMkLst>
        </pc:grpChg>
        <pc:grpChg chg="add del">
          <ac:chgData name="Nanda Kishore" userId="f373d34ad962a28e" providerId="LiveId" clId="{3D4A619A-92F8-4C9F-9E90-B56DAEF6412E}" dt="2021-06-11T16:02:42.552" v="3656" actId="26606"/>
          <ac:grpSpMkLst>
            <pc:docMk/>
            <pc:sldMk cId="2867954555" sldId="260"/>
            <ac:grpSpMk id="30" creationId="{7708568D-D276-4D56-900E-67D1E1AA1CA5}"/>
          </ac:grpSpMkLst>
        </pc:grpChg>
        <pc:picChg chg="mod">
          <ac:chgData name="Nanda Kishore" userId="f373d34ad962a28e" providerId="LiveId" clId="{3D4A619A-92F8-4C9F-9E90-B56DAEF6412E}" dt="2021-06-11T16:02:42.558" v="3657" actId="26606"/>
          <ac:picMkLst>
            <pc:docMk/>
            <pc:sldMk cId="2867954555" sldId="260"/>
            <ac:picMk id="5" creationId="{D17D6BB6-4C54-47E4-9F4E-727C4A050041}"/>
          </ac:picMkLst>
        </pc:picChg>
      </pc:sldChg>
      <pc:sldChg chg="addSp delSp del delDesignElem">
        <pc:chgData name="Nanda Kishore" userId="f373d34ad962a28e" providerId="LiveId" clId="{3D4A619A-92F8-4C9F-9E90-B56DAEF6412E}" dt="2021-06-11T06:42:32.938" v="622" actId="47"/>
        <pc:sldMkLst>
          <pc:docMk/>
          <pc:sldMk cId="3064165208" sldId="260"/>
        </pc:sldMkLst>
        <pc:spChg chg="add del">
          <ac:chgData name="Nanda Kishore" userId="f373d34ad962a28e" providerId="LiveId" clId="{3D4A619A-92F8-4C9F-9E90-B56DAEF6412E}" dt="2021-06-11T06:05:32.184" v="20"/>
          <ac:spMkLst>
            <pc:docMk/>
            <pc:sldMk cId="3064165208" sldId="260"/>
            <ac:spMk id="9" creationId="{EFA9B6C6-A247-48A8-9A1C-1E36FA9456B5}"/>
          </ac:spMkLst>
        </pc:spChg>
        <pc:spChg chg="add del">
          <ac:chgData name="Nanda Kishore" userId="f373d34ad962a28e" providerId="LiveId" clId="{3D4A619A-92F8-4C9F-9E90-B56DAEF6412E}" dt="2021-06-11T06:05:32.184" v="20"/>
          <ac:spMkLst>
            <pc:docMk/>
            <pc:sldMk cId="3064165208" sldId="260"/>
            <ac:spMk id="11" creationId="{C5CB530E-515E-412C-9DF1-5F8FFBD6F383}"/>
          </ac:spMkLst>
        </pc:spChg>
        <pc:spChg chg="add del">
          <ac:chgData name="Nanda Kishore" userId="f373d34ad962a28e" providerId="LiveId" clId="{3D4A619A-92F8-4C9F-9E90-B56DAEF6412E}" dt="2021-06-11T06:05:32.184" v="20"/>
          <ac:spMkLst>
            <pc:docMk/>
            <pc:sldMk cId="3064165208" sldId="260"/>
            <ac:spMk id="13" creationId="{712D4376-A578-4FF1-94FC-245E7A6A489F}"/>
          </ac:spMkLst>
        </pc:spChg>
        <pc:spChg chg="add del">
          <ac:chgData name="Nanda Kishore" userId="f373d34ad962a28e" providerId="LiveId" clId="{3D4A619A-92F8-4C9F-9E90-B56DAEF6412E}" dt="2021-06-11T06:05:32.184" v="20"/>
          <ac:spMkLst>
            <pc:docMk/>
            <pc:sldMk cId="3064165208" sldId="260"/>
            <ac:spMk id="15" creationId="{AEA7509D-F04F-40CB-A0B3-EEF16499CC9F}"/>
          </ac:spMkLst>
        </pc:spChg>
        <pc:cxnChg chg="add del">
          <ac:chgData name="Nanda Kishore" userId="f373d34ad962a28e" providerId="LiveId" clId="{3D4A619A-92F8-4C9F-9E90-B56DAEF6412E}" dt="2021-06-11T06:05:32.184" v="20"/>
          <ac:cxnSpMkLst>
            <pc:docMk/>
            <pc:sldMk cId="3064165208" sldId="260"/>
            <ac:cxnSpMk id="17" creationId="{56020367-4FD5-4596-8E10-C5F095CD8DBF}"/>
          </ac:cxnSpMkLst>
        </pc:cxnChg>
      </pc:sldChg>
      <pc:sldChg chg="addSp delSp modSp mod setBg delDesignElem">
        <pc:chgData name="Nanda Kishore" userId="f373d34ad962a28e" providerId="LiveId" clId="{3D4A619A-92F8-4C9F-9E90-B56DAEF6412E}" dt="2021-06-11T13:33:14.804" v="2767" actId="12100"/>
        <pc:sldMkLst>
          <pc:docMk/>
          <pc:sldMk cId="3729400044" sldId="261"/>
        </pc:sldMkLst>
        <pc:spChg chg="mod">
          <ac:chgData name="Nanda Kishore" userId="f373d34ad962a28e" providerId="LiveId" clId="{3D4A619A-92F8-4C9F-9E90-B56DAEF6412E}" dt="2021-06-11T13:13:03.463" v="2663" actId="207"/>
          <ac:spMkLst>
            <pc:docMk/>
            <pc:sldMk cId="3729400044" sldId="261"/>
            <ac:spMk id="2" creationId="{00000000-0000-0000-0000-000000000000}"/>
          </ac:spMkLst>
        </pc:spChg>
        <pc:spChg chg="add del">
          <ac:chgData name="Nanda Kishore" userId="f373d34ad962a28e" providerId="LiveId" clId="{3D4A619A-92F8-4C9F-9E90-B56DAEF6412E}" dt="2021-06-11T06:46:03.104" v="750" actId="26606"/>
          <ac:spMkLst>
            <pc:docMk/>
            <pc:sldMk cId="3729400044" sldId="261"/>
            <ac:spMk id="3" creationId="{00000000-0000-0000-0000-000000000000}"/>
          </ac:spMkLst>
        </pc:spChg>
        <pc:spChg chg="add del mod">
          <ac:chgData name="Nanda Kishore" userId="f373d34ad962a28e" providerId="LiveId" clId="{3D4A619A-92F8-4C9F-9E90-B56DAEF6412E}" dt="2021-06-11T10:44:36.675" v="2036" actId="26606"/>
          <ac:spMkLst>
            <pc:docMk/>
            <pc:sldMk cId="3729400044" sldId="261"/>
            <ac:spMk id="4" creationId="{E2F8822D-2AE0-423D-9D3C-8265B21B1C4D}"/>
          </ac:spMkLst>
        </pc:spChg>
        <pc:spChg chg="add del">
          <ac:chgData name="Nanda Kishore" userId="f373d34ad962a28e" providerId="LiveId" clId="{3D4A619A-92F8-4C9F-9E90-B56DAEF6412E}" dt="2021-06-11T06:46:03.104" v="750" actId="26606"/>
          <ac:spMkLst>
            <pc:docMk/>
            <pc:sldMk cId="3729400044" sldId="261"/>
            <ac:spMk id="9" creationId="{C9A36457-A5F4-4103-A443-02581C09185B}"/>
          </ac:spMkLst>
        </pc:spChg>
        <pc:spChg chg="add del">
          <ac:chgData name="Nanda Kishore" userId="f373d34ad962a28e" providerId="LiveId" clId="{3D4A619A-92F8-4C9F-9E90-B56DAEF6412E}" dt="2021-06-11T06:46:03.104" v="750" actId="26606"/>
          <ac:spMkLst>
            <pc:docMk/>
            <pc:sldMk cId="3729400044" sldId="261"/>
            <ac:spMk id="11" creationId="{DC5FB7E8-B636-40FA-BE8D-48145C0F5C57}"/>
          </ac:spMkLst>
        </pc:spChg>
        <pc:spChg chg="add del">
          <ac:chgData name="Nanda Kishore" userId="f373d34ad962a28e" providerId="LiveId" clId="{3D4A619A-92F8-4C9F-9E90-B56DAEF6412E}" dt="2021-06-11T06:46:03.104" v="750" actId="26606"/>
          <ac:spMkLst>
            <pc:docMk/>
            <pc:sldMk cId="3729400044" sldId="261"/>
            <ac:spMk id="13" creationId="{142DCE2C-2863-46FA-9BE7-24365A24D9BA}"/>
          </ac:spMkLst>
        </pc:spChg>
        <pc:spChg chg="add del">
          <ac:chgData name="Nanda Kishore" userId="f373d34ad962a28e" providerId="LiveId" clId="{3D4A619A-92F8-4C9F-9E90-B56DAEF6412E}" dt="2021-06-11T06:46:03.088" v="749" actId="26606"/>
          <ac:spMkLst>
            <pc:docMk/>
            <pc:sldMk cId="3729400044" sldId="261"/>
            <ac:spMk id="18" creationId="{C2554CA6-288E-4202-BC52-2E5A8F0C0AED}"/>
          </ac:spMkLst>
        </pc:spChg>
        <pc:spChg chg="add del">
          <ac:chgData name="Nanda Kishore" userId="f373d34ad962a28e" providerId="LiveId" clId="{3D4A619A-92F8-4C9F-9E90-B56DAEF6412E}" dt="2021-06-11T06:45:47.997" v="745" actId="26606"/>
          <ac:spMkLst>
            <pc:docMk/>
            <pc:sldMk cId="3729400044" sldId="261"/>
            <ac:spMk id="19" creationId="{37C89E4B-3C9F-44B9-8B86-D9E3D112D8EC}"/>
          </ac:spMkLst>
        </pc:spChg>
        <pc:spChg chg="add del">
          <ac:chgData name="Nanda Kishore" userId="f373d34ad962a28e" providerId="LiveId" clId="{3D4A619A-92F8-4C9F-9E90-B56DAEF6412E}" dt="2021-06-11T06:46:03.088" v="749" actId="26606"/>
          <ac:spMkLst>
            <pc:docMk/>
            <pc:sldMk cId="3729400044" sldId="261"/>
            <ac:spMk id="20" creationId="{B10BB131-AC8E-4A8E-A5D1-36260F720C3B}"/>
          </ac:spMkLst>
        </pc:spChg>
        <pc:spChg chg="add del">
          <ac:chgData name="Nanda Kishore" userId="f373d34ad962a28e" providerId="LiveId" clId="{3D4A619A-92F8-4C9F-9E90-B56DAEF6412E}" dt="2021-06-11T06:46:03.088" v="749" actId="26606"/>
          <ac:spMkLst>
            <pc:docMk/>
            <pc:sldMk cId="3729400044" sldId="261"/>
            <ac:spMk id="22" creationId="{5B7778FC-632E-4DCA-A7CB-0D7731CCF970}"/>
          </ac:spMkLst>
        </pc:spChg>
        <pc:spChg chg="add del">
          <ac:chgData name="Nanda Kishore" userId="f373d34ad962a28e" providerId="LiveId" clId="{3D4A619A-92F8-4C9F-9E90-B56DAEF6412E}" dt="2021-06-11T06:46:03.088" v="749" actId="26606"/>
          <ac:spMkLst>
            <pc:docMk/>
            <pc:sldMk cId="3729400044" sldId="261"/>
            <ac:spMk id="24" creationId="{FA23A907-97FB-4A8F-880A-DD77401C4296}"/>
          </ac:spMkLst>
        </pc:spChg>
        <pc:spChg chg="add del">
          <ac:chgData name="Nanda Kishore" userId="f373d34ad962a28e" providerId="LiveId" clId="{3D4A619A-92F8-4C9F-9E90-B56DAEF6412E}" dt="2021-06-11T06:45:53.181" v="747" actId="26606"/>
          <ac:spMkLst>
            <pc:docMk/>
            <pc:sldMk cId="3729400044" sldId="261"/>
            <ac:spMk id="25" creationId="{C1DD1A8A-57D5-4A81-AD04-532B043C5611}"/>
          </ac:spMkLst>
        </pc:spChg>
        <pc:spChg chg="add del">
          <ac:chgData name="Nanda Kishore" userId="f373d34ad962a28e" providerId="LiveId" clId="{3D4A619A-92F8-4C9F-9E90-B56DAEF6412E}" dt="2021-06-11T06:45:53.181" v="747" actId="26606"/>
          <ac:spMkLst>
            <pc:docMk/>
            <pc:sldMk cId="3729400044" sldId="261"/>
            <ac:spMk id="27" creationId="{007891EC-4501-44ED-A8C8-B11B6DB767AB}"/>
          </ac:spMkLst>
        </pc:spChg>
        <pc:spChg chg="add del">
          <ac:chgData name="Nanda Kishore" userId="f373d34ad962a28e" providerId="LiveId" clId="{3D4A619A-92F8-4C9F-9E90-B56DAEF6412E}" dt="2021-06-11T06:46:03.088" v="749" actId="26606"/>
          <ac:spMkLst>
            <pc:docMk/>
            <pc:sldMk cId="3729400044" sldId="261"/>
            <ac:spMk id="29" creationId="{00000000-0000-0000-0000-000000000000}"/>
          </ac:spMkLst>
        </pc:spChg>
        <pc:spChg chg="add del">
          <ac:chgData name="Nanda Kishore" userId="f373d34ad962a28e" providerId="LiveId" clId="{3D4A619A-92F8-4C9F-9E90-B56DAEF6412E}" dt="2021-06-11T06:52:48.928" v="1122" actId="26606"/>
          <ac:spMkLst>
            <pc:docMk/>
            <pc:sldMk cId="3729400044" sldId="261"/>
            <ac:spMk id="30" creationId="{88853921-7BC9-4BDE-ACAB-133C683C82D6}"/>
          </ac:spMkLst>
        </pc:spChg>
        <pc:spChg chg="add del">
          <ac:chgData name="Nanda Kishore" userId="f373d34ad962a28e" providerId="LiveId" clId="{3D4A619A-92F8-4C9F-9E90-B56DAEF6412E}" dt="2021-06-11T06:52:48.928" v="1122" actId="26606"/>
          <ac:spMkLst>
            <pc:docMk/>
            <pc:sldMk cId="3729400044" sldId="261"/>
            <ac:spMk id="31" creationId="{F837543A-6020-4505-A233-C9DB4BF74011}"/>
          </ac:spMkLst>
        </pc:spChg>
        <pc:spChg chg="add del">
          <ac:chgData name="Nanda Kishore" userId="f373d34ad962a28e" providerId="LiveId" clId="{3D4A619A-92F8-4C9F-9E90-B56DAEF6412E}" dt="2021-06-11T06:52:48.928" v="1122" actId="26606"/>
          <ac:spMkLst>
            <pc:docMk/>
            <pc:sldMk cId="3729400044" sldId="261"/>
            <ac:spMk id="32" creationId="{09192968-3AE7-4470-A61C-97294BB92731}"/>
          </ac:spMkLst>
        </pc:spChg>
        <pc:spChg chg="add del">
          <ac:chgData name="Nanda Kishore" userId="f373d34ad962a28e" providerId="LiveId" clId="{3D4A619A-92F8-4C9F-9E90-B56DAEF6412E}" dt="2021-06-11T06:52:48.928" v="1122" actId="26606"/>
          <ac:spMkLst>
            <pc:docMk/>
            <pc:sldMk cId="3729400044" sldId="261"/>
            <ac:spMk id="33" creationId="{35B16301-FB18-48BA-A6DD-C37CAF6F9A18}"/>
          </ac:spMkLst>
        </pc:spChg>
        <pc:spChg chg="add del">
          <ac:chgData name="Nanda Kishore" userId="f373d34ad962a28e" providerId="LiveId" clId="{3D4A619A-92F8-4C9F-9E90-B56DAEF6412E}" dt="2021-06-11T06:52:48.928" v="1122" actId="26606"/>
          <ac:spMkLst>
            <pc:docMk/>
            <pc:sldMk cId="3729400044" sldId="261"/>
            <ac:spMk id="34" creationId="{3AB72E55-43E4-4356-BFE8-E2102CB0B505}"/>
          </ac:spMkLst>
        </pc:spChg>
        <pc:spChg chg="add del mod">
          <ac:chgData name="Nanda Kishore" userId="f373d34ad962a28e" providerId="LiveId" clId="{3D4A619A-92F8-4C9F-9E90-B56DAEF6412E}" dt="2021-06-11T06:52:48.928" v="1122" actId="26606"/>
          <ac:spMkLst>
            <pc:docMk/>
            <pc:sldMk cId="3729400044" sldId="261"/>
            <ac:spMk id="35" creationId="{00000000-0000-0000-0000-000000000000}"/>
          </ac:spMkLst>
        </pc:spChg>
        <pc:spChg chg="add del">
          <ac:chgData name="Nanda Kishore" userId="f373d34ad962a28e" providerId="LiveId" clId="{3D4A619A-92F8-4C9F-9E90-B56DAEF6412E}" dt="2021-06-11T06:52:48.928" v="1122" actId="26606"/>
          <ac:spMkLst>
            <pc:docMk/>
            <pc:sldMk cId="3729400044" sldId="261"/>
            <ac:spMk id="36" creationId="{C3C0D90E-074A-4F52-9B11-B52BEF4BCBE5}"/>
          </ac:spMkLst>
        </pc:spChg>
        <pc:spChg chg="add del">
          <ac:chgData name="Nanda Kishore" userId="f373d34ad962a28e" providerId="LiveId" clId="{3D4A619A-92F8-4C9F-9E90-B56DAEF6412E}" dt="2021-06-11T06:52:48.928" v="1122" actId="26606"/>
          <ac:spMkLst>
            <pc:docMk/>
            <pc:sldMk cId="3729400044" sldId="261"/>
            <ac:spMk id="37" creationId="{CABBD4C1-E6F8-46F6-8152-A8A97490BF4D}"/>
          </ac:spMkLst>
        </pc:spChg>
        <pc:spChg chg="add del">
          <ac:chgData name="Nanda Kishore" userId="f373d34ad962a28e" providerId="LiveId" clId="{3D4A619A-92F8-4C9F-9E90-B56DAEF6412E}" dt="2021-06-11T06:52:48.928" v="1122" actId="26606"/>
          <ac:spMkLst>
            <pc:docMk/>
            <pc:sldMk cId="3729400044" sldId="261"/>
            <ac:spMk id="38" creationId="{83BA5EF5-1FE9-4BF9-83BB-269BCDDF6156}"/>
          </ac:spMkLst>
        </pc:spChg>
        <pc:spChg chg="add del">
          <ac:chgData name="Nanda Kishore" userId="f373d34ad962a28e" providerId="LiveId" clId="{3D4A619A-92F8-4C9F-9E90-B56DAEF6412E}" dt="2021-06-11T06:52:32.768" v="1113" actId="26606"/>
          <ac:spMkLst>
            <pc:docMk/>
            <pc:sldMk cId="3729400044" sldId="261"/>
            <ac:spMk id="43" creationId="{C2554CA6-288E-4202-BC52-2E5A8F0C0AED}"/>
          </ac:spMkLst>
        </pc:spChg>
        <pc:spChg chg="add del">
          <ac:chgData name="Nanda Kishore" userId="f373d34ad962a28e" providerId="LiveId" clId="{3D4A619A-92F8-4C9F-9E90-B56DAEF6412E}" dt="2021-06-11T06:52:45.640" v="1119" actId="26606"/>
          <ac:spMkLst>
            <pc:docMk/>
            <pc:sldMk cId="3729400044" sldId="261"/>
            <ac:spMk id="44" creationId="{B819A166-7571-4003-A6B8-B62034C3ED30}"/>
          </ac:spMkLst>
        </pc:spChg>
        <pc:spChg chg="add del">
          <ac:chgData name="Nanda Kishore" userId="f373d34ad962a28e" providerId="LiveId" clId="{3D4A619A-92F8-4C9F-9E90-B56DAEF6412E}" dt="2021-06-11T06:52:32.768" v="1113" actId="26606"/>
          <ac:spMkLst>
            <pc:docMk/>
            <pc:sldMk cId="3729400044" sldId="261"/>
            <ac:spMk id="45" creationId="{B10BB131-AC8E-4A8E-A5D1-36260F720C3B}"/>
          </ac:spMkLst>
        </pc:spChg>
        <pc:spChg chg="add del">
          <ac:chgData name="Nanda Kishore" userId="f373d34ad962a28e" providerId="LiveId" clId="{3D4A619A-92F8-4C9F-9E90-B56DAEF6412E}" dt="2021-06-11T06:52:48.912" v="1121" actId="26606"/>
          <ac:spMkLst>
            <pc:docMk/>
            <pc:sldMk cId="3729400044" sldId="261"/>
            <ac:spMk id="46" creationId="{4F7EBAE4-9945-4473-9E34-B2C66EA0F03D}"/>
          </ac:spMkLst>
        </pc:spChg>
        <pc:spChg chg="add del">
          <ac:chgData name="Nanda Kishore" userId="f373d34ad962a28e" providerId="LiveId" clId="{3D4A619A-92F8-4C9F-9E90-B56DAEF6412E}" dt="2021-06-11T06:52:32.768" v="1113" actId="26606"/>
          <ac:spMkLst>
            <pc:docMk/>
            <pc:sldMk cId="3729400044" sldId="261"/>
            <ac:spMk id="47" creationId="{5B7778FC-632E-4DCA-A7CB-0D7731CCF970}"/>
          </ac:spMkLst>
        </pc:spChg>
        <pc:spChg chg="add del">
          <ac:chgData name="Nanda Kishore" userId="f373d34ad962a28e" providerId="LiveId" clId="{3D4A619A-92F8-4C9F-9E90-B56DAEF6412E}" dt="2021-06-11T06:52:48.912" v="1121" actId="26606"/>
          <ac:spMkLst>
            <pc:docMk/>
            <pc:sldMk cId="3729400044" sldId="261"/>
            <ac:spMk id="48" creationId="{70BEB1E7-2F88-40BC-B73D-42E5B6F80BFC}"/>
          </ac:spMkLst>
        </pc:spChg>
        <pc:spChg chg="add del">
          <ac:chgData name="Nanda Kishore" userId="f373d34ad962a28e" providerId="LiveId" clId="{3D4A619A-92F8-4C9F-9E90-B56DAEF6412E}" dt="2021-06-11T06:52:32.768" v="1113" actId="26606"/>
          <ac:spMkLst>
            <pc:docMk/>
            <pc:sldMk cId="3729400044" sldId="261"/>
            <ac:spMk id="49" creationId="{FA23A907-97FB-4A8F-880A-DD77401C4296}"/>
          </ac:spMkLst>
        </pc:spChg>
        <pc:spChg chg="add del">
          <ac:chgData name="Nanda Kishore" userId="f373d34ad962a28e" providerId="LiveId" clId="{3D4A619A-92F8-4C9F-9E90-B56DAEF6412E}" dt="2021-06-11T06:52:48.912" v="1121" actId="26606"/>
          <ac:spMkLst>
            <pc:docMk/>
            <pc:sldMk cId="3729400044" sldId="261"/>
            <ac:spMk id="50" creationId="{A7B99495-F43F-4D80-A44F-2CB4764EB90B}"/>
          </ac:spMkLst>
        </pc:spChg>
        <pc:spChg chg="add del">
          <ac:chgData name="Nanda Kishore" userId="f373d34ad962a28e" providerId="LiveId" clId="{3D4A619A-92F8-4C9F-9E90-B56DAEF6412E}" dt="2021-06-11T06:52:37.682" v="1115" actId="26606"/>
          <ac:spMkLst>
            <pc:docMk/>
            <pc:sldMk cId="3729400044" sldId="261"/>
            <ac:spMk id="51" creationId="{83BA5EF5-1FE9-4BF9-83BB-269BCDDF6156}"/>
          </ac:spMkLst>
        </pc:spChg>
        <pc:spChg chg="add del">
          <ac:chgData name="Nanda Kishore" userId="f373d34ad962a28e" providerId="LiveId" clId="{3D4A619A-92F8-4C9F-9E90-B56DAEF6412E}" dt="2021-06-11T06:52:37.682" v="1115" actId="26606"/>
          <ac:spMkLst>
            <pc:docMk/>
            <pc:sldMk cId="3729400044" sldId="261"/>
            <ac:spMk id="52" creationId="{F837543A-6020-4505-A233-C9DB4BF74011}"/>
          </ac:spMkLst>
        </pc:spChg>
        <pc:spChg chg="add del">
          <ac:chgData name="Nanda Kishore" userId="f373d34ad962a28e" providerId="LiveId" clId="{3D4A619A-92F8-4C9F-9E90-B56DAEF6412E}" dt="2021-06-11T06:52:37.682" v="1115" actId="26606"/>
          <ac:spMkLst>
            <pc:docMk/>
            <pc:sldMk cId="3729400044" sldId="261"/>
            <ac:spMk id="54" creationId="{35B16301-FB18-48BA-A6DD-C37CAF6F9A18}"/>
          </ac:spMkLst>
        </pc:spChg>
        <pc:spChg chg="add del">
          <ac:chgData name="Nanda Kishore" userId="f373d34ad962a28e" providerId="LiveId" clId="{3D4A619A-92F8-4C9F-9E90-B56DAEF6412E}" dt="2021-06-11T06:52:37.682" v="1115" actId="26606"/>
          <ac:spMkLst>
            <pc:docMk/>
            <pc:sldMk cId="3729400044" sldId="261"/>
            <ac:spMk id="55" creationId="{88853921-7BC9-4BDE-ACAB-133C683C82D6}"/>
          </ac:spMkLst>
        </pc:spChg>
        <pc:spChg chg="add del">
          <ac:chgData name="Nanda Kishore" userId="f373d34ad962a28e" providerId="LiveId" clId="{3D4A619A-92F8-4C9F-9E90-B56DAEF6412E}" dt="2021-06-11T06:52:37.682" v="1115" actId="26606"/>
          <ac:spMkLst>
            <pc:docMk/>
            <pc:sldMk cId="3729400044" sldId="261"/>
            <ac:spMk id="56" creationId="{C3C0D90E-074A-4F52-9B11-B52BEF4BCBE5}"/>
          </ac:spMkLst>
        </pc:spChg>
        <pc:spChg chg="add del">
          <ac:chgData name="Nanda Kishore" userId="f373d34ad962a28e" providerId="LiveId" clId="{3D4A619A-92F8-4C9F-9E90-B56DAEF6412E}" dt="2021-06-11T06:52:37.682" v="1115" actId="26606"/>
          <ac:spMkLst>
            <pc:docMk/>
            <pc:sldMk cId="3729400044" sldId="261"/>
            <ac:spMk id="57" creationId="{09192968-3AE7-4470-A61C-97294BB92731}"/>
          </ac:spMkLst>
        </pc:spChg>
        <pc:spChg chg="add del">
          <ac:chgData name="Nanda Kishore" userId="f373d34ad962a28e" providerId="LiveId" clId="{3D4A619A-92F8-4C9F-9E90-B56DAEF6412E}" dt="2021-06-11T06:52:37.682" v="1115" actId="26606"/>
          <ac:spMkLst>
            <pc:docMk/>
            <pc:sldMk cId="3729400044" sldId="261"/>
            <ac:spMk id="58" creationId="{CABBD4C1-E6F8-46F6-8152-A8A97490BF4D}"/>
          </ac:spMkLst>
        </pc:spChg>
        <pc:spChg chg="add del">
          <ac:chgData name="Nanda Kishore" userId="f373d34ad962a28e" providerId="LiveId" clId="{3D4A619A-92F8-4C9F-9E90-B56DAEF6412E}" dt="2021-06-11T06:52:37.682" v="1115" actId="26606"/>
          <ac:spMkLst>
            <pc:docMk/>
            <pc:sldMk cId="3729400044" sldId="261"/>
            <ac:spMk id="59" creationId="{3AB72E55-43E4-4356-BFE8-E2102CB0B505}"/>
          </ac:spMkLst>
        </pc:spChg>
        <pc:spChg chg="add del">
          <ac:chgData name="Nanda Kishore" userId="f373d34ad962a28e" providerId="LiveId" clId="{3D4A619A-92F8-4C9F-9E90-B56DAEF6412E}" dt="2021-06-11T06:52:41.506" v="1117" actId="26606"/>
          <ac:spMkLst>
            <pc:docMk/>
            <pc:sldMk cId="3729400044" sldId="261"/>
            <ac:spMk id="61" creationId="{1709F1D5-B0F1-4714-A239-E5B61C161915}"/>
          </ac:spMkLst>
        </pc:spChg>
        <pc:spChg chg="add del">
          <ac:chgData name="Nanda Kishore" userId="f373d34ad962a28e" providerId="LiveId" clId="{3D4A619A-92F8-4C9F-9E90-B56DAEF6412E}" dt="2021-06-11T06:52:41.506" v="1117" actId="26606"/>
          <ac:spMkLst>
            <pc:docMk/>
            <pc:sldMk cId="3729400044" sldId="261"/>
            <ac:spMk id="62" creationId="{228FB460-D3FF-4440-A020-05982A09E517}"/>
          </ac:spMkLst>
        </pc:spChg>
        <pc:spChg chg="add del">
          <ac:chgData name="Nanda Kishore" userId="f373d34ad962a28e" providerId="LiveId" clId="{3D4A619A-92F8-4C9F-9E90-B56DAEF6412E}" dt="2021-06-11T06:52:41.506" v="1117" actId="26606"/>
          <ac:spMkLst>
            <pc:docMk/>
            <pc:sldMk cId="3729400044" sldId="261"/>
            <ac:spMk id="63" creationId="{14847E93-7DC1-4D4B-8829-B19AA7137C50}"/>
          </ac:spMkLst>
        </pc:spChg>
        <pc:spChg chg="add del">
          <ac:chgData name="Nanda Kishore" userId="f373d34ad962a28e" providerId="LiveId" clId="{3D4A619A-92F8-4C9F-9E90-B56DAEF6412E}" dt="2021-06-11T06:52:41.506" v="1117" actId="26606"/>
          <ac:spMkLst>
            <pc:docMk/>
            <pc:sldMk cId="3729400044" sldId="261"/>
            <ac:spMk id="64" creationId="{5566D6E1-03A1-4D73-A4E0-35D74D568A04}"/>
          </ac:spMkLst>
        </pc:spChg>
        <pc:spChg chg="add del">
          <ac:chgData name="Nanda Kishore" userId="f373d34ad962a28e" providerId="LiveId" clId="{3D4A619A-92F8-4C9F-9E90-B56DAEF6412E}" dt="2021-06-11T06:52:41.506" v="1117" actId="26606"/>
          <ac:spMkLst>
            <pc:docMk/>
            <pc:sldMk cId="3729400044" sldId="261"/>
            <ac:spMk id="65" creationId="{9F835A99-04AC-494A-A572-AFE8413CC938}"/>
          </ac:spMkLst>
        </pc:spChg>
        <pc:spChg chg="add del">
          <ac:chgData name="Nanda Kishore" userId="f373d34ad962a28e" providerId="LiveId" clId="{3D4A619A-92F8-4C9F-9E90-B56DAEF6412E}" dt="2021-06-11T06:52:41.506" v="1117" actId="26606"/>
          <ac:spMkLst>
            <pc:docMk/>
            <pc:sldMk cId="3729400044" sldId="261"/>
            <ac:spMk id="66" creationId="{7B786209-1B0B-4CA9-9BDD-F7327066A84D}"/>
          </ac:spMkLst>
        </pc:spChg>
        <pc:spChg chg="add del">
          <ac:chgData name="Nanda Kishore" userId="f373d34ad962a28e" providerId="LiveId" clId="{3D4A619A-92F8-4C9F-9E90-B56DAEF6412E}" dt="2021-06-11T06:52:41.506" v="1117" actId="26606"/>
          <ac:spMkLst>
            <pc:docMk/>
            <pc:sldMk cId="3729400044" sldId="261"/>
            <ac:spMk id="67" creationId="{2D2964BB-484D-45AE-AD66-D407D0629652}"/>
          </ac:spMkLst>
        </pc:spChg>
        <pc:spChg chg="add del">
          <ac:chgData name="Nanda Kishore" userId="f373d34ad962a28e" providerId="LiveId" clId="{3D4A619A-92F8-4C9F-9E90-B56DAEF6412E}" dt="2021-06-11T06:52:41.506" v="1117" actId="26606"/>
          <ac:spMkLst>
            <pc:docMk/>
            <pc:sldMk cId="3729400044" sldId="261"/>
            <ac:spMk id="68" creationId="{6691AC69-A76E-4DAB-B565-468B6B87ACF3}"/>
          </ac:spMkLst>
        </pc:spChg>
        <pc:spChg chg="add del">
          <ac:chgData name="Nanda Kishore" userId="f373d34ad962a28e" providerId="LiveId" clId="{3D4A619A-92F8-4C9F-9E90-B56DAEF6412E}" dt="2021-06-11T06:53:16.496" v="1127" actId="26606"/>
          <ac:spMkLst>
            <pc:docMk/>
            <pc:sldMk cId="3729400044" sldId="261"/>
            <ac:spMk id="69" creationId="{F837543A-6020-4505-A233-C9DB4BF74011}"/>
          </ac:spMkLst>
        </pc:spChg>
        <pc:spChg chg="add del">
          <ac:chgData name="Nanda Kishore" userId="f373d34ad962a28e" providerId="LiveId" clId="{3D4A619A-92F8-4C9F-9E90-B56DAEF6412E}" dt="2021-06-11T06:53:16.496" v="1127" actId="26606"/>
          <ac:spMkLst>
            <pc:docMk/>
            <pc:sldMk cId="3729400044" sldId="261"/>
            <ac:spMk id="70" creationId="{35B16301-FB18-48BA-A6DD-C37CAF6F9A18}"/>
          </ac:spMkLst>
        </pc:spChg>
        <pc:spChg chg="add del mod">
          <ac:chgData name="Nanda Kishore" userId="f373d34ad962a28e" providerId="LiveId" clId="{3D4A619A-92F8-4C9F-9E90-B56DAEF6412E}" dt="2021-06-11T06:53:16.496" v="1127" actId="26606"/>
          <ac:spMkLst>
            <pc:docMk/>
            <pc:sldMk cId="3729400044" sldId="261"/>
            <ac:spMk id="71" creationId="{00000000-0000-0000-0000-000000000000}"/>
          </ac:spMkLst>
        </pc:spChg>
        <pc:spChg chg="add del">
          <ac:chgData name="Nanda Kishore" userId="f373d34ad962a28e" providerId="LiveId" clId="{3D4A619A-92F8-4C9F-9E90-B56DAEF6412E}" dt="2021-06-11T06:53:16.496" v="1127" actId="26606"/>
          <ac:spMkLst>
            <pc:docMk/>
            <pc:sldMk cId="3729400044" sldId="261"/>
            <ac:spMk id="72" creationId="{C3C0D90E-074A-4F52-9B11-B52BEF4BCBE5}"/>
          </ac:spMkLst>
        </pc:spChg>
        <pc:spChg chg="add del">
          <ac:chgData name="Nanda Kishore" userId="f373d34ad962a28e" providerId="LiveId" clId="{3D4A619A-92F8-4C9F-9E90-B56DAEF6412E}" dt="2021-06-11T06:53:16.496" v="1127" actId="26606"/>
          <ac:spMkLst>
            <pc:docMk/>
            <pc:sldMk cId="3729400044" sldId="261"/>
            <ac:spMk id="73" creationId="{CABBD4C1-E6F8-46F6-8152-A8A97490BF4D}"/>
          </ac:spMkLst>
        </pc:spChg>
        <pc:spChg chg="add del">
          <ac:chgData name="Nanda Kishore" userId="f373d34ad962a28e" providerId="LiveId" clId="{3D4A619A-92F8-4C9F-9E90-B56DAEF6412E}" dt="2021-06-11T06:53:16.496" v="1127" actId="26606"/>
          <ac:spMkLst>
            <pc:docMk/>
            <pc:sldMk cId="3729400044" sldId="261"/>
            <ac:spMk id="74" creationId="{83BA5EF5-1FE9-4BF9-83BB-269BCDDF6156}"/>
          </ac:spMkLst>
        </pc:spChg>
        <pc:spChg chg="add del">
          <ac:chgData name="Nanda Kishore" userId="f373d34ad962a28e" providerId="LiveId" clId="{3D4A619A-92F8-4C9F-9E90-B56DAEF6412E}" dt="2021-06-11T06:53:16.496" v="1127" actId="26606"/>
          <ac:spMkLst>
            <pc:docMk/>
            <pc:sldMk cId="3729400044" sldId="261"/>
            <ac:spMk id="76" creationId="{88853921-7BC9-4BDE-ACAB-133C683C82D6}"/>
          </ac:spMkLst>
        </pc:spChg>
        <pc:spChg chg="add del">
          <ac:chgData name="Nanda Kishore" userId="f373d34ad962a28e" providerId="LiveId" clId="{3D4A619A-92F8-4C9F-9E90-B56DAEF6412E}" dt="2021-06-11T06:53:16.496" v="1127" actId="26606"/>
          <ac:spMkLst>
            <pc:docMk/>
            <pc:sldMk cId="3729400044" sldId="261"/>
            <ac:spMk id="77" creationId="{09192968-3AE7-4470-A61C-97294BB92731}"/>
          </ac:spMkLst>
        </pc:spChg>
        <pc:spChg chg="add del">
          <ac:chgData name="Nanda Kishore" userId="f373d34ad962a28e" providerId="LiveId" clId="{3D4A619A-92F8-4C9F-9E90-B56DAEF6412E}" dt="2021-06-11T06:53:16.496" v="1127" actId="26606"/>
          <ac:spMkLst>
            <pc:docMk/>
            <pc:sldMk cId="3729400044" sldId="261"/>
            <ac:spMk id="78" creationId="{3AB72E55-43E4-4356-BFE8-E2102CB0B505}"/>
          </ac:spMkLst>
        </pc:spChg>
        <pc:spChg chg="add del">
          <ac:chgData name="Nanda Kishore" userId="f373d34ad962a28e" providerId="LiveId" clId="{3D4A619A-92F8-4C9F-9E90-B56DAEF6412E}" dt="2021-06-11T06:53:10.564" v="1124" actId="26606"/>
          <ac:spMkLst>
            <pc:docMk/>
            <pc:sldMk cId="3729400044" sldId="261"/>
            <ac:spMk id="83" creationId="{C2554CA6-288E-4202-BC52-2E5A8F0C0AED}"/>
          </ac:spMkLst>
        </pc:spChg>
        <pc:spChg chg="add del">
          <ac:chgData name="Nanda Kishore" userId="f373d34ad962a28e" providerId="LiveId" clId="{3D4A619A-92F8-4C9F-9E90-B56DAEF6412E}" dt="2021-06-11T06:53:10.564" v="1124" actId="26606"/>
          <ac:spMkLst>
            <pc:docMk/>
            <pc:sldMk cId="3729400044" sldId="261"/>
            <ac:spMk id="85" creationId="{B10BB131-AC8E-4A8E-A5D1-36260F720C3B}"/>
          </ac:spMkLst>
        </pc:spChg>
        <pc:spChg chg="add del">
          <ac:chgData name="Nanda Kishore" userId="f373d34ad962a28e" providerId="LiveId" clId="{3D4A619A-92F8-4C9F-9E90-B56DAEF6412E}" dt="2021-06-11T06:53:10.564" v="1124" actId="26606"/>
          <ac:spMkLst>
            <pc:docMk/>
            <pc:sldMk cId="3729400044" sldId="261"/>
            <ac:spMk id="87" creationId="{5B7778FC-632E-4DCA-A7CB-0D7731CCF970}"/>
          </ac:spMkLst>
        </pc:spChg>
        <pc:spChg chg="add del">
          <ac:chgData name="Nanda Kishore" userId="f373d34ad962a28e" providerId="LiveId" clId="{3D4A619A-92F8-4C9F-9E90-B56DAEF6412E}" dt="2021-06-11T06:53:10.564" v="1124" actId="26606"/>
          <ac:spMkLst>
            <pc:docMk/>
            <pc:sldMk cId="3729400044" sldId="261"/>
            <ac:spMk id="89" creationId="{FA23A907-97FB-4A8F-880A-DD77401C4296}"/>
          </ac:spMkLst>
        </pc:spChg>
        <pc:spChg chg="add del">
          <ac:chgData name="Nanda Kishore" userId="f373d34ad962a28e" providerId="LiveId" clId="{3D4A619A-92F8-4C9F-9E90-B56DAEF6412E}" dt="2021-06-11T06:53:16.448" v="1126" actId="26606"/>
          <ac:spMkLst>
            <pc:docMk/>
            <pc:sldMk cId="3729400044" sldId="261"/>
            <ac:spMk id="91" creationId="{1BB867FF-FC45-48F7-8104-F89BE54909F1}"/>
          </ac:spMkLst>
        </pc:spChg>
        <pc:spChg chg="add del">
          <ac:chgData name="Nanda Kishore" userId="f373d34ad962a28e" providerId="LiveId" clId="{3D4A619A-92F8-4C9F-9E90-B56DAEF6412E}" dt="2021-06-11T06:53:16.448" v="1126" actId="26606"/>
          <ac:spMkLst>
            <pc:docMk/>
            <pc:sldMk cId="3729400044" sldId="261"/>
            <ac:spMk id="92" creationId="{8BB56887-D0D5-4F0C-9E19-7247EB83C8B7}"/>
          </ac:spMkLst>
        </pc:spChg>
        <pc:spChg chg="add del">
          <ac:chgData name="Nanda Kishore" userId="f373d34ad962a28e" providerId="LiveId" clId="{3D4A619A-92F8-4C9F-9E90-B56DAEF6412E}" dt="2021-06-11T06:53:16.448" v="1126" actId="26606"/>
          <ac:spMkLst>
            <pc:docMk/>
            <pc:sldMk cId="3729400044" sldId="261"/>
            <ac:spMk id="93" creationId="{081E4A58-353D-44AE-B2FC-2A74E2E400F7}"/>
          </ac:spMkLst>
        </pc:spChg>
        <pc:spChg chg="add del">
          <ac:chgData name="Nanda Kishore" userId="f373d34ad962a28e" providerId="LiveId" clId="{3D4A619A-92F8-4C9F-9E90-B56DAEF6412E}" dt="2021-06-11T10:44:36.675" v="2036" actId="26606"/>
          <ac:spMkLst>
            <pc:docMk/>
            <pc:sldMk cId="3729400044" sldId="261"/>
            <ac:spMk id="95" creationId="{F837543A-6020-4505-A233-C9DB4BF74011}"/>
          </ac:spMkLst>
        </pc:spChg>
        <pc:spChg chg="add del">
          <ac:chgData name="Nanda Kishore" userId="f373d34ad962a28e" providerId="LiveId" clId="{3D4A619A-92F8-4C9F-9E90-B56DAEF6412E}" dt="2021-06-11T10:44:36.675" v="2036" actId="26606"/>
          <ac:spMkLst>
            <pc:docMk/>
            <pc:sldMk cId="3729400044" sldId="261"/>
            <ac:spMk id="96" creationId="{35B16301-FB18-48BA-A6DD-C37CAF6F9A18}"/>
          </ac:spMkLst>
        </pc:spChg>
        <pc:spChg chg="add del">
          <ac:chgData name="Nanda Kishore" userId="f373d34ad962a28e" providerId="LiveId" clId="{3D4A619A-92F8-4C9F-9E90-B56DAEF6412E}" dt="2021-06-11T10:44:36.675" v="2036" actId="26606"/>
          <ac:spMkLst>
            <pc:docMk/>
            <pc:sldMk cId="3729400044" sldId="261"/>
            <ac:spMk id="97" creationId="{C3C0D90E-074A-4F52-9B11-B52BEF4BCBE5}"/>
          </ac:spMkLst>
        </pc:spChg>
        <pc:spChg chg="add del">
          <ac:chgData name="Nanda Kishore" userId="f373d34ad962a28e" providerId="LiveId" clId="{3D4A619A-92F8-4C9F-9E90-B56DAEF6412E}" dt="2021-06-11T10:44:36.675" v="2036" actId="26606"/>
          <ac:spMkLst>
            <pc:docMk/>
            <pc:sldMk cId="3729400044" sldId="261"/>
            <ac:spMk id="98" creationId="{CABBD4C1-E6F8-46F6-8152-A8A97490BF4D}"/>
          </ac:spMkLst>
        </pc:spChg>
        <pc:spChg chg="add del">
          <ac:chgData name="Nanda Kishore" userId="f373d34ad962a28e" providerId="LiveId" clId="{3D4A619A-92F8-4C9F-9E90-B56DAEF6412E}" dt="2021-06-11T10:44:36.675" v="2036" actId="26606"/>
          <ac:spMkLst>
            <pc:docMk/>
            <pc:sldMk cId="3729400044" sldId="261"/>
            <ac:spMk id="99" creationId="{83BA5EF5-1FE9-4BF9-83BB-269BCDDF6156}"/>
          </ac:spMkLst>
        </pc:spChg>
        <pc:spChg chg="add del">
          <ac:chgData name="Nanda Kishore" userId="f373d34ad962a28e" providerId="LiveId" clId="{3D4A619A-92F8-4C9F-9E90-B56DAEF6412E}" dt="2021-06-11T10:44:36.675" v="2036" actId="26606"/>
          <ac:spMkLst>
            <pc:docMk/>
            <pc:sldMk cId="3729400044" sldId="261"/>
            <ac:spMk id="101" creationId="{88853921-7BC9-4BDE-ACAB-133C683C82D6}"/>
          </ac:spMkLst>
        </pc:spChg>
        <pc:spChg chg="add del">
          <ac:chgData name="Nanda Kishore" userId="f373d34ad962a28e" providerId="LiveId" clId="{3D4A619A-92F8-4C9F-9E90-B56DAEF6412E}" dt="2021-06-11T10:44:36.675" v="2036" actId="26606"/>
          <ac:spMkLst>
            <pc:docMk/>
            <pc:sldMk cId="3729400044" sldId="261"/>
            <ac:spMk id="102" creationId="{09192968-3AE7-4470-A61C-97294BB92731}"/>
          </ac:spMkLst>
        </pc:spChg>
        <pc:spChg chg="add del">
          <ac:chgData name="Nanda Kishore" userId="f373d34ad962a28e" providerId="LiveId" clId="{3D4A619A-92F8-4C9F-9E90-B56DAEF6412E}" dt="2021-06-11T10:44:36.675" v="2036" actId="26606"/>
          <ac:spMkLst>
            <pc:docMk/>
            <pc:sldMk cId="3729400044" sldId="261"/>
            <ac:spMk id="103" creationId="{3AB72E55-43E4-4356-BFE8-E2102CB0B505}"/>
          </ac:spMkLst>
        </pc:spChg>
        <pc:spChg chg="add del">
          <ac:chgData name="Nanda Kishore" userId="f373d34ad962a28e" providerId="LiveId" clId="{3D4A619A-92F8-4C9F-9E90-B56DAEF6412E}" dt="2021-06-11T10:44:19.753" v="2025" actId="26606"/>
          <ac:spMkLst>
            <pc:docMk/>
            <pc:sldMk cId="3729400044" sldId="261"/>
            <ac:spMk id="109" creationId="{BACC6370-2D7E-4714-9D71-7542949D7D5D}"/>
          </ac:spMkLst>
        </pc:spChg>
        <pc:spChg chg="add del">
          <ac:chgData name="Nanda Kishore" userId="f373d34ad962a28e" providerId="LiveId" clId="{3D4A619A-92F8-4C9F-9E90-B56DAEF6412E}" dt="2021-06-11T10:44:19.753" v="2025" actId="26606"/>
          <ac:spMkLst>
            <pc:docMk/>
            <pc:sldMk cId="3729400044" sldId="261"/>
            <ac:spMk id="111" creationId="{F68B3F68-107C-434F-AA38-110D5EA91B85}"/>
          </ac:spMkLst>
        </pc:spChg>
        <pc:spChg chg="add del">
          <ac:chgData name="Nanda Kishore" userId="f373d34ad962a28e" providerId="LiveId" clId="{3D4A619A-92F8-4C9F-9E90-B56DAEF6412E}" dt="2021-06-11T10:44:19.753" v="2025" actId="26606"/>
          <ac:spMkLst>
            <pc:docMk/>
            <pc:sldMk cId="3729400044" sldId="261"/>
            <ac:spMk id="113" creationId="{AAD0DBB9-1A4B-4391-81D4-CB19F9AB918A}"/>
          </ac:spMkLst>
        </pc:spChg>
        <pc:spChg chg="add del">
          <ac:chgData name="Nanda Kishore" userId="f373d34ad962a28e" providerId="LiveId" clId="{3D4A619A-92F8-4C9F-9E90-B56DAEF6412E}" dt="2021-06-11T10:44:19.753" v="2025" actId="26606"/>
          <ac:spMkLst>
            <pc:docMk/>
            <pc:sldMk cId="3729400044" sldId="261"/>
            <ac:spMk id="115" creationId="{063BBA22-50EA-4C4D-BE05-F1CE4E63AA56}"/>
          </ac:spMkLst>
        </pc:spChg>
        <pc:spChg chg="add del">
          <ac:chgData name="Nanda Kishore" userId="f373d34ad962a28e" providerId="LiveId" clId="{3D4A619A-92F8-4C9F-9E90-B56DAEF6412E}" dt="2021-06-11T10:44:23.617" v="2029" actId="26606"/>
          <ac:spMkLst>
            <pc:docMk/>
            <pc:sldMk cId="3729400044" sldId="261"/>
            <ac:spMk id="124" creationId="{345A976A-8DE3-4B67-B94B-2044FDD12899}"/>
          </ac:spMkLst>
        </pc:spChg>
        <pc:spChg chg="add del">
          <ac:chgData name="Nanda Kishore" userId="f373d34ad962a28e" providerId="LiveId" clId="{3D4A619A-92F8-4C9F-9E90-B56DAEF6412E}" dt="2021-06-11T10:44:23.617" v="2029" actId="26606"/>
          <ac:spMkLst>
            <pc:docMk/>
            <pc:sldMk cId="3729400044" sldId="261"/>
            <ac:spMk id="125" creationId="{6EAAA1B9-2DDB-49C9-A037-A523D2F13C15}"/>
          </ac:spMkLst>
        </pc:spChg>
        <pc:spChg chg="add del">
          <ac:chgData name="Nanda Kishore" userId="f373d34ad962a28e" providerId="LiveId" clId="{3D4A619A-92F8-4C9F-9E90-B56DAEF6412E}" dt="2021-06-11T10:44:29.909" v="2031" actId="26606"/>
          <ac:spMkLst>
            <pc:docMk/>
            <pc:sldMk cId="3729400044" sldId="261"/>
            <ac:spMk id="131" creationId="{BACC6370-2D7E-4714-9D71-7542949D7D5D}"/>
          </ac:spMkLst>
        </pc:spChg>
        <pc:spChg chg="add del">
          <ac:chgData name="Nanda Kishore" userId="f373d34ad962a28e" providerId="LiveId" clId="{3D4A619A-92F8-4C9F-9E90-B56DAEF6412E}" dt="2021-06-11T10:44:29.909" v="2031" actId="26606"/>
          <ac:spMkLst>
            <pc:docMk/>
            <pc:sldMk cId="3729400044" sldId="261"/>
            <ac:spMk id="132" creationId="{F68B3F68-107C-434F-AA38-110D5EA91B85}"/>
          </ac:spMkLst>
        </pc:spChg>
        <pc:spChg chg="add del">
          <ac:chgData name="Nanda Kishore" userId="f373d34ad962a28e" providerId="LiveId" clId="{3D4A619A-92F8-4C9F-9E90-B56DAEF6412E}" dt="2021-06-11T10:44:29.909" v="2031" actId="26606"/>
          <ac:spMkLst>
            <pc:docMk/>
            <pc:sldMk cId="3729400044" sldId="261"/>
            <ac:spMk id="133" creationId="{AAD0DBB9-1A4B-4391-81D4-CB19F9AB918A}"/>
          </ac:spMkLst>
        </pc:spChg>
        <pc:spChg chg="add del">
          <ac:chgData name="Nanda Kishore" userId="f373d34ad962a28e" providerId="LiveId" clId="{3D4A619A-92F8-4C9F-9E90-B56DAEF6412E}" dt="2021-06-11T10:44:29.909" v="2031" actId="26606"/>
          <ac:spMkLst>
            <pc:docMk/>
            <pc:sldMk cId="3729400044" sldId="261"/>
            <ac:spMk id="134" creationId="{063BBA22-50EA-4C4D-BE05-F1CE4E63AA56}"/>
          </ac:spMkLst>
        </pc:spChg>
        <pc:spChg chg="add del">
          <ac:chgData name="Nanda Kishore" userId="f373d34ad962a28e" providerId="LiveId" clId="{3D4A619A-92F8-4C9F-9E90-B56DAEF6412E}" dt="2021-06-11T10:44:34.307" v="2033" actId="26606"/>
          <ac:spMkLst>
            <pc:docMk/>
            <pc:sldMk cId="3729400044" sldId="261"/>
            <ac:spMk id="137" creationId="{F837543A-6020-4505-A233-C9DB4BF74011}"/>
          </ac:spMkLst>
        </pc:spChg>
        <pc:spChg chg="add del">
          <ac:chgData name="Nanda Kishore" userId="f373d34ad962a28e" providerId="LiveId" clId="{3D4A619A-92F8-4C9F-9E90-B56DAEF6412E}" dt="2021-06-11T10:44:34.307" v="2033" actId="26606"/>
          <ac:spMkLst>
            <pc:docMk/>
            <pc:sldMk cId="3729400044" sldId="261"/>
            <ac:spMk id="138" creationId="{35B16301-FB18-48BA-A6DD-C37CAF6F9A18}"/>
          </ac:spMkLst>
        </pc:spChg>
        <pc:spChg chg="add del">
          <ac:chgData name="Nanda Kishore" userId="f373d34ad962a28e" providerId="LiveId" clId="{3D4A619A-92F8-4C9F-9E90-B56DAEF6412E}" dt="2021-06-11T10:44:34.307" v="2033" actId="26606"/>
          <ac:spMkLst>
            <pc:docMk/>
            <pc:sldMk cId="3729400044" sldId="261"/>
            <ac:spMk id="139" creationId="{C3C0D90E-074A-4F52-9B11-B52BEF4BCBE5}"/>
          </ac:spMkLst>
        </pc:spChg>
        <pc:spChg chg="add del">
          <ac:chgData name="Nanda Kishore" userId="f373d34ad962a28e" providerId="LiveId" clId="{3D4A619A-92F8-4C9F-9E90-B56DAEF6412E}" dt="2021-06-11T10:44:34.307" v="2033" actId="26606"/>
          <ac:spMkLst>
            <pc:docMk/>
            <pc:sldMk cId="3729400044" sldId="261"/>
            <ac:spMk id="140" creationId="{CABBD4C1-E6F8-46F6-8152-A8A97490BF4D}"/>
          </ac:spMkLst>
        </pc:spChg>
        <pc:spChg chg="add del">
          <ac:chgData name="Nanda Kishore" userId="f373d34ad962a28e" providerId="LiveId" clId="{3D4A619A-92F8-4C9F-9E90-B56DAEF6412E}" dt="2021-06-11T10:44:34.307" v="2033" actId="26606"/>
          <ac:spMkLst>
            <pc:docMk/>
            <pc:sldMk cId="3729400044" sldId="261"/>
            <ac:spMk id="141" creationId="{83BA5EF5-1FE9-4BF9-83BB-269BCDDF6156}"/>
          </ac:spMkLst>
        </pc:spChg>
        <pc:spChg chg="add del">
          <ac:chgData name="Nanda Kishore" userId="f373d34ad962a28e" providerId="LiveId" clId="{3D4A619A-92F8-4C9F-9E90-B56DAEF6412E}" dt="2021-06-11T10:44:34.307" v="2033" actId="26606"/>
          <ac:spMkLst>
            <pc:docMk/>
            <pc:sldMk cId="3729400044" sldId="261"/>
            <ac:spMk id="143" creationId="{88853921-7BC9-4BDE-ACAB-133C683C82D6}"/>
          </ac:spMkLst>
        </pc:spChg>
        <pc:spChg chg="add del">
          <ac:chgData name="Nanda Kishore" userId="f373d34ad962a28e" providerId="LiveId" clId="{3D4A619A-92F8-4C9F-9E90-B56DAEF6412E}" dt="2021-06-11T10:44:34.307" v="2033" actId="26606"/>
          <ac:spMkLst>
            <pc:docMk/>
            <pc:sldMk cId="3729400044" sldId="261"/>
            <ac:spMk id="144" creationId="{09192968-3AE7-4470-A61C-97294BB92731}"/>
          </ac:spMkLst>
        </pc:spChg>
        <pc:spChg chg="add del">
          <ac:chgData name="Nanda Kishore" userId="f373d34ad962a28e" providerId="LiveId" clId="{3D4A619A-92F8-4C9F-9E90-B56DAEF6412E}" dt="2021-06-11T10:44:34.307" v="2033" actId="26606"/>
          <ac:spMkLst>
            <pc:docMk/>
            <pc:sldMk cId="3729400044" sldId="261"/>
            <ac:spMk id="145" creationId="{3AB72E55-43E4-4356-BFE8-E2102CB0B505}"/>
          </ac:spMkLst>
        </pc:spChg>
        <pc:spChg chg="add del">
          <ac:chgData name="Nanda Kishore" userId="f373d34ad962a28e" providerId="LiveId" clId="{3D4A619A-92F8-4C9F-9E90-B56DAEF6412E}" dt="2021-06-11T10:44:36.611" v="2035" actId="26606"/>
          <ac:spMkLst>
            <pc:docMk/>
            <pc:sldMk cId="3729400044" sldId="261"/>
            <ac:spMk id="148" creationId="{F837543A-6020-4505-A233-C9DB4BF74011}"/>
          </ac:spMkLst>
        </pc:spChg>
        <pc:spChg chg="add del">
          <ac:chgData name="Nanda Kishore" userId="f373d34ad962a28e" providerId="LiveId" clId="{3D4A619A-92F8-4C9F-9E90-B56DAEF6412E}" dt="2021-06-11T10:44:36.611" v="2035" actId="26606"/>
          <ac:spMkLst>
            <pc:docMk/>
            <pc:sldMk cId="3729400044" sldId="261"/>
            <ac:spMk id="149" creationId="{35B16301-FB18-48BA-A6DD-C37CAF6F9A18}"/>
          </ac:spMkLst>
        </pc:spChg>
        <pc:spChg chg="add del">
          <ac:chgData name="Nanda Kishore" userId="f373d34ad962a28e" providerId="LiveId" clId="{3D4A619A-92F8-4C9F-9E90-B56DAEF6412E}" dt="2021-06-11T10:44:36.611" v="2035" actId="26606"/>
          <ac:spMkLst>
            <pc:docMk/>
            <pc:sldMk cId="3729400044" sldId="261"/>
            <ac:spMk id="150" creationId="{C3C0D90E-074A-4F52-9B11-B52BEF4BCBE5}"/>
          </ac:spMkLst>
        </pc:spChg>
        <pc:spChg chg="add del">
          <ac:chgData name="Nanda Kishore" userId="f373d34ad962a28e" providerId="LiveId" clId="{3D4A619A-92F8-4C9F-9E90-B56DAEF6412E}" dt="2021-06-11T10:44:36.611" v="2035" actId="26606"/>
          <ac:spMkLst>
            <pc:docMk/>
            <pc:sldMk cId="3729400044" sldId="261"/>
            <ac:spMk id="151" creationId="{CABBD4C1-E6F8-46F6-8152-A8A97490BF4D}"/>
          </ac:spMkLst>
        </pc:spChg>
        <pc:spChg chg="add del">
          <ac:chgData name="Nanda Kishore" userId="f373d34ad962a28e" providerId="LiveId" clId="{3D4A619A-92F8-4C9F-9E90-B56DAEF6412E}" dt="2021-06-11T10:44:36.611" v="2035" actId="26606"/>
          <ac:spMkLst>
            <pc:docMk/>
            <pc:sldMk cId="3729400044" sldId="261"/>
            <ac:spMk id="152" creationId="{83BA5EF5-1FE9-4BF9-83BB-269BCDDF6156}"/>
          </ac:spMkLst>
        </pc:spChg>
        <pc:spChg chg="add del">
          <ac:chgData name="Nanda Kishore" userId="f373d34ad962a28e" providerId="LiveId" clId="{3D4A619A-92F8-4C9F-9E90-B56DAEF6412E}" dt="2021-06-11T10:44:36.611" v="2035" actId="26606"/>
          <ac:spMkLst>
            <pc:docMk/>
            <pc:sldMk cId="3729400044" sldId="261"/>
            <ac:spMk id="154" creationId="{88853921-7BC9-4BDE-ACAB-133C683C82D6}"/>
          </ac:spMkLst>
        </pc:spChg>
        <pc:spChg chg="add del">
          <ac:chgData name="Nanda Kishore" userId="f373d34ad962a28e" providerId="LiveId" clId="{3D4A619A-92F8-4C9F-9E90-B56DAEF6412E}" dt="2021-06-11T10:44:36.611" v="2035" actId="26606"/>
          <ac:spMkLst>
            <pc:docMk/>
            <pc:sldMk cId="3729400044" sldId="261"/>
            <ac:spMk id="155" creationId="{09192968-3AE7-4470-A61C-97294BB92731}"/>
          </ac:spMkLst>
        </pc:spChg>
        <pc:spChg chg="add del">
          <ac:chgData name="Nanda Kishore" userId="f373d34ad962a28e" providerId="LiveId" clId="{3D4A619A-92F8-4C9F-9E90-B56DAEF6412E}" dt="2021-06-11T10:44:36.611" v="2035" actId="26606"/>
          <ac:spMkLst>
            <pc:docMk/>
            <pc:sldMk cId="3729400044" sldId="261"/>
            <ac:spMk id="156" creationId="{3AB72E55-43E4-4356-BFE8-E2102CB0B505}"/>
          </ac:spMkLst>
        </pc:spChg>
        <pc:spChg chg="add">
          <ac:chgData name="Nanda Kishore" userId="f373d34ad962a28e" providerId="LiveId" clId="{3D4A619A-92F8-4C9F-9E90-B56DAEF6412E}" dt="2021-06-11T10:44:36.675" v="2036" actId="26606"/>
          <ac:spMkLst>
            <pc:docMk/>
            <pc:sldMk cId="3729400044" sldId="261"/>
            <ac:spMk id="159" creationId="{F837543A-6020-4505-A233-C9DB4BF74011}"/>
          </ac:spMkLst>
        </pc:spChg>
        <pc:spChg chg="add">
          <ac:chgData name="Nanda Kishore" userId="f373d34ad962a28e" providerId="LiveId" clId="{3D4A619A-92F8-4C9F-9E90-B56DAEF6412E}" dt="2021-06-11T10:44:36.675" v="2036" actId="26606"/>
          <ac:spMkLst>
            <pc:docMk/>
            <pc:sldMk cId="3729400044" sldId="261"/>
            <ac:spMk id="160" creationId="{35B16301-FB18-48BA-A6DD-C37CAF6F9A18}"/>
          </ac:spMkLst>
        </pc:spChg>
        <pc:spChg chg="add">
          <ac:chgData name="Nanda Kishore" userId="f373d34ad962a28e" providerId="LiveId" clId="{3D4A619A-92F8-4C9F-9E90-B56DAEF6412E}" dt="2021-06-11T10:44:36.675" v="2036" actId="26606"/>
          <ac:spMkLst>
            <pc:docMk/>
            <pc:sldMk cId="3729400044" sldId="261"/>
            <ac:spMk id="161" creationId="{C3C0D90E-074A-4F52-9B11-B52BEF4BCBE5}"/>
          </ac:spMkLst>
        </pc:spChg>
        <pc:spChg chg="add">
          <ac:chgData name="Nanda Kishore" userId="f373d34ad962a28e" providerId="LiveId" clId="{3D4A619A-92F8-4C9F-9E90-B56DAEF6412E}" dt="2021-06-11T10:44:36.675" v="2036" actId="26606"/>
          <ac:spMkLst>
            <pc:docMk/>
            <pc:sldMk cId="3729400044" sldId="261"/>
            <ac:spMk id="162" creationId="{CABBD4C1-E6F8-46F6-8152-A8A97490BF4D}"/>
          </ac:spMkLst>
        </pc:spChg>
        <pc:spChg chg="add">
          <ac:chgData name="Nanda Kishore" userId="f373d34ad962a28e" providerId="LiveId" clId="{3D4A619A-92F8-4C9F-9E90-B56DAEF6412E}" dt="2021-06-11T10:44:36.675" v="2036" actId="26606"/>
          <ac:spMkLst>
            <pc:docMk/>
            <pc:sldMk cId="3729400044" sldId="261"/>
            <ac:spMk id="163" creationId="{83BA5EF5-1FE9-4BF9-83BB-269BCDDF6156}"/>
          </ac:spMkLst>
        </pc:spChg>
        <pc:spChg chg="add">
          <ac:chgData name="Nanda Kishore" userId="f373d34ad962a28e" providerId="LiveId" clId="{3D4A619A-92F8-4C9F-9E90-B56DAEF6412E}" dt="2021-06-11T10:44:36.675" v="2036" actId="26606"/>
          <ac:spMkLst>
            <pc:docMk/>
            <pc:sldMk cId="3729400044" sldId="261"/>
            <ac:spMk id="165" creationId="{88853921-7BC9-4BDE-ACAB-133C683C82D6}"/>
          </ac:spMkLst>
        </pc:spChg>
        <pc:spChg chg="add">
          <ac:chgData name="Nanda Kishore" userId="f373d34ad962a28e" providerId="LiveId" clId="{3D4A619A-92F8-4C9F-9E90-B56DAEF6412E}" dt="2021-06-11T10:44:36.675" v="2036" actId="26606"/>
          <ac:spMkLst>
            <pc:docMk/>
            <pc:sldMk cId="3729400044" sldId="261"/>
            <ac:spMk id="166" creationId="{09192968-3AE7-4470-A61C-97294BB92731}"/>
          </ac:spMkLst>
        </pc:spChg>
        <pc:spChg chg="add">
          <ac:chgData name="Nanda Kishore" userId="f373d34ad962a28e" providerId="LiveId" clId="{3D4A619A-92F8-4C9F-9E90-B56DAEF6412E}" dt="2021-06-11T10:44:36.675" v="2036" actId="26606"/>
          <ac:spMkLst>
            <pc:docMk/>
            <pc:sldMk cId="3729400044" sldId="261"/>
            <ac:spMk id="167" creationId="{3AB72E55-43E4-4356-BFE8-E2102CB0B505}"/>
          </ac:spMkLst>
        </pc:spChg>
        <pc:grpChg chg="add del">
          <ac:chgData name="Nanda Kishore" userId="f373d34ad962a28e" providerId="LiveId" clId="{3D4A619A-92F8-4C9F-9E90-B56DAEF6412E}" dt="2021-06-11T10:44:23.617" v="2029" actId="26606"/>
          <ac:grpSpMkLst>
            <pc:docMk/>
            <pc:sldMk cId="3729400044" sldId="261"/>
            <ac:grpSpMk id="119" creationId="{08701F99-7E4C-4B92-A4B5-307CDFB7A4DE}"/>
          </ac:grpSpMkLst>
        </pc:grpChg>
        <pc:grpChg chg="add del">
          <ac:chgData name="Nanda Kishore" userId="f373d34ad962a28e" providerId="LiveId" clId="{3D4A619A-92F8-4C9F-9E90-B56DAEF6412E}" dt="2021-06-11T10:44:23.617" v="2029" actId="26606"/>
          <ac:grpSpMkLst>
            <pc:docMk/>
            <pc:sldMk cId="3729400044" sldId="261"/>
            <ac:grpSpMk id="126" creationId="{B441F8D5-EBCE-4FB9-91A9-3425971C1F99}"/>
          </ac:grpSpMkLst>
        </pc:grpChg>
        <pc:graphicFrameChg chg="add del">
          <ac:chgData name="Nanda Kishore" userId="f373d34ad962a28e" providerId="LiveId" clId="{3D4A619A-92F8-4C9F-9E90-B56DAEF6412E}" dt="2021-06-11T06:52:45.640" v="1119" actId="26606"/>
          <ac:graphicFrameMkLst>
            <pc:docMk/>
            <pc:sldMk cId="3729400044" sldId="261"/>
            <ac:graphicFrameMk id="40" creationId="{570C9640-12E7-4FEE-8D3D-DA01F6D6DF66}"/>
          </ac:graphicFrameMkLst>
        </pc:graphicFrameChg>
        <pc:graphicFrameChg chg="add del">
          <ac:chgData name="Nanda Kishore" userId="f373d34ad962a28e" providerId="LiveId" clId="{3D4A619A-92F8-4C9F-9E90-B56DAEF6412E}" dt="2021-06-11T06:52:48.912" v="1121" actId="26606"/>
          <ac:graphicFrameMkLst>
            <pc:docMk/>
            <pc:sldMk cId="3729400044" sldId="261"/>
            <ac:graphicFrameMk id="60" creationId="{13F7439D-2032-40C7-95B6-0F33D64E4EC1}"/>
          </ac:graphicFrameMkLst>
        </pc:graphicFrameChg>
        <pc:graphicFrameChg chg="add del">
          <ac:chgData name="Nanda Kishore" userId="f373d34ad962a28e" providerId="LiveId" clId="{3D4A619A-92F8-4C9F-9E90-B56DAEF6412E}" dt="2021-06-11T10:42:39.846" v="1947" actId="11529"/>
          <ac:graphicFrameMkLst>
            <pc:docMk/>
            <pc:sldMk cId="3729400044" sldId="261"/>
            <ac:graphicFrameMk id="80" creationId="{BA5C05B1-58E9-43D0-9160-414599A55CAA}"/>
          </ac:graphicFrameMkLst>
        </pc:graphicFrameChg>
        <pc:graphicFrameChg chg="add del">
          <ac:chgData name="Nanda Kishore" userId="f373d34ad962a28e" providerId="LiveId" clId="{3D4A619A-92F8-4C9F-9E90-B56DAEF6412E}" dt="2021-06-11T10:44:19.753" v="2025" actId="26606"/>
          <ac:graphicFrameMkLst>
            <pc:docMk/>
            <pc:sldMk cId="3729400044" sldId="261"/>
            <ac:graphicFrameMk id="105" creationId="{C675B07C-E6AA-4A64-A323-1F8CE6D3194B}"/>
          </ac:graphicFrameMkLst>
        </pc:graphicFrameChg>
        <pc:graphicFrameChg chg="add del">
          <ac:chgData name="Nanda Kishore" userId="f373d34ad962a28e" providerId="LiveId" clId="{3D4A619A-92F8-4C9F-9E90-B56DAEF6412E}" dt="2021-06-11T10:44:22.453" v="2027" actId="26606"/>
          <ac:graphicFrameMkLst>
            <pc:docMk/>
            <pc:sldMk cId="3729400044" sldId="261"/>
            <ac:graphicFrameMk id="117" creationId="{6BFB8521-FC3A-4651-853B-28E079F08570}"/>
          </ac:graphicFrameMkLst>
        </pc:graphicFrameChg>
        <pc:graphicFrameChg chg="add del">
          <ac:chgData name="Nanda Kishore" userId="f373d34ad962a28e" providerId="LiveId" clId="{3D4A619A-92F8-4C9F-9E90-B56DAEF6412E}" dt="2021-06-11T10:44:23.617" v="2029" actId="26606"/>
          <ac:graphicFrameMkLst>
            <pc:docMk/>
            <pc:sldMk cId="3729400044" sldId="261"/>
            <ac:graphicFrameMk id="129" creationId="{C9F729C5-8EA5-4A4D-A336-BAF8B07E72BD}"/>
          </ac:graphicFrameMkLst>
        </pc:graphicFrameChg>
        <pc:graphicFrameChg chg="add del">
          <ac:chgData name="Nanda Kishore" userId="f373d34ad962a28e" providerId="LiveId" clId="{3D4A619A-92F8-4C9F-9E90-B56DAEF6412E}" dt="2021-06-11T10:44:29.909" v="2031" actId="26606"/>
          <ac:graphicFrameMkLst>
            <pc:docMk/>
            <pc:sldMk cId="3729400044" sldId="261"/>
            <ac:graphicFrameMk id="135" creationId="{C675B07C-E6AA-4A64-A323-1F8CE6D3194B}"/>
          </ac:graphicFrameMkLst>
        </pc:graphicFrameChg>
        <pc:graphicFrameChg chg="add del">
          <ac:chgData name="Nanda Kishore" userId="f373d34ad962a28e" providerId="LiveId" clId="{3D4A619A-92F8-4C9F-9E90-B56DAEF6412E}" dt="2021-06-11T10:44:34.307" v="2033" actId="26606"/>
          <ac:graphicFrameMkLst>
            <pc:docMk/>
            <pc:sldMk cId="3729400044" sldId="261"/>
            <ac:graphicFrameMk id="146" creationId="{81240FCA-230A-42DB-B01A-F30E408C3200}"/>
          </ac:graphicFrameMkLst>
        </pc:graphicFrameChg>
        <pc:graphicFrameChg chg="add del">
          <ac:chgData name="Nanda Kishore" userId="f373d34ad962a28e" providerId="LiveId" clId="{3D4A619A-92F8-4C9F-9E90-B56DAEF6412E}" dt="2021-06-11T10:44:36.611" v="2035" actId="26606"/>
          <ac:graphicFrameMkLst>
            <pc:docMk/>
            <pc:sldMk cId="3729400044" sldId="261"/>
            <ac:graphicFrameMk id="157" creationId="{8C3985C2-037F-41E7-B26E-C9902C833387}"/>
          </ac:graphicFrameMkLst>
        </pc:graphicFrameChg>
        <pc:graphicFrameChg chg="add mod">
          <ac:chgData name="Nanda Kishore" userId="f373d34ad962a28e" providerId="LiveId" clId="{3D4A619A-92F8-4C9F-9E90-B56DAEF6412E}" dt="2021-06-11T13:33:14.804" v="2767" actId="12100"/>
          <ac:graphicFrameMkLst>
            <pc:docMk/>
            <pc:sldMk cId="3729400044" sldId="261"/>
            <ac:graphicFrameMk id="168" creationId="{81240FCA-230A-42DB-B01A-F30E408C3200}"/>
          </ac:graphicFrameMkLst>
        </pc:graphicFrameChg>
        <pc:picChg chg="add del">
          <ac:chgData name="Nanda Kishore" userId="f373d34ad962a28e" providerId="LiveId" clId="{3D4A619A-92F8-4C9F-9E90-B56DAEF6412E}" dt="2021-06-11T06:45:47.997" v="745" actId="26606"/>
          <ac:picMkLst>
            <pc:docMk/>
            <pc:sldMk cId="3729400044" sldId="261"/>
            <ac:picMk id="15" creationId="{A7443476-734B-49B1-AE16-D09E348A53AF}"/>
          </ac:picMkLst>
        </pc:picChg>
        <pc:picChg chg="add del">
          <ac:chgData name="Nanda Kishore" userId="f373d34ad962a28e" providerId="LiveId" clId="{3D4A619A-92F8-4C9F-9E90-B56DAEF6412E}" dt="2021-06-11T06:45:53.181" v="747" actId="26606"/>
          <ac:picMkLst>
            <pc:docMk/>
            <pc:sldMk cId="3729400044" sldId="261"/>
            <ac:picMk id="26" creationId="{3B83F4BA-A613-4016-96E5-480F024361CB}"/>
          </ac:picMkLst>
        </pc:picChg>
        <pc:picChg chg="add del">
          <ac:chgData name="Nanda Kishore" userId="f373d34ad962a28e" providerId="LiveId" clId="{3D4A619A-92F8-4C9F-9E90-B56DAEF6412E}" dt="2021-06-11T06:52:48.912" v="1121" actId="26606"/>
          <ac:picMkLst>
            <pc:docMk/>
            <pc:sldMk cId="3729400044" sldId="261"/>
            <ac:picMk id="41" creationId="{F65D82DB-74E5-4C00-A030-14059D6D442C}"/>
          </ac:picMkLst>
        </pc:picChg>
        <pc:cxnChg chg="add del">
          <ac:chgData name="Nanda Kishore" userId="f373d34ad962a28e" providerId="LiveId" clId="{3D4A619A-92F8-4C9F-9E90-B56DAEF6412E}" dt="2021-06-11T06:45:47.997" v="745" actId="26606"/>
          <ac:cxnSpMkLst>
            <pc:docMk/>
            <pc:sldMk cId="3729400044" sldId="261"/>
            <ac:cxnSpMk id="21" creationId="{AA2EAA10-076F-46BD-8F0F-B9A2FB77A85C}"/>
          </ac:cxnSpMkLst>
        </pc:cxnChg>
        <pc:cxnChg chg="add del">
          <ac:chgData name="Nanda Kishore" userId="f373d34ad962a28e" providerId="LiveId" clId="{3D4A619A-92F8-4C9F-9E90-B56DAEF6412E}" dt="2021-06-11T06:45:47.997" v="745" actId="26606"/>
          <ac:cxnSpMkLst>
            <pc:docMk/>
            <pc:sldMk cId="3729400044" sldId="261"/>
            <ac:cxnSpMk id="23" creationId="{D891E407-403B-4764-86C9-33A56D3BCAA3}"/>
          </ac:cxnSpMkLst>
        </pc:cxnChg>
        <pc:cxnChg chg="add del">
          <ac:chgData name="Nanda Kishore" userId="f373d34ad962a28e" providerId="LiveId" clId="{3D4A619A-92F8-4C9F-9E90-B56DAEF6412E}" dt="2021-06-11T06:52:48.928" v="1122" actId="26606"/>
          <ac:cxnSpMkLst>
            <pc:docMk/>
            <pc:sldMk cId="3729400044" sldId="261"/>
            <ac:cxnSpMk id="28" creationId="{4B3BCACB-5880-460B-9606-8C433A9AF99D}"/>
          </ac:cxnSpMkLst>
        </pc:cxnChg>
        <pc:cxnChg chg="add del">
          <ac:chgData name="Nanda Kishore" userId="f373d34ad962a28e" providerId="LiveId" clId="{3D4A619A-92F8-4C9F-9E90-B56DAEF6412E}" dt="2021-06-11T06:52:37.682" v="1115" actId="26606"/>
          <ac:cxnSpMkLst>
            <pc:docMk/>
            <pc:sldMk cId="3729400044" sldId="261"/>
            <ac:cxnSpMk id="53" creationId="{4B3BCACB-5880-460B-9606-8C433A9AF99D}"/>
          </ac:cxnSpMkLst>
        </pc:cxnChg>
        <pc:cxnChg chg="add del">
          <ac:chgData name="Nanda Kishore" userId="f373d34ad962a28e" providerId="LiveId" clId="{3D4A619A-92F8-4C9F-9E90-B56DAEF6412E}" dt="2021-06-11T06:53:16.496" v="1127" actId="26606"/>
          <ac:cxnSpMkLst>
            <pc:docMk/>
            <pc:sldMk cId="3729400044" sldId="261"/>
            <ac:cxnSpMk id="75" creationId="{4B3BCACB-5880-460B-9606-8C433A9AF99D}"/>
          </ac:cxnSpMkLst>
        </pc:cxnChg>
        <pc:cxnChg chg="add del">
          <ac:chgData name="Nanda Kishore" userId="f373d34ad962a28e" providerId="LiveId" clId="{3D4A619A-92F8-4C9F-9E90-B56DAEF6412E}" dt="2021-06-11T10:44:36.675" v="2036" actId="26606"/>
          <ac:cxnSpMkLst>
            <pc:docMk/>
            <pc:sldMk cId="3729400044" sldId="261"/>
            <ac:cxnSpMk id="100" creationId="{4B3BCACB-5880-460B-9606-8C433A9AF99D}"/>
          </ac:cxnSpMkLst>
        </pc:cxnChg>
        <pc:cxnChg chg="add del">
          <ac:chgData name="Nanda Kishore" userId="f373d34ad962a28e" providerId="LiveId" clId="{3D4A619A-92F8-4C9F-9E90-B56DAEF6412E}" dt="2021-06-11T10:44:34.307" v="2033" actId="26606"/>
          <ac:cxnSpMkLst>
            <pc:docMk/>
            <pc:sldMk cId="3729400044" sldId="261"/>
            <ac:cxnSpMk id="142" creationId="{4B3BCACB-5880-460B-9606-8C433A9AF99D}"/>
          </ac:cxnSpMkLst>
        </pc:cxnChg>
        <pc:cxnChg chg="add del">
          <ac:chgData name="Nanda Kishore" userId="f373d34ad962a28e" providerId="LiveId" clId="{3D4A619A-92F8-4C9F-9E90-B56DAEF6412E}" dt="2021-06-11T10:44:36.611" v="2035" actId="26606"/>
          <ac:cxnSpMkLst>
            <pc:docMk/>
            <pc:sldMk cId="3729400044" sldId="261"/>
            <ac:cxnSpMk id="153" creationId="{4B3BCACB-5880-460B-9606-8C433A9AF99D}"/>
          </ac:cxnSpMkLst>
        </pc:cxnChg>
        <pc:cxnChg chg="add">
          <ac:chgData name="Nanda Kishore" userId="f373d34ad962a28e" providerId="LiveId" clId="{3D4A619A-92F8-4C9F-9E90-B56DAEF6412E}" dt="2021-06-11T10:44:36.675" v="2036" actId="26606"/>
          <ac:cxnSpMkLst>
            <pc:docMk/>
            <pc:sldMk cId="3729400044" sldId="261"/>
            <ac:cxnSpMk id="164" creationId="{4B3BCACB-5880-460B-9606-8C433A9AF99D}"/>
          </ac:cxnSpMkLst>
        </pc:cxnChg>
      </pc:sldChg>
      <pc:sldChg chg="addSp delSp del delDesignElem">
        <pc:chgData name="Nanda Kishore" userId="f373d34ad962a28e" providerId="LiveId" clId="{3D4A619A-92F8-4C9F-9E90-B56DAEF6412E}" dt="2021-06-11T06:42:03.171" v="620" actId="47"/>
        <pc:sldMkLst>
          <pc:docMk/>
          <pc:sldMk cId="1161315175" sldId="262"/>
        </pc:sldMkLst>
        <pc:spChg chg="add del">
          <ac:chgData name="Nanda Kishore" userId="f373d34ad962a28e" providerId="LiveId" clId="{3D4A619A-92F8-4C9F-9E90-B56DAEF6412E}" dt="2021-06-11T06:05:32.184" v="20"/>
          <ac:spMkLst>
            <pc:docMk/>
            <pc:sldMk cId="1161315175" sldId="262"/>
            <ac:spMk id="9" creationId="{EFA9B6C6-A247-48A8-9A1C-1E36FA9456B5}"/>
          </ac:spMkLst>
        </pc:spChg>
        <pc:spChg chg="add del">
          <ac:chgData name="Nanda Kishore" userId="f373d34ad962a28e" providerId="LiveId" clId="{3D4A619A-92F8-4C9F-9E90-B56DAEF6412E}" dt="2021-06-11T06:05:32.184" v="20"/>
          <ac:spMkLst>
            <pc:docMk/>
            <pc:sldMk cId="1161315175" sldId="262"/>
            <ac:spMk id="11" creationId="{C5CB530E-515E-412C-9DF1-5F8FFBD6F383}"/>
          </ac:spMkLst>
        </pc:spChg>
        <pc:spChg chg="add del">
          <ac:chgData name="Nanda Kishore" userId="f373d34ad962a28e" providerId="LiveId" clId="{3D4A619A-92F8-4C9F-9E90-B56DAEF6412E}" dt="2021-06-11T06:05:32.184" v="20"/>
          <ac:spMkLst>
            <pc:docMk/>
            <pc:sldMk cId="1161315175" sldId="262"/>
            <ac:spMk id="13" creationId="{712D4376-A578-4FF1-94FC-245E7A6A489F}"/>
          </ac:spMkLst>
        </pc:spChg>
        <pc:spChg chg="add del">
          <ac:chgData name="Nanda Kishore" userId="f373d34ad962a28e" providerId="LiveId" clId="{3D4A619A-92F8-4C9F-9E90-B56DAEF6412E}" dt="2021-06-11T06:05:32.184" v="20"/>
          <ac:spMkLst>
            <pc:docMk/>
            <pc:sldMk cId="1161315175" sldId="262"/>
            <ac:spMk id="15" creationId="{AEA7509D-F04F-40CB-A0B3-EEF16499CC9F}"/>
          </ac:spMkLst>
        </pc:spChg>
        <pc:cxnChg chg="add del">
          <ac:chgData name="Nanda Kishore" userId="f373d34ad962a28e" providerId="LiveId" clId="{3D4A619A-92F8-4C9F-9E90-B56DAEF6412E}" dt="2021-06-11T06:05:32.184" v="20"/>
          <ac:cxnSpMkLst>
            <pc:docMk/>
            <pc:sldMk cId="1161315175" sldId="262"/>
            <ac:cxnSpMk id="17" creationId="{56020367-4FD5-4596-8E10-C5F095CD8DBF}"/>
          </ac:cxnSpMkLst>
        </pc:cxnChg>
      </pc:sldChg>
      <pc:sldChg chg="addSp delSp modSp mod setBg addAnim delAnim">
        <pc:chgData name="Nanda Kishore" userId="f373d34ad962a28e" providerId="LiveId" clId="{3D4A619A-92F8-4C9F-9E90-B56DAEF6412E}" dt="2021-06-11T16:01:30.949" v="3654" actId="14100"/>
        <pc:sldMkLst>
          <pc:docMk/>
          <pc:sldMk cId="1206783633" sldId="262"/>
        </pc:sldMkLst>
        <pc:spChg chg="mod">
          <ac:chgData name="Nanda Kishore" userId="f373d34ad962a28e" providerId="LiveId" clId="{3D4A619A-92F8-4C9F-9E90-B56DAEF6412E}" dt="2021-06-11T16:00:56.592" v="3646" actId="26606"/>
          <ac:spMkLst>
            <pc:docMk/>
            <pc:sldMk cId="1206783633" sldId="262"/>
            <ac:spMk id="2" creationId="{CFBDC52C-C14C-4C9A-821C-071EB015F6F0}"/>
          </ac:spMkLst>
        </pc:spChg>
        <pc:spChg chg="add del">
          <ac:chgData name="Nanda Kishore" userId="f373d34ad962a28e" providerId="LiveId" clId="{3D4A619A-92F8-4C9F-9E90-B56DAEF6412E}" dt="2021-06-11T16:00:11.989" v="3640" actId="26606"/>
          <ac:spMkLst>
            <pc:docMk/>
            <pc:sldMk cId="1206783633" sldId="262"/>
            <ac:spMk id="18" creationId="{B6ECEE03-918F-43ED-A7B3-F1BDE3FCECAF}"/>
          </ac:spMkLst>
        </pc:spChg>
        <pc:spChg chg="add del">
          <ac:chgData name="Nanda Kishore" userId="f373d34ad962a28e" providerId="LiveId" clId="{3D4A619A-92F8-4C9F-9E90-B56DAEF6412E}" dt="2021-06-11T16:00:11.989" v="3640" actId="26606"/>
          <ac:spMkLst>
            <pc:docMk/>
            <pc:sldMk cId="1206783633" sldId="262"/>
            <ac:spMk id="19" creationId="{010B55F0-C448-403A-8231-AD42A7BA271C}"/>
          </ac:spMkLst>
        </pc:spChg>
        <pc:spChg chg="add del">
          <ac:chgData name="Nanda Kishore" userId="f373d34ad962a28e" providerId="LiveId" clId="{3D4A619A-92F8-4C9F-9E90-B56DAEF6412E}" dt="2021-06-11T16:00:25.466" v="3642" actId="26606"/>
          <ac:spMkLst>
            <pc:docMk/>
            <pc:sldMk cId="1206783633" sldId="262"/>
            <ac:spMk id="20" creationId="{7316481C-0A49-4796-812B-0D64F063B720}"/>
          </ac:spMkLst>
        </pc:spChg>
        <pc:spChg chg="add del">
          <ac:chgData name="Nanda Kishore" userId="f373d34ad962a28e" providerId="LiveId" clId="{3D4A619A-92F8-4C9F-9E90-B56DAEF6412E}" dt="2021-06-11T15:59:18.239" v="3619" actId="26606"/>
          <ac:spMkLst>
            <pc:docMk/>
            <pc:sldMk cId="1206783633" sldId="262"/>
            <ac:spMk id="21" creationId="{7C98A213-5994-475E-B327-DC6EC27FBA8B}"/>
          </ac:spMkLst>
        </pc:spChg>
        <pc:spChg chg="add del">
          <ac:chgData name="Nanda Kishore" userId="f373d34ad962a28e" providerId="LiveId" clId="{3D4A619A-92F8-4C9F-9E90-B56DAEF6412E}" dt="2021-06-11T16:00:25.466" v="3642" actId="26606"/>
          <ac:spMkLst>
            <pc:docMk/>
            <pc:sldMk cId="1206783633" sldId="262"/>
            <ac:spMk id="22" creationId="{A5271697-90F1-4A23-8EF2-0179F2EAFACB}"/>
          </ac:spMkLst>
        </pc:spChg>
        <pc:spChg chg="add del">
          <ac:chgData name="Nanda Kishore" userId="f373d34ad962a28e" providerId="LiveId" clId="{3D4A619A-92F8-4C9F-9E90-B56DAEF6412E}" dt="2021-06-11T15:59:18.239" v="3619" actId="26606"/>
          <ac:spMkLst>
            <pc:docMk/>
            <pc:sldMk cId="1206783633" sldId="262"/>
            <ac:spMk id="23" creationId="{4B030A0D-0DAD-4A99-89BB-419527D6A64B}"/>
          </ac:spMkLst>
        </pc:spChg>
        <pc:spChg chg="add">
          <ac:chgData name="Nanda Kishore" userId="f373d34ad962a28e" providerId="LiveId" clId="{3D4A619A-92F8-4C9F-9E90-B56DAEF6412E}" dt="2021-06-11T16:00:56.592" v="3646" actId="26606"/>
          <ac:spMkLst>
            <pc:docMk/>
            <pc:sldMk cId="1206783633" sldId="262"/>
            <ac:spMk id="26" creationId="{7C98A213-5994-475E-B327-DC6EC27FBA8B}"/>
          </ac:spMkLst>
        </pc:spChg>
        <pc:spChg chg="add del">
          <ac:chgData name="Nanda Kishore" userId="f373d34ad962a28e" providerId="LiveId" clId="{3D4A619A-92F8-4C9F-9E90-B56DAEF6412E}" dt="2021-06-11T15:59:58.281" v="3637" actId="26606"/>
          <ac:spMkLst>
            <pc:docMk/>
            <pc:sldMk cId="1206783633" sldId="262"/>
            <ac:spMk id="27" creationId="{7C98A213-5994-475E-B327-DC6EC27FBA8B}"/>
          </ac:spMkLst>
        </pc:spChg>
        <pc:spChg chg="add del">
          <ac:chgData name="Nanda Kishore" userId="f373d34ad962a28e" providerId="LiveId" clId="{3D4A619A-92F8-4C9F-9E90-B56DAEF6412E}" dt="2021-06-11T15:59:58.281" v="3637" actId="26606"/>
          <ac:spMkLst>
            <pc:docMk/>
            <pc:sldMk cId="1206783633" sldId="262"/>
            <ac:spMk id="28" creationId="{4B030A0D-0DAD-4A99-89BB-419527D6A64B}"/>
          </ac:spMkLst>
        </pc:spChg>
        <pc:spChg chg="add">
          <ac:chgData name="Nanda Kishore" userId="f373d34ad962a28e" providerId="LiveId" clId="{3D4A619A-92F8-4C9F-9E90-B56DAEF6412E}" dt="2021-06-11T16:00:56.592" v="3646" actId="26606"/>
          <ac:spMkLst>
            <pc:docMk/>
            <pc:sldMk cId="1206783633" sldId="262"/>
            <ac:spMk id="29" creationId="{4B030A0D-0DAD-4A99-89BB-419527D6A64B}"/>
          </ac:spMkLst>
        </pc:spChg>
        <pc:spChg chg="add del">
          <ac:chgData name="Nanda Kishore" userId="f373d34ad962a28e" providerId="LiveId" clId="{3D4A619A-92F8-4C9F-9E90-B56DAEF6412E}" dt="2021-06-11T16:00:25.466" v="3642" actId="26606"/>
          <ac:spMkLst>
            <pc:docMk/>
            <pc:sldMk cId="1206783633" sldId="262"/>
            <ac:spMk id="47" creationId="{D9F5512A-48E1-4C07-B75E-3CCC517B6804}"/>
          </ac:spMkLst>
        </pc:spChg>
        <pc:spChg chg="add del">
          <ac:chgData name="Nanda Kishore" userId="f373d34ad962a28e" providerId="LiveId" clId="{3D4A619A-92F8-4C9F-9E90-B56DAEF6412E}" dt="2021-06-11T16:00:35.692" v="3645" actId="26606"/>
          <ac:spMkLst>
            <pc:docMk/>
            <pc:sldMk cId="1206783633" sldId="262"/>
            <ac:spMk id="49" creationId="{B6ECEE03-918F-43ED-A7B3-F1BDE3FCECAF}"/>
          </ac:spMkLst>
        </pc:spChg>
        <pc:spChg chg="add del">
          <ac:chgData name="Nanda Kishore" userId="f373d34ad962a28e" providerId="LiveId" clId="{3D4A619A-92F8-4C9F-9E90-B56DAEF6412E}" dt="2021-06-11T16:00:35.692" v="3645" actId="26606"/>
          <ac:spMkLst>
            <pc:docMk/>
            <pc:sldMk cId="1206783633" sldId="262"/>
            <ac:spMk id="50" creationId="{010B55F0-C448-403A-8231-AD42A7BA271C}"/>
          </ac:spMkLst>
        </pc:spChg>
        <pc:grpChg chg="add del">
          <ac:chgData name="Nanda Kishore" userId="f373d34ad962a28e" providerId="LiveId" clId="{3D4A619A-92F8-4C9F-9E90-B56DAEF6412E}" dt="2021-06-11T16:00:25.466" v="3642" actId="26606"/>
          <ac:grpSpMkLst>
            <pc:docMk/>
            <pc:sldMk cId="1206783633" sldId="262"/>
            <ac:grpSpMk id="24" creationId="{1F49CE81-B2F4-47B2-9D4A-886DCE0A8404}"/>
          </ac:grpSpMkLst>
        </pc:grpChg>
        <pc:picChg chg="mod ord">
          <ac:chgData name="Nanda Kishore" userId="f373d34ad962a28e" providerId="LiveId" clId="{3D4A619A-92F8-4C9F-9E90-B56DAEF6412E}" dt="2021-06-11T16:01:13.527" v="3650" actId="14100"/>
          <ac:picMkLst>
            <pc:docMk/>
            <pc:sldMk cId="1206783633" sldId="262"/>
            <ac:picMk id="12" creationId="{8B3CF5D3-A629-4898-9C18-D4DA24F44EB6}"/>
          </ac:picMkLst>
        </pc:picChg>
        <pc:picChg chg="mod">
          <ac:chgData name="Nanda Kishore" userId="f373d34ad962a28e" providerId="LiveId" clId="{3D4A619A-92F8-4C9F-9E90-B56DAEF6412E}" dt="2021-06-11T16:01:30.949" v="3654" actId="14100"/>
          <ac:picMkLst>
            <pc:docMk/>
            <pc:sldMk cId="1206783633" sldId="262"/>
            <ac:picMk id="14" creationId="{5A7F9CF5-9386-40DC-A0E2-A85544FBEC65}"/>
          </ac:picMkLst>
        </pc:picChg>
        <pc:picChg chg="mod ord">
          <ac:chgData name="Nanda Kishore" userId="f373d34ad962a28e" providerId="LiveId" clId="{3D4A619A-92F8-4C9F-9E90-B56DAEF6412E}" dt="2021-06-11T16:01:21.194" v="3652" actId="14100"/>
          <ac:picMkLst>
            <pc:docMk/>
            <pc:sldMk cId="1206783633" sldId="262"/>
            <ac:picMk id="16" creationId="{A833A9C0-013C-47FC-B6E3-B1C2B3AE07FE}"/>
          </ac:picMkLst>
        </pc:picChg>
        <pc:cxnChg chg="add del">
          <ac:chgData name="Nanda Kishore" userId="f373d34ad962a28e" providerId="LiveId" clId="{3D4A619A-92F8-4C9F-9E90-B56DAEF6412E}" dt="2021-06-11T15:59:19.787" v="3621" actId="26606"/>
          <ac:cxnSpMkLst>
            <pc:docMk/>
            <pc:sldMk cId="1206783633" sldId="262"/>
            <ac:cxnSpMk id="25" creationId="{8F880EF2-DF79-4D9D-8F11-E91D48C79741}"/>
          </ac:cxnSpMkLst>
        </pc:cxnChg>
      </pc:sldChg>
      <pc:sldChg chg="addSp delSp del delDesignElem">
        <pc:chgData name="Nanda Kishore" userId="f373d34ad962a28e" providerId="LiveId" clId="{3D4A619A-92F8-4C9F-9E90-B56DAEF6412E}" dt="2021-06-11T06:42:05.539" v="621" actId="47"/>
        <pc:sldMkLst>
          <pc:docMk/>
          <pc:sldMk cId="3033035863" sldId="263"/>
        </pc:sldMkLst>
        <pc:spChg chg="add del">
          <ac:chgData name="Nanda Kishore" userId="f373d34ad962a28e" providerId="LiveId" clId="{3D4A619A-92F8-4C9F-9E90-B56DAEF6412E}" dt="2021-06-11T06:05:32.184" v="20"/>
          <ac:spMkLst>
            <pc:docMk/>
            <pc:sldMk cId="3033035863" sldId="263"/>
            <ac:spMk id="9" creationId="{EFA9B6C6-A247-48A8-9A1C-1E36FA9456B5}"/>
          </ac:spMkLst>
        </pc:spChg>
        <pc:spChg chg="add del">
          <ac:chgData name="Nanda Kishore" userId="f373d34ad962a28e" providerId="LiveId" clId="{3D4A619A-92F8-4C9F-9E90-B56DAEF6412E}" dt="2021-06-11T06:05:32.184" v="20"/>
          <ac:spMkLst>
            <pc:docMk/>
            <pc:sldMk cId="3033035863" sldId="263"/>
            <ac:spMk id="11" creationId="{C5CB530E-515E-412C-9DF1-5F8FFBD6F383}"/>
          </ac:spMkLst>
        </pc:spChg>
        <pc:spChg chg="add del">
          <ac:chgData name="Nanda Kishore" userId="f373d34ad962a28e" providerId="LiveId" clId="{3D4A619A-92F8-4C9F-9E90-B56DAEF6412E}" dt="2021-06-11T06:05:32.184" v="20"/>
          <ac:spMkLst>
            <pc:docMk/>
            <pc:sldMk cId="3033035863" sldId="263"/>
            <ac:spMk id="13" creationId="{712D4376-A578-4FF1-94FC-245E7A6A489F}"/>
          </ac:spMkLst>
        </pc:spChg>
        <pc:spChg chg="add del">
          <ac:chgData name="Nanda Kishore" userId="f373d34ad962a28e" providerId="LiveId" clId="{3D4A619A-92F8-4C9F-9E90-B56DAEF6412E}" dt="2021-06-11T06:05:32.184" v="20"/>
          <ac:spMkLst>
            <pc:docMk/>
            <pc:sldMk cId="3033035863" sldId="263"/>
            <ac:spMk id="15" creationId="{AEA7509D-F04F-40CB-A0B3-EEF16499CC9F}"/>
          </ac:spMkLst>
        </pc:spChg>
        <pc:cxnChg chg="add del">
          <ac:chgData name="Nanda Kishore" userId="f373d34ad962a28e" providerId="LiveId" clId="{3D4A619A-92F8-4C9F-9E90-B56DAEF6412E}" dt="2021-06-11T06:05:32.184" v="20"/>
          <ac:cxnSpMkLst>
            <pc:docMk/>
            <pc:sldMk cId="3033035863" sldId="263"/>
            <ac:cxnSpMk id="17" creationId="{56020367-4FD5-4596-8E10-C5F095CD8DBF}"/>
          </ac:cxnSpMkLst>
        </pc:cxnChg>
      </pc:sldChg>
      <pc:sldChg chg="addSp delSp del delDesignElem">
        <pc:chgData name="Nanda Kishore" userId="f373d34ad962a28e" providerId="LiveId" clId="{3D4A619A-92F8-4C9F-9E90-B56DAEF6412E}" dt="2021-06-11T06:41:55.740" v="619" actId="47"/>
        <pc:sldMkLst>
          <pc:docMk/>
          <pc:sldMk cId="3990929380" sldId="264"/>
        </pc:sldMkLst>
        <pc:spChg chg="add del">
          <ac:chgData name="Nanda Kishore" userId="f373d34ad962a28e" providerId="LiveId" clId="{3D4A619A-92F8-4C9F-9E90-B56DAEF6412E}" dt="2021-06-11T06:05:32.184" v="20"/>
          <ac:spMkLst>
            <pc:docMk/>
            <pc:sldMk cId="3990929380" sldId="264"/>
            <ac:spMk id="9" creationId="{EFA9B6C6-A247-48A8-9A1C-1E36FA9456B5}"/>
          </ac:spMkLst>
        </pc:spChg>
        <pc:spChg chg="add del">
          <ac:chgData name="Nanda Kishore" userId="f373d34ad962a28e" providerId="LiveId" clId="{3D4A619A-92F8-4C9F-9E90-B56DAEF6412E}" dt="2021-06-11T06:05:32.184" v="20"/>
          <ac:spMkLst>
            <pc:docMk/>
            <pc:sldMk cId="3990929380" sldId="264"/>
            <ac:spMk id="11" creationId="{C5CB530E-515E-412C-9DF1-5F8FFBD6F383}"/>
          </ac:spMkLst>
        </pc:spChg>
        <pc:spChg chg="add del">
          <ac:chgData name="Nanda Kishore" userId="f373d34ad962a28e" providerId="LiveId" clId="{3D4A619A-92F8-4C9F-9E90-B56DAEF6412E}" dt="2021-06-11T06:05:32.184" v="20"/>
          <ac:spMkLst>
            <pc:docMk/>
            <pc:sldMk cId="3990929380" sldId="264"/>
            <ac:spMk id="13" creationId="{712D4376-A578-4FF1-94FC-245E7A6A489F}"/>
          </ac:spMkLst>
        </pc:spChg>
        <pc:spChg chg="add del">
          <ac:chgData name="Nanda Kishore" userId="f373d34ad962a28e" providerId="LiveId" clId="{3D4A619A-92F8-4C9F-9E90-B56DAEF6412E}" dt="2021-06-11T06:05:32.184" v="20"/>
          <ac:spMkLst>
            <pc:docMk/>
            <pc:sldMk cId="3990929380" sldId="264"/>
            <ac:spMk id="15" creationId="{AEA7509D-F04F-40CB-A0B3-EEF16499CC9F}"/>
          </ac:spMkLst>
        </pc:spChg>
        <pc:cxnChg chg="add del">
          <ac:chgData name="Nanda Kishore" userId="f373d34ad962a28e" providerId="LiveId" clId="{3D4A619A-92F8-4C9F-9E90-B56DAEF6412E}" dt="2021-06-11T06:05:32.184" v="20"/>
          <ac:cxnSpMkLst>
            <pc:docMk/>
            <pc:sldMk cId="3990929380" sldId="264"/>
            <ac:cxnSpMk id="17" creationId="{56020367-4FD5-4596-8E10-C5F095CD8DBF}"/>
          </ac:cxnSpMkLst>
        </pc:cxnChg>
      </pc:sldChg>
      <pc:sldChg chg="addSp delSp del delDesignElem">
        <pc:chgData name="Nanda Kishore" userId="f373d34ad962a28e" providerId="LiveId" clId="{3D4A619A-92F8-4C9F-9E90-B56DAEF6412E}" dt="2021-06-11T06:41:55.740" v="619" actId="47"/>
        <pc:sldMkLst>
          <pc:docMk/>
          <pc:sldMk cId="3637637803" sldId="265"/>
        </pc:sldMkLst>
        <pc:spChg chg="add del">
          <ac:chgData name="Nanda Kishore" userId="f373d34ad962a28e" providerId="LiveId" clId="{3D4A619A-92F8-4C9F-9E90-B56DAEF6412E}" dt="2021-06-11T06:05:32.184" v="20"/>
          <ac:spMkLst>
            <pc:docMk/>
            <pc:sldMk cId="3637637803" sldId="265"/>
            <ac:spMk id="9" creationId="{EFA9B6C6-A247-48A8-9A1C-1E36FA9456B5}"/>
          </ac:spMkLst>
        </pc:spChg>
        <pc:spChg chg="add del">
          <ac:chgData name="Nanda Kishore" userId="f373d34ad962a28e" providerId="LiveId" clId="{3D4A619A-92F8-4C9F-9E90-B56DAEF6412E}" dt="2021-06-11T06:05:32.184" v="20"/>
          <ac:spMkLst>
            <pc:docMk/>
            <pc:sldMk cId="3637637803" sldId="265"/>
            <ac:spMk id="11" creationId="{C5CB530E-515E-412C-9DF1-5F8FFBD6F383}"/>
          </ac:spMkLst>
        </pc:spChg>
        <pc:spChg chg="add del">
          <ac:chgData name="Nanda Kishore" userId="f373d34ad962a28e" providerId="LiveId" clId="{3D4A619A-92F8-4C9F-9E90-B56DAEF6412E}" dt="2021-06-11T06:05:32.184" v="20"/>
          <ac:spMkLst>
            <pc:docMk/>
            <pc:sldMk cId="3637637803" sldId="265"/>
            <ac:spMk id="13" creationId="{712D4376-A578-4FF1-94FC-245E7A6A489F}"/>
          </ac:spMkLst>
        </pc:spChg>
        <pc:spChg chg="add del">
          <ac:chgData name="Nanda Kishore" userId="f373d34ad962a28e" providerId="LiveId" clId="{3D4A619A-92F8-4C9F-9E90-B56DAEF6412E}" dt="2021-06-11T06:05:32.184" v="20"/>
          <ac:spMkLst>
            <pc:docMk/>
            <pc:sldMk cId="3637637803" sldId="265"/>
            <ac:spMk id="15" creationId="{AEA7509D-F04F-40CB-A0B3-EEF16499CC9F}"/>
          </ac:spMkLst>
        </pc:spChg>
        <pc:cxnChg chg="add del">
          <ac:chgData name="Nanda Kishore" userId="f373d34ad962a28e" providerId="LiveId" clId="{3D4A619A-92F8-4C9F-9E90-B56DAEF6412E}" dt="2021-06-11T06:05:32.184" v="20"/>
          <ac:cxnSpMkLst>
            <pc:docMk/>
            <pc:sldMk cId="3637637803" sldId="265"/>
            <ac:cxnSpMk id="17" creationId="{56020367-4FD5-4596-8E10-C5F095CD8DBF}"/>
          </ac:cxnSpMkLst>
        </pc:cxnChg>
      </pc:sldChg>
      <pc:sldChg chg="addSp delSp modSp add del mod setBg delDesignElem">
        <pc:chgData name="Nanda Kishore" userId="f373d34ad962a28e" providerId="LiveId" clId="{3D4A619A-92F8-4C9F-9E90-B56DAEF6412E}" dt="2021-06-11T18:39:47.449" v="3894" actId="1076"/>
        <pc:sldMkLst>
          <pc:docMk/>
          <pc:sldMk cId="301768366" sldId="266"/>
        </pc:sldMkLst>
        <pc:spChg chg="mod">
          <ac:chgData name="Nanda Kishore" userId="f373d34ad962a28e" providerId="LiveId" clId="{3D4A619A-92F8-4C9F-9E90-B56DAEF6412E}" dt="2021-06-11T15:46:44.037" v="3496" actId="20577"/>
          <ac:spMkLst>
            <pc:docMk/>
            <pc:sldMk cId="301768366" sldId="266"/>
            <ac:spMk id="2" creationId="{00000000-0000-0000-0000-000000000000}"/>
          </ac:spMkLst>
        </pc:spChg>
        <pc:spChg chg="del mod">
          <ac:chgData name="Nanda Kishore" userId="f373d34ad962a28e" providerId="LiveId" clId="{3D4A619A-92F8-4C9F-9E90-B56DAEF6412E}" dt="2021-06-11T15:38:59.447" v="3392" actId="12084"/>
          <ac:spMkLst>
            <pc:docMk/>
            <pc:sldMk cId="301768366" sldId="266"/>
            <ac:spMk id="3" creationId="{00000000-0000-0000-0000-000000000000}"/>
          </ac:spMkLst>
        </pc:spChg>
        <pc:spChg chg="add del">
          <ac:chgData name="Nanda Kishore" userId="f373d34ad962a28e" providerId="LiveId" clId="{3D4A619A-92F8-4C9F-9E90-B56DAEF6412E}" dt="2021-06-11T15:34:26.767" v="3336" actId="26606"/>
          <ac:spMkLst>
            <pc:docMk/>
            <pc:sldMk cId="301768366" sldId="266"/>
            <ac:spMk id="9" creationId="{827B839B-9ADE-406B-8590-F1CAEDED45A1}"/>
          </ac:spMkLst>
        </pc:spChg>
        <pc:spChg chg="add del">
          <ac:chgData name="Nanda Kishore" userId="f373d34ad962a28e" providerId="LiveId" clId="{3D4A619A-92F8-4C9F-9E90-B56DAEF6412E}" dt="2021-06-11T15:34:26.767" v="3336" actId="26606"/>
          <ac:spMkLst>
            <pc:docMk/>
            <pc:sldMk cId="301768366" sldId="266"/>
            <ac:spMk id="11" creationId="{CFE45BF0-46DB-408C-B5F7-7B11716805D4}"/>
          </ac:spMkLst>
        </pc:spChg>
        <pc:spChg chg="add del">
          <ac:chgData name="Nanda Kishore" userId="f373d34ad962a28e" providerId="LiveId" clId="{3D4A619A-92F8-4C9F-9E90-B56DAEF6412E}" dt="2021-06-11T15:34:26.767" v="3336" actId="26606"/>
          <ac:spMkLst>
            <pc:docMk/>
            <pc:sldMk cId="301768366" sldId="266"/>
            <ac:spMk id="13" creationId="{2AEBC8F2-97B1-41B4-93F1-2D289E197FBA}"/>
          </ac:spMkLst>
        </pc:spChg>
        <pc:spChg chg="add del">
          <ac:chgData name="Nanda Kishore" userId="f373d34ad962a28e" providerId="LiveId" clId="{3D4A619A-92F8-4C9F-9E90-B56DAEF6412E}" dt="2021-06-11T15:34:26.767" v="3336" actId="26606"/>
          <ac:spMkLst>
            <pc:docMk/>
            <pc:sldMk cId="301768366" sldId="266"/>
            <ac:spMk id="15" creationId="{472E3A19-F5D5-48FC-BB9C-48C2F68F598B}"/>
          </ac:spMkLst>
        </pc:spChg>
        <pc:spChg chg="add del">
          <ac:chgData name="Nanda Kishore" userId="f373d34ad962a28e" providerId="LiveId" clId="{3D4A619A-92F8-4C9F-9E90-B56DAEF6412E}" dt="2021-06-11T15:34:26.767" v="3336" actId="26606"/>
          <ac:spMkLst>
            <pc:docMk/>
            <pc:sldMk cId="301768366" sldId="266"/>
            <ac:spMk id="17" creationId="{7A62E32F-BB65-43A8-8EB5-92346890E549}"/>
          </ac:spMkLst>
        </pc:spChg>
        <pc:spChg chg="add del">
          <ac:chgData name="Nanda Kishore" userId="f373d34ad962a28e" providerId="LiveId" clId="{3D4A619A-92F8-4C9F-9E90-B56DAEF6412E}" dt="2021-06-11T15:34:26.767" v="3336" actId="26606"/>
          <ac:spMkLst>
            <pc:docMk/>
            <pc:sldMk cId="301768366" sldId="266"/>
            <ac:spMk id="19" creationId="{14E91B64-9FCC-451E-AFB4-A827D6329367}"/>
          </ac:spMkLst>
        </pc:spChg>
        <pc:spChg chg="add">
          <ac:chgData name="Nanda Kishore" userId="f373d34ad962a28e" providerId="LiveId" clId="{3D4A619A-92F8-4C9F-9E90-B56DAEF6412E}" dt="2021-06-11T15:34:26.767" v="3336" actId="26606"/>
          <ac:spMkLst>
            <pc:docMk/>
            <pc:sldMk cId="301768366" sldId="266"/>
            <ac:spMk id="24" creationId="{827B839B-9ADE-406B-8590-F1CAEDED45A1}"/>
          </ac:spMkLst>
        </pc:spChg>
        <pc:spChg chg="add">
          <ac:chgData name="Nanda Kishore" userId="f373d34ad962a28e" providerId="LiveId" clId="{3D4A619A-92F8-4C9F-9E90-B56DAEF6412E}" dt="2021-06-11T15:34:26.767" v="3336" actId="26606"/>
          <ac:spMkLst>
            <pc:docMk/>
            <pc:sldMk cId="301768366" sldId="266"/>
            <ac:spMk id="26" creationId="{CFE45BF0-46DB-408C-B5F7-7B11716805D4}"/>
          </ac:spMkLst>
        </pc:spChg>
        <pc:spChg chg="add">
          <ac:chgData name="Nanda Kishore" userId="f373d34ad962a28e" providerId="LiveId" clId="{3D4A619A-92F8-4C9F-9E90-B56DAEF6412E}" dt="2021-06-11T15:34:26.767" v="3336" actId="26606"/>
          <ac:spMkLst>
            <pc:docMk/>
            <pc:sldMk cId="301768366" sldId="266"/>
            <ac:spMk id="28" creationId="{2AEBC8F2-97B1-41B4-93F1-2D289E197FBA}"/>
          </ac:spMkLst>
        </pc:spChg>
        <pc:spChg chg="add">
          <ac:chgData name="Nanda Kishore" userId="f373d34ad962a28e" providerId="LiveId" clId="{3D4A619A-92F8-4C9F-9E90-B56DAEF6412E}" dt="2021-06-11T15:34:26.767" v="3336" actId="26606"/>
          <ac:spMkLst>
            <pc:docMk/>
            <pc:sldMk cId="301768366" sldId="266"/>
            <ac:spMk id="30" creationId="{472E3A19-F5D5-48FC-BB9C-48C2F68F598B}"/>
          </ac:spMkLst>
        </pc:spChg>
        <pc:spChg chg="add">
          <ac:chgData name="Nanda Kishore" userId="f373d34ad962a28e" providerId="LiveId" clId="{3D4A619A-92F8-4C9F-9E90-B56DAEF6412E}" dt="2021-06-11T15:34:26.767" v="3336" actId="26606"/>
          <ac:spMkLst>
            <pc:docMk/>
            <pc:sldMk cId="301768366" sldId="266"/>
            <ac:spMk id="32" creationId="{7A62E32F-BB65-43A8-8EB5-92346890E549}"/>
          </ac:spMkLst>
        </pc:spChg>
        <pc:spChg chg="add">
          <ac:chgData name="Nanda Kishore" userId="f373d34ad962a28e" providerId="LiveId" clId="{3D4A619A-92F8-4C9F-9E90-B56DAEF6412E}" dt="2021-06-11T15:34:26.767" v="3336" actId="26606"/>
          <ac:spMkLst>
            <pc:docMk/>
            <pc:sldMk cId="301768366" sldId="266"/>
            <ac:spMk id="34" creationId="{14E91B64-9FCC-451E-AFB4-A827D6329367}"/>
          </ac:spMkLst>
        </pc:spChg>
        <pc:graphicFrameChg chg="add mod">
          <ac:chgData name="Nanda Kishore" userId="f373d34ad962a28e" providerId="LiveId" clId="{3D4A619A-92F8-4C9F-9E90-B56DAEF6412E}" dt="2021-06-11T18:39:40.268" v="3892" actId="1035"/>
          <ac:graphicFrameMkLst>
            <pc:docMk/>
            <pc:sldMk cId="301768366" sldId="266"/>
            <ac:graphicFrameMk id="4" creationId="{E7AB2645-836C-4B58-A996-5B5E4DBFFC3F}"/>
          </ac:graphicFrameMkLst>
        </pc:graphicFrameChg>
        <pc:picChg chg="add mod">
          <ac:chgData name="Nanda Kishore" userId="f373d34ad962a28e" providerId="LiveId" clId="{3D4A619A-92F8-4C9F-9E90-B56DAEF6412E}" dt="2021-06-11T18:39:44.697" v="3893" actId="1076"/>
          <ac:picMkLst>
            <pc:docMk/>
            <pc:sldMk cId="301768366" sldId="266"/>
            <ac:picMk id="18" creationId="{14D5EE38-924D-46E0-B69C-E330D25E1F71}"/>
          </ac:picMkLst>
        </pc:picChg>
        <pc:picChg chg="add mod">
          <ac:chgData name="Nanda Kishore" userId="f373d34ad962a28e" providerId="LiveId" clId="{3D4A619A-92F8-4C9F-9E90-B56DAEF6412E}" dt="2021-06-11T18:39:47.449" v="3894" actId="1076"/>
          <ac:picMkLst>
            <pc:docMk/>
            <pc:sldMk cId="301768366" sldId="266"/>
            <ac:picMk id="20" creationId="{B6E60473-0098-40A8-8A54-5A976EA8F0AF}"/>
          </ac:picMkLst>
        </pc:picChg>
      </pc:sldChg>
      <pc:sldChg chg="addSp delSp modSp del mod delDesignElem">
        <pc:chgData name="Nanda Kishore" userId="f373d34ad962a28e" providerId="LiveId" clId="{3D4A619A-92F8-4C9F-9E90-B56DAEF6412E}" dt="2021-06-11T16:07:04.755" v="3710" actId="47"/>
        <pc:sldMkLst>
          <pc:docMk/>
          <pc:sldMk cId="4159881819" sldId="267"/>
        </pc:sldMkLst>
        <pc:spChg chg="mod">
          <ac:chgData name="Nanda Kishore" userId="f373d34ad962a28e" providerId="LiveId" clId="{3D4A619A-92F8-4C9F-9E90-B56DAEF6412E}" dt="2021-06-11T15:33:03.037" v="3331" actId="20577"/>
          <ac:spMkLst>
            <pc:docMk/>
            <pc:sldMk cId="4159881819" sldId="267"/>
            <ac:spMk id="3" creationId="{00000000-0000-0000-0000-000000000000}"/>
          </ac:spMkLst>
        </pc:spChg>
        <pc:spChg chg="add del">
          <ac:chgData name="Nanda Kishore" userId="f373d34ad962a28e" providerId="LiveId" clId="{3D4A619A-92F8-4C9F-9E90-B56DAEF6412E}" dt="2021-06-11T06:05:32.184" v="20"/>
          <ac:spMkLst>
            <pc:docMk/>
            <pc:sldMk cId="4159881819" sldId="267"/>
            <ac:spMk id="9" creationId="{C9A36457-A5F4-4103-A443-02581C09185B}"/>
          </ac:spMkLst>
        </pc:spChg>
        <pc:spChg chg="add del">
          <ac:chgData name="Nanda Kishore" userId="f373d34ad962a28e" providerId="LiveId" clId="{3D4A619A-92F8-4C9F-9E90-B56DAEF6412E}" dt="2021-06-11T06:05:32.184" v="20"/>
          <ac:spMkLst>
            <pc:docMk/>
            <pc:sldMk cId="4159881819" sldId="267"/>
            <ac:spMk id="11" creationId="{DC5FB7E8-B636-40FA-BE8D-48145C0F5C57}"/>
          </ac:spMkLst>
        </pc:spChg>
        <pc:spChg chg="add del">
          <ac:chgData name="Nanda Kishore" userId="f373d34ad962a28e" providerId="LiveId" clId="{3D4A619A-92F8-4C9F-9E90-B56DAEF6412E}" dt="2021-06-11T06:05:32.184" v="20"/>
          <ac:spMkLst>
            <pc:docMk/>
            <pc:sldMk cId="4159881819" sldId="267"/>
            <ac:spMk id="13" creationId="{142DCE2C-2863-46FA-9BE7-24365A24D9BA}"/>
          </ac:spMkLst>
        </pc:spChg>
      </pc:sldChg>
      <pc:sldChg chg="addSp delSp modSp new mod setBg">
        <pc:chgData name="Nanda Kishore" userId="f373d34ad962a28e" providerId="LiveId" clId="{3D4A619A-92F8-4C9F-9E90-B56DAEF6412E}" dt="2021-06-11T15:18:01.290" v="2803" actId="20577"/>
        <pc:sldMkLst>
          <pc:docMk/>
          <pc:sldMk cId="2178280072" sldId="268"/>
        </pc:sldMkLst>
        <pc:spChg chg="mod">
          <ac:chgData name="Nanda Kishore" userId="f373d34ad962a28e" providerId="LiveId" clId="{3D4A619A-92F8-4C9F-9E90-B56DAEF6412E}" dt="2021-06-11T13:05:38.363" v="2642" actId="2711"/>
          <ac:spMkLst>
            <pc:docMk/>
            <pc:sldMk cId="2178280072" sldId="268"/>
            <ac:spMk id="2" creationId="{D2730DAF-5CCD-4657-BF6A-834E87940258}"/>
          </ac:spMkLst>
        </pc:spChg>
        <pc:spChg chg="add del mod">
          <ac:chgData name="Nanda Kishore" userId="f373d34ad962a28e" providerId="LiveId" clId="{3D4A619A-92F8-4C9F-9E90-B56DAEF6412E}" dt="2021-06-11T06:20:55.033" v="203" actId="26606"/>
          <ac:spMkLst>
            <pc:docMk/>
            <pc:sldMk cId="2178280072" sldId="268"/>
            <ac:spMk id="3" creationId="{C35FEC6F-0AE0-45B8-94B5-48A87F2B01E3}"/>
          </ac:spMkLst>
        </pc:spChg>
        <pc:spChg chg="add del">
          <ac:chgData name="Nanda Kishore" userId="f373d34ad962a28e" providerId="LiveId" clId="{3D4A619A-92F8-4C9F-9E90-B56DAEF6412E}" dt="2021-06-11T06:05:43.785" v="22" actId="26606"/>
          <ac:spMkLst>
            <pc:docMk/>
            <pc:sldMk cId="2178280072" sldId="268"/>
            <ac:spMk id="5" creationId="{907EF6B7-1338-4443-8C46-6A318D952DFD}"/>
          </ac:spMkLst>
        </pc:spChg>
        <pc:spChg chg="add del">
          <ac:chgData name="Nanda Kishore" userId="f373d34ad962a28e" providerId="LiveId" clId="{3D4A619A-92F8-4C9F-9E90-B56DAEF6412E}" dt="2021-06-11T06:05:43.785" v="22" actId="26606"/>
          <ac:spMkLst>
            <pc:docMk/>
            <pc:sldMk cId="2178280072" sldId="268"/>
            <ac:spMk id="6" creationId="{DAAE4CDD-124C-4DCF-9584-B6033B545DD5}"/>
          </ac:spMkLst>
        </pc:spChg>
        <pc:spChg chg="add del">
          <ac:chgData name="Nanda Kishore" userId="f373d34ad962a28e" providerId="LiveId" clId="{3D4A619A-92F8-4C9F-9E90-B56DAEF6412E}" dt="2021-06-11T06:05:43.785" v="22" actId="26606"/>
          <ac:spMkLst>
            <pc:docMk/>
            <pc:sldMk cId="2178280072" sldId="268"/>
            <ac:spMk id="7" creationId="{081E4A58-353D-44AE-B2FC-2A74E2E400F7}"/>
          </ac:spMkLst>
        </pc:spChg>
        <pc:spChg chg="add del">
          <ac:chgData name="Nanda Kishore" userId="f373d34ad962a28e" providerId="LiveId" clId="{3D4A619A-92F8-4C9F-9E90-B56DAEF6412E}" dt="2021-06-11T06:05:19.776" v="13" actId="26606"/>
          <ac:spMkLst>
            <pc:docMk/>
            <pc:sldMk cId="2178280072" sldId="268"/>
            <ac:spMk id="8" creationId="{F63C748C-967B-4A7B-A90F-3EDD0F485AC6}"/>
          </ac:spMkLst>
        </pc:spChg>
        <pc:spChg chg="add del">
          <ac:chgData name="Nanda Kishore" userId="f373d34ad962a28e" providerId="LiveId" clId="{3D4A619A-92F8-4C9F-9E90-B56DAEF6412E}" dt="2021-06-11T06:20:55.033" v="203" actId="26606"/>
          <ac:spMkLst>
            <pc:docMk/>
            <pc:sldMk cId="2178280072" sldId="268"/>
            <ac:spMk id="9" creationId="{907EF6B7-1338-4443-8C46-6A318D952DFD}"/>
          </ac:spMkLst>
        </pc:spChg>
        <pc:spChg chg="add del">
          <ac:chgData name="Nanda Kishore" userId="f373d34ad962a28e" providerId="LiveId" clId="{3D4A619A-92F8-4C9F-9E90-B56DAEF6412E}" dt="2021-06-11T06:05:19.776" v="13" actId="26606"/>
          <ac:spMkLst>
            <pc:docMk/>
            <pc:sldMk cId="2178280072" sldId="268"/>
            <ac:spMk id="10" creationId="{C0143637-4934-44E4-B909-BAF1E7B27972}"/>
          </ac:spMkLst>
        </pc:spChg>
        <pc:spChg chg="add del">
          <ac:chgData name="Nanda Kishore" userId="f373d34ad962a28e" providerId="LiveId" clId="{3D4A619A-92F8-4C9F-9E90-B56DAEF6412E}" dt="2021-06-11T06:20:55.033" v="203" actId="26606"/>
          <ac:spMkLst>
            <pc:docMk/>
            <pc:sldMk cId="2178280072" sldId="268"/>
            <ac:spMk id="11" creationId="{DAAE4CDD-124C-4DCF-9584-B6033B545DD5}"/>
          </ac:spMkLst>
        </pc:spChg>
        <pc:spChg chg="add del">
          <ac:chgData name="Nanda Kishore" userId="f373d34ad962a28e" providerId="LiveId" clId="{3D4A619A-92F8-4C9F-9E90-B56DAEF6412E}" dt="2021-06-11T06:05:22.755" v="15" actId="26606"/>
          <ac:spMkLst>
            <pc:docMk/>
            <pc:sldMk cId="2178280072" sldId="268"/>
            <ac:spMk id="13" creationId="{23522FE7-5A29-4EF6-B1EF-2CA55748A772}"/>
          </ac:spMkLst>
        </pc:spChg>
        <pc:spChg chg="add del">
          <ac:chgData name="Nanda Kishore" userId="f373d34ad962a28e" providerId="LiveId" clId="{3D4A619A-92F8-4C9F-9E90-B56DAEF6412E}" dt="2021-06-11T06:05:22.755" v="15" actId="26606"/>
          <ac:spMkLst>
            <pc:docMk/>
            <pc:sldMk cId="2178280072" sldId="268"/>
            <ac:spMk id="16" creationId="{1BF0792A-0F2B-4A2E-AB38-0A4F18A3072D}"/>
          </ac:spMkLst>
        </pc:spChg>
        <pc:spChg chg="add del">
          <ac:chgData name="Nanda Kishore" userId="f373d34ad962a28e" providerId="LiveId" clId="{3D4A619A-92F8-4C9F-9E90-B56DAEF6412E}" dt="2021-06-11T06:20:55.033" v="203" actId="26606"/>
          <ac:spMkLst>
            <pc:docMk/>
            <pc:sldMk cId="2178280072" sldId="268"/>
            <ac:spMk id="17" creationId="{081E4A58-353D-44AE-B2FC-2A74E2E400F7}"/>
          </ac:spMkLst>
        </pc:spChg>
        <pc:spChg chg="add del">
          <ac:chgData name="Nanda Kishore" userId="f373d34ad962a28e" providerId="LiveId" clId="{3D4A619A-92F8-4C9F-9E90-B56DAEF6412E}" dt="2021-06-11T06:05:22.755" v="15" actId="26606"/>
          <ac:spMkLst>
            <pc:docMk/>
            <pc:sldMk cId="2178280072" sldId="268"/>
            <ac:spMk id="18" creationId="{F57DB18D-C2F1-4C8C-8808-9C01ECE6834E}"/>
          </ac:spMkLst>
        </pc:spChg>
        <pc:spChg chg="add del">
          <ac:chgData name="Nanda Kishore" userId="f373d34ad962a28e" providerId="LiveId" clId="{3D4A619A-92F8-4C9F-9E90-B56DAEF6412E}" dt="2021-06-11T06:20:52.173" v="200" actId="26606"/>
          <ac:spMkLst>
            <pc:docMk/>
            <pc:sldMk cId="2178280072" sldId="268"/>
            <ac:spMk id="22" creationId="{1BB867FF-FC45-48F7-8104-F89BE54909F1}"/>
          </ac:spMkLst>
        </pc:spChg>
        <pc:spChg chg="add del">
          <ac:chgData name="Nanda Kishore" userId="f373d34ad962a28e" providerId="LiveId" clId="{3D4A619A-92F8-4C9F-9E90-B56DAEF6412E}" dt="2021-06-11T06:20:47.748" v="198" actId="26606"/>
          <ac:spMkLst>
            <pc:docMk/>
            <pc:sldMk cId="2178280072" sldId="268"/>
            <ac:spMk id="23" creationId="{B819A166-7571-4003-A6B8-B62034C3ED30}"/>
          </ac:spMkLst>
        </pc:spChg>
        <pc:spChg chg="add del">
          <ac:chgData name="Nanda Kishore" userId="f373d34ad962a28e" providerId="LiveId" clId="{3D4A619A-92F8-4C9F-9E90-B56DAEF6412E}" dt="2021-06-11T06:20:52.173" v="200" actId="26606"/>
          <ac:spMkLst>
            <pc:docMk/>
            <pc:sldMk cId="2178280072" sldId="268"/>
            <ac:spMk id="25" creationId="{8BB56887-D0D5-4F0C-9E19-7247EB83C8B7}"/>
          </ac:spMkLst>
        </pc:spChg>
        <pc:spChg chg="add del">
          <ac:chgData name="Nanda Kishore" userId="f373d34ad962a28e" providerId="LiveId" clId="{3D4A619A-92F8-4C9F-9E90-B56DAEF6412E}" dt="2021-06-11T06:20:52.173" v="200" actId="26606"/>
          <ac:spMkLst>
            <pc:docMk/>
            <pc:sldMk cId="2178280072" sldId="268"/>
            <ac:spMk id="27" creationId="{081E4A58-353D-44AE-B2FC-2A74E2E400F7}"/>
          </ac:spMkLst>
        </pc:spChg>
        <pc:spChg chg="add del">
          <ac:chgData name="Nanda Kishore" userId="f373d34ad962a28e" providerId="LiveId" clId="{3D4A619A-92F8-4C9F-9E90-B56DAEF6412E}" dt="2021-06-11T06:20:52.173" v="200" actId="26606"/>
          <ac:spMkLst>
            <pc:docMk/>
            <pc:sldMk cId="2178280072" sldId="268"/>
            <ac:spMk id="29" creationId="{C35FEC6F-0AE0-45B8-94B5-48A87F2B01E3}"/>
          </ac:spMkLst>
        </pc:spChg>
        <pc:spChg chg="add del">
          <ac:chgData name="Nanda Kishore" userId="f373d34ad962a28e" providerId="LiveId" clId="{3D4A619A-92F8-4C9F-9E90-B56DAEF6412E}" dt="2021-06-11T06:05:26.980" v="17" actId="26606"/>
          <ac:spMkLst>
            <pc:docMk/>
            <pc:sldMk cId="2178280072" sldId="268"/>
            <ac:spMk id="30" creationId="{F63C748C-967B-4A7B-A90F-3EDD0F485AC6}"/>
          </ac:spMkLst>
        </pc:spChg>
        <pc:spChg chg="add del">
          <ac:chgData name="Nanda Kishore" userId="f373d34ad962a28e" providerId="LiveId" clId="{3D4A619A-92F8-4C9F-9E90-B56DAEF6412E}" dt="2021-06-11T06:05:26.980" v="17" actId="26606"/>
          <ac:spMkLst>
            <pc:docMk/>
            <pc:sldMk cId="2178280072" sldId="268"/>
            <ac:spMk id="31" creationId="{C0143637-4934-44E4-B909-BAF1E7B27972}"/>
          </ac:spMkLst>
        </pc:spChg>
        <pc:spChg chg="add del">
          <ac:chgData name="Nanda Kishore" userId="f373d34ad962a28e" providerId="LiveId" clId="{3D4A619A-92F8-4C9F-9E90-B56DAEF6412E}" dt="2021-06-11T06:05:26.980" v="17" actId="26606"/>
          <ac:spMkLst>
            <pc:docMk/>
            <pc:sldMk cId="2178280072" sldId="268"/>
            <ac:spMk id="32" creationId="{C35FEC6F-0AE0-45B8-94B5-48A87F2B01E3}"/>
          </ac:spMkLst>
        </pc:spChg>
        <pc:spChg chg="add del">
          <ac:chgData name="Nanda Kishore" userId="f373d34ad962a28e" providerId="LiveId" clId="{3D4A619A-92F8-4C9F-9E90-B56DAEF6412E}" dt="2021-06-11T06:20:55.025" v="202" actId="26606"/>
          <ac:spMkLst>
            <pc:docMk/>
            <pc:sldMk cId="2178280072" sldId="268"/>
            <ac:spMk id="33" creationId="{B819A166-7571-4003-A6B8-B62034C3ED30}"/>
          </ac:spMkLst>
        </pc:spChg>
        <pc:spChg chg="add del">
          <ac:chgData name="Nanda Kishore" userId="f373d34ad962a28e" providerId="LiveId" clId="{3D4A619A-92F8-4C9F-9E90-B56DAEF6412E}" dt="2021-06-11T06:22:29.476" v="278" actId="26606"/>
          <ac:spMkLst>
            <pc:docMk/>
            <pc:sldMk cId="2178280072" sldId="268"/>
            <ac:spMk id="36" creationId="{907EF6B7-1338-4443-8C46-6A318D952DFD}"/>
          </ac:spMkLst>
        </pc:spChg>
        <pc:spChg chg="add del">
          <ac:chgData name="Nanda Kishore" userId="f373d34ad962a28e" providerId="LiveId" clId="{3D4A619A-92F8-4C9F-9E90-B56DAEF6412E}" dt="2021-06-11T06:22:29.476" v="278" actId="26606"/>
          <ac:spMkLst>
            <pc:docMk/>
            <pc:sldMk cId="2178280072" sldId="268"/>
            <ac:spMk id="37" creationId="{DAAE4CDD-124C-4DCF-9584-B6033B545DD5}"/>
          </ac:spMkLst>
        </pc:spChg>
        <pc:spChg chg="add del">
          <ac:chgData name="Nanda Kishore" userId="f373d34ad962a28e" providerId="LiveId" clId="{3D4A619A-92F8-4C9F-9E90-B56DAEF6412E}" dt="2021-06-11T06:22:29.476" v="278" actId="26606"/>
          <ac:spMkLst>
            <pc:docMk/>
            <pc:sldMk cId="2178280072" sldId="268"/>
            <ac:spMk id="38" creationId="{081E4A58-353D-44AE-B2FC-2A74E2E400F7}"/>
          </ac:spMkLst>
        </pc:spChg>
        <pc:spChg chg="add del mod">
          <ac:chgData name="Nanda Kishore" userId="f373d34ad962a28e" providerId="LiveId" clId="{3D4A619A-92F8-4C9F-9E90-B56DAEF6412E}" dt="2021-06-11T15:18:01.290" v="2803" actId="20577"/>
          <ac:spMkLst>
            <pc:docMk/>
            <pc:sldMk cId="2178280072" sldId="268"/>
            <ac:spMk id="39" creationId="{C35FEC6F-0AE0-45B8-94B5-48A87F2B01E3}"/>
          </ac:spMkLst>
        </pc:spChg>
        <pc:spChg chg="add del">
          <ac:chgData name="Nanda Kishore" userId="f373d34ad962a28e" providerId="LiveId" clId="{3D4A619A-92F8-4C9F-9E90-B56DAEF6412E}" dt="2021-06-11T06:22:26.950" v="275" actId="26606"/>
          <ac:spMkLst>
            <pc:docMk/>
            <pc:sldMk cId="2178280072" sldId="268"/>
            <ac:spMk id="44" creationId="{907EF6B7-1338-4443-8C46-6A318D952DFD}"/>
          </ac:spMkLst>
        </pc:spChg>
        <pc:spChg chg="add del">
          <ac:chgData name="Nanda Kishore" userId="f373d34ad962a28e" providerId="LiveId" clId="{3D4A619A-92F8-4C9F-9E90-B56DAEF6412E}" dt="2021-06-11T06:22:26.950" v="275" actId="26606"/>
          <ac:spMkLst>
            <pc:docMk/>
            <pc:sldMk cId="2178280072" sldId="268"/>
            <ac:spMk id="46" creationId="{DAAE4CDD-124C-4DCF-9584-B6033B545DD5}"/>
          </ac:spMkLst>
        </pc:spChg>
        <pc:spChg chg="add del">
          <ac:chgData name="Nanda Kishore" userId="f373d34ad962a28e" providerId="LiveId" clId="{3D4A619A-92F8-4C9F-9E90-B56DAEF6412E}" dt="2021-06-11T06:22:26.950" v="275" actId="26606"/>
          <ac:spMkLst>
            <pc:docMk/>
            <pc:sldMk cId="2178280072" sldId="268"/>
            <ac:spMk id="48" creationId="{081E4A58-353D-44AE-B2FC-2A74E2E400F7}"/>
          </ac:spMkLst>
        </pc:spChg>
        <pc:spChg chg="add del">
          <ac:chgData name="Nanda Kishore" userId="f373d34ad962a28e" providerId="LiveId" clId="{3D4A619A-92F8-4C9F-9E90-B56DAEF6412E}" dt="2021-06-11T06:22:29.468" v="277" actId="26606"/>
          <ac:spMkLst>
            <pc:docMk/>
            <pc:sldMk cId="2178280072" sldId="268"/>
            <ac:spMk id="50" creationId="{FA23A907-97FB-4A8F-880A-DD77401C4296}"/>
          </ac:spMkLst>
        </pc:spChg>
        <pc:spChg chg="add del">
          <ac:chgData name="Nanda Kishore" userId="f373d34ad962a28e" providerId="LiveId" clId="{3D4A619A-92F8-4C9F-9E90-B56DAEF6412E}" dt="2021-06-11T06:22:29.468" v="277" actId="26606"/>
          <ac:spMkLst>
            <pc:docMk/>
            <pc:sldMk cId="2178280072" sldId="268"/>
            <ac:spMk id="51" creationId="{C2554CA6-288E-4202-BC52-2E5A8F0C0AED}"/>
          </ac:spMkLst>
        </pc:spChg>
        <pc:spChg chg="add del">
          <ac:chgData name="Nanda Kishore" userId="f373d34ad962a28e" providerId="LiveId" clId="{3D4A619A-92F8-4C9F-9E90-B56DAEF6412E}" dt="2021-06-11T06:22:29.468" v="277" actId="26606"/>
          <ac:spMkLst>
            <pc:docMk/>
            <pc:sldMk cId="2178280072" sldId="268"/>
            <ac:spMk id="52" creationId="{B10BB131-AC8E-4A8E-A5D1-36260F720C3B}"/>
          </ac:spMkLst>
        </pc:spChg>
        <pc:spChg chg="add del">
          <ac:chgData name="Nanda Kishore" userId="f373d34ad962a28e" providerId="LiveId" clId="{3D4A619A-92F8-4C9F-9E90-B56DAEF6412E}" dt="2021-06-11T06:22:29.468" v="277" actId="26606"/>
          <ac:spMkLst>
            <pc:docMk/>
            <pc:sldMk cId="2178280072" sldId="268"/>
            <ac:spMk id="53" creationId="{5B7778FC-632E-4DCA-A7CB-0D7731CCF970}"/>
          </ac:spMkLst>
        </pc:spChg>
        <pc:spChg chg="add del">
          <ac:chgData name="Nanda Kishore" userId="f373d34ad962a28e" providerId="LiveId" clId="{3D4A619A-92F8-4C9F-9E90-B56DAEF6412E}" dt="2021-06-11T06:22:58.160" v="281" actId="26606"/>
          <ac:spMkLst>
            <pc:docMk/>
            <pc:sldMk cId="2178280072" sldId="268"/>
            <ac:spMk id="55" creationId="{907EF6B7-1338-4443-8C46-6A318D952DFD}"/>
          </ac:spMkLst>
        </pc:spChg>
        <pc:spChg chg="add del">
          <ac:chgData name="Nanda Kishore" userId="f373d34ad962a28e" providerId="LiveId" clId="{3D4A619A-92F8-4C9F-9E90-B56DAEF6412E}" dt="2021-06-11T06:22:58.160" v="281" actId="26606"/>
          <ac:spMkLst>
            <pc:docMk/>
            <pc:sldMk cId="2178280072" sldId="268"/>
            <ac:spMk id="56" creationId="{DAAE4CDD-124C-4DCF-9584-B6033B545DD5}"/>
          </ac:spMkLst>
        </pc:spChg>
        <pc:spChg chg="add del">
          <ac:chgData name="Nanda Kishore" userId="f373d34ad962a28e" providerId="LiveId" clId="{3D4A619A-92F8-4C9F-9E90-B56DAEF6412E}" dt="2021-06-11T06:22:58.160" v="281" actId="26606"/>
          <ac:spMkLst>
            <pc:docMk/>
            <pc:sldMk cId="2178280072" sldId="268"/>
            <ac:spMk id="57" creationId="{081E4A58-353D-44AE-B2FC-2A74E2E400F7}"/>
          </ac:spMkLst>
        </pc:spChg>
        <pc:spChg chg="add del">
          <ac:chgData name="Nanda Kishore" userId="f373d34ad962a28e" providerId="LiveId" clId="{3D4A619A-92F8-4C9F-9E90-B56DAEF6412E}" dt="2021-06-11T06:28:43.370" v="383" actId="26606"/>
          <ac:spMkLst>
            <pc:docMk/>
            <pc:sldMk cId="2178280072" sldId="268"/>
            <ac:spMk id="62" creationId="{907EF6B7-1338-4443-8C46-6A318D952DFD}"/>
          </ac:spMkLst>
        </pc:spChg>
        <pc:spChg chg="add del">
          <ac:chgData name="Nanda Kishore" userId="f373d34ad962a28e" providerId="LiveId" clId="{3D4A619A-92F8-4C9F-9E90-B56DAEF6412E}" dt="2021-06-11T06:28:43.370" v="383" actId="26606"/>
          <ac:spMkLst>
            <pc:docMk/>
            <pc:sldMk cId="2178280072" sldId="268"/>
            <ac:spMk id="64" creationId="{DAAE4CDD-124C-4DCF-9584-B6033B545DD5}"/>
          </ac:spMkLst>
        </pc:spChg>
        <pc:spChg chg="add del">
          <ac:chgData name="Nanda Kishore" userId="f373d34ad962a28e" providerId="LiveId" clId="{3D4A619A-92F8-4C9F-9E90-B56DAEF6412E}" dt="2021-06-11T06:28:43.370" v="383" actId="26606"/>
          <ac:spMkLst>
            <pc:docMk/>
            <pc:sldMk cId="2178280072" sldId="268"/>
            <ac:spMk id="66" creationId="{081E4A58-353D-44AE-B2FC-2A74E2E400F7}"/>
          </ac:spMkLst>
        </pc:spChg>
        <pc:spChg chg="add del">
          <ac:chgData name="Nanda Kishore" userId="f373d34ad962a28e" providerId="LiveId" clId="{3D4A619A-92F8-4C9F-9E90-B56DAEF6412E}" dt="2021-06-11T06:28:43.370" v="383" actId="26606"/>
          <ac:spMkLst>
            <pc:docMk/>
            <pc:sldMk cId="2178280072" sldId="268"/>
            <ac:spMk id="72" creationId="{B819A166-7571-4003-A6B8-B62034C3ED30}"/>
          </ac:spMkLst>
        </pc:spChg>
        <pc:grpChg chg="add del">
          <ac:chgData name="Nanda Kishore" userId="f373d34ad962a28e" providerId="LiveId" clId="{3D4A619A-92F8-4C9F-9E90-B56DAEF6412E}" dt="2021-06-11T06:05:22.755" v="15" actId="26606"/>
          <ac:grpSpMkLst>
            <pc:docMk/>
            <pc:sldMk cId="2178280072" sldId="268"/>
            <ac:grpSpMk id="20" creationId="{E5D935FA-3336-4941-9214-E250A5727F40}"/>
          </ac:grpSpMkLst>
        </pc:grpChg>
        <pc:graphicFrameChg chg="add del">
          <ac:chgData name="Nanda Kishore" userId="f373d34ad962a28e" providerId="LiveId" clId="{3D4A619A-92F8-4C9F-9E90-B56DAEF6412E}" dt="2021-06-11T06:20:47.748" v="198" actId="26606"/>
          <ac:graphicFrameMkLst>
            <pc:docMk/>
            <pc:sldMk cId="2178280072" sldId="268"/>
            <ac:graphicFrameMk id="19" creationId="{CA13E6EF-0C33-4DF3-B382-270F83B503E0}"/>
          </ac:graphicFrameMkLst>
        </pc:graphicFrameChg>
        <pc:graphicFrameChg chg="add del">
          <ac:chgData name="Nanda Kishore" userId="f373d34ad962a28e" providerId="LiveId" clId="{3D4A619A-92F8-4C9F-9E90-B56DAEF6412E}" dt="2021-06-11T06:20:55.025" v="202" actId="26606"/>
          <ac:graphicFrameMkLst>
            <pc:docMk/>
            <pc:sldMk cId="2178280072" sldId="268"/>
            <ac:graphicFrameMk id="34" creationId="{EA857CA3-C5BD-4A99-A0CF-C83A3362A8E1}"/>
          </ac:graphicFrameMkLst>
        </pc:graphicFrameChg>
        <pc:graphicFrameChg chg="add del">
          <ac:chgData name="Nanda Kishore" userId="f373d34ad962a28e" providerId="LiveId" clId="{3D4A619A-92F8-4C9F-9E90-B56DAEF6412E}" dt="2021-06-11T06:28:43.370" v="383" actId="26606"/>
          <ac:graphicFrameMkLst>
            <pc:docMk/>
            <pc:sldMk cId="2178280072" sldId="268"/>
            <ac:graphicFrameMk id="68" creationId="{E9167CBD-9A9D-4231-9420-34C5983D7C39}"/>
          </ac:graphicFrameMkLst>
        </pc:graphicFrameChg>
        <pc:picChg chg="add del">
          <ac:chgData name="Nanda Kishore" userId="f373d34ad962a28e" providerId="LiveId" clId="{3D4A619A-92F8-4C9F-9E90-B56DAEF6412E}" dt="2021-06-11T06:05:22.755" v="15" actId="26606"/>
          <ac:picMkLst>
            <pc:docMk/>
            <pc:sldMk cId="2178280072" sldId="268"/>
            <ac:picMk id="15" creationId="{C2192E09-EBC7-416C-B887-DFF915D7F43D}"/>
          </ac:picMkLst>
        </pc:picChg>
        <pc:picChg chg="add del">
          <ac:chgData name="Nanda Kishore" userId="f373d34ad962a28e" providerId="LiveId" clId="{3D4A619A-92F8-4C9F-9E90-B56DAEF6412E}" dt="2021-06-11T06:05:22.755" v="15" actId="26606"/>
          <ac:picMkLst>
            <pc:docMk/>
            <pc:sldMk cId="2178280072" sldId="268"/>
            <ac:picMk id="28" creationId="{75CC23F7-9F20-4C4B-8608-BD4DE9728FA5}"/>
          </ac:picMkLst>
        </pc:picChg>
        <pc:cxnChg chg="add del">
          <ac:chgData name="Nanda Kishore" userId="f373d34ad962a28e" providerId="LiveId" clId="{3D4A619A-92F8-4C9F-9E90-B56DAEF6412E}" dt="2021-06-11T06:05:22.755" v="15" actId="26606"/>
          <ac:cxnSpMkLst>
            <pc:docMk/>
            <pc:sldMk cId="2178280072" sldId="268"/>
            <ac:cxnSpMk id="12" creationId="{2924498D-E084-44BE-A196-CFCE35564350}"/>
          </ac:cxnSpMkLst>
        </pc:cxnChg>
        <pc:cxnChg chg="add del">
          <ac:chgData name="Nanda Kishore" userId="f373d34ad962a28e" providerId="LiveId" clId="{3D4A619A-92F8-4C9F-9E90-B56DAEF6412E}" dt="2021-06-11T06:05:22.755" v="15" actId="26606"/>
          <ac:cxnSpMkLst>
            <pc:docMk/>
            <pc:sldMk cId="2178280072" sldId="268"/>
            <ac:cxnSpMk id="14" creationId="{3BBC7667-C352-4842-9AFD-E5C16AD002F4}"/>
          </ac:cxnSpMkLst>
        </pc:cxnChg>
        <pc:cxnChg chg="add del">
          <ac:chgData name="Nanda Kishore" userId="f373d34ad962a28e" providerId="LiveId" clId="{3D4A619A-92F8-4C9F-9E90-B56DAEF6412E}" dt="2021-06-11T06:05:22.755" v="15" actId="26606"/>
          <ac:cxnSpMkLst>
            <pc:docMk/>
            <pc:sldMk cId="2178280072" sldId="268"/>
            <ac:cxnSpMk id="24" creationId="{87F797D1-251E-41FE-9FF8-AD487DEF28AC}"/>
          </ac:cxnSpMkLst>
        </pc:cxnChg>
        <pc:cxnChg chg="add del">
          <ac:chgData name="Nanda Kishore" userId="f373d34ad962a28e" providerId="LiveId" clId="{3D4A619A-92F8-4C9F-9E90-B56DAEF6412E}" dt="2021-06-11T06:05:22.755" v="15" actId="26606"/>
          <ac:cxnSpMkLst>
            <pc:docMk/>
            <pc:sldMk cId="2178280072" sldId="268"/>
            <ac:cxnSpMk id="26" creationId="{09A0CE28-0E59-4F4D-9855-8A8DCE9A8EFE}"/>
          </ac:cxnSpMkLst>
        </pc:cxnChg>
      </pc:sldChg>
      <pc:sldChg chg="addSp delSp modSp add del mod setBg delDesignElem">
        <pc:chgData name="Nanda Kishore" userId="f373d34ad962a28e" providerId="LiveId" clId="{3D4A619A-92F8-4C9F-9E90-B56DAEF6412E}" dt="2021-06-11T06:28:19.606" v="379"/>
        <pc:sldMkLst>
          <pc:docMk/>
          <pc:sldMk cId="51034831" sldId="269"/>
        </pc:sldMkLst>
        <pc:spChg chg="mod">
          <ac:chgData name="Nanda Kishore" userId="f373d34ad962a28e" providerId="LiveId" clId="{3D4A619A-92F8-4C9F-9E90-B56DAEF6412E}" dt="2021-06-11T06:28:18.934" v="378" actId="26606"/>
          <ac:spMkLst>
            <pc:docMk/>
            <pc:sldMk cId="51034831" sldId="269"/>
            <ac:spMk id="2" creationId="{D2730DAF-5CCD-4657-BF6A-834E87940258}"/>
          </ac:spMkLst>
        </pc:spChg>
        <pc:spChg chg="mod">
          <ac:chgData name="Nanda Kishore" userId="f373d34ad962a28e" providerId="LiveId" clId="{3D4A619A-92F8-4C9F-9E90-B56DAEF6412E}" dt="2021-06-11T06:28:18.934" v="378" actId="26606"/>
          <ac:spMkLst>
            <pc:docMk/>
            <pc:sldMk cId="51034831" sldId="269"/>
            <ac:spMk id="39" creationId="{C35FEC6F-0AE0-45B8-94B5-48A87F2B01E3}"/>
          </ac:spMkLst>
        </pc:spChg>
        <pc:spChg chg="add del">
          <ac:chgData name="Nanda Kishore" userId="f373d34ad962a28e" providerId="LiveId" clId="{3D4A619A-92F8-4C9F-9E90-B56DAEF6412E}" dt="2021-06-11T06:28:18.934" v="378" actId="26606"/>
          <ac:spMkLst>
            <pc:docMk/>
            <pc:sldMk cId="51034831" sldId="269"/>
            <ac:spMk id="44" creationId="{09588DA8-065E-4F6F-8EFD-43104AB2E0CF}"/>
          </ac:spMkLst>
        </pc:spChg>
        <pc:spChg chg="add del">
          <ac:chgData name="Nanda Kishore" userId="f373d34ad962a28e" providerId="LiveId" clId="{3D4A619A-92F8-4C9F-9E90-B56DAEF6412E}" dt="2021-06-11T06:28:18.934" v="378" actId="26606"/>
          <ac:spMkLst>
            <pc:docMk/>
            <pc:sldMk cId="51034831" sldId="269"/>
            <ac:spMk id="46" creationId="{C4285719-470E-454C-AF62-8323075F1F5B}"/>
          </ac:spMkLst>
        </pc:spChg>
        <pc:spChg chg="add del">
          <ac:chgData name="Nanda Kishore" userId="f373d34ad962a28e" providerId="LiveId" clId="{3D4A619A-92F8-4C9F-9E90-B56DAEF6412E}" dt="2021-06-11T06:28:18.934" v="378" actId="26606"/>
          <ac:spMkLst>
            <pc:docMk/>
            <pc:sldMk cId="51034831" sldId="269"/>
            <ac:spMk id="48" creationId="{CD9FE4EF-C4D8-49A0-B2FF-81D8DB7D8A24}"/>
          </ac:spMkLst>
        </pc:spChg>
        <pc:spChg chg="add del">
          <ac:chgData name="Nanda Kishore" userId="f373d34ad962a28e" providerId="LiveId" clId="{3D4A619A-92F8-4C9F-9E90-B56DAEF6412E}" dt="2021-06-11T06:28:18.934" v="378" actId="26606"/>
          <ac:spMkLst>
            <pc:docMk/>
            <pc:sldMk cId="51034831" sldId="269"/>
            <ac:spMk id="50" creationId="{4300840D-0A0B-4512-BACA-B439D5B9C57C}"/>
          </ac:spMkLst>
        </pc:spChg>
        <pc:spChg chg="add del">
          <ac:chgData name="Nanda Kishore" userId="f373d34ad962a28e" providerId="LiveId" clId="{3D4A619A-92F8-4C9F-9E90-B56DAEF6412E}" dt="2021-06-11T06:28:18.934" v="378" actId="26606"/>
          <ac:spMkLst>
            <pc:docMk/>
            <pc:sldMk cId="51034831" sldId="269"/>
            <ac:spMk id="52" creationId="{D2B78728-A580-49A7-84F9-6EF6F583ADE0}"/>
          </ac:spMkLst>
        </pc:spChg>
        <pc:spChg chg="add del">
          <ac:chgData name="Nanda Kishore" userId="f373d34ad962a28e" providerId="LiveId" clId="{3D4A619A-92F8-4C9F-9E90-B56DAEF6412E}" dt="2021-06-11T06:28:18.934" v="378" actId="26606"/>
          <ac:spMkLst>
            <pc:docMk/>
            <pc:sldMk cId="51034831" sldId="269"/>
            <ac:spMk id="54" creationId="{38FAA1A1-D861-433F-88FA-1E9D6FD31D11}"/>
          </ac:spMkLst>
        </pc:spChg>
        <pc:spChg chg="add del">
          <ac:chgData name="Nanda Kishore" userId="f373d34ad962a28e" providerId="LiveId" clId="{3D4A619A-92F8-4C9F-9E90-B56DAEF6412E}" dt="2021-06-11T06:28:18.934" v="378" actId="26606"/>
          <ac:spMkLst>
            <pc:docMk/>
            <pc:sldMk cId="51034831" sldId="269"/>
            <ac:spMk id="56" creationId="{8D71EDA1-87BF-4D5D-AB79-F346FD19278A}"/>
          </ac:spMkLst>
        </pc:spChg>
        <pc:spChg chg="add del">
          <ac:chgData name="Nanda Kishore" userId="f373d34ad962a28e" providerId="LiveId" clId="{3D4A619A-92F8-4C9F-9E90-B56DAEF6412E}" dt="2021-06-11T06:28:19.606" v="379"/>
          <ac:spMkLst>
            <pc:docMk/>
            <pc:sldMk cId="51034831" sldId="269"/>
            <ac:spMk id="62" creationId="{907EF6B7-1338-4443-8C46-6A318D952DFD}"/>
          </ac:spMkLst>
        </pc:spChg>
        <pc:spChg chg="add del">
          <ac:chgData name="Nanda Kishore" userId="f373d34ad962a28e" providerId="LiveId" clId="{3D4A619A-92F8-4C9F-9E90-B56DAEF6412E}" dt="2021-06-11T06:28:19.606" v="379"/>
          <ac:spMkLst>
            <pc:docMk/>
            <pc:sldMk cId="51034831" sldId="269"/>
            <ac:spMk id="64" creationId="{DAAE4CDD-124C-4DCF-9584-B6033B545DD5}"/>
          </ac:spMkLst>
        </pc:spChg>
        <pc:spChg chg="add del">
          <ac:chgData name="Nanda Kishore" userId="f373d34ad962a28e" providerId="LiveId" clId="{3D4A619A-92F8-4C9F-9E90-B56DAEF6412E}" dt="2021-06-11T06:28:19.606" v="379"/>
          <ac:spMkLst>
            <pc:docMk/>
            <pc:sldMk cId="51034831" sldId="269"/>
            <ac:spMk id="66" creationId="{081E4A58-353D-44AE-B2FC-2A74E2E400F7}"/>
          </ac:spMkLst>
        </pc:spChg>
      </pc:sldChg>
      <pc:sldChg chg="addSp delSp modSp new del mod setBg">
        <pc:chgData name="Nanda Kishore" userId="f373d34ad962a28e" providerId="LiveId" clId="{3D4A619A-92F8-4C9F-9E90-B56DAEF6412E}" dt="2021-06-11T06:27:58.263" v="374" actId="47"/>
        <pc:sldMkLst>
          <pc:docMk/>
          <pc:sldMk cId="2942227843" sldId="269"/>
        </pc:sldMkLst>
        <pc:spChg chg="mod">
          <ac:chgData name="Nanda Kishore" userId="f373d34ad962a28e" providerId="LiveId" clId="{3D4A619A-92F8-4C9F-9E90-B56DAEF6412E}" dt="2021-06-11T06:27:49.637" v="373" actId="26606"/>
          <ac:spMkLst>
            <pc:docMk/>
            <pc:sldMk cId="2942227843" sldId="269"/>
            <ac:spMk id="2" creationId="{9A9E0B58-EF19-484B-BDBF-92442B045238}"/>
          </ac:spMkLst>
        </pc:spChg>
        <pc:spChg chg="del">
          <ac:chgData name="Nanda Kishore" userId="f373d34ad962a28e" providerId="LiveId" clId="{3D4A619A-92F8-4C9F-9E90-B56DAEF6412E}" dt="2021-06-11T06:27:49.637" v="373" actId="26606"/>
          <ac:spMkLst>
            <pc:docMk/>
            <pc:sldMk cId="2942227843" sldId="269"/>
            <ac:spMk id="3" creationId="{BE351D66-A43B-4EEE-AB7D-FD965799D069}"/>
          </ac:spMkLst>
        </pc:spChg>
        <pc:spChg chg="add">
          <ac:chgData name="Nanda Kishore" userId="f373d34ad962a28e" providerId="LiveId" clId="{3D4A619A-92F8-4C9F-9E90-B56DAEF6412E}" dt="2021-06-11T06:27:49.637" v="373" actId="26606"/>
          <ac:spMkLst>
            <pc:docMk/>
            <pc:sldMk cId="2942227843" sldId="269"/>
            <ac:spMk id="10" creationId="{5B32A67F-3598-4A13-8552-DA884FFCCE57}"/>
          </ac:spMkLst>
        </pc:spChg>
        <pc:spChg chg="add">
          <ac:chgData name="Nanda Kishore" userId="f373d34ad962a28e" providerId="LiveId" clId="{3D4A619A-92F8-4C9F-9E90-B56DAEF6412E}" dt="2021-06-11T06:27:49.637" v="373" actId="26606"/>
          <ac:spMkLst>
            <pc:docMk/>
            <pc:sldMk cId="2942227843" sldId="269"/>
            <ac:spMk id="12" creationId="{BCC55ACC-A2F6-403C-A3A4-D59B3734D45F}"/>
          </ac:spMkLst>
        </pc:spChg>
        <pc:spChg chg="add">
          <ac:chgData name="Nanda Kishore" userId="f373d34ad962a28e" providerId="LiveId" clId="{3D4A619A-92F8-4C9F-9E90-B56DAEF6412E}" dt="2021-06-11T06:27:49.637" v="373" actId="26606"/>
          <ac:spMkLst>
            <pc:docMk/>
            <pc:sldMk cId="2942227843" sldId="269"/>
            <ac:spMk id="14" creationId="{598EBA13-C937-430B-9523-439FE21096E6}"/>
          </ac:spMkLst>
        </pc:spChg>
        <pc:picChg chg="add">
          <ac:chgData name="Nanda Kishore" userId="f373d34ad962a28e" providerId="LiveId" clId="{3D4A619A-92F8-4C9F-9E90-B56DAEF6412E}" dt="2021-06-11T06:27:49.637" v="373" actId="26606"/>
          <ac:picMkLst>
            <pc:docMk/>
            <pc:sldMk cId="2942227843" sldId="269"/>
            <ac:picMk id="7" creationId="{99648A1A-2B34-40EC-AC9B-25D3373EE578}"/>
          </ac:picMkLst>
        </pc:picChg>
      </pc:sldChg>
      <pc:sldChg chg="addSp delSp modSp add mod setBg setClrOvrMap delDesignElem">
        <pc:chgData name="Nanda Kishore" userId="f373d34ad962a28e" providerId="LiveId" clId="{3D4A619A-92F8-4C9F-9E90-B56DAEF6412E}" dt="2021-06-11T13:45:52.612" v="2784" actId="207"/>
        <pc:sldMkLst>
          <pc:docMk/>
          <pc:sldMk cId="3780591226" sldId="269"/>
        </pc:sldMkLst>
        <pc:spChg chg="mod">
          <ac:chgData name="Nanda Kishore" userId="f373d34ad962a28e" providerId="LiveId" clId="{3D4A619A-92F8-4C9F-9E90-B56DAEF6412E}" dt="2021-06-11T13:12:36.733" v="2661" actId="2711"/>
          <ac:spMkLst>
            <pc:docMk/>
            <pc:sldMk cId="3780591226" sldId="269"/>
            <ac:spMk id="2" creationId="{D2730DAF-5CCD-4657-BF6A-834E87940258}"/>
          </ac:spMkLst>
        </pc:spChg>
        <pc:spChg chg="add del">
          <ac:chgData name="Nanda Kishore" userId="f373d34ad962a28e" providerId="LiveId" clId="{3D4A619A-92F8-4C9F-9E90-B56DAEF6412E}" dt="2021-06-11T06:28:56.349" v="386" actId="26606"/>
          <ac:spMkLst>
            <pc:docMk/>
            <pc:sldMk cId="3780591226" sldId="269"/>
            <ac:spMk id="39" creationId="{C35FEC6F-0AE0-45B8-94B5-48A87F2B01E3}"/>
          </ac:spMkLst>
        </pc:spChg>
        <pc:spChg chg="add del mod">
          <ac:chgData name="Nanda Kishore" userId="f373d34ad962a28e" providerId="LiveId" clId="{3D4A619A-92F8-4C9F-9E90-B56DAEF6412E}" dt="2021-06-11T06:39:39.714" v="584" actId="26606"/>
          <ac:spMkLst>
            <pc:docMk/>
            <pc:sldMk cId="3780591226" sldId="269"/>
            <ac:spMk id="43" creationId="{C35FEC6F-0AE0-45B8-94B5-48A87F2B01E3}"/>
          </ac:spMkLst>
        </pc:spChg>
        <pc:spChg chg="add del">
          <ac:chgData name="Nanda Kishore" userId="f373d34ad962a28e" providerId="LiveId" clId="{3D4A619A-92F8-4C9F-9E90-B56DAEF6412E}" dt="2021-06-11T06:39:39.714" v="584" actId="26606"/>
          <ac:spMkLst>
            <pc:docMk/>
            <pc:sldMk cId="3780591226" sldId="269"/>
            <ac:spMk id="44" creationId="{DFF2AC85-FAA0-4844-813F-83C04D7382E2}"/>
          </ac:spMkLst>
        </pc:spChg>
        <pc:spChg chg="add del">
          <ac:chgData name="Nanda Kishore" userId="f373d34ad962a28e" providerId="LiveId" clId="{3D4A619A-92F8-4C9F-9E90-B56DAEF6412E}" dt="2021-06-11T06:39:39.714" v="584" actId="26606"/>
          <ac:spMkLst>
            <pc:docMk/>
            <pc:sldMk cId="3780591226" sldId="269"/>
            <ac:spMk id="46" creationId="{89CC0F1E-BAA2-47B1-8F83-7ECB9FD9E009}"/>
          </ac:spMkLst>
        </pc:spChg>
        <pc:spChg chg="add del">
          <ac:chgData name="Nanda Kishore" userId="f373d34ad962a28e" providerId="LiveId" clId="{3D4A619A-92F8-4C9F-9E90-B56DAEF6412E}" dt="2021-06-11T06:44:53.620" v="727" actId="26606"/>
          <ac:spMkLst>
            <pc:docMk/>
            <pc:sldMk cId="3780591226" sldId="269"/>
            <ac:spMk id="53" creationId="{5D84EFE8-C53A-44C4-B289-D1B42CF690B8}"/>
          </ac:spMkLst>
        </pc:spChg>
        <pc:spChg chg="add del">
          <ac:chgData name="Nanda Kishore" userId="f373d34ad962a28e" providerId="LiveId" clId="{3D4A619A-92F8-4C9F-9E90-B56DAEF6412E}" dt="2021-06-11T06:44:53.587" v="726" actId="26606"/>
          <ac:spMkLst>
            <pc:docMk/>
            <pc:sldMk cId="3780591226" sldId="269"/>
            <ac:spMk id="58" creationId="{5D84EFE8-C53A-44C4-B289-D1B42CF690B8}"/>
          </ac:spMkLst>
        </pc:spChg>
        <pc:spChg chg="add">
          <ac:chgData name="Nanda Kishore" userId="f373d34ad962a28e" providerId="LiveId" clId="{3D4A619A-92F8-4C9F-9E90-B56DAEF6412E}" dt="2021-06-11T06:44:53.620" v="727" actId="26606"/>
          <ac:spMkLst>
            <pc:docMk/>
            <pc:sldMk cId="3780591226" sldId="269"/>
            <ac:spMk id="60" creationId="{DCC231C8-C761-4B31-9B1C-C6D19248C6B3}"/>
          </ac:spMkLst>
        </pc:spChg>
        <pc:spChg chg="del">
          <ac:chgData name="Nanda Kishore" userId="f373d34ad962a28e" providerId="LiveId" clId="{3D4A619A-92F8-4C9F-9E90-B56DAEF6412E}" dt="2021-06-11T06:28:23.893" v="381"/>
          <ac:spMkLst>
            <pc:docMk/>
            <pc:sldMk cId="3780591226" sldId="269"/>
            <ac:spMk id="62" creationId="{907EF6B7-1338-4443-8C46-6A318D952DFD}"/>
          </ac:spMkLst>
        </pc:spChg>
        <pc:spChg chg="del">
          <ac:chgData name="Nanda Kishore" userId="f373d34ad962a28e" providerId="LiveId" clId="{3D4A619A-92F8-4C9F-9E90-B56DAEF6412E}" dt="2021-06-11T06:28:23.893" v="381"/>
          <ac:spMkLst>
            <pc:docMk/>
            <pc:sldMk cId="3780591226" sldId="269"/>
            <ac:spMk id="64" creationId="{DAAE4CDD-124C-4DCF-9584-B6033B545DD5}"/>
          </ac:spMkLst>
        </pc:spChg>
        <pc:spChg chg="del">
          <ac:chgData name="Nanda Kishore" userId="f373d34ad962a28e" providerId="LiveId" clId="{3D4A619A-92F8-4C9F-9E90-B56DAEF6412E}" dt="2021-06-11T06:28:23.893" v="381"/>
          <ac:spMkLst>
            <pc:docMk/>
            <pc:sldMk cId="3780591226" sldId="269"/>
            <ac:spMk id="66" creationId="{081E4A58-353D-44AE-B2FC-2A74E2E400F7}"/>
          </ac:spMkLst>
        </pc:spChg>
        <pc:graphicFrameChg chg="add del">
          <ac:chgData name="Nanda Kishore" userId="f373d34ad962a28e" providerId="LiveId" clId="{3D4A619A-92F8-4C9F-9E90-B56DAEF6412E}" dt="2021-06-11T06:28:56.341" v="385" actId="26606"/>
          <ac:graphicFrameMkLst>
            <pc:docMk/>
            <pc:sldMk cId="3780591226" sldId="269"/>
            <ac:graphicFrameMk id="41" creationId="{2C18E4B9-2B62-4E33-8CA4-EE42397D72FC}"/>
          </ac:graphicFrameMkLst>
        </pc:graphicFrameChg>
        <pc:graphicFrameChg chg="add mod modGraphic">
          <ac:chgData name="Nanda Kishore" userId="f373d34ad962a28e" providerId="LiveId" clId="{3D4A619A-92F8-4C9F-9E90-B56DAEF6412E}" dt="2021-06-11T13:45:52.612" v="2784" actId="207"/>
          <ac:graphicFrameMkLst>
            <pc:docMk/>
            <pc:sldMk cId="3780591226" sldId="269"/>
            <ac:graphicFrameMk id="48" creationId="{2443C3B6-D3BA-4068-B5F9-8FEC0E305D36}"/>
          </ac:graphicFrameMkLst>
        </pc:graphicFrameChg>
      </pc:sldChg>
      <pc:sldChg chg="addSp delSp modSp new del mod setBg delDesignElem">
        <pc:chgData name="Nanda Kishore" userId="f373d34ad962a28e" providerId="LiveId" clId="{3D4A619A-92F8-4C9F-9E90-B56DAEF6412E}" dt="2021-06-11T10:44:00.526" v="2022" actId="47"/>
        <pc:sldMkLst>
          <pc:docMk/>
          <pc:sldMk cId="614774114" sldId="270"/>
        </pc:sldMkLst>
        <pc:spChg chg="mod">
          <ac:chgData name="Nanda Kishore" userId="f373d34ad962a28e" providerId="LiveId" clId="{3D4A619A-92F8-4C9F-9E90-B56DAEF6412E}" dt="2021-06-11T06:52:14.359" v="1111" actId="26606"/>
          <ac:spMkLst>
            <pc:docMk/>
            <pc:sldMk cId="614774114" sldId="270"/>
            <ac:spMk id="2" creationId="{6A9F0833-880C-4A43-B3B0-B592ADB61659}"/>
          </ac:spMkLst>
        </pc:spChg>
        <pc:spChg chg="del mod">
          <ac:chgData name="Nanda Kishore" userId="f373d34ad962a28e" providerId="LiveId" clId="{3D4A619A-92F8-4C9F-9E90-B56DAEF6412E}" dt="2021-06-11T06:53:48.515" v="1131" actId="26606"/>
          <ac:spMkLst>
            <pc:docMk/>
            <pc:sldMk cId="614774114" sldId="270"/>
            <ac:spMk id="3" creationId="{AC9121AF-34C2-4CA8-BE33-A07B3B0AC7D3}"/>
          </ac:spMkLst>
        </pc:spChg>
        <pc:spChg chg="add mod">
          <ac:chgData name="Nanda Kishore" userId="f373d34ad962a28e" providerId="LiveId" clId="{3D4A619A-92F8-4C9F-9E90-B56DAEF6412E}" dt="2021-06-11T10:43:13.581" v="1982" actId="11529"/>
          <ac:spMkLst>
            <pc:docMk/>
            <pc:sldMk cId="614774114" sldId="270"/>
            <ac:spMk id="4" creationId="{66D6D0A7-D253-4C2F-AE69-255B80FDD49A}"/>
          </ac:spMkLst>
        </pc:spChg>
        <pc:spChg chg="add del">
          <ac:chgData name="Nanda Kishore" userId="f373d34ad962a28e" providerId="LiveId" clId="{3D4A619A-92F8-4C9F-9E90-B56DAEF6412E}" dt="2021-06-11T06:49:10.931" v="937" actId="26606"/>
          <ac:spMkLst>
            <pc:docMk/>
            <pc:sldMk cId="614774114" sldId="270"/>
            <ac:spMk id="8" creationId="{18873D23-2DCF-4B31-A009-95721C06E8E1}"/>
          </ac:spMkLst>
        </pc:spChg>
        <pc:spChg chg="add del">
          <ac:chgData name="Nanda Kishore" userId="f373d34ad962a28e" providerId="LiveId" clId="{3D4A619A-92F8-4C9F-9E90-B56DAEF6412E}" dt="2021-06-11T06:49:10.931" v="937" actId="26606"/>
          <ac:spMkLst>
            <pc:docMk/>
            <pc:sldMk cId="614774114" sldId="270"/>
            <ac:spMk id="10" creationId="{C13EF075-D4EF-4929-ADBC-91B27DA19955}"/>
          </ac:spMkLst>
        </pc:spChg>
        <pc:spChg chg="add del">
          <ac:chgData name="Nanda Kishore" userId="f373d34ad962a28e" providerId="LiveId" clId="{3D4A619A-92F8-4C9F-9E90-B56DAEF6412E}" dt="2021-06-11T06:52:14.359" v="1111" actId="26606"/>
          <ac:spMkLst>
            <pc:docMk/>
            <pc:sldMk cId="614774114" sldId="270"/>
            <ac:spMk id="18" creationId="{C2554CA6-288E-4202-BC52-2E5A8F0C0AED}"/>
          </ac:spMkLst>
        </pc:spChg>
        <pc:spChg chg="add del">
          <ac:chgData name="Nanda Kishore" userId="f373d34ad962a28e" providerId="LiveId" clId="{3D4A619A-92F8-4C9F-9E90-B56DAEF6412E}" dt="2021-06-11T06:52:14.359" v="1111" actId="26606"/>
          <ac:spMkLst>
            <pc:docMk/>
            <pc:sldMk cId="614774114" sldId="270"/>
            <ac:spMk id="19" creationId="{B10BB131-AC8E-4A8E-A5D1-36260F720C3B}"/>
          </ac:spMkLst>
        </pc:spChg>
        <pc:spChg chg="add del">
          <ac:chgData name="Nanda Kishore" userId="f373d34ad962a28e" providerId="LiveId" clId="{3D4A619A-92F8-4C9F-9E90-B56DAEF6412E}" dt="2021-06-11T06:52:14.359" v="1111" actId="26606"/>
          <ac:spMkLst>
            <pc:docMk/>
            <pc:sldMk cId="614774114" sldId="270"/>
            <ac:spMk id="20" creationId="{5B7778FC-632E-4DCA-A7CB-0D7731CCF970}"/>
          </ac:spMkLst>
        </pc:spChg>
        <pc:spChg chg="add del">
          <ac:chgData name="Nanda Kishore" userId="f373d34ad962a28e" providerId="LiveId" clId="{3D4A619A-92F8-4C9F-9E90-B56DAEF6412E}" dt="2021-06-11T06:52:14.359" v="1111" actId="26606"/>
          <ac:spMkLst>
            <pc:docMk/>
            <pc:sldMk cId="614774114" sldId="270"/>
            <ac:spMk id="21" creationId="{FA23A907-97FB-4A8F-880A-DD77401C4296}"/>
          </ac:spMkLst>
        </pc:spChg>
        <pc:spChg chg="add del">
          <ac:chgData name="Nanda Kishore" userId="f373d34ad962a28e" providerId="LiveId" clId="{3D4A619A-92F8-4C9F-9E90-B56DAEF6412E}" dt="2021-06-11T06:53:36.980" v="1130"/>
          <ac:spMkLst>
            <pc:docMk/>
            <pc:sldMk cId="614774114" sldId="270"/>
            <ac:spMk id="26" creationId="{F837543A-6020-4505-A233-C9DB4BF74011}"/>
          </ac:spMkLst>
        </pc:spChg>
        <pc:spChg chg="add del">
          <ac:chgData name="Nanda Kishore" userId="f373d34ad962a28e" providerId="LiveId" clId="{3D4A619A-92F8-4C9F-9E90-B56DAEF6412E}" dt="2021-06-11T06:53:36.980" v="1130"/>
          <ac:spMkLst>
            <pc:docMk/>
            <pc:sldMk cId="614774114" sldId="270"/>
            <ac:spMk id="28" creationId="{35B16301-FB18-48BA-A6DD-C37CAF6F9A18}"/>
          </ac:spMkLst>
        </pc:spChg>
        <pc:spChg chg="add del">
          <ac:chgData name="Nanda Kishore" userId="f373d34ad962a28e" providerId="LiveId" clId="{3D4A619A-92F8-4C9F-9E90-B56DAEF6412E}" dt="2021-06-11T06:53:36.980" v="1130"/>
          <ac:spMkLst>
            <pc:docMk/>
            <pc:sldMk cId="614774114" sldId="270"/>
            <ac:spMk id="30" creationId="{C3C0D90E-074A-4F52-9B11-B52BEF4BCBE5}"/>
          </ac:spMkLst>
        </pc:spChg>
        <pc:spChg chg="add del">
          <ac:chgData name="Nanda Kishore" userId="f373d34ad962a28e" providerId="LiveId" clId="{3D4A619A-92F8-4C9F-9E90-B56DAEF6412E}" dt="2021-06-11T06:53:36.980" v="1130"/>
          <ac:spMkLst>
            <pc:docMk/>
            <pc:sldMk cId="614774114" sldId="270"/>
            <ac:spMk id="32" creationId="{CABBD4C1-E6F8-46F6-8152-A8A97490BF4D}"/>
          </ac:spMkLst>
        </pc:spChg>
        <pc:spChg chg="add del">
          <ac:chgData name="Nanda Kishore" userId="f373d34ad962a28e" providerId="LiveId" clId="{3D4A619A-92F8-4C9F-9E90-B56DAEF6412E}" dt="2021-06-11T06:53:36.980" v="1130"/>
          <ac:spMkLst>
            <pc:docMk/>
            <pc:sldMk cId="614774114" sldId="270"/>
            <ac:spMk id="34" creationId="{83BA5EF5-1FE9-4BF9-83BB-269BCDDF6156}"/>
          </ac:spMkLst>
        </pc:spChg>
        <pc:spChg chg="add del">
          <ac:chgData name="Nanda Kishore" userId="f373d34ad962a28e" providerId="LiveId" clId="{3D4A619A-92F8-4C9F-9E90-B56DAEF6412E}" dt="2021-06-11T06:53:36.980" v="1130"/>
          <ac:spMkLst>
            <pc:docMk/>
            <pc:sldMk cId="614774114" sldId="270"/>
            <ac:spMk id="38" creationId="{88853921-7BC9-4BDE-ACAB-133C683C82D6}"/>
          </ac:spMkLst>
        </pc:spChg>
        <pc:spChg chg="add del">
          <ac:chgData name="Nanda Kishore" userId="f373d34ad962a28e" providerId="LiveId" clId="{3D4A619A-92F8-4C9F-9E90-B56DAEF6412E}" dt="2021-06-11T06:53:36.980" v="1130"/>
          <ac:spMkLst>
            <pc:docMk/>
            <pc:sldMk cId="614774114" sldId="270"/>
            <ac:spMk id="40" creationId="{09192968-3AE7-4470-A61C-97294BB92731}"/>
          </ac:spMkLst>
        </pc:spChg>
        <pc:spChg chg="add del">
          <ac:chgData name="Nanda Kishore" userId="f373d34ad962a28e" providerId="LiveId" clId="{3D4A619A-92F8-4C9F-9E90-B56DAEF6412E}" dt="2021-06-11T06:53:36.980" v="1130"/>
          <ac:spMkLst>
            <pc:docMk/>
            <pc:sldMk cId="614774114" sldId="270"/>
            <ac:spMk id="42" creationId="{3AB72E55-43E4-4356-BFE8-E2102CB0B505}"/>
          </ac:spMkLst>
        </pc:spChg>
        <pc:grpChg chg="add del">
          <ac:chgData name="Nanda Kishore" userId="f373d34ad962a28e" providerId="LiveId" clId="{3D4A619A-92F8-4C9F-9E90-B56DAEF6412E}" dt="2021-06-11T06:49:10.931" v="937" actId="26606"/>
          <ac:grpSpMkLst>
            <pc:docMk/>
            <pc:sldMk cId="614774114" sldId="270"/>
            <ac:grpSpMk id="12" creationId="{DAA26DFA-AAB2-4973-9C17-16D587C7B198}"/>
          </ac:grpSpMkLst>
        </pc:grpChg>
        <pc:graphicFrameChg chg="add del">
          <ac:chgData name="Nanda Kishore" userId="f373d34ad962a28e" providerId="LiveId" clId="{3D4A619A-92F8-4C9F-9E90-B56DAEF6412E}" dt="2021-06-11T10:43:13.581" v="1982" actId="11529"/>
          <ac:graphicFrameMkLst>
            <pc:docMk/>
            <pc:sldMk cId="614774114" sldId="270"/>
            <ac:graphicFrameMk id="44" creationId="{D938F88D-D12D-4BE7-90D5-B1F4417AAED8}"/>
          </ac:graphicFrameMkLst>
        </pc:graphicFrameChg>
        <pc:cxnChg chg="add del">
          <ac:chgData name="Nanda Kishore" userId="f373d34ad962a28e" providerId="LiveId" clId="{3D4A619A-92F8-4C9F-9E90-B56DAEF6412E}" dt="2021-06-11T06:53:36.980" v="1130"/>
          <ac:cxnSpMkLst>
            <pc:docMk/>
            <pc:sldMk cId="614774114" sldId="270"/>
            <ac:cxnSpMk id="36" creationId="{4B3BCACB-5880-460B-9606-8C433A9AF99D}"/>
          </ac:cxnSpMkLst>
        </pc:cxnChg>
      </pc:sldChg>
      <pc:sldChg chg="addSp delSp modSp new del mod setBg">
        <pc:chgData name="Nanda Kishore" userId="f373d34ad962a28e" providerId="LiveId" clId="{3D4A619A-92F8-4C9F-9E90-B56DAEF6412E}" dt="2021-06-11T10:44:02.735" v="2023" actId="47"/>
        <pc:sldMkLst>
          <pc:docMk/>
          <pc:sldMk cId="3266616827" sldId="271"/>
        </pc:sldMkLst>
        <pc:spChg chg="mod">
          <ac:chgData name="Nanda Kishore" userId="f373d34ad962a28e" providerId="LiveId" clId="{3D4A619A-92F8-4C9F-9E90-B56DAEF6412E}" dt="2021-06-11T06:52:06.497" v="1110" actId="26606"/>
          <ac:spMkLst>
            <pc:docMk/>
            <pc:sldMk cId="3266616827" sldId="271"/>
            <ac:spMk id="2" creationId="{107994F1-CC3E-4225-B011-4CB5169D0EE0}"/>
          </ac:spMkLst>
        </pc:spChg>
        <pc:spChg chg="del mod">
          <ac:chgData name="Nanda Kishore" userId="f373d34ad962a28e" providerId="LiveId" clId="{3D4A619A-92F8-4C9F-9E90-B56DAEF6412E}" dt="2021-06-11T06:54:14.152" v="1132" actId="12084"/>
          <ac:spMkLst>
            <pc:docMk/>
            <pc:sldMk cId="3266616827" sldId="271"/>
            <ac:spMk id="3" creationId="{A3D4ACC4-18D5-43E2-83E6-789DDD2DB536}"/>
          </ac:spMkLst>
        </pc:spChg>
        <pc:spChg chg="add mod">
          <ac:chgData name="Nanda Kishore" userId="f373d34ad962a28e" providerId="LiveId" clId="{3D4A619A-92F8-4C9F-9E90-B56DAEF6412E}" dt="2021-06-11T10:43:43.166" v="2001" actId="11529"/>
          <ac:spMkLst>
            <pc:docMk/>
            <pc:sldMk cId="3266616827" sldId="271"/>
            <ac:spMk id="5" creationId="{5DAE9619-3C02-47E1-8770-924B596770BB}"/>
          </ac:spMkLst>
        </pc:spChg>
        <pc:spChg chg="add">
          <ac:chgData name="Nanda Kishore" userId="f373d34ad962a28e" providerId="LiveId" clId="{3D4A619A-92F8-4C9F-9E90-B56DAEF6412E}" dt="2021-06-11T06:52:06.497" v="1110" actId="26606"/>
          <ac:spMkLst>
            <pc:docMk/>
            <pc:sldMk cId="3266616827" sldId="271"/>
            <ac:spMk id="8" creationId="{F837543A-6020-4505-A233-C9DB4BF74011}"/>
          </ac:spMkLst>
        </pc:spChg>
        <pc:spChg chg="add">
          <ac:chgData name="Nanda Kishore" userId="f373d34ad962a28e" providerId="LiveId" clId="{3D4A619A-92F8-4C9F-9E90-B56DAEF6412E}" dt="2021-06-11T06:52:06.497" v="1110" actId="26606"/>
          <ac:spMkLst>
            <pc:docMk/>
            <pc:sldMk cId="3266616827" sldId="271"/>
            <ac:spMk id="10" creationId="{35B16301-FB18-48BA-A6DD-C37CAF6F9A18}"/>
          </ac:spMkLst>
        </pc:spChg>
        <pc:spChg chg="add">
          <ac:chgData name="Nanda Kishore" userId="f373d34ad962a28e" providerId="LiveId" clId="{3D4A619A-92F8-4C9F-9E90-B56DAEF6412E}" dt="2021-06-11T06:52:06.497" v="1110" actId="26606"/>
          <ac:spMkLst>
            <pc:docMk/>
            <pc:sldMk cId="3266616827" sldId="271"/>
            <ac:spMk id="12" creationId="{C3C0D90E-074A-4F52-9B11-B52BEF4BCBE5}"/>
          </ac:spMkLst>
        </pc:spChg>
        <pc:spChg chg="add">
          <ac:chgData name="Nanda Kishore" userId="f373d34ad962a28e" providerId="LiveId" clId="{3D4A619A-92F8-4C9F-9E90-B56DAEF6412E}" dt="2021-06-11T06:52:06.497" v="1110" actId="26606"/>
          <ac:spMkLst>
            <pc:docMk/>
            <pc:sldMk cId="3266616827" sldId="271"/>
            <ac:spMk id="14" creationId="{CABBD4C1-E6F8-46F6-8152-A8A97490BF4D}"/>
          </ac:spMkLst>
        </pc:spChg>
        <pc:spChg chg="add">
          <ac:chgData name="Nanda Kishore" userId="f373d34ad962a28e" providerId="LiveId" clId="{3D4A619A-92F8-4C9F-9E90-B56DAEF6412E}" dt="2021-06-11T06:52:06.497" v="1110" actId="26606"/>
          <ac:spMkLst>
            <pc:docMk/>
            <pc:sldMk cId="3266616827" sldId="271"/>
            <ac:spMk id="16" creationId="{83BA5EF5-1FE9-4BF9-83BB-269BCDDF6156}"/>
          </ac:spMkLst>
        </pc:spChg>
        <pc:spChg chg="add">
          <ac:chgData name="Nanda Kishore" userId="f373d34ad962a28e" providerId="LiveId" clId="{3D4A619A-92F8-4C9F-9E90-B56DAEF6412E}" dt="2021-06-11T06:52:06.497" v="1110" actId="26606"/>
          <ac:spMkLst>
            <pc:docMk/>
            <pc:sldMk cId="3266616827" sldId="271"/>
            <ac:spMk id="20" creationId="{88853921-7BC9-4BDE-ACAB-133C683C82D6}"/>
          </ac:spMkLst>
        </pc:spChg>
        <pc:spChg chg="add">
          <ac:chgData name="Nanda Kishore" userId="f373d34ad962a28e" providerId="LiveId" clId="{3D4A619A-92F8-4C9F-9E90-B56DAEF6412E}" dt="2021-06-11T06:52:06.497" v="1110" actId="26606"/>
          <ac:spMkLst>
            <pc:docMk/>
            <pc:sldMk cId="3266616827" sldId="271"/>
            <ac:spMk id="22" creationId="{09192968-3AE7-4470-A61C-97294BB92731}"/>
          </ac:spMkLst>
        </pc:spChg>
        <pc:spChg chg="add">
          <ac:chgData name="Nanda Kishore" userId="f373d34ad962a28e" providerId="LiveId" clId="{3D4A619A-92F8-4C9F-9E90-B56DAEF6412E}" dt="2021-06-11T06:52:06.497" v="1110" actId="26606"/>
          <ac:spMkLst>
            <pc:docMk/>
            <pc:sldMk cId="3266616827" sldId="271"/>
            <ac:spMk id="24" creationId="{3AB72E55-43E4-4356-BFE8-E2102CB0B505}"/>
          </ac:spMkLst>
        </pc:spChg>
        <pc:graphicFrameChg chg="add del mod">
          <ac:chgData name="Nanda Kishore" userId="f373d34ad962a28e" providerId="LiveId" clId="{3D4A619A-92F8-4C9F-9E90-B56DAEF6412E}" dt="2021-06-11T10:43:43.166" v="2001" actId="11529"/>
          <ac:graphicFrameMkLst>
            <pc:docMk/>
            <pc:sldMk cId="3266616827" sldId="271"/>
            <ac:graphicFrameMk id="4" creationId="{581650A6-3A88-493F-B1A6-A869C7C39B04}"/>
          </ac:graphicFrameMkLst>
        </pc:graphicFrameChg>
        <pc:cxnChg chg="add">
          <ac:chgData name="Nanda Kishore" userId="f373d34ad962a28e" providerId="LiveId" clId="{3D4A619A-92F8-4C9F-9E90-B56DAEF6412E}" dt="2021-06-11T06:52:06.497" v="1110" actId="26606"/>
          <ac:cxnSpMkLst>
            <pc:docMk/>
            <pc:sldMk cId="3266616827" sldId="271"/>
            <ac:cxnSpMk id="18" creationId="{4B3BCACB-5880-460B-9606-8C433A9AF99D}"/>
          </ac:cxnSpMkLst>
        </pc:cxnChg>
      </pc:sldChg>
      <pc:sldChg chg="addSp delSp modSp new mod setBg">
        <pc:chgData name="Nanda Kishore" userId="f373d34ad962a28e" providerId="LiveId" clId="{3D4A619A-92F8-4C9F-9E90-B56DAEF6412E}" dt="2021-06-11T13:13:42.736" v="2666" actId="14100"/>
        <pc:sldMkLst>
          <pc:docMk/>
          <pc:sldMk cId="1114613962" sldId="272"/>
        </pc:sldMkLst>
        <pc:spChg chg="mod">
          <ac:chgData name="Nanda Kishore" userId="f373d34ad962a28e" providerId="LiveId" clId="{3D4A619A-92F8-4C9F-9E90-B56DAEF6412E}" dt="2021-06-11T13:13:42.736" v="2666" actId="14100"/>
          <ac:spMkLst>
            <pc:docMk/>
            <pc:sldMk cId="1114613962" sldId="272"/>
            <ac:spMk id="2" creationId="{4EC59016-7969-428F-9DA6-FB24C3B36C87}"/>
          </ac:spMkLst>
        </pc:spChg>
        <pc:spChg chg="del">
          <ac:chgData name="Nanda Kishore" userId="f373d34ad962a28e" providerId="LiveId" clId="{3D4A619A-92F8-4C9F-9E90-B56DAEF6412E}" dt="2021-06-11T08:44:25.333" v="1190" actId="22"/>
          <ac:spMkLst>
            <pc:docMk/>
            <pc:sldMk cId="1114613962" sldId="272"/>
            <ac:spMk id="3" creationId="{63BDB6DB-66A8-4684-96EA-C78D54312B94}"/>
          </ac:spMkLst>
        </pc:spChg>
        <pc:spChg chg="add mod">
          <ac:chgData name="Nanda Kishore" userId="f373d34ad962a28e" providerId="LiveId" clId="{3D4A619A-92F8-4C9F-9E90-B56DAEF6412E}" dt="2021-06-11T09:26:13.793" v="1523" actId="20577"/>
          <ac:spMkLst>
            <pc:docMk/>
            <pc:sldMk cId="1114613962" sldId="272"/>
            <ac:spMk id="9" creationId="{95537B77-37E8-40BD-B9D5-333BB2CB2981}"/>
          </ac:spMkLst>
        </pc:spChg>
        <pc:spChg chg="add del">
          <ac:chgData name="Nanda Kishore" userId="f373d34ad962a28e" providerId="LiveId" clId="{3D4A619A-92F8-4C9F-9E90-B56DAEF6412E}" dt="2021-06-11T08:44:33.016" v="1192" actId="26606"/>
          <ac:spMkLst>
            <pc:docMk/>
            <pc:sldMk cId="1114613962" sldId="272"/>
            <ac:spMk id="10" creationId="{A4AC5506-6312-4701-8D3C-40187889A947}"/>
          </ac:spMkLst>
        </pc:spChg>
        <pc:spChg chg="add del">
          <ac:chgData name="Nanda Kishore" userId="f373d34ad962a28e" providerId="LiveId" clId="{3D4A619A-92F8-4C9F-9E90-B56DAEF6412E}" dt="2021-06-11T08:44:41.574" v="1194" actId="26606"/>
          <ac:spMkLst>
            <pc:docMk/>
            <pc:sldMk cId="1114613962" sldId="272"/>
            <ac:spMk id="12" creationId="{B0792D4F-247E-46FE-85FC-881DEFA41D94}"/>
          </ac:spMkLst>
        </pc:spChg>
        <pc:spChg chg="add mod ord">
          <ac:chgData name="Nanda Kishore" userId="f373d34ad962a28e" providerId="LiveId" clId="{3D4A619A-92F8-4C9F-9E90-B56DAEF6412E}" dt="2021-06-11T10:50:13.637" v="2138" actId="26606"/>
          <ac:spMkLst>
            <pc:docMk/>
            <pc:sldMk cId="1114613962" sldId="272"/>
            <ac:spMk id="13" creationId="{7E77F8CB-F46C-4530-B2CD-477EBEC57869}"/>
          </ac:spMkLst>
        </pc:spChg>
        <pc:spChg chg="add del">
          <ac:chgData name="Nanda Kishore" userId="f373d34ad962a28e" providerId="LiveId" clId="{3D4A619A-92F8-4C9F-9E90-B56DAEF6412E}" dt="2021-06-11T09:16:31.143" v="1458" actId="26606"/>
          <ac:spMkLst>
            <pc:docMk/>
            <pc:sldMk cId="1114613962" sldId="272"/>
            <ac:spMk id="19" creationId="{32AEEBC8-9D30-42EF-95F2-386C2653FBF0}"/>
          </ac:spMkLst>
        </pc:spChg>
        <pc:spChg chg="add del">
          <ac:chgData name="Nanda Kishore" userId="f373d34ad962a28e" providerId="LiveId" clId="{3D4A619A-92F8-4C9F-9E90-B56DAEF6412E}" dt="2021-06-11T09:16:31.143" v="1458" actId="26606"/>
          <ac:spMkLst>
            <pc:docMk/>
            <pc:sldMk cId="1114613962" sldId="272"/>
            <ac:spMk id="21" creationId="{3529E97A-97C3-40EA-8A04-5C02398D568F}"/>
          </ac:spMkLst>
        </pc:spChg>
        <pc:spChg chg="add del">
          <ac:chgData name="Nanda Kishore" userId="f373d34ad962a28e" providerId="LiveId" clId="{3D4A619A-92F8-4C9F-9E90-B56DAEF6412E}" dt="2021-06-11T09:16:31.143" v="1458" actId="26606"/>
          <ac:spMkLst>
            <pc:docMk/>
            <pc:sldMk cId="1114613962" sldId="272"/>
            <ac:spMk id="23" creationId="{59FA8C2E-A5A7-4490-927A-7CD58343EDBB}"/>
          </ac:spMkLst>
        </pc:spChg>
        <pc:spChg chg="add del">
          <ac:chgData name="Nanda Kishore" userId="f373d34ad962a28e" providerId="LiveId" clId="{3D4A619A-92F8-4C9F-9E90-B56DAEF6412E}" dt="2021-06-11T09:16:28.729" v="1455" actId="26606"/>
          <ac:spMkLst>
            <pc:docMk/>
            <pc:sldMk cId="1114613962" sldId="272"/>
            <ac:spMk id="28" creationId="{32AEEBC8-9D30-42EF-95F2-386C2653FBF0}"/>
          </ac:spMkLst>
        </pc:spChg>
        <pc:spChg chg="add del">
          <ac:chgData name="Nanda Kishore" userId="f373d34ad962a28e" providerId="LiveId" clId="{3D4A619A-92F8-4C9F-9E90-B56DAEF6412E}" dt="2021-06-11T09:16:28.729" v="1455" actId="26606"/>
          <ac:spMkLst>
            <pc:docMk/>
            <pc:sldMk cId="1114613962" sldId="272"/>
            <ac:spMk id="30" creationId="{3529E97A-97C3-40EA-8A04-5C02398D568F}"/>
          </ac:spMkLst>
        </pc:spChg>
        <pc:spChg chg="add del">
          <ac:chgData name="Nanda Kishore" userId="f373d34ad962a28e" providerId="LiveId" clId="{3D4A619A-92F8-4C9F-9E90-B56DAEF6412E}" dt="2021-06-11T09:16:28.729" v="1455" actId="26606"/>
          <ac:spMkLst>
            <pc:docMk/>
            <pc:sldMk cId="1114613962" sldId="272"/>
            <ac:spMk id="32" creationId="{59FA8C2E-A5A7-4490-927A-7CD58343EDBB}"/>
          </ac:spMkLst>
        </pc:spChg>
        <pc:spChg chg="add del">
          <ac:chgData name="Nanda Kishore" userId="f373d34ad962a28e" providerId="LiveId" clId="{3D4A619A-92F8-4C9F-9E90-B56DAEF6412E}" dt="2021-06-11T09:16:31.135" v="1457" actId="26606"/>
          <ac:spMkLst>
            <pc:docMk/>
            <pc:sldMk cId="1114613962" sldId="272"/>
            <ac:spMk id="34" creationId="{81AEB8A9-B768-4E30-BA55-D919E6687343}"/>
          </ac:spMkLst>
        </pc:spChg>
        <pc:spChg chg="add del">
          <ac:chgData name="Nanda Kishore" userId="f373d34ad962a28e" providerId="LiveId" clId="{3D4A619A-92F8-4C9F-9E90-B56DAEF6412E}" dt="2021-06-11T09:18:00.498" v="1487" actId="26606"/>
          <ac:spMkLst>
            <pc:docMk/>
            <pc:sldMk cId="1114613962" sldId="272"/>
            <ac:spMk id="36" creationId="{32AEEBC8-9D30-42EF-95F2-386C2653FBF0}"/>
          </ac:spMkLst>
        </pc:spChg>
        <pc:spChg chg="add del">
          <ac:chgData name="Nanda Kishore" userId="f373d34ad962a28e" providerId="LiveId" clId="{3D4A619A-92F8-4C9F-9E90-B56DAEF6412E}" dt="2021-06-11T09:18:00.498" v="1487" actId="26606"/>
          <ac:spMkLst>
            <pc:docMk/>
            <pc:sldMk cId="1114613962" sldId="272"/>
            <ac:spMk id="37" creationId="{3529E97A-97C3-40EA-8A04-5C02398D568F}"/>
          </ac:spMkLst>
        </pc:spChg>
        <pc:spChg chg="add del">
          <ac:chgData name="Nanda Kishore" userId="f373d34ad962a28e" providerId="LiveId" clId="{3D4A619A-92F8-4C9F-9E90-B56DAEF6412E}" dt="2021-06-11T09:18:00.498" v="1487" actId="26606"/>
          <ac:spMkLst>
            <pc:docMk/>
            <pc:sldMk cId="1114613962" sldId="272"/>
            <ac:spMk id="38" creationId="{59FA8C2E-A5A7-4490-927A-7CD58343EDBB}"/>
          </ac:spMkLst>
        </pc:spChg>
        <pc:spChg chg="add del">
          <ac:chgData name="Nanda Kishore" userId="f373d34ad962a28e" providerId="LiveId" clId="{3D4A619A-92F8-4C9F-9E90-B56DAEF6412E}" dt="2021-06-11T09:20:18.861" v="1512" actId="26606"/>
          <ac:spMkLst>
            <pc:docMk/>
            <pc:sldMk cId="1114613962" sldId="272"/>
            <ac:spMk id="43" creationId="{32AEEBC8-9D30-42EF-95F2-386C2653FBF0}"/>
          </ac:spMkLst>
        </pc:spChg>
        <pc:spChg chg="add del">
          <ac:chgData name="Nanda Kishore" userId="f373d34ad962a28e" providerId="LiveId" clId="{3D4A619A-92F8-4C9F-9E90-B56DAEF6412E}" dt="2021-06-11T09:20:18.861" v="1512" actId="26606"/>
          <ac:spMkLst>
            <pc:docMk/>
            <pc:sldMk cId="1114613962" sldId="272"/>
            <ac:spMk id="45" creationId="{3529E97A-97C3-40EA-8A04-5C02398D568F}"/>
          </ac:spMkLst>
        </pc:spChg>
        <pc:spChg chg="add del">
          <ac:chgData name="Nanda Kishore" userId="f373d34ad962a28e" providerId="LiveId" clId="{3D4A619A-92F8-4C9F-9E90-B56DAEF6412E}" dt="2021-06-11T09:20:18.861" v="1512" actId="26606"/>
          <ac:spMkLst>
            <pc:docMk/>
            <pc:sldMk cId="1114613962" sldId="272"/>
            <ac:spMk id="47" creationId="{59FA8C2E-A5A7-4490-927A-7CD58343EDBB}"/>
          </ac:spMkLst>
        </pc:spChg>
        <pc:spChg chg="add del">
          <ac:chgData name="Nanda Kishore" userId="f373d34ad962a28e" providerId="LiveId" clId="{3D4A619A-92F8-4C9F-9E90-B56DAEF6412E}" dt="2021-06-11T10:50:13.637" v="2138" actId="26606"/>
          <ac:spMkLst>
            <pc:docMk/>
            <pc:sldMk cId="1114613962" sldId="272"/>
            <ac:spMk id="52" creationId="{32AEEBC8-9D30-42EF-95F2-386C2653FBF0}"/>
          </ac:spMkLst>
        </pc:spChg>
        <pc:spChg chg="add del">
          <ac:chgData name="Nanda Kishore" userId="f373d34ad962a28e" providerId="LiveId" clId="{3D4A619A-92F8-4C9F-9E90-B56DAEF6412E}" dt="2021-06-11T10:50:13.637" v="2138" actId="26606"/>
          <ac:spMkLst>
            <pc:docMk/>
            <pc:sldMk cId="1114613962" sldId="272"/>
            <ac:spMk id="54" creationId="{3529E97A-97C3-40EA-8A04-5C02398D568F}"/>
          </ac:spMkLst>
        </pc:spChg>
        <pc:spChg chg="add del">
          <ac:chgData name="Nanda Kishore" userId="f373d34ad962a28e" providerId="LiveId" clId="{3D4A619A-92F8-4C9F-9E90-B56DAEF6412E}" dt="2021-06-11T10:50:13.637" v="2138" actId="26606"/>
          <ac:spMkLst>
            <pc:docMk/>
            <pc:sldMk cId="1114613962" sldId="272"/>
            <ac:spMk id="56" creationId="{59FA8C2E-A5A7-4490-927A-7CD58343EDBB}"/>
          </ac:spMkLst>
        </pc:spChg>
        <pc:spChg chg="add">
          <ac:chgData name="Nanda Kishore" userId="f373d34ad962a28e" providerId="LiveId" clId="{3D4A619A-92F8-4C9F-9E90-B56DAEF6412E}" dt="2021-06-11T10:50:13.637" v="2138" actId="26606"/>
          <ac:spMkLst>
            <pc:docMk/>
            <pc:sldMk cId="1114613962" sldId="272"/>
            <ac:spMk id="61" creationId="{32AEEBC8-9D30-42EF-95F2-386C2653FBF0}"/>
          </ac:spMkLst>
        </pc:spChg>
        <pc:spChg chg="add">
          <ac:chgData name="Nanda Kishore" userId="f373d34ad962a28e" providerId="LiveId" clId="{3D4A619A-92F8-4C9F-9E90-B56DAEF6412E}" dt="2021-06-11T10:50:13.637" v="2138" actId="26606"/>
          <ac:spMkLst>
            <pc:docMk/>
            <pc:sldMk cId="1114613962" sldId="272"/>
            <ac:spMk id="63" creationId="{3529E97A-97C3-40EA-8A04-5C02398D568F}"/>
          </ac:spMkLst>
        </pc:spChg>
        <pc:spChg chg="add">
          <ac:chgData name="Nanda Kishore" userId="f373d34ad962a28e" providerId="LiveId" clId="{3D4A619A-92F8-4C9F-9E90-B56DAEF6412E}" dt="2021-06-11T10:50:13.637" v="2138" actId="26606"/>
          <ac:spMkLst>
            <pc:docMk/>
            <pc:sldMk cId="1114613962" sldId="272"/>
            <ac:spMk id="65" creationId="{59FA8C2E-A5A7-4490-927A-7CD58343EDBB}"/>
          </ac:spMkLst>
        </pc:spChg>
        <pc:picChg chg="add del mod ord">
          <ac:chgData name="Nanda Kishore" userId="f373d34ad962a28e" providerId="LiveId" clId="{3D4A619A-92F8-4C9F-9E90-B56DAEF6412E}" dt="2021-06-11T10:50:04.480" v="2135" actId="478"/>
          <ac:picMkLst>
            <pc:docMk/>
            <pc:sldMk cId="1114613962" sldId="272"/>
            <ac:picMk id="5" creationId="{5AFFA95E-B3D7-485A-9A6E-B02BFD1F3602}"/>
          </ac:picMkLst>
        </pc:picChg>
        <pc:picChg chg="add mod">
          <ac:chgData name="Nanda Kishore" userId="f373d34ad962a28e" providerId="LiveId" clId="{3D4A619A-92F8-4C9F-9E90-B56DAEF6412E}" dt="2021-06-11T10:50:13.637" v="2138" actId="26606"/>
          <ac:picMkLst>
            <pc:docMk/>
            <pc:sldMk cId="1114613962" sldId="272"/>
            <ac:picMk id="7" creationId="{F7221F8C-C583-4E6F-80C9-B797F3853E83}"/>
          </ac:picMkLst>
        </pc:picChg>
        <pc:cxnChg chg="add del">
          <ac:chgData name="Nanda Kishore" userId="f373d34ad962a28e" providerId="LiveId" clId="{3D4A619A-92F8-4C9F-9E90-B56DAEF6412E}" dt="2021-06-11T08:44:41.574" v="1194" actId="26606"/>
          <ac:cxnSpMkLst>
            <pc:docMk/>
            <pc:sldMk cId="1114613962" sldId="272"/>
            <ac:cxnSpMk id="14" creationId="{CE272F12-AF86-441A-BC1B-C014BBBF85B5}"/>
          </ac:cxnSpMkLst>
        </pc:cxnChg>
      </pc:sldChg>
      <pc:sldChg chg="addSp delSp modSp add mod setBg setClrOvrMap delDesignElem">
        <pc:chgData name="Nanda Kishore" userId="f373d34ad962a28e" providerId="LiveId" clId="{3D4A619A-92F8-4C9F-9E90-B56DAEF6412E}" dt="2021-06-11T16:09:14.331" v="3820" actId="478"/>
        <pc:sldMkLst>
          <pc:docMk/>
          <pc:sldMk cId="4271703905" sldId="273"/>
        </pc:sldMkLst>
        <pc:spChg chg="mod ord">
          <ac:chgData name="Nanda Kishore" userId="f373d34ad962a28e" providerId="LiveId" clId="{3D4A619A-92F8-4C9F-9E90-B56DAEF6412E}" dt="2021-06-11T15:56:18.473" v="3601" actId="20577"/>
          <ac:spMkLst>
            <pc:docMk/>
            <pc:sldMk cId="4271703905" sldId="273"/>
            <ac:spMk id="2" creationId="{4EC59016-7969-428F-9DA6-FB24C3B36C87}"/>
          </ac:spMkLst>
        </pc:spChg>
        <pc:spChg chg="add del mod">
          <ac:chgData name="Nanda Kishore" userId="f373d34ad962a28e" providerId="LiveId" clId="{3D4A619A-92F8-4C9F-9E90-B56DAEF6412E}" dt="2021-06-11T16:09:14.331" v="3820" actId="478"/>
          <ac:spMkLst>
            <pc:docMk/>
            <pc:sldMk cId="4271703905" sldId="273"/>
            <ac:spMk id="4" creationId="{08038443-3597-4DF4-88DE-8B84730570BD}"/>
          </ac:spMkLst>
        </pc:spChg>
        <pc:spChg chg="del mod">
          <ac:chgData name="Nanda Kishore" userId="f373d34ad962a28e" providerId="LiveId" clId="{3D4A619A-92F8-4C9F-9E90-B56DAEF6412E}" dt="2021-06-11T09:34:58.094" v="1536" actId="478"/>
          <ac:spMkLst>
            <pc:docMk/>
            <pc:sldMk cId="4271703905" sldId="273"/>
            <ac:spMk id="9" creationId="{95537B77-37E8-40BD-B9D5-333BB2CB2981}"/>
          </ac:spMkLst>
        </pc:spChg>
        <pc:spChg chg="add del mod">
          <ac:chgData name="Nanda Kishore" userId="f373d34ad962a28e" providerId="LiveId" clId="{3D4A619A-92F8-4C9F-9E90-B56DAEF6412E}" dt="2021-06-11T09:35:06.749" v="1537" actId="478"/>
          <ac:spMkLst>
            <pc:docMk/>
            <pc:sldMk cId="4271703905" sldId="273"/>
            <ac:spMk id="12" creationId="{E1A77312-DF02-4922-AFD0-5EE66130A65E}"/>
          </ac:spMkLst>
        </pc:spChg>
        <pc:spChg chg="add del">
          <ac:chgData name="Nanda Kishore" userId="f373d34ad962a28e" providerId="LiveId" clId="{3D4A619A-92F8-4C9F-9E90-B56DAEF6412E}" dt="2021-06-11T09:34:44.617" v="1535" actId="26606"/>
          <ac:spMkLst>
            <pc:docMk/>
            <pc:sldMk cId="4271703905" sldId="273"/>
            <ac:spMk id="14" creationId="{32AEEBC8-9D30-42EF-95F2-386C2653FBF0}"/>
          </ac:spMkLst>
        </pc:spChg>
        <pc:spChg chg="add mod">
          <ac:chgData name="Nanda Kishore" userId="f373d34ad962a28e" providerId="LiveId" clId="{3D4A619A-92F8-4C9F-9E90-B56DAEF6412E}" dt="2021-06-11T16:09:06.816" v="3819" actId="1036"/>
          <ac:spMkLst>
            <pc:docMk/>
            <pc:sldMk cId="4271703905" sldId="273"/>
            <ac:spMk id="15" creationId="{AEDA34BB-E42D-436F-80EE-819D0494F55A}"/>
          </ac:spMkLst>
        </pc:spChg>
        <pc:spChg chg="add del">
          <ac:chgData name="Nanda Kishore" userId="f373d34ad962a28e" providerId="LiveId" clId="{3D4A619A-92F8-4C9F-9E90-B56DAEF6412E}" dt="2021-06-11T09:34:44.617" v="1535" actId="26606"/>
          <ac:spMkLst>
            <pc:docMk/>
            <pc:sldMk cId="4271703905" sldId="273"/>
            <ac:spMk id="16" creationId="{3529E97A-97C3-40EA-8A04-5C02398D568F}"/>
          </ac:spMkLst>
        </pc:spChg>
        <pc:spChg chg="add del">
          <ac:chgData name="Nanda Kishore" userId="f373d34ad962a28e" providerId="LiveId" clId="{3D4A619A-92F8-4C9F-9E90-B56DAEF6412E}" dt="2021-06-11T09:36:20.920" v="1544" actId="26606"/>
          <ac:spMkLst>
            <pc:docMk/>
            <pc:sldMk cId="4271703905" sldId="273"/>
            <ac:spMk id="17" creationId="{4845A0EE-C4C8-4AE1-B3C6-1261368AC036}"/>
          </ac:spMkLst>
        </pc:spChg>
        <pc:spChg chg="add del">
          <ac:chgData name="Nanda Kishore" userId="f373d34ad962a28e" providerId="LiveId" clId="{3D4A619A-92F8-4C9F-9E90-B56DAEF6412E}" dt="2021-06-11T09:34:44.617" v="1535" actId="26606"/>
          <ac:spMkLst>
            <pc:docMk/>
            <pc:sldMk cId="4271703905" sldId="273"/>
            <ac:spMk id="18" creationId="{59FA8C2E-A5A7-4490-927A-7CD58343EDBB}"/>
          </ac:spMkLst>
        </pc:spChg>
        <pc:spChg chg="del">
          <ac:chgData name="Nanda Kishore" userId="f373d34ad962a28e" providerId="LiveId" clId="{3D4A619A-92F8-4C9F-9E90-B56DAEF6412E}" dt="2021-06-11T09:06:39.507" v="1306"/>
          <ac:spMkLst>
            <pc:docMk/>
            <pc:sldMk cId="4271703905" sldId="273"/>
            <ac:spMk id="19" creationId="{32AEEBC8-9D30-42EF-95F2-386C2653FBF0}"/>
          </ac:spMkLst>
        </pc:spChg>
        <pc:spChg chg="add del">
          <ac:chgData name="Nanda Kishore" userId="f373d34ad962a28e" providerId="LiveId" clId="{3D4A619A-92F8-4C9F-9E90-B56DAEF6412E}" dt="2021-06-11T09:35:13.604" v="1538" actId="26606"/>
          <ac:spMkLst>
            <pc:docMk/>
            <pc:sldMk cId="4271703905" sldId="273"/>
            <ac:spMk id="20" creationId="{81AEB8A9-B768-4E30-BA55-D919E6687343}"/>
          </ac:spMkLst>
        </pc:spChg>
        <pc:spChg chg="del">
          <ac:chgData name="Nanda Kishore" userId="f373d34ad962a28e" providerId="LiveId" clId="{3D4A619A-92F8-4C9F-9E90-B56DAEF6412E}" dt="2021-06-11T09:06:39.507" v="1306"/>
          <ac:spMkLst>
            <pc:docMk/>
            <pc:sldMk cId="4271703905" sldId="273"/>
            <ac:spMk id="21" creationId="{3529E97A-97C3-40EA-8A04-5C02398D568F}"/>
          </ac:spMkLst>
        </pc:spChg>
        <pc:spChg chg="add del">
          <ac:chgData name="Nanda Kishore" userId="f373d34ad962a28e" providerId="LiveId" clId="{3D4A619A-92F8-4C9F-9E90-B56DAEF6412E}" dt="2021-06-11T13:49:50.716" v="2799" actId="26606"/>
          <ac:spMkLst>
            <pc:docMk/>
            <pc:sldMk cId="4271703905" sldId="273"/>
            <ac:spMk id="22" creationId="{0ADDB668-2CA4-4D2B-9C34-3487CA330BA8}"/>
          </ac:spMkLst>
        </pc:spChg>
        <pc:spChg chg="del">
          <ac:chgData name="Nanda Kishore" userId="f373d34ad962a28e" providerId="LiveId" clId="{3D4A619A-92F8-4C9F-9E90-B56DAEF6412E}" dt="2021-06-11T09:06:39.507" v="1306"/>
          <ac:spMkLst>
            <pc:docMk/>
            <pc:sldMk cId="4271703905" sldId="273"/>
            <ac:spMk id="23" creationId="{59FA8C2E-A5A7-4490-927A-7CD58343EDBB}"/>
          </ac:spMkLst>
        </pc:spChg>
        <pc:spChg chg="add del">
          <ac:chgData name="Nanda Kishore" userId="f373d34ad962a28e" providerId="LiveId" clId="{3D4A619A-92F8-4C9F-9E90-B56DAEF6412E}" dt="2021-06-11T13:49:50.716" v="2799" actId="26606"/>
          <ac:spMkLst>
            <pc:docMk/>
            <pc:sldMk cId="4271703905" sldId="273"/>
            <ac:spMk id="24" creationId="{2568BC19-F052-4108-93E1-6A3D1DEC072F}"/>
          </ac:spMkLst>
        </pc:spChg>
        <pc:spChg chg="add del">
          <ac:chgData name="Nanda Kishore" userId="f373d34ad962a28e" providerId="LiveId" clId="{3D4A619A-92F8-4C9F-9E90-B56DAEF6412E}" dt="2021-06-11T09:35:25.840" v="1540"/>
          <ac:spMkLst>
            <pc:docMk/>
            <pc:sldMk cId="4271703905" sldId="273"/>
            <ac:spMk id="25" creationId="{5DCB5928-DC7D-4612-9922-441966E15627}"/>
          </ac:spMkLst>
        </pc:spChg>
        <pc:spChg chg="add del">
          <ac:chgData name="Nanda Kishore" userId="f373d34ad962a28e" providerId="LiveId" clId="{3D4A619A-92F8-4C9F-9E90-B56DAEF6412E}" dt="2021-06-11T13:49:50.716" v="2799" actId="26606"/>
          <ac:spMkLst>
            <pc:docMk/>
            <pc:sldMk cId="4271703905" sldId="273"/>
            <ac:spMk id="26" creationId="{D5FD337D-4D6B-4C8B-B6F5-121097E09881}"/>
          </ac:spMkLst>
        </pc:spChg>
        <pc:spChg chg="add del">
          <ac:chgData name="Nanda Kishore" userId="f373d34ad962a28e" providerId="LiveId" clId="{3D4A619A-92F8-4C9F-9E90-B56DAEF6412E}" dt="2021-06-11T09:35:25.840" v="1540"/>
          <ac:spMkLst>
            <pc:docMk/>
            <pc:sldMk cId="4271703905" sldId="273"/>
            <ac:spMk id="27" creationId="{682C1161-1736-45EC-99B7-33F3CAE9D517}"/>
          </ac:spMkLst>
        </pc:spChg>
        <pc:spChg chg="add del">
          <ac:chgData name="Nanda Kishore" userId="f373d34ad962a28e" providerId="LiveId" clId="{3D4A619A-92F8-4C9F-9E90-B56DAEF6412E}" dt="2021-06-11T13:49:50.716" v="2799" actId="26606"/>
          <ac:spMkLst>
            <pc:docMk/>
            <pc:sldMk cId="4271703905" sldId="273"/>
            <ac:spMk id="28" creationId="{88263A24-0C1F-4677-B43C-4AE14E276B27}"/>
          </ac:spMkLst>
        </pc:spChg>
        <pc:spChg chg="add del">
          <ac:chgData name="Nanda Kishore" userId="f373d34ad962a28e" providerId="LiveId" clId="{3D4A619A-92F8-4C9F-9E90-B56DAEF6412E}" dt="2021-06-11T09:35:25.840" v="1540"/>
          <ac:spMkLst>
            <pc:docMk/>
            <pc:sldMk cId="4271703905" sldId="273"/>
            <ac:spMk id="29" creationId="{84D4DDB8-B68F-45B0-9F62-C4279996F672}"/>
          </ac:spMkLst>
        </pc:spChg>
        <pc:spChg chg="add del">
          <ac:chgData name="Nanda Kishore" userId="f373d34ad962a28e" providerId="LiveId" clId="{3D4A619A-92F8-4C9F-9E90-B56DAEF6412E}" dt="2021-06-11T09:35:25.840" v="1540"/>
          <ac:spMkLst>
            <pc:docMk/>
            <pc:sldMk cId="4271703905" sldId="273"/>
            <ac:spMk id="31" creationId="{AF2F604E-43BE-4DC3-B983-E071523364F8}"/>
          </ac:spMkLst>
        </pc:spChg>
        <pc:spChg chg="add del mod ord">
          <ac:chgData name="Nanda Kishore" userId="f373d34ad962a28e" providerId="LiveId" clId="{3D4A619A-92F8-4C9F-9E90-B56DAEF6412E}" dt="2021-06-11T16:08:49.262" v="3715" actId="478"/>
          <ac:spMkLst>
            <pc:docMk/>
            <pc:sldMk cId="4271703905" sldId="273"/>
            <ac:spMk id="32" creationId="{6EF15563-7DEE-459D-B357-CC6E43DA2281}"/>
          </ac:spMkLst>
        </pc:spChg>
        <pc:spChg chg="add del">
          <ac:chgData name="Nanda Kishore" userId="f373d34ad962a28e" providerId="LiveId" clId="{3D4A619A-92F8-4C9F-9E90-B56DAEF6412E}" dt="2021-06-11T09:35:25.840" v="1540"/>
          <ac:spMkLst>
            <pc:docMk/>
            <pc:sldMk cId="4271703905" sldId="273"/>
            <ac:spMk id="33" creationId="{08C9B587-E65E-4B52-B37C-ABEBB6E87928}"/>
          </ac:spMkLst>
        </pc:spChg>
        <pc:spChg chg="add mod ord">
          <ac:chgData name="Nanda Kishore" userId="f373d34ad962a28e" providerId="LiveId" clId="{3D4A619A-92F8-4C9F-9E90-B56DAEF6412E}" dt="2021-06-11T13:49:50.716" v="2799" actId="26606"/>
          <ac:spMkLst>
            <pc:docMk/>
            <pc:sldMk cId="4271703905" sldId="273"/>
            <ac:spMk id="34" creationId="{CB572CA1-94B6-4369-AEE6-9E4B459B6F20}"/>
          </ac:spMkLst>
        </pc:spChg>
        <pc:spChg chg="add del">
          <ac:chgData name="Nanda Kishore" userId="f373d34ad962a28e" providerId="LiveId" clId="{3D4A619A-92F8-4C9F-9E90-B56DAEF6412E}" dt="2021-06-11T09:44:54.085" v="1738" actId="26606"/>
          <ac:spMkLst>
            <pc:docMk/>
            <pc:sldMk cId="4271703905" sldId="273"/>
            <ac:spMk id="36" creationId="{EB270761-CC40-4F3F-A916-7E3BC3989348}"/>
          </ac:spMkLst>
        </pc:spChg>
        <pc:spChg chg="add del">
          <ac:chgData name="Nanda Kishore" userId="f373d34ad962a28e" providerId="LiveId" clId="{3D4A619A-92F8-4C9F-9E90-B56DAEF6412E}" dt="2021-06-11T09:44:54.085" v="1738" actId="26606"/>
          <ac:spMkLst>
            <pc:docMk/>
            <pc:sldMk cId="4271703905" sldId="273"/>
            <ac:spMk id="37" creationId="{EF5FE77B-EA4C-4573-8509-E577DCA8AF45}"/>
          </ac:spMkLst>
        </pc:spChg>
        <pc:spChg chg="add del">
          <ac:chgData name="Nanda Kishore" userId="f373d34ad962a28e" providerId="LiveId" clId="{3D4A619A-92F8-4C9F-9E90-B56DAEF6412E}" dt="2021-06-11T09:41:09.017" v="1692" actId="26606"/>
          <ac:spMkLst>
            <pc:docMk/>
            <pc:sldMk cId="4271703905" sldId="273"/>
            <ac:spMk id="39" creationId="{96646FC9-C66D-4EC7-8310-0DD4ACC49C6C}"/>
          </ac:spMkLst>
        </pc:spChg>
        <pc:spChg chg="add del">
          <ac:chgData name="Nanda Kishore" userId="f373d34ad962a28e" providerId="LiveId" clId="{3D4A619A-92F8-4C9F-9E90-B56DAEF6412E}" dt="2021-06-11T09:41:09.017" v="1692" actId="26606"/>
          <ac:spMkLst>
            <pc:docMk/>
            <pc:sldMk cId="4271703905" sldId="273"/>
            <ac:spMk id="41" creationId="{A3473CF9-37EB-43E7-89EF-D2D1C53D1DAC}"/>
          </ac:spMkLst>
        </pc:spChg>
        <pc:spChg chg="add del">
          <ac:chgData name="Nanda Kishore" userId="f373d34ad962a28e" providerId="LiveId" clId="{3D4A619A-92F8-4C9F-9E90-B56DAEF6412E}" dt="2021-06-11T09:41:09.017" v="1692" actId="26606"/>
          <ac:spMkLst>
            <pc:docMk/>
            <pc:sldMk cId="4271703905" sldId="273"/>
            <ac:spMk id="43" creationId="{586B4EF9-43BA-4655-A6FF-1D8E21574C95}"/>
          </ac:spMkLst>
        </pc:spChg>
        <pc:spChg chg="add del">
          <ac:chgData name="Nanda Kishore" userId="f373d34ad962a28e" providerId="LiveId" clId="{3D4A619A-92F8-4C9F-9E90-B56DAEF6412E}" dt="2021-06-11T13:49:50.716" v="2799" actId="26606"/>
          <ac:spMkLst>
            <pc:docMk/>
            <pc:sldMk cId="4271703905" sldId="273"/>
            <ac:spMk id="53" creationId="{99ED5833-B85B-4103-8A3B-CAB0308E6C15}"/>
          </ac:spMkLst>
        </pc:spChg>
        <pc:picChg chg="add del mod">
          <ac:chgData name="Nanda Kishore" userId="f373d34ad962a28e" providerId="LiveId" clId="{3D4A619A-92F8-4C9F-9E90-B56DAEF6412E}" dt="2021-06-11T09:23:39.185" v="1517" actId="478"/>
          <ac:picMkLst>
            <pc:docMk/>
            <pc:sldMk cId="4271703905" sldId="273"/>
            <ac:picMk id="4" creationId="{39BE90C5-BB37-432B-BFCB-ABEFDAA2066E}"/>
          </ac:picMkLst>
        </pc:picChg>
        <pc:picChg chg="del">
          <ac:chgData name="Nanda Kishore" userId="f373d34ad962a28e" providerId="LiveId" clId="{3D4A619A-92F8-4C9F-9E90-B56DAEF6412E}" dt="2021-06-11T09:06:51.289" v="1308" actId="478"/>
          <ac:picMkLst>
            <pc:docMk/>
            <pc:sldMk cId="4271703905" sldId="273"/>
            <ac:picMk id="5" creationId="{5AFFA95E-B3D7-485A-9A6E-B02BFD1F3602}"/>
          </ac:picMkLst>
        </pc:picChg>
        <pc:picChg chg="add del mod">
          <ac:chgData name="Nanda Kishore" userId="f373d34ad962a28e" providerId="LiveId" clId="{3D4A619A-92F8-4C9F-9E90-B56DAEF6412E}" dt="2021-06-11T09:23:39.185" v="1517" actId="478"/>
          <ac:picMkLst>
            <pc:docMk/>
            <pc:sldMk cId="4271703905" sldId="273"/>
            <ac:picMk id="7" creationId="{19351D07-D16C-46E6-8A1E-26A2C4A9C122}"/>
          </ac:picMkLst>
        </pc:picChg>
        <pc:picChg chg="add del mod ord">
          <ac:chgData name="Nanda Kishore" userId="f373d34ad962a28e" providerId="LiveId" clId="{3D4A619A-92F8-4C9F-9E90-B56DAEF6412E}" dt="2021-06-11T10:51:09.903" v="2139" actId="478"/>
          <ac:picMkLst>
            <pc:docMk/>
            <pc:sldMk cId="4271703905" sldId="273"/>
            <ac:picMk id="10" creationId="{99154D45-11A0-4ED9-A80F-97DA855A36B3}"/>
          </ac:picMkLst>
        </pc:picChg>
        <pc:picChg chg="add mod">
          <ac:chgData name="Nanda Kishore" userId="f373d34ad962a28e" providerId="LiveId" clId="{3D4A619A-92F8-4C9F-9E90-B56DAEF6412E}" dt="2021-06-11T16:09:06.816" v="3819" actId="1036"/>
          <ac:picMkLst>
            <pc:docMk/>
            <pc:sldMk cId="4271703905" sldId="273"/>
            <ac:picMk id="14" creationId="{0FF3D99E-D49B-4ADB-9FE5-78C065D425BF}"/>
          </ac:picMkLst>
        </pc:picChg>
        <pc:picChg chg="add del mod">
          <ac:chgData name="Nanda Kishore" userId="f373d34ad962a28e" providerId="LiveId" clId="{3D4A619A-92F8-4C9F-9E90-B56DAEF6412E}" dt="2021-06-11T11:05:21.138" v="2173" actId="478"/>
          <ac:picMkLst>
            <pc:docMk/>
            <pc:sldMk cId="4271703905" sldId="273"/>
            <ac:picMk id="15" creationId="{482E77F8-B247-4C2F-B708-E5827520AD23}"/>
          </ac:picMkLst>
        </pc:picChg>
        <pc:picChg chg="add del mod">
          <ac:chgData name="Nanda Kishore" userId="f373d34ad962a28e" providerId="LiveId" clId="{3D4A619A-92F8-4C9F-9E90-B56DAEF6412E}" dt="2021-06-11T11:06:00.950" v="2179" actId="478"/>
          <ac:picMkLst>
            <pc:docMk/>
            <pc:sldMk cId="4271703905" sldId="273"/>
            <ac:picMk id="35" creationId="{DC1D554D-6FBA-483B-BFC7-8AC7576692DD}"/>
          </ac:picMkLst>
        </pc:picChg>
        <pc:picChg chg="add del mod">
          <ac:chgData name="Nanda Kishore" userId="f373d34ad962a28e" providerId="LiveId" clId="{3D4A619A-92F8-4C9F-9E90-B56DAEF6412E}" dt="2021-06-11T11:25:19.282" v="2221" actId="478"/>
          <ac:picMkLst>
            <pc:docMk/>
            <pc:sldMk cId="4271703905" sldId="273"/>
            <ac:picMk id="40" creationId="{16C088F8-09B7-40E9-91ED-A331DC0804EA}"/>
          </ac:picMkLst>
        </pc:picChg>
        <pc:picChg chg="add del mod">
          <ac:chgData name="Nanda Kishore" userId="f373d34ad962a28e" providerId="LiveId" clId="{3D4A619A-92F8-4C9F-9E90-B56DAEF6412E}" dt="2021-06-11T11:09:39" v="2192" actId="21"/>
          <ac:picMkLst>
            <pc:docMk/>
            <pc:sldMk cId="4271703905" sldId="273"/>
            <ac:picMk id="44" creationId="{A0F3CCBC-5FC7-4844-8A84-27DFD1F82018}"/>
          </ac:picMkLst>
        </pc:picChg>
        <pc:picChg chg="add mod">
          <ac:chgData name="Nanda Kishore" userId="f373d34ad962a28e" providerId="LiveId" clId="{3D4A619A-92F8-4C9F-9E90-B56DAEF6412E}" dt="2021-06-11T13:49:50.716" v="2799" actId="26606"/>
          <ac:picMkLst>
            <pc:docMk/>
            <pc:sldMk cId="4271703905" sldId="273"/>
            <ac:picMk id="46" creationId="{420AC877-8005-423B-8309-1A27442DB235}"/>
          </ac:picMkLst>
        </pc:picChg>
        <pc:picChg chg="add del mod">
          <ac:chgData name="Nanda Kishore" userId="f373d34ad962a28e" providerId="LiveId" clId="{3D4A619A-92F8-4C9F-9E90-B56DAEF6412E}" dt="2021-06-11T16:08:46.528" v="3714" actId="478"/>
          <ac:picMkLst>
            <pc:docMk/>
            <pc:sldMk cId="4271703905" sldId="273"/>
            <ac:picMk id="48" creationId="{752895C3-A763-4A7F-9B6D-CFE3142ADF8B}"/>
          </ac:picMkLst>
        </pc:picChg>
      </pc:sldChg>
      <pc:sldChg chg="addSp delSp modSp new del mod setBg">
        <pc:chgData name="Nanda Kishore" userId="f373d34ad962a28e" providerId="LiveId" clId="{3D4A619A-92F8-4C9F-9E90-B56DAEF6412E}" dt="2021-06-11T10:23:12.747" v="1946" actId="47"/>
        <pc:sldMkLst>
          <pc:docMk/>
          <pc:sldMk cId="614874639" sldId="274"/>
        </pc:sldMkLst>
        <pc:spChg chg="mod ord">
          <ac:chgData name="Nanda Kishore" userId="f373d34ad962a28e" providerId="LiveId" clId="{3D4A619A-92F8-4C9F-9E90-B56DAEF6412E}" dt="2021-06-11T09:57:58.958" v="1777" actId="26606"/>
          <ac:spMkLst>
            <pc:docMk/>
            <pc:sldMk cId="614874639" sldId="274"/>
            <ac:spMk id="2" creationId="{65E97A5A-7A1E-44E5-BC85-ABB0C8D51DD7}"/>
          </ac:spMkLst>
        </pc:spChg>
        <pc:spChg chg="del">
          <ac:chgData name="Nanda Kishore" userId="f373d34ad962a28e" providerId="LiveId" clId="{3D4A619A-92F8-4C9F-9E90-B56DAEF6412E}" dt="2021-06-11T09:51:49.082" v="1746" actId="22"/>
          <ac:spMkLst>
            <pc:docMk/>
            <pc:sldMk cId="614874639" sldId="274"/>
            <ac:spMk id="3" creationId="{9DC73450-54DE-44B8-9ABF-73286D3CA80B}"/>
          </ac:spMkLst>
        </pc:spChg>
        <pc:spChg chg="add del">
          <ac:chgData name="Nanda Kishore" userId="f373d34ad962a28e" providerId="LiveId" clId="{3D4A619A-92F8-4C9F-9E90-B56DAEF6412E}" dt="2021-06-11T09:57:58.950" v="1776" actId="26606"/>
          <ac:spMkLst>
            <pc:docMk/>
            <pc:sldMk cId="614874639" sldId="274"/>
            <ac:spMk id="12" creationId="{EB270761-CC40-4F3F-A916-7E3BC3989348}"/>
          </ac:spMkLst>
        </pc:spChg>
        <pc:spChg chg="add del">
          <ac:chgData name="Nanda Kishore" userId="f373d34ad962a28e" providerId="LiveId" clId="{3D4A619A-92F8-4C9F-9E90-B56DAEF6412E}" dt="2021-06-11T09:57:58.950" v="1776" actId="26606"/>
          <ac:spMkLst>
            <pc:docMk/>
            <pc:sldMk cId="614874639" sldId="274"/>
            <ac:spMk id="14" creationId="{EF5FE77B-EA4C-4573-8509-E577DCA8AF45}"/>
          </ac:spMkLst>
        </pc:spChg>
        <pc:spChg chg="add">
          <ac:chgData name="Nanda Kishore" userId="f373d34ad962a28e" providerId="LiveId" clId="{3D4A619A-92F8-4C9F-9E90-B56DAEF6412E}" dt="2021-06-11T09:57:58.958" v="1777" actId="26606"/>
          <ac:spMkLst>
            <pc:docMk/>
            <pc:sldMk cId="614874639" sldId="274"/>
            <ac:spMk id="16" creationId="{4845A0EE-C4C8-4AE1-B3C6-1261368AC036}"/>
          </ac:spMkLst>
        </pc:spChg>
        <pc:picChg chg="add mod ord">
          <ac:chgData name="Nanda Kishore" userId="f373d34ad962a28e" providerId="LiveId" clId="{3D4A619A-92F8-4C9F-9E90-B56DAEF6412E}" dt="2021-06-11T09:57:58.958" v="1777" actId="26606"/>
          <ac:picMkLst>
            <pc:docMk/>
            <pc:sldMk cId="614874639" sldId="274"/>
            <ac:picMk id="5" creationId="{79AA2DA1-D01F-4DA1-B6E6-18FA7F73A9A6}"/>
          </ac:picMkLst>
        </pc:picChg>
        <pc:picChg chg="add mod">
          <ac:chgData name="Nanda Kishore" userId="f373d34ad962a28e" providerId="LiveId" clId="{3D4A619A-92F8-4C9F-9E90-B56DAEF6412E}" dt="2021-06-11T09:57:58.958" v="1777" actId="26606"/>
          <ac:picMkLst>
            <pc:docMk/>
            <pc:sldMk cId="614874639" sldId="274"/>
            <ac:picMk id="7" creationId="{B969F40B-7B99-4033-9EF6-D857D1F3A0D5}"/>
          </ac:picMkLst>
        </pc:picChg>
      </pc:sldChg>
      <pc:sldChg chg="addSp delSp modSp add del mod setBg addAnim delAnim modAnim delDesignElem">
        <pc:chgData name="Nanda Kishore" userId="f373d34ad962a28e" providerId="LiveId" clId="{3D4A619A-92F8-4C9F-9E90-B56DAEF6412E}" dt="2021-06-11T16:09:21.578" v="3821" actId="47"/>
        <pc:sldMkLst>
          <pc:docMk/>
          <pc:sldMk cId="888108938" sldId="275"/>
        </pc:sldMkLst>
        <pc:spChg chg="mod">
          <ac:chgData name="Nanda Kishore" userId="f373d34ad962a28e" providerId="LiveId" clId="{3D4A619A-92F8-4C9F-9E90-B56DAEF6412E}" dt="2021-06-11T15:56:39.994" v="3617" actId="120"/>
          <ac:spMkLst>
            <pc:docMk/>
            <pc:sldMk cId="888108938" sldId="275"/>
            <ac:spMk id="2" creationId="{4EC59016-7969-428F-9DA6-FB24C3B36C87}"/>
          </ac:spMkLst>
        </pc:spChg>
        <pc:spChg chg="del">
          <ac:chgData name="Nanda Kishore" userId="f373d34ad962a28e" providerId="LiveId" clId="{3D4A619A-92F8-4C9F-9E90-B56DAEF6412E}" dt="2021-06-11T09:58:10.878" v="1779"/>
          <ac:spMkLst>
            <pc:docMk/>
            <pc:sldMk cId="888108938" sldId="275"/>
            <ac:spMk id="22" creationId="{0ADDB668-2CA4-4D2B-9C34-3487CA330BA8}"/>
          </ac:spMkLst>
        </pc:spChg>
        <pc:spChg chg="add mod">
          <ac:chgData name="Nanda Kishore" userId="f373d34ad962a28e" providerId="LiveId" clId="{3D4A619A-92F8-4C9F-9E90-B56DAEF6412E}" dt="2021-06-11T13:17:43.458" v="2680" actId="1076"/>
          <ac:spMkLst>
            <pc:docMk/>
            <pc:sldMk cId="888108938" sldId="275"/>
            <ac:spMk id="23" creationId="{CD9AD97A-A3DC-47C6-BA00-55235E19811C}"/>
          </ac:spMkLst>
        </pc:spChg>
        <pc:spChg chg="del">
          <ac:chgData name="Nanda Kishore" userId="f373d34ad962a28e" providerId="LiveId" clId="{3D4A619A-92F8-4C9F-9E90-B56DAEF6412E}" dt="2021-06-11T09:58:10.878" v="1779"/>
          <ac:spMkLst>
            <pc:docMk/>
            <pc:sldMk cId="888108938" sldId="275"/>
            <ac:spMk id="24" creationId="{2568BC19-F052-4108-93E1-6A3D1DEC072F}"/>
          </ac:spMkLst>
        </pc:spChg>
        <pc:spChg chg="del">
          <ac:chgData name="Nanda Kishore" userId="f373d34ad962a28e" providerId="LiveId" clId="{3D4A619A-92F8-4C9F-9E90-B56DAEF6412E}" dt="2021-06-11T09:58:10.878" v="1779"/>
          <ac:spMkLst>
            <pc:docMk/>
            <pc:sldMk cId="888108938" sldId="275"/>
            <ac:spMk id="26" creationId="{D5FD337D-4D6B-4C8B-B6F5-121097E09881}"/>
          </ac:spMkLst>
        </pc:spChg>
        <pc:spChg chg="del">
          <ac:chgData name="Nanda Kishore" userId="f373d34ad962a28e" providerId="LiveId" clId="{3D4A619A-92F8-4C9F-9E90-B56DAEF6412E}" dt="2021-06-11T09:58:10.878" v="1779"/>
          <ac:spMkLst>
            <pc:docMk/>
            <pc:sldMk cId="888108938" sldId="275"/>
            <ac:spMk id="28" creationId="{88263A24-0C1F-4677-B43C-4AE14E276B27}"/>
          </ac:spMkLst>
        </pc:spChg>
        <pc:spChg chg="del mod">
          <ac:chgData name="Nanda Kishore" userId="f373d34ad962a28e" providerId="LiveId" clId="{3D4A619A-92F8-4C9F-9E90-B56DAEF6412E}" dt="2021-06-11T10:00:34.395" v="1808" actId="478"/>
          <ac:spMkLst>
            <pc:docMk/>
            <pc:sldMk cId="888108938" sldId="275"/>
            <ac:spMk id="32" creationId="{6EF15563-7DEE-459D-B357-CC6E43DA2281}"/>
          </ac:spMkLst>
        </pc:spChg>
        <pc:spChg chg="mod ord">
          <ac:chgData name="Nanda Kishore" userId="f373d34ad962a28e" providerId="LiveId" clId="{3D4A619A-92F8-4C9F-9E90-B56DAEF6412E}" dt="2021-06-11T13:17:55.624" v="2682" actId="1076"/>
          <ac:spMkLst>
            <pc:docMk/>
            <pc:sldMk cId="888108938" sldId="275"/>
            <ac:spMk id="34" creationId="{CB572CA1-94B6-4369-AEE6-9E4B459B6F20}"/>
          </ac:spMkLst>
        </pc:spChg>
        <pc:spChg chg="add del">
          <ac:chgData name="Nanda Kishore" userId="f373d34ad962a28e" providerId="LiveId" clId="{3D4A619A-92F8-4C9F-9E90-B56DAEF6412E}" dt="2021-06-11T09:58:49.464" v="1787" actId="26606"/>
          <ac:spMkLst>
            <pc:docMk/>
            <pc:sldMk cId="888108938" sldId="275"/>
            <ac:spMk id="39" creationId="{022BDE4A-8A20-4A69-9C5A-581C82036A4D}"/>
          </ac:spMkLst>
        </pc:spChg>
        <pc:spChg chg="add del">
          <ac:chgData name="Nanda Kishore" userId="f373d34ad962a28e" providerId="LiveId" clId="{3D4A619A-92F8-4C9F-9E90-B56DAEF6412E}" dt="2021-06-11T10:00:03.944" v="1801" actId="26606"/>
          <ac:spMkLst>
            <pc:docMk/>
            <pc:sldMk cId="888108938" sldId="275"/>
            <ac:spMk id="41" creationId="{0625AAC5-802A-4197-8804-2B78FF65CEE8}"/>
          </ac:spMkLst>
        </pc:spChg>
        <pc:spChg chg="add del">
          <ac:chgData name="Nanda Kishore" userId="f373d34ad962a28e" providerId="LiveId" clId="{3D4A619A-92F8-4C9F-9E90-B56DAEF6412E}" dt="2021-06-11T10:00:03.944" v="1801" actId="26606"/>
          <ac:spMkLst>
            <pc:docMk/>
            <pc:sldMk cId="888108938" sldId="275"/>
            <ac:spMk id="42" creationId="{D0394FE2-BDDA-4ECE-B320-81AE19E90566}"/>
          </ac:spMkLst>
        </pc:spChg>
        <pc:spChg chg="add del">
          <ac:chgData name="Nanda Kishore" userId="f373d34ad962a28e" providerId="LiveId" clId="{3D4A619A-92F8-4C9F-9E90-B56DAEF6412E}" dt="2021-06-11T10:00:03.944" v="1801" actId="26606"/>
          <ac:spMkLst>
            <pc:docMk/>
            <pc:sldMk cId="888108938" sldId="275"/>
            <ac:spMk id="43" creationId="{A1B139DD-0E8D-42FA-9171-C5F001754A88}"/>
          </ac:spMkLst>
        </pc:spChg>
        <pc:spChg chg="add">
          <ac:chgData name="Nanda Kishore" userId="f373d34ad962a28e" providerId="LiveId" clId="{3D4A619A-92F8-4C9F-9E90-B56DAEF6412E}" dt="2021-06-11T10:00:03.944" v="1801" actId="26606"/>
          <ac:spMkLst>
            <pc:docMk/>
            <pc:sldMk cId="888108938" sldId="275"/>
            <ac:spMk id="45" creationId="{C4879EFC-8E62-4E00-973C-C45EE9EC676D}"/>
          </ac:spMkLst>
        </pc:spChg>
        <pc:spChg chg="add">
          <ac:chgData name="Nanda Kishore" userId="f373d34ad962a28e" providerId="LiveId" clId="{3D4A619A-92F8-4C9F-9E90-B56DAEF6412E}" dt="2021-06-11T10:00:03.944" v="1801" actId="26606"/>
          <ac:spMkLst>
            <pc:docMk/>
            <pc:sldMk cId="888108938" sldId="275"/>
            <ac:spMk id="46" creationId="{D6A9C53F-5F90-40A5-8C85-5412D39C8C68}"/>
          </ac:spMkLst>
        </pc:spChg>
        <pc:spChg chg="add del">
          <ac:chgData name="Nanda Kishore" userId="f373d34ad962a28e" providerId="LiveId" clId="{3D4A619A-92F8-4C9F-9E90-B56DAEF6412E}" dt="2021-06-11T10:00:02.155" v="1800" actId="26606"/>
          <ac:spMkLst>
            <pc:docMk/>
            <pc:sldMk cId="888108938" sldId="275"/>
            <ac:spMk id="48" creationId="{D0394FE2-BDDA-4ECE-B320-81AE19E90566}"/>
          </ac:spMkLst>
        </pc:spChg>
        <pc:spChg chg="add del">
          <ac:chgData name="Nanda Kishore" userId="f373d34ad962a28e" providerId="LiveId" clId="{3D4A619A-92F8-4C9F-9E90-B56DAEF6412E}" dt="2021-06-11T10:00:02.155" v="1800" actId="26606"/>
          <ac:spMkLst>
            <pc:docMk/>
            <pc:sldMk cId="888108938" sldId="275"/>
            <ac:spMk id="50" creationId="{0625AAC5-802A-4197-8804-2B78FF65CEE8}"/>
          </ac:spMkLst>
        </pc:spChg>
        <pc:spChg chg="add del">
          <ac:chgData name="Nanda Kishore" userId="f373d34ad962a28e" providerId="LiveId" clId="{3D4A619A-92F8-4C9F-9E90-B56DAEF6412E}" dt="2021-06-11T10:00:02.155" v="1800" actId="26606"/>
          <ac:spMkLst>
            <pc:docMk/>
            <pc:sldMk cId="888108938" sldId="275"/>
            <ac:spMk id="52" creationId="{A1B139DD-0E8D-42FA-9171-C5F001754A88}"/>
          </ac:spMkLst>
        </pc:spChg>
        <pc:picChg chg="add del mod">
          <ac:chgData name="Nanda Kishore" userId="f373d34ad962a28e" providerId="LiveId" clId="{3D4A619A-92F8-4C9F-9E90-B56DAEF6412E}" dt="2021-06-11T10:03:39.538" v="1875" actId="478"/>
          <ac:picMkLst>
            <pc:docMk/>
            <pc:sldMk cId="888108938" sldId="275"/>
            <ac:picMk id="4" creationId="{06CFCF7C-C073-457F-89A9-88B1AC5FC678}"/>
          </ac:picMkLst>
        </pc:picChg>
        <pc:picChg chg="add del mod">
          <ac:chgData name="Nanda Kishore" userId="f373d34ad962a28e" providerId="LiveId" clId="{3D4A619A-92F8-4C9F-9E90-B56DAEF6412E}" dt="2021-06-11T11:09:42.843" v="2193" actId="478"/>
          <ac:picMkLst>
            <pc:docMk/>
            <pc:sldMk cId="888108938" sldId="275"/>
            <ac:picMk id="6" creationId="{84B12CBC-346C-43F8-B4C7-A102F0696C69}"/>
          </ac:picMkLst>
        </pc:picChg>
        <pc:picChg chg="del">
          <ac:chgData name="Nanda Kishore" userId="f373d34ad962a28e" providerId="LiveId" clId="{3D4A619A-92F8-4C9F-9E90-B56DAEF6412E}" dt="2021-06-11T09:58:26.087" v="1783" actId="478"/>
          <ac:picMkLst>
            <pc:docMk/>
            <pc:sldMk cId="888108938" sldId="275"/>
            <ac:picMk id="10" creationId="{99154D45-11A0-4ED9-A80F-97DA855A36B3}"/>
          </ac:picMkLst>
        </pc:picChg>
        <pc:picChg chg="add del mod ord">
          <ac:chgData name="Nanda Kishore" userId="f373d34ad962a28e" providerId="LiveId" clId="{3D4A619A-92F8-4C9F-9E90-B56DAEF6412E}" dt="2021-06-11T10:02:28.973" v="1871" actId="478"/>
          <ac:picMkLst>
            <pc:docMk/>
            <pc:sldMk cId="888108938" sldId="275"/>
            <ac:picMk id="11" creationId="{B43F7DF8-EE86-4A1F-AEB4-46AC6D739625}"/>
          </ac:picMkLst>
        </pc:picChg>
        <pc:picChg chg="add del mod">
          <ac:chgData name="Nanda Kishore" userId="f373d34ad962a28e" providerId="LiveId" clId="{3D4A619A-92F8-4C9F-9E90-B56DAEF6412E}" dt="2021-06-11T09:59:29.797" v="1793" actId="478"/>
          <ac:picMkLst>
            <pc:docMk/>
            <pc:sldMk cId="888108938" sldId="275"/>
            <ac:picMk id="12" creationId="{0C799E8C-45F0-4834-BF59-4A50D99C28D2}"/>
          </ac:picMkLst>
        </pc:picChg>
        <pc:picChg chg="del">
          <ac:chgData name="Nanda Kishore" userId="f373d34ad962a28e" providerId="LiveId" clId="{3D4A619A-92F8-4C9F-9E90-B56DAEF6412E}" dt="2021-06-11T09:58:18.022" v="1781" actId="478"/>
          <ac:picMkLst>
            <pc:docMk/>
            <pc:sldMk cId="888108938" sldId="275"/>
            <ac:picMk id="15" creationId="{482E77F8-B247-4C2F-B708-E5827520AD23}"/>
          </ac:picMkLst>
        </pc:picChg>
        <pc:picChg chg="add mod ord">
          <ac:chgData name="Nanda Kishore" userId="f373d34ad962a28e" providerId="LiveId" clId="{3D4A619A-92F8-4C9F-9E90-B56DAEF6412E}" dt="2021-06-11T13:17:51.052" v="2681" actId="1076"/>
          <ac:picMkLst>
            <pc:docMk/>
            <pc:sldMk cId="888108938" sldId="275"/>
            <ac:picMk id="17" creationId="{FDBB86B5-CB9B-42AF-84DB-A8C5C524EADE}"/>
          </ac:picMkLst>
        </pc:picChg>
        <pc:picChg chg="add mod">
          <ac:chgData name="Nanda Kishore" userId="f373d34ad962a28e" providerId="LiveId" clId="{3D4A619A-92F8-4C9F-9E90-B56DAEF6412E}" dt="2021-06-11T13:17:36.838" v="2679" actId="1076"/>
          <ac:picMkLst>
            <pc:docMk/>
            <pc:sldMk cId="888108938" sldId="275"/>
            <ac:picMk id="29" creationId="{B01EDEDA-40FA-4C6A-BA45-BA96BE40B658}"/>
          </ac:picMkLst>
        </pc:picChg>
      </pc:sldChg>
      <pc:sldChg chg="addSp delSp modSp new add del mod ord setBg setClrOvrMap">
        <pc:chgData name="Nanda Kishore" userId="f373d34ad962a28e" providerId="LiveId" clId="{3D4A619A-92F8-4C9F-9E90-B56DAEF6412E}" dt="2021-06-11T16:07:31.467" v="3712" actId="47"/>
        <pc:sldMkLst>
          <pc:docMk/>
          <pc:sldMk cId="419625018" sldId="276"/>
        </pc:sldMkLst>
        <pc:spChg chg="mod">
          <ac:chgData name="Nanda Kishore" userId="f373d34ad962a28e" providerId="LiveId" clId="{3D4A619A-92F8-4C9F-9E90-B56DAEF6412E}" dt="2021-06-11T16:03:41.900" v="3671" actId="26606"/>
          <ac:spMkLst>
            <pc:docMk/>
            <pc:sldMk cId="419625018" sldId="276"/>
            <ac:spMk id="2" creationId="{BDF5F7DB-3F6B-4CD7-AA0A-8BC612AAF39D}"/>
          </ac:spMkLst>
        </pc:spChg>
        <pc:spChg chg="del">
          <ac:chgData name="Nanda Kishore" userId="f373d34ad962a28e" providerId="LiveId" clId="{3D4A619A-92F8-4C9F-9E90-B56DAEF6412E}" dt="2021-06-11T12:16:59.543" v="2322" actId="931"/>
          <ac:spMkLst>
            <pc:docMk/>
            <pc:sldMk cId="419625018" sldId="276"/>
            <ac:spMk id="3" creationId="{417259A6-C16D-47B5-947E-B14DECB9BBCB}"/>
          </ac:spMkLst>
        </pc:spChg>
        <pc:spChg chg="add del mod">
          <ac:chgData name="Nanda Kishore" userId="f373d34ad962a28e" providerId="LiveId" clId="{3D4A619A-92F8-4C9F-9E90-B56DAEF6412E}" dt="2021-06-11T12:21:23.121" v="2326" actId="931"/>
          <ac:spMkLst>
            <pc:docMk/>
            <pc:sldMk cId="419625018" sldId="276"/>
            <ac:spMk id="7" creationId="{D8D53BCE-6183-4B0E-AB64-C0C4AFA28C13}"/>
          </ac:spMkLst>
        </pc:spChg>
        <pc:spChg chg="add mod">
          <ac:chgData name="Nanda Kishore" userId="f373d34ad962a28e" providerId="LiveId" clId="{3D4A619A-92F8-4C9F-9E90-B56DAEF6412E}" dt="2021-06-11T16:03:41.900" v="3671" actId="26606"/>
          <ac:spMkLst>
            <pc:docMk/>
            <pc:sldMk cId="419625018" sldId="276"/>
            <ac:spMk id="13" creationId="{DA07B4AD-0CDE-4C40-80CD-2F42DD10C59D}"/>
          </ac:spMkLst>
        </pc:spChg>
        <pc:spChg chg="add del">
          <ac:chgData name="Nanda Kishore" userId="f373d34ad962a28e" providerId="LiveId" clId="{3D4A619A-92F8-4C9F-9E90-B56DAEF6412E}" dt="2021-06-11T13:20:18.139" v="2687" actId="26606"/>
          <ac:spMkLst>
            <pc:docMk/>
            <pc:sldMk cId="419625018" sldId="276"/>
            <ac:spMk id="16" creationId="{FF9B822F-893E-44C8-963C-64F50ACECBB2}"/>
          </ac:spMkLst>
        </pc:spChg>
        <pc:spChg chg="add del">
          <ac:chgData name="Nanda Kishore" userId="f373d34ad962a28e" providerId="LiveId" clId="{3D4A619A-92F8-4C9F-9E90-B56DAEF6412E}" dt="2021-06-11T13:20:18.139" v="2687" actId="26606"/>
          <ac:spMkLst>
            <pc:docMk/>
            <pc:sldMk cId="419625018" sldId="276"/>
            <ac:spMk id="18" creationId="{EBF87945-A001-489F-9D9B-7D9435F0B9CA}"/>
          </ac:spMkLst>
        </pc:spChg>
        <pc:spChg chg="add del">
          <ac:chgData name="Nanda Kishore" userId="f373d34ad962a28e" providerId="LiveId" clId="{3D4A619A-92F8-4C9F-9E90-B56DAEF6412E}" dt="2021-06-11T13:19:56.341" v="2686" actId="26606"/>
          <ac:spMkLst>
            <pc:docMk/>
            <pc:sldMk cId="419625018" sldId="276"/>
            <ac:spMk id="20" creationId="{B5FA7C47-B7C1-4D2E-AB49-ED23BA34BA83}"/>
          </ac:spMkLst>
        </pc:spChg>
        <pc:spChg chg="add del">
          <ac:chgData name="Nanda Kishore" userId="f373d34ad962a28e" providerId="LiveId" clId="{3D4A619A-92F8-4C9F-9E90-B56DAEF6412E}" dt="2021-06-11T13:19:56.341" v="2686" actId="26606"/>
          <ac:spMkLst>
            <pc:docMk/>
            <pc:sldMk cId="419625018" sldId="276"/>
            <ac:spMk id="21" creationId="{596EE156-ABF1-4329-A6BA-03B4254E0877}"/>
          </ac:spMkLst>
        </pc:spChg>
        <pc:spChg chg="add del">
          <ac:chgData name="Nanda Kishore" userId="f373d34ad962a28e" providerId="LiveId" clId="{3D4A619A-92F8-4C9F-9E90-B56DAEF6412E}" dt="2021-06-11T13:19:56.341" v="2686" actId="26606"/>
          <ac:spMkLst>
            <pc:docMk/>
            <pc:sldMk cId="419625018" sldId="276"/>
            <ac:spMk id="22" creationId="{19B9933F-AAB3-444A-8BB5-9CA194A8BC63}"/>
          </ac:spMkLst>
        </pc:spChg>
        <pc:spChg chg="add del">
          <ac:chgData name="Nanda Kishore" userId="f373d34ad962a28e" providerId="LiveId" clId="{3D4A619A-92F8-4C9F-9E90-B56DAEF6412E}" dt="2021-06-11T13:19:24.518" v="2684" actId="26606"/>
          <ac:spMkLst>
            <pc:docMk/>
            <pc:sldMk cId="419625018" sldId="276"/>
            <ac:spMk id="23" creationId="{B775CD93-9DF2-48CB-9F57-1BCA9A46C7FA}"/>
          </ac:spMkLst>
        </pc:spChg>
        <pc:spChg chg="add del">
          <ac:chgData name="Nanda Kishore" userId="f373d34ad962a28e" providerId="LiveId" clId="{3D4A619A-92F8-4C9F-9E90-B56DAEF6412E}" dt="2021-06-11T13:19:56.341" v="2686" actId="26606"/>
          <ac:spMkLst>
            <pc:docMk/>
            <pc:sldMk cId="419625018" sldId="276"/>
            <ac:spMk id="24" creationId="{7D20183A-0B1D-4A1F-89B1-ADBEDBC6E54E}"/>
          </ac:spMkLst>
        </pc:spChg>
        <pc:spChg chg="add del">
          <ac:chgData name="Nanda Kishore" userId="f373d34ad962a28e" providerId="LiveId" clId="{3D4A619A-92F8-4C9F-9E90-B56DAEF6412E}" dt="2021-06-11T13:19:24.518" v="2684" actId="26606"/>
          <ac:spMkLst>
            <pc:docMk/>
            <pc:sldMk cId="419625018" sldId="276"/>
            <ac:spMk id="25" creationId="{E186B68C-84BC-4A6E-99D1-EE87483C1349}"/>
          </ac:spMkLst>
        </pc:spChg>
        <pc:spChg chg="add del">
          <ac:chgData name="Nanda Kishore" userId="f373d34ad962a28e" providerId="LiveId" clId="{3D4A619A-92F8-4C9F-9E90-B56DAEF6412E}" dt="2021-06-11T13:19:56.341" v="2686" actId="26606"/>
          <ac:spMkLst>
            <pc:docMk/>
            <pc:sldMk cId="419625018" sldId="276"/>
            <ac:spMk id="26" creationId="{131031D3-26CD-4214-A9A4-5857EFA15A0C}"/>
          </ac:spMkLst>
        </pc:spChg>
        <pc:spChg chg="add del">
          <ac:chgData name="Nanda Kishore" userId="f373d34ad962a28e" providerId="LiveId" clId="{3D4A619A-92F8-4C9F-9E90-B56DAEF6412E}" dt="2021-06-11T13:19:24.518" v="2684" actId="26606"/>
          <ac:spMkLst>
            <pc:docMk/>
            <pc:sldMk cId="419625018" sldId="276"/>
            <ac:spMk id="27" creationId="{6166C6D1-23AC-49C4-BA07-238E4E9F8CEB}"/>
          </ac:spMkLst>
        </pc:spChg>
        <pc:spChg chg="add del">
          <ac:chgData name="Nanda Kishore" userId="f373d34ad962a28e" providerId="LiveId" clId="{3D4A619A-92F8-4C9F-9E90-B56DAEF6412E}" dt="2021-06-11T16:03:41.900" v="3671" actId="26606"/>
          <ac:spMkLst>
            <pc:docMk/>
            <pc:sldMk cId="419625018" sldId="276"/>
            <ac:spMk id="28" creationId="{9B76D444-2756-434F-AE61-96D69830C13E}"/>
          </ac:spMkLst>
        </pc:spChg>
        <pc:spChg chg="add del">
          <ac:chgData name="Nanda Kishore" userId="f373d34ad962a28e" providerId="LiveId" clId="{3D4A619A-92F8-4C9F-9E90-B56DAEF6412E}" dt="2021-06-11T13:19:24.518" v="2684" actId="26606"/>
          <ac:spMkLst>
            <pc:docMk/>
            <pc:sldMk cId="419625018" sldId="276"/>
            <ac:spMk id="29" creationId="{33A87B69-D1B1-4DA7-B224-F220FC5235E6}"/>
          </ac:spMkLst>
        </pc:spChg>
        <pc:spChg chg="add del">
          <ac:chgData name="Nanda Kishore" userId="f373d34ad962a28e" providerId="LiveId" clId="{3D4A619A-92F8-4C9F-9E90-B56DAEF6412E}" dt="2021-06-11T16:03:41.900" v="3671" actId="26606"/>
          <ac:spMkLst>
            <pc:docMk/>
            <pc:sldMk cId="419625018" sldId="276"/>
            <ac:spMk id="30" creationId="{B0161EF8-C8C6-4F2A-9D5C-49BD28A2BDC2}"/>
          </ac:spMkLst>
        </pc:spChg>
        <pc:spChg chg="add del">
          <ac:chgData name="Nanda Kishore" userId="f373d34ad962a28e" providerId="LiveId" clId="{3D4A619A-92F8-4C9F-9E90-B56DAEF6412E}" dt="2021-06-11T13:19:24.518" v="2684" actId="26606"/>
          <ac:spMkLst>
            <pc:docMk/>
            <pc:sldMk cId="419625018" sldId="276"/>
            <ac:spMk id="31" creationId="{1C091803-41C2-48E0-9228-5148460C7479}"/>
          </ac:spMkLst>
        </pc:spChg>
        <pc:spChg chg="add del">
          <ac:chgData name="Nanda Kishore" userId="f373d34ad962a28e" providerId="LiveId" clId="{3D4A619A-92F8-4C9F-9E90-B56DAEF6412E}" dt="2021-06-11T16:03:41.900" v="3671" actId="26606"/>
          <ac:spMkLst>
            <pc:docMk/>
            <pc:sldMk cId="419625018" sldId="276"/>
            <ac:spMk id="35" creationId="{F4C0B10B-D2C4-4A54-AFAD-3D27DF88BB37}"/>
          </ac:spMkLst>
        </pc:spChg>
        <pc:grpChg chg="add del">
          <ac:chgData name="Nanda Kishore" userId="f373d34ad962a28e" providerId="LiveId" clId="{3D4A619A-92F8-4C9F-9E90-B56DAEF6412E}" dt="2021-06-11T16:03:41.900" v="3671" actId="26606"/>
          <ac:grpSpMkLst>
            <pc:docMk/>
            <pc:sldMk cId="419625018" sldId="276"/>
            <ac:grpSpMk id="37" creationId="{B6BADB90-C74B-40D6-86DC-503F65FCE8DC}"/>
          </ac:grpSpMkLst>
        </pc:grpChg>
        <pc:picChg chg="add del mod">
          <ac:chgData name="Nanda Kishore" userId="f373d34ad962a28e" providerId="LiveId" clId="{3D4A619A-92F8-4C9F-9E90-B56DAEF6412E}" dt="2021-06-11T12:21:16.967" v="2325" actId="478"/>
          <ac:picMkLst>
            <pc:docMk/>
            <pc:sldMk cId="419625018" sldId="276"/>
            <ac:picMk id="5" creationId="{B280FB5A-97D1-44E1-B3D1-1659B46DC75E}"/>
          </ac:picMkLst>
        </pc:picChg>
        <pc:picChg chg="add mod ord">
          <ac:chgData name="Nanda Kishore" userId="f373d34ad962a28e" providerId="LiveId" clId="{3D4A619A-92F8-4C9F-9E90-B56DAEF6412E}" dt="2021-06-11T16:03:41.900" v="3671" actId="26606"/>
          <ac:picMkLst>
            <pc:docMk/>
            <pc:sldMk cId="419625018" sldId="276"/>
            <ac:picMk id="9" creationId="{87404F2E-86FC-4680-B023-87CBD6C65F90}"/>
          </ac:picMkLst>
        </pc:picChg>
      </pc:sldChg>
      <pc:sldChg chg="new del">
        <pc:chgData name="Nanda Kishore" userId="f373d34ad962a28e" providerId="LiveId" clId="{3D4A619A-92F8-4C9F-9E90-B56DAEF6412E}" dt="2021-06-11T12:58:14.515" v="2609" actId="47"/>
        <pc:sldMkLst>
          <pc:docMk/>
          <pc:sldMk cId="549042984" sldId="277"/>
        </pc:sldMkLst>
      </pc:sldChg>
      <pc:sldChg chg="addSp delSp modSp new del mod setBg setClrOvrMap">
        <pc:chgData name="Nanda Kishore" userId="f373d34ad962a28e" providerId="LiveId" clId="{3D4A619A-92F8-4C9F-9E90-B56DAEF6412E}" dt="2021-06-11T15:40:04.723" v="3426" actId="47"/>
        <pc:sldMkLst>
          <pc:docMk/>
          <pc:sldMk cId="1823123907" sldId="277"/>
        </pc:sldMkLst>
        <pc:spChg chg="mod">
          <ac:chgData name="Nanda Kishore" userId="f373d34ad962a28e" providerId="LiveId" clId="{3D4A619A-92F8-4C9F-9E90-B56DAEF6412E}" dt="2021-06-11T15:37:23.560" v="3363" actId="26606"/>
          <ac:spMkLst>
            <pc:docMk/>
            <pc:sldMk cId="1823123907" sldId="277"/>
            <ac:spMk id="2" creationId="{1FCA137F-1C60-4C48-9B1D-A4673D271475}"/>
          </ac:spMkLst>
        </pc:spChg>
        <pc:spChg chg="del mod">
          <ac:chgData name="Nanda Kishore" userId="f373d34ad962a28e" providerId="LiveId" clId="{3D4A619A-92F8-4C9F-9E90-B56DAEF6412E}" dt="2021-06-11T15:29:35.930" v="3288" actId="12084"/>
          <ac:spMkLst>
            <pc:docMk/>
            <pc:sldMk cId="1823123907" sldId="277"/>
            <ac:spMk id="3" creationId="{43BA0A79-2778-449B-8EF5-772C35645A26}"/>
          </ac:spMkLst>
        </pc:spChg>
        <pc:spChg chg="add mod">
          <ac:chgData name="Nanda Kishore" userId="f373d34ad962a28e" providerId="LiveId" clId="{3D4A619A-92F8-4C9F-9E90-B56DAEF6412E}" dt="2021-06-11T15:38:09.823" v="3372" actId="20577"/>
          <ac:spMkLst>
            <pc:docMk/>
            <pc:sldMk cId="1823123907" sldId="277"/>
            <ac:spMk id="9" creationId="{CFC20262-5872-46DD-9CF6-94507B76BDC6}"/>
          </ac:spMkLst>
        </pc:spChg>
        <pc:spChg chg="add del">
          <ac:chgData name="Nanda Kishore" userId="f373d34ad962a28e" providerId="LiveId" clId="{3D4A619A-92F8-4C9F-9E90-B56DAEF6412E}" dt="2021-06-11T15:37:23.560" v="3363" actId="26606"/>
          <ac:spMkLst>
            <pc:docMk/>
            <pc:sldMk cId="1823123907" sldId="277"/>
            <ac:spMk id="10" creationId="{59A309A7-1751-4ABE-A3C1-EEC40366AD89}"/>
          </ac:spMkLst>
        </pc:spChg>
        <pc:spChg chg="add del">
          <ac:chgData name="Nanda Kishore" userId="f373d34ad962a28e" providerId="LiveId" clId="{3D4A619A-92F8-4C9F-9E90-B56DAEF6412E}" dt="2021-06-11T15:37:23.560" v="3363" actId="26606"/>
          <ac:spMkLst>
            <pc:docMk/>
            <pc:sldMk cId="1823123907" sldId="277"/>
            <ac:spMk id="11" creationId="{967D8EB6-EAE1-4F9C-B398-83321E287204}"/>
          </ac:spMkLst>
        </pc:spChg>
        <pc:spChg chg="add del">
          <ac:chgData name="Nanda Kishore" userId="f373d34ad962a28e" providerId="LiveId" clId="{3D4A619A-92F8-4C9F-9E90-B56DAEF6412E}" dt="2021-06-11T15:35:27.747" v="3342" actId="26606"/>
          <ac:spMkLst>
            <pc:docMk/>
            <pc:sldMk cId="1823123907" sldId="277"/>
            <ac:spMk id="13" creationId="{1BE4F293-0A40-4AA3-8747-1C7D9F3EEABB}"/>
          </ac:spMkLst>
        </pc:spChg>
        <pc:spChg chg="add del">
          <ac:chgData name="Nanda Kishore" userId="f373d34ad962a28e" providerId="LiveId" clId="{3D4A619A-92F8-4C9F-9E90-B56DAEF6412E}" dt="2021-06-11T15:35:41.434" v="3348" actId="26606"/>
          <ac:spMkLst>
            <pc:docMk/>
            <pc:sldMk cId="1823123907" sldId="277"/>
            <ac:spMk id="17" creationId="{AAD0DBB9-1A4B-4391-81D4-CB19F9AB918A}"/>
          </ac:spMkLst>
        </pc:spChg>
        <pc:spChg chg="add del">
          <ac:chgData name="Nanda Kishore" userId="f373d34ad962a28e" providerId="LiveId" clId="{3D4A619A-92F8-4C9F-9E90-B56DAEF6412E}" dt="2021-06-11T15:35:41.434" v="3348" actId="26606"/>
          <ac:spMkLst>
            <pc:docMk/>
            <pc:sldMk cId="1823123907" sldId="277"/>
            <ac:spMk id="19" creationId="{063BBA22-50EA-4C4D-BE05-F1CE4E63AA56}"/>
          </ac:spMkLst>
        </pc:spChg>
        <pc:spChg chg="add del">
          <ac:chgData name="Nanda Kishore" userId="f373d34ad962a28e" providerId="LiveId" clId="{3D4A619A-92F8-4C9F-9E90-B56DAEF6412E}" dt="2021-06-11T15:35:36.462" v="3344" actId="26606"/>
          <ac:spMkLst>
            <pc:docMk/>
            <pc:sldMk cId="1823123907" sldId="277"/>
            <ac:spMk id="22" creationId="{BACC6370-2D7E-4714-9D71-7542949D7D5D}"/>
          </ac:spMkLst>
        </pc:spChg>
        <pc:spChg chg="add del">
          <ac:chgData name="Nanda Kishore" userId="f373d34ad962a28e" providerId="LiveId" clId="{3D4A619A-92F8-4C9F-9E90-B56DAEF6412E}" dt="2021-06-11T15:35:36.462" v="3344" actId="26606"/>
          <ac:spMkLst>
            <pc:docMk/>
            <pc:sldMk cId="1823123907" sldId="277"/>
            <ac:spMk id="23" creationId="{F68B3F68-107C-434F-AA38-110D5EA91B85}"/>
          </ac:spMkLst>
        </pc:spChg>
        <pc:spChg chg="add del">
          <ac:chgData name="Nanda Kishore" userId="f373d34ad962a28e" providerId="LiveId" clId="{3D4A619A-92F8-4C9F-9E90-B56DAEF6412E}" dt="2021-06-11T15:35:36.462" v="3344" actId="26606"/>
          <ac:spMkLst>
            <pc:docMk/>
            <pc:sldMk cId="1823123907" sldId="277"/>
            <ac:spMk id="24" creationId="{AAD0DBB9-1A4B-4391-81D4-CB19F9AB918A}"/>
          </ac:spMkLst>
        </pc:spChg>
        <pc:spChg chg="add del">
          <ac:chgData name="Nanda Kishore" userId="f373d34ad962a28e" providerId="LiveId" clId="{3D4A619A-92F8-4C9F-9E90-B56DAEF6412E}" dt="2021-06-11T15:35:36.462" v="3344" actId="26606"/>
          <ac:spMkLst>
            <pc:docMk/>
            <pc:sldMk cId="1823123907" sldId="277"/>
            <ac:spMk id="25" creationId="{063BBA22-50EA-4C4D-BE05-F1CE4E63AA56}"/>
          </ac:spMkLst>
        </pc:spChg>
        <pc:spChg chg="add del">
          <ac:chgData name="Nanda Kishore" userId="f373d34ad962a28e" providerId="LiveId" clId="{3D4A619A-92F8-4C9F-9E90-B56DAEF6412E}" dt="2021-06-11T15:35:38.815" v="3346" actId="26606"/>
          <ac:spMkLst>
            <pc:docMk/>
            <pc:sldMk cId="1823123907" sldId="277"/>
            <ac:spMk id="27" creationId="{96918796-2918-40D6-BE3A-4600C47FCD42}"/>
          </ac:spMkLst>
        </pc:spChg>
        <pc:spChg chg="add del">
          <ac:chgData name="Nanda Kishore" userId="f373d34ad962a28e" providerId="LiveId" clId="{3D4A619A-92F8-4C9F-9E90-B56DAEF6412E}" dt="2021-06-11T15:35:41.434" v="3348" actId="26606"/>
          <ac:spMkLst>
            <pc:docMk/>
            <pc:sldMk cId="1823123907" sldId="277"/>
            <ac:spMk id="29" creationId="{BACC6370-2D7E-4714-9D71-7542949D7D5D}"/>
          </ac:spMkLst>
        </pc:spChg>
        <pc:spChg chg="add del">
          <ac:chgData name="Nanda Kishore" userId="f373d34ad962a28e" providerId="LiveId" clId="{3D4A619A-92F8-4C9F-9E90-B56DAEF6412E}" dt="2021-06-11T15:35:41.434" v="3348" actId="26606"/>
          <ac:spMkLst>
            <pc:docMk/>
            <pc:sldMk cId="1823123907" sldId="277"/>
            <ac:spMk id="30" creationId="{F68B3F68-107C-434F-AA38-110D5EA91B85}"/>
          </ac:spMkLst>
        </pc:spChg>
        <pc:spChg chg="add del">
          <ac:chgData name="Nanda Kishore" userId="f373d34ad962a28e" providerId="LiveId" clId="{3D4A619A-92F8-4C9F-9E90-B56DAEF6412E}" dt="2021-06-11T15:35:43.386" v="3350" actId="26606"/>
          <ac:spMkLst>
            <pc:docMk/>
            <pc:sldMk cId="1823123907" sldId="277"/>
            <ac:spMk id="32" creationId="{2E442304-DDBD-4F7B-8017-36BCC863FB40}"/>
          </ac:spMkLst>
        </pc:spChg>
        <pc:spChg chg="add del">
          <ac:chgData name="Nanda Kishore" userId="f373d34ad962a28e" providerId="LiveId" clId="{3D4A619A-92F8-4C9F-9E90-B56DAEF6412E}" dt="2021-06-11T15:35:43.386" v="3350" actId="26606"/>
          <ac:spMkLst>
            <pc:docMk/>
            <pc:sldMk cId="1823123907" sldId="277"/>
            <ac:spMk id="33" creationId="{5E107275-3853-46FD-A241-DE4355A42675}"/>
          </ac:spMkLst>
        </pc:spChg>
        <pc:spChg chg="add del">
          <ac:chgData name="Nanda Kishore" userId="f373d34ad962a28e" providerId="LiveId" clId="{3D4A619A-92F8-4C9F-9E90-B56DAEF6412E}" dt="2021-06-11T15:35:51.719" v="3352" actId="26606"/>
          <ac:spMkLst>
            <pc:docMk/>
            <pc:sldMk cId="1823123907" sldId="277"/>
            <ac:spMk id="35" creationId="{955A2079-FA98-4876-80F0-72364A7D2EA4}"/>
          </ac:spMkLst>
        </pc:spChg>
        <pc:grpChg chg="add del">
          <ac:chgData name="Nanda Kishore" userId="f373d34ad962a28e" providerId="LiveId" clId="{3D4A619A-92F8-4C9F-9E90-B56DAEF6412E}" dt="2021-06-11T15:35:27.747" v="3342" actId="26606"/>
          <ac:grpSpMkLst>
            <pc:docMk/>
            <pc:sldMk cId="1823123907" sldId="277"/>
            <ac:grpSpMk id="15" creationId="{5D1CC8B8-2CD1-45F6-9CED-CA310400222D}"/>
          </ac:grpSpMkLst>
        </pc:grpChg>
        <pc:graphicFrameChg chg="add del mod ord modGraphic">
          <ac:chgData name="Nanda Kishore" userId="f373d34ad962a28e" providerId="LiveId" clId="{3D4A619A-92F8-4C9F-9E90-B56DAEF6412E}" dt="2021-06-11T15:38:02.748" v="3365" actId="11529"/>
          <ac:graphicFrameMkLst>
            <pc:docMk/>
            <pc:sldMk cId="1823123907" sldId="277"/>
            <ac:graphicFrameMk id="8" creationId="{1E187155-AE28-4CAC-961C-F6B9A2E712D8}"/>
          </ac:graphicFrameMkLst>
        </pc:graphicFrameChg>
        <pc:picChg chg="add del mod">
          <ac:chgData name="Nanda Kishore" userId="f373d34ad962a28e" providerId="LiveId" clId="{3D4A619A-92F8-4C9F-9E90-B56DAEF6412E}" dt="2021-06-11T15:37:14.193" v="3361" actId="478"/>
          <ac:picMkLst>
            <pc:docMk/>
            <pc:sldMk cId="1823123907" sldId="277"/>
            <ac:picMk id="5" creationId="{5C1B60DA-DE54-4103-B463-8CE1232249B8}"/>
          </ac:picMkLst>
        </pc:picChg>
        <pc:picChg chg="add del mod">
          <ac:chgData name="Nanda Kishore" userId="f373d34ad962a28e" providerId="LiveId" clId="{3D4A619A-92F8-4C9F-9E90-B56DAEF6412E}" dt="2021-06-11T15:37:27.608" v="3364" actId="478"/>
          <ac:picMkLst>
            <pc:docMk/>
            <pc:sldMk cId="1823123907" sldId="277"/>
            <ac:picMk id="7" creationId="{1E008E2E-DCDC-44B8-9D86-5829E4643B05}"/>
          </ac:picMkLst>
        </pc:picChg>
      </pc:sldChg>
      <pc:sldChg chg="delSp add del mod setBg delDesignElem">
        <pc:chgData name="Nanda Kishore" userId="f373d34ad962a28e" providerId="LiveId" clId="{3D4A619A-92F8-4C9F-9E90-B56DAEF6412E}" dt="2021-06-11T15:48:09.370" v="3520" actId="47"/>
        <pc:sldMkLst>
          <pc:docMk/>
          <pc:sldMk cId="1971867734" sldId="277"/>
        </pc:sldMkLst>
        <pc:spChg chg="del">
          <ac:chgData name="Nanda Kishore" userId="f373d34ad962a28e" providerId="LiveId" clId="{3D4A619A-92F8-4C9F-9E90-B56DAEF6412E}" dt="2021-06-11T15:46:56.405" v="3498"/>
          <ac:spMkLst>
            <pc:docMk/>
            <pc:sldMk cId="1971867734" sldId="277"/>
            <ac:spMk id="24" creationId="{827B839B-9ADE-406B-8590-F1CAEDED45A1}"/>
          </ac:spMkLst>
        </pc:spChg>
        <pc:spChg chg="del">
          <ac:chgData name="Nanda Kishore" userId="f373d34ad962a28e" providerId="LiveId" clId="{3D4A619A-92F8-4C9F-9E90-B56DAEF6412E}" dt="2021-06-11T15:46:56.405" v="3498"/>
          <ac:spMkLst>
            <pc:docMk/>
            <pc:sldMk cId="1971867734" sldId="277"/>
            <ac:spMk id="26" creationId="{CFE45BF0-46DB-408C-B5F7-7B11716805D4}"/>
          </ac:spMkLst>
        </pc:spChg>
        <pc:spChg chg="del">
          <ac:chgData name="Nanda Kishore" userId="f373d34ad962a28e" providerId="LiveId" clId="{3D4A619A-92F8-4C9F-9E90-B56DAEF6412E}" dt="2021-06-11T15:46:56.405" v="3498"/>
          <ac:spMkLst>
            <pc:docMk/>
            <pc:sldMk cId="1971867734" sldId="277"/>
            <ac:spMk id="28" creationId="{2AEBC8F2-97B1-41B4-93F1-2D289E197FBA}"/>
          </ac:spMkLst>
        </pc:spChg>
        <pc:spChg chg="del">
          <ac:chgData name="Nanda Kishore" userId="f373d34ad962a28e" providerId="LiveId" clId="{3D4A619A-92F8-4C9F-9E90-B56DAEF6412E}" dt="2021-06-11T15:46:56.405" v="3498"/>
          <ac:spMkLst>
            <pc:docMk/>
            <pc:sldMk cId="1971867734" sldId="277"/>
            <ac:spMk id="30" creationId="{472E3A19-F5D5-48FC-BB9C-48C2F68F598B}"/>
          </ac:spMkLst>
        </pc:spChg>
        <pc:spChg chg="del">
          <ac:chgData name="Nanda Kishore" userId="f373d34ad962a28e" providerId="LiveId" clId="{3D4A619A-92F8-4C9F-9E90-B56DAEF6412E}" dt="2021-06-11T15:46:56.405" v="3498"/>
          <ac:spMkLst>
            <pc:docMk/>
            <pc:sldMk cId="1971867734" sldId="277"/>
            <ac:spMk id="32" creationId="{7A62E32F-BB65-43A8-8EB5-92346890E549}"/>
          </ac:spMkLst>
        </pc:spChg>
        <pc:spChg chg="del">
          <ac:chgData name="Nanda Kishore" userId="f373d34ad962a28e" providerId="LiveId" clId="{3D4A619A-92F8-4C9F-9E90-B56DAEF6412E}" dt="2021-06-11T15:46:56.405" v="3498"/>
          <ac:spMkLst>
            <pc:docMk/>
            <pc:sldMk cId="1971867734" sldId="277"/>
            <ac:spMk id="34" creationId="{14E91B64-9FCC-451E-AFB4-A827D6329367}"/>
          </ac:spMkLst>
        </pc:spChg>
        <pc:picChg chg="del">
          <ac:chgData name="Nanda Kishore" userId="f373d34ad962a28e" providerId="LiveId" clId="{3D4A619A-92F8-4C9F-9E90-B56DAEF6412E}" dt="2021-06-11T15:47:12.390" v="3499" actId="478"/>
          <ac:picMkLst>
            <pc:docMk/>
            <pc:sldMk cId="1971867734" sldId="277"/>
            <ac:picMk id="18" creationId="{14D5EE38-924D-46E0-B69C-E330D25E1F71}"/>
          </ac:picMkLst>
        </pc:picChg>
        <pc:picChg chg="del">
          <ac:chgData name="Nanda Kishore" userId="f373d34ad962a28e" providerId="LiveId" clId="{3D4A619A-92F8-4C9F-9E90-B56DAEF6412E}" dt="2021-06-11T15:47:12.390" v="3499" actId="478"/>
          <ac:picMkLst>
            <pc:docMk/>
            <pc:sldMk cId="1971867734" sldId="277"/>
            <ac:picMk id="20" creationId="{B6E60473-0098-40A8-8A54-5A976EA8F0AF}"/>
          </ac:picMkLst>
        </pc:picChg>
      </pc:sldChg>
      <pc:sldChg chg="add del setBg">
        <pc:chgData name="Nanda Kishore" userId="f373d34ad962a28e" providerId="LiveId" clId="{3D4A619A-92F8-4C9F-9E90-B56DAEF6412E}" dt="2021-06-11T15:40:02.023" v="3425" actId="47"/>
        <pc:sldMkLst>
          <pc:docMk/>
          <pc:sldMk cId="2722326415" sldId="278"/>
        </pc:sldMkLst>
      </pc:sldChg>
      <pc:sldChg chg="delSp modSp add del mod setBg delDesignElem">
        <pc:chgData name="Nanda Kishore" userId="f373d34ad962a28e" providerId="LiveId" clId="{3D4A619A-92F8-4C9F-9E90-B56DAEF6412E}" dt="2021-06-11T15:48:07.213" v="3519" actId="47"/>
        <pc:sldMkLst>
          <pc:docMk/>
          <pc:sldMk cId="3326283996" sldId="278"/>
        </pc:sldMkLst>
        <pc:spChg chg="mod">
          <ac:chgData name="Nanda Kishore" userId="f373d34ad962a28e" providerId="LiveId" clId="{3D4A619A-92F8-4C9F-9E90-B56DAEF6412E}" dt="2021-06-11T15:47:46.666" v="3517" actId="20577"/>
          <ac:spMkLst>
            <pc:docMk/>
            <pc:sldMk cId="3326283996" sldId="278"/>
            <ac:spMk id="2" creationId="{00000000-0000-0000-0000-000000000000}"/>
          </ac:spMkLst>
        </pc:spChg>
        <pc:spChg chg="del">
          <ac:chgData name="Nanda Kishore" userId="f373d34ad962a28e" providerId="LiveId" clId="{3D4A619A-92F8-4C9F-9E90-B56DAEF6412E}" dt="2021-06-11T15:47:22.694" v="3501"/>
          <ac:spMkLst>
            <pc:docMk/>
            <pc:sldMk cId="3326283996" sldId="278"/>
            <ac:spMk id="24" creationId="{827B839B-9ADE-406B-8590-F1CAEDED45A1}"/>
          </ac:spMkLst>
        </pc:spChg>
        <pc:spChg chg="del">
          <ac:chgData name="Nanda Kishore" userId="f373d34ad962a28e" providerId="LiveId" clId="{3D4A619A-92F8-4C9F-9E90-B56DAEF6412E}" dt="2021-06-11T15:47:22.694" v="3501"/>
          <ac:spMkLst>
            <pc:docMk/>
            <pc:sldMk cId="3326283996" sldId="278"/>
            <ac:spMk id="26" creationId="{CFE45BF0-46DB-408C-B5F7-7B11716805D4}"/>
          </ac:spMkLst>
        </pc:spChg>
        <pc:spChg chg="del">
          <ac:chgData name="Nanda Kishore" userId="f373d34ad962a28e" providerId="LiveId" clId="{3D4A619A-92F8-4C9F-9E90-B56DAEF6412E}" dt="2021-06-11T15:47:22.694" v="3501"/>
          <ac:spMkLst>
            <pc:docMk/>
            <pc:sldMk cId="3326283996" sldId="278"/>
            <ac:spMk id="28" creationId="{2AEBC8F2-97B1-41B4-93F1-2D289E197FBA}"/>
          </ac:spMkLst>
        </pc:spChg>
        <pc:spChg chg="del">
          <ac:chgData name="Nanda Kishore" userId="f373d34ad962a28e" providerId="LiveId" clId="{3D4A619A-92F8-4C9F-9E90-B56DAEF6412E}" dt="2021-06-11T15:47:22.694" v="3501"/>
          <ac:spMkLst>
            <pc:docMk/>
            <pc:sldMk cId="3326283996" sldId="278"/>
            <ac:spMk id="30" creationId="{472E3A19-F5D5-48FC-BB9C-48C2F68F598B}"/>
          </ac:spMkLst>
        </pc:spChg>
        <pc:spChg chg="del">
          <ac:chgData name="Nanda Kishore" userId="f373d34ad962a28e" providerId="LiveId" clId="{3D4A619A-92F8-4C9F-9E90-B56DAEF6412E}" dt="2021-06-11T15:47:22.694" v="3501"/>
          <ac:spMkLst>
            <pc:docMk/>
            <pc:sldMk cId="3326283996" sldId="278"/>
            <ac:spMk id="32" creationId="{7A62E32F-BB65-43A8-8EB5-92346890E549}"/>
          </ac:spMkLst>
        </pc:spChg>
        <pc:spChg chg="del">
          <ac:chgData name="Nanda Kishore" userId="f373d34ad962a28e" providerId="LiveId" clId="{3D4A619A-92F8-4C9F-9E90-B56DAEF6412E}" dt="2021-06-11T15:47:22.694" v="3501"/>
          <ac:spMkLst>
            <pc:docMk/>
            <pc:sldMk cId="3326283996" sldId="278"/>
            <ac:spMk id="34" creationId="{14E91B64-9FCC-451E-AFB4-A827D6329367}"/>
          </ac:spMkLst>
        </pc:spChg>
        <pc:picChg chg="del">
          <ac:chgData name="Nanda Kishore" userId="f373d34ad962a28e" providerId="LiveId" clId="{3D4A619A-92F8-4C9F-9E90-B56DAEF6412E}" dt="2021-06-11T15:47:28.107" v="3502" actId="478"/>
          <ac:picMkLst>
            <pc:docMk/>
            <pc:sldMk cId="3326283996" sldId="278"/>
            <ac:picMk id="18" creationId="{14D5EE38-924D-46E0-B69C-E330D25E1F71}"/>
          </ac:picMkLst>
        </pc:picChg>
        <pc:picChg chg="del">
          <ac:chgData name="Nanda Kishore" userId="f373d34ad962a28e" providerId="LiveId" clId="{3D4A619A-92F8-4C9F-9E90-B56DAEF6412E}" dt="2021-06-11T15:47:29.111" v="3503" actId="478"/>
          <ac:picMkLst>
            <pc:docMk/>
            <pc:sldMk cId="3326283996" sldId="278"/>
            <ac:picMk id="20" creationId="{B6E60473-0098-40A8-8A54-5A976EA8F0AF}"/>
          </ac:picMkLst>
        </pc:picChg>
      </pc:sldChg>
      <pc:sldChg chg="addSp delSp modSp add del mod">
        <pc:chgData name="Nanda Kishore" userId="f373d34ad962a28e" providerId="LiveId" clId="{3D4A619A-92F8-4C9F-9E90-B56DAEF6412E}" dt="2021-06-11T18:39:02.696" v="3883" actId="47"/>
        <pc:sldMkLst>
          <pc:docMk/>
          <pc:sldMk cId="1084343132" sldId="279"/>
        </pc:sldMkLst>
        <pc:spChg chg="mod">
          <ac:chgData name="Nanda Kishore" userId="f373d34ad962a28e" providerId="LiveId" clId="{3D4A619A-92F8-4C9F-9E90-B56DAEF6412E}" dt="2021-06-11T15:50:36.783" v="3546" actId="26606"/>
          <ac:spMkLst>
            <pc:docMk/>
            <pc:sldMk cId="1084343132" sldId="279"/>
            <ac:spMk id="2" creationId="{00000000-0000-0000-0000-000000000000}"/>
          </ac:spMkLst>
        </pc:spChg>
        <pc:spChg chg="add del mod">
          <ac:chgData name="Nanda Kishore" userId="f373d34ad962a28e" providerId="LiveId" clId="{3D4A619A-92F8-4C9F-9E90-B56DAEF6412E}" dt="2021-06-11T15:48:51.826" v="3525" actId="478"/>
          <ac:spMkLst>
            <pc:docMk/>
            <pc:sldMk cId="1084343132" sldId="279"/>
            <ac:spMk id="3" creationId="{8746C9FB-17F6-410E-977E-4D04A8AF8A1E}"/>
          </ac:spMkLst>
        </pc:spChg>
        <pc:spChg chg="add del mod">
          <ac:chgData name="Nanda Kishore" userId="f373d34ad962a28e" providerId="LiveId" clId="{3D4A619A-92F8-4C9F-9E90-B56DAEF6412E}" dt="2021-06-11T15:48:54.695" v="3527" actId="478"/>
          <ac:spMkLst>
            <pc:docMk/>
            <pc:sldMk cId="1084343132" sldId="279"/>
            <ac:spMk id="6" creationId="{653316D3-0337-4A2D-95DA-E5A08F3E0733}"/>
          </ac:spMkLst>
        </pc:spChg>
        <pc:spChg chg="add del mod">
          <ac:chgData name="Nanda Kishore" userId="f373d34ad962a28e" providerId="LiveId" clId="{3D4A619A-92F8-4C9F-9E90-B56DAEF6412E}" dt="2021-06-11T15:50:15.140" v="3542"/>
          <ac:spMkLst>
            <pc:docMk/>
            <pc:sldMk cId="1084343132" sldId="279"/>
            <ac:spMk id="15" creationId="{95B2E593-DA14-4D87-80AA-3957EBE8C31D}"/>
          </ac:spMkLst>
        </pc:spChg>
        <pc:spChg chg="add mod">
          <ac:chgData name="Nanda Kishore" userId="f373d34ad962a28e" providerId="LiveId" clId="{3D4A619A-92F8-4C9F-9E90-B56DAEF6412E}" dt="2021-06-11T15:52:52.918" v="3581" actId="255"/>
          <ac:spMkLst>
            <pc:docMk/>
            <pc:sldMk cId="1084343132" sldId="279"/>
            <ac:spMk id="22" creationId="{60632147-0DBE-4EAC-93BE-BF9AB6E8DC17}"/>
          </ac:spMkLst>
        </pc:spChg>
        <pc:spChg chg="add del">
          <ac:chgData name="Nanda Kishore" userId="f373d34ad962a28e" providerId="LiveId" clId="{3D4A619A-92F8-4C9F-9E90-B56DAEF6412E}" dt="2021-06-11T15:50:36.783" v="3546" actId="26606"/>
          <ac:spMkLst>
            <pc:docMk/>
            <pc:sldMk cId="1084343132" sldId="279"/>
            <ac:spMk id="24" creationId="{827B839B-9ADE-406B-8590-F1CAEDED45A1}"/>
          </ac:spMkLst>
        </pc:spChg>
        <pc:spChg chg="add del">
          <ac:chgData name="Nanda Kishore" userId="f373d34ad962a28e" providerId="LiveId" clId="{3D4A619A-92F8-4C9F-9E90-B56DAEF6412E}" dt="2021-06-11T15:50:36.783" v="3546" actId="26606"/>
          <ac:spMkLst>
            <pc:docMk/>
            <pc:sldMk cId="1084343132" sldId="279"/>
            <ac:spMk id="26" creationId="{CFE45BF0-46DB-408C-B5F7-7B11716805D4}"/>
          </ac:spMkLst>
        </pc:spChg>
        <pc:spChg chg="add del">
          <ac:chgData name="Nanda Kishore" userId="f373d34ad962a28e" providerId="LiveId" clId="{3D4A619A-92F8-4C9F-9E90-B56DAEF6412E}" dt="2021-06-11T15:50:36.783" v="3546" actId="26606"/>
          <ac:spMkLst>
            <pc:docMk/>
            <pc:sldMk cId="1084343132" sldId="279"/>
            <ac:spMk id="28" creationId="{2AEBC8F2-97B1-41B4-93F1-2D289E197FBA}"/>
          </ac:spMkLst>
        </pc:spChg>
        <pc:spChg chg="add del">
          <ac:chgData name="Nanda Kishore" userId="f373d34ad962a28e" providerId="LiveId" clId="{3D4A619A-92F8-4C9F-9E90-B56DAEF6412E}" dt="2021-06-11T15:50:36.783" v="3546" actId="26606"/>
          <ac:spMkLst>
            <pc:docMk/>
            <pc:sldMk cId="1084343132" sldId="279"/>
            <ac:spMk id="30" creationId="{472E3A19-F5D5-48FC-BB9C-48C2F68F598B}"/>
          </ac:spMkLst>
        </pc:spChg>
        <pc:spChg chg="add del">
          <ac:chgData name="Nanda Kishore" userId="f373d34ad962a28e" providerId="LiveId" clId="{3D4A619A-92F8-4C9F-9E90-B56DAEF6412E}" dt="2021-06-11T15:50:36.783" v="3546" actId="26606"/>
          <ac:spMkLst>
            <pc:docMk/>
            <pc:sldMk cId="1084343132" sldId="279"/>
            <ac:spMk id="32" creationId="{7A62E32F-BB65-43A8-8EB5-92346890E549}"/>
          </ac:spMkLst>
        </pc:spChg>
        <pc:spChg chg="add del">
          <ac:chgData name="Nanda Kishore" userId="f373d34ad962a28e" providerId="LiveId" clId="{3D4A619A-92F8-4C9F-9E90-B56DAEF6412E}" dt="2021-06-11T15:50:36.783" v="3546" actId="26606"/>
          <ac:spMkLst>
            <pc:docMk/>
            <pc:sldMk cId="1084343132" sldId="279"/>
            <ac:spMk id="34" creationId="{14E91B64-9FCC-451E-AFB4-A827D6329367}"/>
          </ac:spMkLst>
        </pc:spChg>
        <pc:spChg chg="add del">
          <ac:chgData name="Nanda Kishore" userId="f373d34ad962a28e" providerId="LiveId" clId="{3D4A619A-92F8-4C9F-9E90-B56DAEF6412E}" dt="2021-06-11T15:50:36.777" v="3545" actId="26606"/>
          <ac:spMkLst>
            <pc:docMk/>
            <pc:sldMk cId="1084343132" sldId="279"/>
            <ac:spMk id="39" creationId="{827B839B-9ADE-406B-8590-F1CAEDED45A1}"/>
          </ac:spMkLst>
        </pc:spChg>
        <pc:spChg chg="add del">
          <ac:chgData name="Nanda Kishore" userId="f373d34ad962a28e" providerId="LiveId" clId="{3D4A619A-92F8-4C9F-9E90-B56DAEF6412E}" dt="2021-06-11T15:50:36.777" v="3545" actId="26606"/>
          <ac:spMkLst>
            <pc:docMk/>
            <pc:sldMk cId="1084343132" sldId="279"/>
            <ac:spMk id="41" creationId="{CFE45BF0-46DB-408C-B5F7-7B11716805D4}"/>
          </ac:spMkLst>
        </pc:spChg>
        <pc:spChg chg="add del">
          <ac:chgData name="Nanda Kishore" userId="f373d34ad962a28e" providerId="LiveId" clId="{3D4A619A-92F8-4C9F-9E90-B56DAEF6412E}" dt="2021-06-11T15:50:36.777" v="3545" actId="26606"/>
          <ac:spMkLst>
            <pc:docMk/>
            <pc:sldMk cId="1084343132" sldId="279"/>
            <ac:spMk id="43" creationId="{2AEBC8F2-97B1-41B4-93F1-2D289E197FBA}"/>
          </ac:spMkLst>
        </pc:spChg>
        <pc:spChg chg="add del">
          <ac:chgData name="Nanda Kishore" userId="f373d34ad962a28e" providerId="LiveId" clId="{3D4A619A-92F8-4C9F-9E90-B56DAEF6412E}" dt="2021-06-11T15:50:36.777" v="3545" actId="26606"/>
          <ac:spMkLst>
            <pc:docMk/>
            <pc:sldMk cId="1084343132" sldId="279"/>
            <ac:spMk id="45" creationId="{472E3A19-F5D5-48FC-BB9C-48C2F68F598B}"/>
          </ac:spMkLst>
        </pc:spChg>
        <pc:spChg chg="add del">
          <ac:chgData name="Nanda Kishore" userId="f373d34ad962a28e" providerId="LiveId" clId="{3D4A619A-92F8-4C9F-9E90-B56DAEF6412E}" dt="2021-06-11T15:50:36.777" v="3545" actId="26606"/>
          <ac:spMkLst>
            <pc:docMk/>
            <pc:sldMk cId="1084343132" sldId="279"/>
            <ac:spMk id="47" creationId="{7A62E32F-BB65-43A8-8EB5-92346890E549}"/>
          </ac:spMkLst>
        </pc:spChg>
        <pc:spChg chg="add del">
          <ac:chgData name="Nanda Kishore" userId="f373d34ad962a28e" providerId="LiveId" clId="{3D4A619A-92F8-4C9F-9E90-B56DAEF6412E}" dt="2021-06-11T15:50:36.777" v="3545" actId="26606"/>
          <ac:spMkLst>
            <pc:docMk/>
            <pc:sldMk cId="1084343132" sldId="279"/>
            <ac:spMk id="49" creationId="{14E91B64-9FCC-451E-AFB4-A827D6329367}"/>
          </ac:spMkLst>
        </pc:spChg>
        <pc:spChg chg="add">
          <ac:chgData name="Nanda Kishore" userId="f373d34ad962a28e" providerId="LiveId" clId="{3D4A619A-92F8-4C9F-9E90-B56DAEF6412E}" dt="2021-06-11T15:50:36.783" v="3546" actId="26606"/>
          <ac:spMkLst>
            <pc:docMk/>
            <pc:sldMk cId="1084343132" sldId="279"/>
            <ac:spMk id="51" creationId="{6A1473A6-3F22-483E-8A30-80B9D2B14592}"/>
          </ac:spMkLst>
        </pc:spChg>
        <pc:grpChg chg="add del mod">
          <ac:chgData name="Nanda Kishore" userId="f373d34ad962a28e" providerId="LiveId" clId="{3D4A619A-92F8-4C9F-9E90-B56DAEF6412E}" dt="2021-06-11T15:50:12.563" v="3541"/>
          <ac:grpSpMkLst>
            <pc:docMk/>
            <pc:sldMk cId="1084343132" sldId="279"/>
            <ac:grpSpMk id="16" creationId="{9DDA404C-A794-4833-A8C1-100EC7FBA87A}"/>
          </ac:grpSpMkLst>
        </pc:grpChg>
        <pc:grpChg chg="add mod">
          <ac:chgData name="Nanda Kishore" userId="f373d34ad962a28e" providerId="LiveId" clId="{3D4A619A-92F8-4C9F-9E90-B56DAEF6412E}" dt="2021-06-11T15:53:21.824" v="3585" actId="14100"/>
          <ac:grpSpMkLst>
            <pc:docMk/>
            <pc:sldMk cId="1084343132" sldId="279"/>
            <ac:grpSpMk id="33" creationId="{30135C7A-EAD1-4E02-BD28-7AB84B5C6F7F}"/>
          </ac:grpSpMkLst>
        </pc:grpChg>
        <pc:grpChg chg="add">
          <ac:chgData name="Nanda Kishore" userId="f373d34ad962a28e" providerId="LiveId" clId="{3D4A619A-92F8-4C9F-9E90-B56DAEF6412E}" dt="2021-06-11T15:50:36.783" v="3546" actId="26606"/>
          <ac:grpSpMkLst>
            <pc:docMk/>
            <pc:sldMk cId="1084343132" sldId="279"/>
            <ac:grpSpMk id="52" creationId="{AA1375E3-3E53-4D75-BAB7-E5929BFCB25F}"/>
          </ac:grpSpMkLst>
        </pc:grpChg>
        <pc:graphicFrameChg chg="del">
          <ac:chgData name="Nanda Kishore" userId="f373d34ad962a28e" providerId="LiveId" clId="{3D4A619A-92F8-4C9F-9E90-B56DAEF6412E}" dt="2021-06-11T15:48:48.438" v="3523" actId="11529"/>
          <ac:graphicFrameMkLst>
            <pc:docMk/>
            <pc:sldMk cId="1084343132" sldId="279"/>
            <ac:graphicFrameMk id="4" creationId="{E7AB2645-836C-4B58-A996-5B5E4DBFFC3F}"/>
          </ac:graphicFrameMkLst>
        </pc:graphicFrameChg>
        <pc:picChg chg="mod">
          <ac:chgData name="Nanda Kishore" userId="f373d34ad962a28e" providerId="LiveId" clId="{3D4A619A-92F8-4C9F-9E90-B56DAEF6412E}" dt="2021-06-11T15:49:17.228" v="3529"/>
          <ac:picMkLst>
            <pc:docMk/>
            <pc:sldMk cId="1084343132" sldId="279"/>
            <ac:picMk id="17" creationId="{05817921-11B6-492C-B92E-B9CDDA82B744}"/>
          </ac:picMkLst>
        </pc:picChg>
        <pc:picChg chg="del">
          <ac:chgData name="Nanda Kishore" userId="f373d34ad962a28e" providerId="LiveId" clId="{3D4A619A-92F8-4C9F-9E90-B56DAEF6412E}" dt="2021-06-11T15:48:14.469" v="3521" actId="478"/>
          <ac:picMkLst>
            <pc:docMk/>
            <pc:sldMk cId="1084343132" sldId="279"/>
            <ac:picMk id="18" creationId="{14D5EE38-924D-46E0-B69C-E330D25E1F71}"/>
          </ac:picMkLst>
        </pc:picChg>
        <pc:picChg chg="mod">
          <ac:chgData name="Nanda Kishore" userId="f373d34ad962a28e" providerId="LiveId" clId="{3D4A619A-92F8-4C9F-9E90-B56DAEF6412E}" dt="2021-06-11T15:49:17.228" v="3529"/>
          <ac:picMkLst>
            <pc:docMk/>
            <pc:sldMk cId="1084343132" sldId="279"/>
            <ac:picMk id="19" creationId="{59DC532C-3102-412A-92A4-7ECFF226741C}"/>
          </ac:picMkLst>
        </pc:picChg>
        <pc:picChg chg="del">
          <ac:chgData name="Nanda Kishore" userId="f373d34ad962a28e" providerId="LiveId" clId="{3D4A619A-92F8-4C9F-9E90-B56DAEF6412E}" dt="2021-06-11T15:48:16.889" v="3522" actId="478"/>
          <ac:picMkLst>
            <pc:docMk/>
            <pc:sldMk cId="1084343132" sldId="279"/>
            <ac:picMk id="20" creationId="{B6E60473-0098-40A8-8A54-5A976EA8F0AF}"/>
          </ac:picMkLst>
        </pc:picChg>
        <pc:picChg chg="add del mod">
          <ac:chgData name="Nanda Kishore" userId="f373d34ad962a28e" providerId="LiveId" clId="{3D4A619A-92F8-4C9F-9E90-B56DAEF6412E}" dt="2021-06-11T15:50:11.153" v="3537"/>
          <ac:picMkLst>
            <pc:docMk/>
            <pc:sldMk cId="1084343132" sldId="279"/>
            <ac:picMk id="21" creationId="{D58FE1BF-B475-4085-B9D0-443DAC76D840}"/>
          </ac:picMkLst>
        </pc:picChg>
        <pc:picChg chg="mod">
          <ac:chgData name="Nanda Kishore" userId="f373d34ad962a28e" providerId="LiveId" clId="{3D4A619A-92F8-4C9F-9E90-B56DAEF6412E}" dt="2021-06-11T15:50:42.696" v="3547"/>
          <ac:picMkLst>
            <pc:docMk/>
            <pc:sldMk cId="1084343132" sldId="279"/>
            <ac:picMk id="35" creationId="{DF2E009A-2FF6-4380-BB06-9EEAFC8E62AF}"/>
          </ac:picMkLst>
        </pc:picChg>
        <pc:picChg chg="mod">
          <ac:chgData name="Nanda Kishore" userId="f373d34ad962a28e" providerId="LiveId" clId="{3D4A619A-92F8-4C9F-9E90-B56DAEF6412E}" dt="2021-06-11T15:50:42.696" v="3547"/>
          <ac:picMkLst>
            <pc:docMk/>
            <pc:sldMk cId="1084343132" sldId="279"/>
            <ac:picMk id="36" creationId="{796BA96A-43FC-4B8E-A92F-6591DCD644DB}"/>
          </ac:picMkLst>
        </pc:picChg>
        <pc:picChg chg="add mod">
          <ac:chgData name="Nanda Kishore" userId="f373d34ad962a28e" providerId="LiveId" clId="{3D4A619A-92F8-4C9F-9E90-B56DAEF6412E}" dt="2021-06-11T15:53:31.465" v="3587" actId="14100"/>
          <ac:picMkLst>
            <pc:docMk/>
            <pc:sldMk cId="1084343132" sldId="279"/>
            <ac:picMk id="37" creationId="{4960F1B7-0A6D-4D34-BF7E-913F5319AAB9}"/>
          </ac:picMkLst>
        </pc:picChg>
      </pc:sldChg>
      <pc:sldChg chg="addSp delSp modSp new add del mod setBg">
        <pc:chgData name="Nanda Kishore" userId="f373d34ad962a28e" providerId="LiveId" clId="{3D4A619A-92F8-4C9F-9E90-B56DAEF6412E}" dt="2021-06-11T16:07:31.467" v="3712" actId="47"/>
        <pc:sldMkLst>
          <pc:docMk/>
          <pc:sldMk cId="2303550306" sldId="280"/>
        </pc:sldMkLst>
        <pc:spChg chg="del">
          <ac:chgData name="Nanda Kishore" userId="f373d34ad962a28e" providerId="LiveId" clId="{3D4A619A-92F8-4C9F-9E90-B56DAEF6412E}" dt="2021-06-11T16:06:18.767" v="3690" actId="478"/>
          <ac:spMkLst>
            <pc:docMk/>
            <pc:sldMk cId="2303550306" sldId="280"/>
            <ac:spMk id="2" creationId="{FC9593E1-6CA3-4B0B-A832-B174DC9ED5A6}"/>
          </ac:spMkLst>
        </pc:spChg>
        <pc:spChg chg="mod">
          <ac:chgData name="Nanda Kishore" userId="f373d34ad962a28e" providerId="LiveId" clId="{3D4A619A-92F8-4C9F-9E90-B56DAEF6412E}" dt="2021-06-11T16:06:51.637" v="3709" actId="122"/>
          <ac:spMkLst>
            <pc:docMk/>
            <pc:sldMk cId="2303550306" sldId="280"/>
            <ac:spMk id="3" creationId="{01395C23-0DD7-4C29-A327-732897F2A36B}"/>
          </ac:spMkLst>
        </pc:spChg>
        <pc:spChg chg="add del">
          <ac:chgData name="Nanda Kishore" userId="f373d34ad962a28e" providerId="LiveId" clId="{3D4A619A-92F8-4C9F-9E90-B56DAEF6412E}" dt="2021-06-11T16:06:23.658" v="3692" actId="26606"/>
          <ac:spMkLst>
            <pc:docMk/>
            <pc:sldMk cId="2303550306" sldId="280"/>
            <ac:spMk id="8" creationId="{6A1473A6-3F22-483E-8A30-80B9D2B14592}"/>
          </ac:spMkLst>
        </pc:spChg>
        <pc:spChg chg="add">
          <ac:chgData name="Nanda Kishore" userId="f373d34ad962a28e" providerId="LiveId" clId="{3D4A619A-92F8-4C9F-9E90-B56DAEF6412E}" dt="2021-06-11T16:06:23.664" v="3693" actId="26606"/>
          <ac:spMkLst>
            <pc:docMk/>
            <pc:sldMk cId="2303550306" sldId="280"/>
            <ac:spMk id="14" creationId="{2EC40DB1-B719-4A13-9A4D-0966B4B27866}"/>
          </ac:spMkLst>
        </pc:spChg>
        <pc:spChg chg="add">
          <ac:chgData name="Nanda Kishore" userId="f373d34ad962a28e" providerId="LiveId" clId="{3D4A619A-92F8-4C9F-9E90-B56DAEF6412E}" dt="2021-06-11T16:06:23.664" v="3693" actId="26606"/>
          <ac:spMkLst>
            <pc:docMk/>
            <pc:sldMk cId="2303550306" sldId="280"/>
            <ac:spMk id="15" creationId="{76EFD3D9-44F0-4267-BCC1-1613E79D8274}"/>
          </ac:spMkLst>
        </pc:spChg>
        <pc:spChg chg="add">
          <ac:chgData name="Nanda Kishore" userId="f373d34ad962a28e" providerId="LiveId" clId="{3D4A619A-92F8-4C9F-9E90-B56DAEF6412E}" dt="2021-06-11T16:06:23.664" v="3693" actId="26606"/>
          <ac:spMkLst>
            <pc:docMk/>
            <pc:sldMk cId="2303550306" sldId="280"/>
            <ac:spMk id="16" creationId="{82211336-CFF3-412D-868A-6679C1004C45}"/>
          </ac:spMkLst>
        </pc:spChg>
        <pc:spChg chg="add">
          <ac:chgData name="Nanda Kishore" userId="f373d34ad962a28e" providerId="LiveId" clId="{3D4A619A-92F8-4C9F-9E90-B56DAEF6412E}" dt="2021-06-11T16:06:23.664" v="3693" actId="26606"/>
          <ac:spMkLst>
            <pc:docMk/>
            <pc:sldMk cId="2303550306" sldId="280"/>
            <ac:spMk id="17" creationId="{A779A851-95D6-41AF-937A-B0E4B7F6FA8D}"/>
          </ac:spMkLst>
        </pc:spChg>
        <pc:spChg chg="add">
          <ac:chgData name="Nanda Kishore" userId="f373d34ad962a28e" providerId="LiveId" clId="{3D4A619A-92F8-4C9F-9E90-B56DAEF6412E}" dt="2021-06-11T16:06:23.664" v="3693" actId="26606"/>
          <ac:spMkLst>
            <pc:docMk/>
            <pc:sldMk cId="2303550306" sldId="280"/>
            <ac:spMk id="18" creationId="{953FB2E7-B6CB-429C-81EB-D9516D6D5C8D}"/>
          </ac:spMkLst>
        </pc:spChg>
        <pc:grpChg chg="add del">
          <ac:chgData name="Nanda Kishore" userId="f373d34ad962a28e" providerId="LiveId" clId="{3D4A619A-92F8-4C9F-9E90-B56DAEF6412E}" dt="2021-06-11T16:06:23.658" v="3692" actId="26606"/>
          <ac:grpSpMkLst>
            <pc:docMk/>
            <pc:sldMk cId="2303550306" sldId="280"/>
            <ac:grpSpMk id="10" creationId="{AA1375E3-3E53-4D75-BAB7-E5929BFCB25F}"/>
          </ac:grpSpMkLst>
        </pc:grpChg>
      </pc:sldChg>
      <pc:sldChg chg="delSp add del setBg delDesignElem">
        <pc:chgData name="Nanda Kishore" userId="f373d34ad962a28e" providerId="LiveId" clId="{3D4A619A-92F8-4C9F-9E90-B56DAEF6412E}" dt="2021-06-11T16:05:52.127" v="3679" actId="47"/>
        <pc:sldMkLst>
          <pc:docMk/>
          <pc:sldMk cId="2475797434" sldId="280"/>
        </pc:sldMkLst>
        <pc:spChg chg="del">
          <ac:chgData name="Nanda Kishore" userId="f373d34ad962a28e" providerId="LiveId" clId="{3D4A619A-92F8-4C9F-9E90-B56DAEF6412E}" dt="2021-06-11T16:05:42.404" v="3678"/>
          <ac:spMkLst>
            <pc:docMk/>
            <pc:sldMk cId="2475797434" sldId="280"/>
            <ac:spMk id="9" creationId="{C9A36457-A5F4-4103-A443-02581C09185B}"/>
          </ac:spMkLst>
        </pc:spChg>
        <pc:spChg chg="del">
          <ac:chgData name="Nanda Kishore" userId="f373d34ad962a28e" providerId="LiveId" clId="{3D4A619A-92F8-4C9F-9E90-B56DAEF6412E}" dt="2021-06-11T16:05:42.404" v="3678"/>
          <ac:spMkLst>
            <pc:docMk/>
            <pc:sldMk cId="2475797434" sldId="280"/>
            <ac:spMk id="11" creationId="{DC5FB7E8-B636-40FA-BE8D-48145C0F5C57}"/>
          </ac:spMkLst>
        </pc:spChg>
        <pc:spChg chg="del">
          <ac:chgData name="Nanda Kishore" userId="f373d34ad962a28e" providerId="LiveId" clId="{3D4A619A-92F8-4C9F-9E90-B56DAEF6412E}" dt="2021-06-11T16:05:42.404" v="3678"/>
          <ac:spMkLst>
            <pc:docMk/>
            <pc:sldMk cId="2475797434" sldId="280"/>
            <ac:spMk id="13" creationId="{142DCE2C-2863-46FA-9BE7-24365A24D9BA}"/>
          </ac:spMkLst>
        </pc:spChg>
      </pc:sldChg>
      <pc:sldChg chg="addSp delSp modSp add mod">
        <pc:chgData name="Nanda Kishore" userId="f373d34ad962a28e" providerId="LiveId" clId="{3D4A619A-92F8-4C9F-9E90-B56DAEF6412E}" dt="2021-06-11T18:43:18.151" v="3914" actId="20577"/>
        <pc:sldMkLst>
          <pc:docMk/>
          <pc:sldMk cId="2202084259" sldId="281"/>
        </pc:sldMkLst>
        <pc:grpChg chg="add mod">
          <ac:chgData name="Nanda Kishore" userId="f373d34ad962a28e" providerId="LiveId" clId="{3D4A619A-92F8-4C9F-9E90-B56DAEF6412E}" dt="2021-06-11T18:41:07.281" v="3900" actId="1076"/>
          <ac:grpSpMkLst>
            <pc:docMk/>
            <pc:sldMk cId="2202084259" sldId="281"/>
            <ac:grpSpMk id="12" creationId="{1BFBA117-F520-4287-AE35-A0BCFE682659}"/>
          </ac:grpSpMkLst>
        </pc:grpChg>
        <pc:graphicFrameChg chg="mod">
          <ac:chgData name="Nanda Kishore" userId="f373d34ad962a28e" providerId="LiveId" clId="{3D4A619A-92F8-4C9F-9E90-B56DAEF6412E}" dt="2021-06-11T18:43:18.151" v="3914" actId="20577"/>
          <ac:graphicFrameMkLst>
            <pc:docMk/>
            <pc:sldMk cId="2202084259" sldId="281"/>
            <ac:graphicFrameMk id="4" creationId="{E7AB2645-836C-4B58-A996-5B5E4DBFFC3F}"/>
          </ac:graphicFrameMkLst>
        </pc:graphicFrameChg>
        <pc:picChg chg="mod">
          <ac:chgData name="Nanda Kishore" userId="f373d34ad962a28e" providerId="LiveId" clId="{3D4A619A-92F8-4C9F-9E90-B56DAEF6412E}" dt="2021-06-11T18:35:10.950" v="3842"/>
          <ac:picMkLst>
            <pc:docMk/>
            <pc:sldMk cId="2202084259" sldId="281"/>
            <ac:picMk id="13" creationId="{3E173DEA-F289-40B8-AB22-C6A1CBEBFB75}"/>
          </ac:picMkLst>
        </pc:picChg>
        <pc:picChg chg="mod">
          <ac:chgData name="Nanda Kishore" userId="f373d34ad962a28e" providerId="LiveId" clId="{3D4A619A-92F8-4C9F-9E90-B56DAEF6412E}" dt="2021-06-11T18:35:10.950" v="3842"/>
          <ac:picMkLst>
            <pc:docMk/>
            <pc:sldMk cId="2202084259" sldId="281"/>
            <ac:picMk id="14" creationId="{CA872BF1-E759-4369-885A-BDDC06F3A6FE}"/>
          </ac:picMkLst>
        </pc:picChg>
        <pc:picChg chg="add mod">
          <ac:chgData name="Nanda Kishore" userId="f373d34ad962a28e" providerId="LiveId" clId="{3D4A619A-92F8-4C9F-9E90-B56DAEF6412E}" dt="2021-06-11T18:42:41.755" v="3909" actId="14100"/>
          <ac:picMkLst>
            <pc:docMk/>
            <pc:sldMk cId="2202084259" sldId="281"/>
            <ac:picMk id="15" creationId="{FF54B90B-CDB3-4115-9281-9981730B9E00}"/>
          </ac:picMkLst>
        </pc:picChg>
        <pc:picChg chg="del">
          <ac:chgData name="Nanda Kishore" userId="f373d34ad962a28e" providerId="LiveId" clId="{3D4A619A-92F8-4C9F-9E90-B56DAEF6412E}" dt="2021-06-11T18:35:10.081" v="3841" actId="478"/>
          <ac:picMkLst>
            <pc:docMk/>
            <pc:sldMk cId="2202084259" sldId="281"/>
            <ac:picMk id="18" creationId="{14D5EE38-924D-46E0-B69C-E330D25E1F71}"/>
          </ac:picMkLst>
        </pc:picChg>
        <pc:picChg chg="del">
          <ac:chgData name="Nanda Kishore" userId="f373d34ad962a28e" providerId="LiveId" clId="{3D4A619A-92F8-4C9F-9E90-B56DAEF6412E}" dt="2021-06-11T18:36:10.573" v="3853" actId="478"/>
          <ac:picMkLst>
            <pc:docMk/>
            <pc:sldMk cId="2202084259" sldId="281"/>
            <ac:picMk id="20" creationId="{B6E60473-0098-40A8-8A54-5A976EA8F0AF}"/>
          </ac:picMkLst>
        </pc:picChg>
      </pc:sldChg>
      <pc:sldChg chg="addSp delSp modSp add mod ord">
        <pc:chgData name="Nanda Kishore" userId="f373d34ad962a28e" providerId="LiveId" clId="{3D4A619A-92F8-4C9F-9E90-B56DAEF6412E}" dt="2021-06-11T19:10:14.774" v="4083" actId="20577"/>
        <pc:sldMkLst>
          <pc:docMk/>
          <pc:sldMk cId="1303555555" sldId="282"/>
        </pc:sldMkLst>
        <pc:spChg chg="add del mod">
          <ac:chgData name="Nanda Kishore" userId="f373d34ad962a28e" providerId="LiveId" clId="{3D4A619A-92F8-4C9F-9E90-B56DAEF6412E}" dt="2021-06-11T18:49:23.760" v="3943" actId="12084"/>
          <ac:spMkLst>
            <pc:docMk/>
            <pc:sldMk cId="1303555555" sldId="282"/>
            <ac:spMk id="3" creationId="{5BDB882E-57DE-4449-959F-4A49516FD099}"/>
          </ac:spMkLst>
        </pc:spChg>
        <pc:graphicFrameChg chg="del mod">
          <ac:chgData name="Nanda Kishore" userId="f373d34ad962a28e" providerId="LiveId" clId="{3D4A619A-92F8-4C9F-9E90-B56DAEF6412E}" dt="2021-06-11T18:48:59.119" v="3940" actId="11529"/>
          <ac:graphicFrameMkLst>
            <pc:docMk/>
            <pc:sldMk cId="1303555555" sldId="282"/>
            <ac:graphicFrameMk id="4" creationId="{E7AB2645-836C-4B58-A996-5B5E4DBFFC3F}"/>
          </ac:graphicFrameMkLst>
        </pc:graphicFrameChg>
        <pc:graphicFrameChg chg="add mod">
          <ac:chgData name="Nanda Kishore" userId="f373d34ad962a28e" providerId="LiveId" clId="{3D4A619A-92F8-4C9F-9E90-B56DAEF6412E}" dt="2021-06-11T19:10:14.774" v="4083" actId="20577"/>
          <ac:graphicFrameMkLst>
            <pc:docMk/>
            <pc:sldMk cId="1303555555" sldId="282"/>
            <ac:graphicFrameMk id="5" creationId="{FBE66BBE-DF1D-4395-BD8D-C18E024E0E18}"/>
          </ac:graphicFrameMkLst>
        </pc:graphicFrameChg>
        <pc:picChg chg="del">
          <ac:chgData name="Nanda Kishore" userId="f373d34ad962a28e" providerId="LiveId" clId="{3D4A619A-92F8-4C9F-9E90-B56DAEF6412E}" dt="2021-06-11T18:49:40.728" v="3946" actId="478"/>
          <ac:picMkLst>
            <pc:docMk/>
            <pc:sldMk cId="1303555555" sldId="282"/>
            <ac:picMk id="18" creationId="{14D5EE38-924D-46E0-B69C-E330D25E1F71}"/>
          </ac:picMkLst>
        </pc:picChg>
        <pc:picChg chg="del">
          <ac:chgData name="Nanda Kishore" userId="f373d34ad962a28e" providerId="LiveId" clId="{3D4A619A-92F8-4C9F-9E90-B56DAEF6412E}" dt="2021-06-11T18:49:40.728" v="3946" actId="478"/>
          <ac:picMkLst>
            <pc:docMk/>
            <pc:sldMk cId="1303555555" sldId="282"/>
            <ac:picMk id="20" creationId="{B6E60473-0098-40A8-8A54-5A976EA8F0AF}"/>
          </ac:picMkLst>
        </pc:picChg>
      </pc:sldChg>
      <pc:sldChg chg="addSp modSp add mod">
        <pc:chgData name="Nanda Kishore" userId="f373d34ad962a28e" providerId="LiveId" clId="{3D4A619A-92F8-4C9F-9E90-B56DAEF6412E}" dt="2021-06-11T18:58:36.896" v="4077" actId="403"/>
        <pc:sldMkLst>
          <pc:docMk/>
          <pc:sldMk cId="2402912615" sldId="283"/>
        </pc:sldMkLst>
        <pc:graphicFrameChg chg="mod modGraphic">
          <ac:chgData name="Nanda Kishore" userId="f373d34ad962a28e" providerId="LiveId" clId="{3D4A619A-92F8-4C9F-9E90-B56DAEF6412E}" dt="2021-06-11T18:58:36.896" v="4077" actId="403"/>
          <ac:graphicFrameMkLst>
            <pc:docMk/>
            <pc:sldMk cId="2402912615" sldId="283"/>
            <ac:graphicFrameMk id="5" creationId="{FBE66BBE-DF1D-4395-BD8D-C18E024E0E18}"/>
          </ac:graphicFrameMkLst>
        </pc:graphicFrameChg>
        <pc:picChg chg="add mod">
          <ac:chgData name="Nanda Kishore" userId="f373d34ad962a28e" providerId="LiveId" clId="{3D4A619A-92F8-4C9F-9E90-B56DAEF6412E}" dt="2021-06-11T18:58:23.776" v="4075" actId="1037"/>
          <ac:picMkLst>
            <pc:docMk/>
            <pc:sldMk cId="2402912615" sldId="283"/>
            <ac:picMk id="4" creationId="{51BA5967-17F7-4124-A1FD-0460A766C819}"/>
          </ac:picMkLst>
        </pc:picChg>
      </pc:sldChg>
      <pc:sldMasterChg chg="del delSldLayout">
        <pc:chgData name="Nanda Kishore" userId="f373d34ad962a28e" providerId="LiveId" clId="{3D4A619A-92F8-4C9F-9E90-B56DAEF6412E}" dt="2021-06-11T06:24:15.257" v="284" actId="47"/>
        <pc:sldMasterMkLst>
          <pc:docMk/>
          <pc:sldMasterMk cId="3184122265" sldId="2147483660"/>
        </pc:sldMasterMkLst>
        <pc:sldLayoutChg chg="del">
          <pc:chgData name="Nanda Kishore" userId="f373d34ad962a28e" providerId="LiveId" clId="{3D4A619A-92F8-4C9F-9E90-B56DAEF6412E}" dt="2021-06-11T06:24:15.257" v="284" actId="47"/>
          <pc:sldLayoutMkLst>
            <pc:docMk/>
            <pc:sldMasterMk cId="3184122265" sldId="2147483660"/>
            <pc:sldLayoutMk cId="1885525206" sldId="214748366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D2970-F929-488E-9D34-ADCB61E40DD4}"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13B04645-8BC2-4439-8504-7106E9CBC2AB}">
      <dgm:prSet/>
      <dgm:spPr>
        <a:solidFill>
          <a:schemeClr val="accent2"/>
        </a:solidFill>
      </dgm:spPr>
      <dgm:t>
        <a:bodyPr/>
        <a:lstStyle/>
        <a:p>
          <a:r>
            <a:rPr lang="en-US" dirty="0"/>
            <a:t>Number of persons - 1670</a:t>
          </a:r>
        </a:p>
      </dgm:t>
    </dgm:pt>
    <dgm:pt modelId="{3B4E7BA2-7111-4275-B66E-E9788053E994}" type="parTrans" cxnId="{7C7647BB-16C7-494E-81FD-CEA311C9A925}">
      <dgm:prSet/>
      <dgm:spPr/>
      <dgm:t>
        <a:bodyPr/>
        <a:lstStyle/>
        <a:p>
          <a:endParaRPr lang="en-US"/>
        </a:p>
      </dgm:t>
    </dgm:pt>
    <dgm:pt modelId="{03252D6E-AAC2-4E8B-97B0-0D1938045E62}" type="sibTrans" cxnId="{7C7647BB-16C7-494E-81FD-CEA311C9A925}">
      <dgm:prSet/>
      <dgm:spPr/>
      <dgm:t>
        <a:bodyPr/>
        <a:lstStyle/>
        <a:p>
          <a:endParaRPr lang="en-US"/>
        </a:p>
      </dgm:t>
    </dgm:pt>
    <dgm:pt modelId="{FE458626-3F72-469F-8520-CF5E2C89A17A}">
      <dgm:prSet/>
      <dgm:spPr>
        <a:solidFill>
          <a:srgbClr val="0070C0"/>
        </a:solidFill>
      </dgm:spPr>
      <dgm:t>
        <a:bodyPr/>
        <a:lstStyle/>
        <a:p>
          <a:r>
            <a:rPr lang="en-US" dirty="0"/>
            <a:t>Number of attributes – 15</a:t>
          </a:r>
        </a:p>
      </dgm:t>
    </dgm:pt>
    <dgm:pt modelId="{5C570C94-6BFD-4CA0-90C7-3D78007674BF}" type="parTrans" cxnId="{B157B720-EBE5-48D1-BFA8-E670CCD2B2B6}">
      <dgm:prSet/>
      <dgm:spPr/>
      <dgm:t>
        <a:bodyPr/>
        <a:lstStyle/>
        <a:p>
          <a:endParaRPr lang="en-US"/>
        </a:p>
      </dgm:t>
    </dgm:pt>
    <dgm:pt modelId="{527302AC-761B-40F3-A297-273970B1448D}" type="sibTrans" cxnId="{B157B720-EBE5-48D1-BFA8-E670CCD2B2B6}">
      <dgm:prSet/>
      <dgm:spPr/>
      <dgm:t>
        <a:bodyPr/>
        <a:lstStyle/>
        <a:p>
          <a:endParaRPr lang="en-US"/>
        </a:p>
      </dgm:t>
    </dgm:pt>
    <dgm:pt modelId="{20C988DB-C918-480B-9C82-FF79E24E444E}">
      <dgm:prSet/>
      <dgm:spPr/>
      <dgm:t>
        <a:bodyPr/>
        <a:lstStyle/>
        <a:p>
          <a:r>
            <a:rPr lang="en-US" dirty="0"/>
            <a:t>Categorical</a:t>
          </a:r>
        </a:p>
        <a:p>
          <a:r>
            <a:rPr lang="en-US" dirty="0"/>
            <a:t>6</a:t>
          </a:r>
        </a:p>
      </dgm:t>
    </dgm:pt>
    <dgm:pt modelId="{302268B2-8F9A-4B0A-BE60-7D2254C307C1}" type="parTrans" cxnId="{0B96EF51-A94E-41A1-A7A7-B69D77CE1C46}">
      <dgm:prSet/>
      <dgm:spPr/>
      <dgm:t>
        <a:bodyPr/>
        <a:lstStyle/>
        <a:p>
          <a:endParaRPr lang="en-US"/>
        </a:p>
      </dgm:t>
    </dgm:pt>
    <dgm:pt modelId="{2BA392AB-DCB3-4618-9F21-0634B1B5330E}" type="sibTrans" cxnId="{0B96EF51-A94E-41A1-A7A7-B69D77CE1C46}">
      <dgm:prSet/>
      <dgm:spPr/>
      <dgm:t>
        <a:bodyPr/>
        <a:lstStyle/>
        <a:p>
          <a:endParaRPr lang="en-US"/>
        </a:p>
      </dgm:t>
    </dgm:pt>
    <dgm:pt modelId="{18DB6311-E617-4FE5-921B-000D4B6AB5EB}">
      <dgm:prSet/>
      <dgm:spPr/>
      <dgm:t>
        <a:bodyPr/>
        <a:lstStyle/>
        <a:p>
          <a:r>
            <a:rPr lang="en-US" dirty="0"/>
            <a:t>Interval</a:t>
          </a:r>
        </a:p>
        <a:p>
          <a:r>
            <a:rPr lang="en-US" dirty="0"/>
            <a:t>5</a:t>
          </a:r>
        </a:p>
      </dgm:t>
    </dgm:pt>
    <dgm:pt modelId="{80A9D51B-7E82-4A5A-97DA-FA1F34FB8C97}" type="parTrans" cxnId="{80600575-E8D8-4CCD-BDF8-CC76BEBF7FFA}">
      <dgm:prSet/>
      <dgm:spPr/>
      <dgm:t>
        <a:bodyPr/>
        <a:lstStyle/>
        <a:p>
          <a:endParaRPr lang="en-US"/>
        </a:p>
      </dgm:t>
    </dgm:pt>
    <dgm:pt modelId="{ECFC984F-EF28-427C-88C8-2156683BEA70}" type="sibTrans" cxnId="{80600575-E8D8-4CCD-BDF8-CC76BEBF7FFA}">
      <dgm:prSet/>
      <dgm:spPr/>
      <dgm:t>
        <a:bodyPr/>
        <a:lstStyle/>
        <a:p>
          <a:endParaRPr lang="en-US"/>
        </a:p>
      </dgm:t>
    </dgm:pt>
    <dgm:pt modelId="{A082162C-B57B-45EB-80F0-18E2E44D7FE2}">
      <dgm:prSet/>
      <dgm:spPr/>
      <dgm:t>
        <a:bodyPr/>
        <a:lstStyle/>
        <a:p>
          <a:r>
            <a:rPr lang="en-US" dirty="0"/>
            <a:t>Numerical</a:t>
          </a:r>
        </a:p>
        <a:p>
          <a:r>
            <a:rPr lang="en-US" dirty="0"/>
            <a:t>4</a:t>
          </a:r>
        </a:p>
      </dgm:t>
    </dgm:pt>
    <dgm:pt modelId="{03568230-D6D8-483F-8B96-9A4B3072622A}" type="parTrans" cxnId="{A4B0D998-BB38-4503-ABFD-5802FD902135}">
      <dgm:prSet/>
      <dgm:spPr/>
      <dgm:t>
        <a:bodyPr/>
        <a:lstStyle/>
        <a:p>
          <a:endParaRPr lang="en-US"/>
        </a:p>
      </dgm:t>
    </dgm:pt>
    <dgm:pt modelId="{910067A9-AD5F-4A12-8183-1F653D12AECC}" type="sibTrans" cxnId="{A4B0D998-BB38-4503-ABFD-5802FD902135}">
      <dgm:prSet/>
      <dgm:spPr/>
      <dgm:t>
        <a:bodyPr/>
        <a:lstStyle/>
        <a:p>
          <a:endParaRPr lang="en-US"/>
        </a:p>
      </dgm:t>
    </dgm:pt>
    <dgm:pt modelId="{D969A377-AF8C-481A-9DE2-459CFC4E5C48}" type="pres">
      <dgm:prSet presAssocID="{88AD2970-F929-488E-9D34-ADCB61E40DD4}" presName="Name0" presStyleCnt="0">
        <dgm:presLayoutVars>
          <dgm:dir/>
          <dgm:animLvl val="lvl"/>
          <dgm:resizeHandles val="exact"/>
        </dgm:presLayoutVars>
      </dgm:prSet>
      <dgm:spPr/>
    </dgm:pt>
    <dgm:pt modelId="{BA51657F-02FA-44A7-9B42-8C39D7E11841}" type="pres">
      <dgm:prSet presAssocID="{FE458626-3F72-469F-8520-CF5E2C89A17A}" presName="boxAndChildren" presStyleCnt="0"/>
      <dgm:spPr/>
    </dgm:pt>
    <dgm:pt modelId="{40A7FA5D-B944-49B9-B712-7BA661688783}" type="pres">
      <dgm:prSet presAssocID="{FE458626-3F72-469F-8520-CF5E2C89A17A}" presName="parentTextBox" presStyleLbl="node1" presStyleIdx="0" presStyleCnt="2"/>
      <dgm:spPr/>
    </dgm:pt>
    <dgm:pt modelId="{B5BD5874-656E-48FF-AB77-6F2DE91C0A29}" type="pres">
      <dgm:prSet presAssocID="{FE458626-3F72-469F-8520-CF5E2C89A17A}" presName="entireBox" presStyleLbl="node1" presStyleIdx="0" presStyleCnt="2" custLinFactNeighborX="-49" custLinFactNeighborY="6991"/>
      <dgm:spPr/>
    </dgm:pt>
    <dgm:pt modelId="{286B4822-078B-4A30-814E-2C5AC208817B}" type="pres">
      <dgm:prSet presAssocID="{FE458626-3F72-469F-8520-CF5E2C89A17A}" presName="descendantBox" presStyleCnt="0"/>
      <dgm:spPr/>
    </dgm:pt>
    <dgm:pt modelId="{E77CF8A0-C0CD-4EB2-94AE-8E02416F68A2}" type="pres">
      <dgm:prSet presAssocID="{20C988DB-C918-480B-9C82-FF79E24E444E}" presName="childTextBox" presStyleLbl="fgAccFollowNode1" presStyleIdx="0" presStyleCnt="3">
        <dgm:presLayoutVars>
          <dgm:bulletEnabled val="1"/>
        </dgm:presLayoutVars>
      </dgm:prSet>
      <dgm:spPr/>
    </dgm:pt>
    <dgm:pt modelId="{64BB2071-740E-4144-817C-1BBAE84F0DC8}" type="pres">
      <dgm:prSet presAssocID="{18DB6311-E617-4FE5-921B-000D4B6AB5EB}" presName="childTextBox" presStyleLbl="fgAccFollowNode1" presStyleIdx="1" presStyleCnt="3">
        <dgm:presLayoutVars>
          <dgm:bulletEnabled val="1"/>
        </dgm:presLayoutVars>
      </dgm:prSet>
      <dgm:spPr/>
    </dgm:pt>
    <dgm:pt modelId="{888F0EC6-ED2E-4432-AA9E-AFEB85F179B5}" type="pres">
      <dgm:prSet presAssocID="{A082162C-B57B-45EB-80F0-18E2E44D7FE2}" presName="childTextBox" presStyleLbl="fgAccFollowNode1" presStyleIdx="2" presStyleCnt="3">
        <dgm:presLayoutVars>
          <dgm:bulletEnabled val="1"/>
        </dgm:presLayoutVars>
      </dgm:prSet>
      <dgm:spPr/>
    </dgm:pt>
    <dgm:pt modelId="{94E16230-56A6-492C-9883-8E5D9387D84B}" type="pres">
      <dgm:prSet presAssocID="{03252D6E-AAC2-4E8B-97B0-0D1938045E62}" presName="sp" presStyleCnt="0"/>
      <dgm:spPr/>
    </dgm:pt>
    <dgm:pt modelId="{58E2D1A1-40F1-4D16-AD94-2B902C4EA2D1}" type="pres">
      <dgm:prSet presAssocID="{13B04645-8BC2-4439-8504-7106E9CBC2AB}" presName="arrowAndChildren" presStyleCnt="0"/>
      <dgm:spPr/>
    </dgm:pt>
    <dgm:pt modelId="{1AF2ADB1-E09D-4F21-878D-E14D688B6993}" type="pres">
      <dgm:prSet presAssocID="{13B04645-8BC2-4439-8504-7106E9CBC2AB}" presName="parentTextArrow" presStyleLbl="node1" presStyleIdx="1" presStyleCnt="2" custLinFactNeighborX="-49" custLinFactNeighborY="-5832"/>
      <dgm:spPr/>
    </dgm:pt>
  </dgm:ptLst>
  <dgm:cxnLst>
    <dgm:cxn modelId="{4CA7460D-CAEA-405B-910D-6EEFB9F75DDD}" type="presOf" srcId="{18DB6311-E617-4FE5-921B-000D4B6AB5EB}" destId="{64BB2071-740E-4144-817C-1BBAE84F0DC8}" srcOrd="0" destOrd="0" presId="urn:microsoft.com/office/officeart/2005/8/layout/process4"/>
    <dgm:cxn modelId="{22CF8D1C-14E6-4F62-A667-F86FD90A6963}" type="presOf" srcId="{FE458626-3F72-469F-8520-CF5E2C89A17A}" destId="{B5BD5874-656E-48FF-AB77-6F2DE91C0A29}" srcOrd="1" destOrd="0" presId="urn:microsoft.com/office/officeart/2005/8/layout/process4"/>
    <dgm:cxn modelId="{B157B720-EBE5-48D1-BFA8-E670CCD2B2B6}" srcId="{88AD2970-F929-488E-9D34-ADCB61E40DD4}" destId="{FE458626-3F72-469F-8520-CF5E2C89A17A}" srcOrd="1" destOrd="0" parTransId="{5C570C94-6BFD-4CA0-90C7-3D78007674BF}" sibTransId="{527302AC-761B-40F3-A297-273970B1448D}"/>
    <dgm:cxn modelId="{90E9486D-FC95-407F-96C8-D65CB39EBAEB}" type="presOf" srcId="{FE458626-3F72-469F-8520-CF5E2C89A17A}" destId="{40A7FA5D-B944-49B9-B712-7BA661688783}" srcOrd="0" destOrd="0" presId="urn:microsoft.com/office/officeart/2005/8/layout/process4"/>
    <dgm:cxn modelId="{0B96EF51-A94E-41A1-A7A7-B69D77CE1C46}" srcId="{FE458626-3F72-469F-8520-CF5E2C89A17A}" destId="{20C988DB-C918-480B-9C82-FF79E24E444E}" srcOrd="0" destOrd="0" parTransId="{302268B2-8F9A-4B0A-BE60-7D2254C307C1}" sibTransId="{2BA392AB-DCB3-4618-9F21-0634B1B5330E}"/>
    <dgm:cxn modelId="{80600575-E8D8-4CCD-BDF8-CC76BEBF7FFA}" srcId="{FE458626-3F72-469F-8520-CF5E2C89A17A}" destId="{18DB6311-E617-4FE5-921B-000D4B6AB5EB}" srcOrd="1" destOrd="0" parTransId="{80A9D51B-7E82-4A5A-97DA-FA1F34FB8C97}" sibTransId="{ECFC984F-EF28-427C-88C8-2156683BEA70}"/>
    <dgm:cxn modelId="{2E146F7C-1462-4CBD-BD40-F076F90FC47E}" type="presOf" srcId="{13B04645-8BC2-4439-8504-7106E9CBC2AB}" destId="{1AF2ADB1-E09D-4F21-878D-E14D688B6993}" srcOrd="0" destOrd="0" presId="urn:microsoft.com/office/officeart/2005/8/layout/process4"/>
    <dgm:cxn modelId="{A4B0D998-BB38-4503-ABFD-5802FD902135}" srcId="{FE458626-3F72-469F-8520-CF5E2C89A17A}" destId="{A082162C-B57B-45EB-80F0-18E2E44D7FE2}" srcOrd="2" destOrd="0" parTransId="{03568230-D6D8-483F-8B96-9A4B3072622A}" sibTransId="{910067A9-AD5F-4A12-8183-1F653D12AECC}"/>
    <dgm:cxn modelId="{51EE54A0-097A-4B3E-BE7A-9C8E9D78FE2D}" type="presOf" srcId="{A082162C-B57B-45EB-80F0-18E2E44D7FE2}" destId="{888F0EC6-ED2E-4432-AA9E-AFEB85F179B5}" srcOrd="0" destOrd="0" presId="urn:microsoft.com/office/officeart/2005/8/layout/process4"/>
    <dgm:cxn modelId="{03A5E2B7-0CD4-485E-AB4D-1AA5E64D9FDB}" type="presOf" srcId="{20C988DB-C918-480B-9C82-FF79E24E444E}" destId="{E77CF8A0-C0CD-4EB2-94AE-8E02416F68A2}" srcOrd="0" destOrd="0" presId="urn:microsoft.com/office/officeart/2005/8/layout/process4"/>
    <dgm:cxn modelId="{11ABC8BA-4A7E-41F8-B558-3AF3D116E7AD}" type="presOf" srcId="{88AD2970-F929-488E-9D34-ADCB61E40DD4}" destId="{D969A377-AF8C-481A-9DE2-459CFC4E5C48}" srcOrd="0" destOrd="0" presId="urn:microsoft.com/office/officeart/2005/8/layout/process4"/>
    <dgm:cxn modelId="{7C7647BB-16C7-494E-81FD-CEA311C9A925}" srcId="{88AD2970-F929-488E-9D34-ADCB61E40DD4}" destId="{13B04645-8BC2-4439-8504-7106E9CBC2AB}" srcOrd="0" destOrd="0" parTransId="{3B4E7BA2-7111-4275-B66E-E9788053E994}" sibTransId="{03252D6E-AAC2-4E8B-97B0-0D1938045E62}"/>
    <dgm:cxn modelId="{BC2F2930-0A86-4C3C-A448-F6A892EFDFE8}" type="presParOf" srcId="{D969A377-AF8C-481A-9DE2-459CFC4E5C48}" destId="{BA51657F-02FA-44A7-9B42-8C39D7E11841}" srcOrd="0" destOrd="0" presId="urn:microsoft.com/office/officeart/2005/8/layout/process4"/>
    <dgm:cxn modelId="{F0966C81-FE73-44DA-87C5-FC2600CDE771}" type="presParOf" srcId="{BA51657F-02FA-44A7-9B42-8C39D7E11841}" destId="{40A7FA5D-B944-49B9-B712-7BA661688783}" srcOrd="0" destOrd="0" presId="urn:microsoft.com/office/officeart/2005/8/layout/process4"/>
    <dgm:cxn modelId="{A6DF2023-D668-4705-868A-5668F588CE5D}" type="presParOf" srcId="{BA51657F-02FA-44A7-9B42-8C39D7E11841}" destId="{B5BD5874-656E-48FF-AB77-6F2DE91C0A29}" srcOrd="1" destOrd="0" presId="urn:microsoft.com/office/officeart/2005/8/layout/process4"/>
    <dgm:cxn modelId="{62E51E20-EE40-4042-9487-9EEB7F74FD3D}" type="presParOf" srcId="{BA51657F-02FA-44A7-9B42-8C39D7E11841}" destId="{286B4822-078B-4A30-814E-2C5AC208817B}" srcOrd="2" destOrd="0" presId="urn:microsoft.com/office/officeart/2005/8/layout/process4"/>
    <dgm:cxn modelId="{A6F4A939-7A2A-4A84-A084-2C9F9C5D888B}" type="presParOf" srcId="{286B4822-078B-4A30-814E-2C5AC208817B}" destId="{E77CF8A0-C0CD-4EB2-94AE-8E02416F68A2}" srcOrd="0" destOrd="0" presId="urn:microsoft.com/office/officeart/2005/8/layout/process4"/>
    <dgm:cxn modelId="{D79C71B1-79CB-419C-A220-6B85D282C45B}" type="presParOf" srcId="{286B4822-078B-4A30-814E-2C5AC208817B}" destId="{64BB2071-740E-4144-817C-1BBAE84F0DC8}" srcOrd="1" destOrd="0" presId="urn:microsoft.com/office/officeart/2005/8/layout/process4"/>
    <dgm:cxn modelId="{09881553-26E6-4EED-82F7-7A392BDB4F30}" type="presParOf" srcId="{286B4822-078B-4A30-814E-2C5AC208817B}" destId="{888F0EC6-ED2E-4432-AA9E-AFEB85F179B5}" srcOrd="2" destOrd="0" presId="urn:microsoft.com/office/officeart/2005/8/layout/process4"/>
    <dgm:cxn modelId="{34B49EAC-3E3B-47E1-80DA-289CC824C871}" type="presParOf" srcId="{D969A377-AF8C-481A-9DE2-459CFC4E5C48}" destId="{94E16230-56A6-492C-9883-8E5D9387D84B}" srcOrd="1" destOrd="0" presId="urn:microsoft.com/office/officeart/2005/8/layout/process4"/>
    <dgm:cxn modelId="{93D61B11-A831-4C9D-81FB-C808F6D5E1F7}" type="presParOf" srcId="{D969A377-AF8C-481A-9DE2-459CFC4E5C48}" destId="{58E2D1A1-40F1-4D16-AD94-2B902C4EA2D1}" srcOrd="2" destOrd="0" presId="urn:microsoft.com/office/officeart/2005/8/layout/process4"/>
    <dgm:cxn modelId="{DF687602-41B5-4B34-AD02-70560D08B990}" type="presParOf" srcId="{58E2D1A1-40F1-4D16-AD94-2B902C4EA2D1}" destId="{1AF2ADB1-E09D-4F21-878D-E14D688B699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BF048F-3246-4F2A-B750-A3BBF7C10E8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D3E82E7D-9810-4E51-81F8-DC46CC1C3646}">
      <dgm:prSet/>
      <dgm:spPr/>
      <dgm:t>
        <a:bodyPr/>
        <a:lstStyle/>
        <a:p>
          <a:r>
            <a:rPr lang="en-US"/>
            <a:t>Categorical Data</a:t>
          </a:r>
        </a:p>
      </dgm:t>
    </dgm:pt>
    <dgm:pt modelId="{899542E8-D042-4584-88BD-F16E8019DD55}" type="parTrans" cxnId="{83A9879B-DC02-466D-B88F-786CE78B5E02}">
      <dgm:prSet/>
      <dgm:spPr/>
      <dgm:t>
        <a:bodyPr/>
        <a:lstStyle/>
        <a:p>
          <a:endParaRPr lang="en-US"/>
        </a:p>
      </dgm:t>
    </dgm:pt>
    <dgm:pt modelId="{A3887558-4A86-422D-8379-B8DEE31F18AA}" type="sibTrans" cxnId="{83A9879B-DC02-466D-B88F-786CE78B5E02}">
      <dgm:prSet/>
      <dgm:spPr/>
      <dgm:t>
        <a:bodyPr/>
        <a:lstStyle/>
        <a:p>
          <a:endParaRPr lang="en-US"/>
        </a:p>
      </dgm:t>
    </dgm:pt>
    <dgm:pt modelId="{6E97FC76-B6AC-455F-AC2D-DEE391AD13E4}">
      <dgm:prSet/>
      <dgm:spPr/>
      <dgm:t>
        <a:bodyPr/>
        <a:lstStyle/>
        <a:p>
          <a:r>
            <a:rPr lang="en-US"/>
            <a:t>Gender – Male or Female</a:t>
          </a:r>
        </a:p>
      </dgm:t>
    </dgm:pt>
    <dgm:pt modelId="{13817F6A-D87E-4F55-B182-7BCA23B9970B}" type="parTrans" cxnId="{21F70C82-6194-4C54-BA96-04AF6F8B333E}">
      <dgm:prSet/>
      <dgm:spPr/>
      <dgm:t>
        <a:bodyPr/>
        <a:lstStyle/>
        <a:p>
          <a:endParaRPr lang="en-US"/>
        </a:p>
      </dgm:t>
    </dgm:pt>
    <dgm:pt modelId="{6AA12CB3-FF8A-405E-AC32-000CB5AC474E}" type="sibTrans" cxnId="{21F70C82-6194-4C54-BA96-04AF6F8B333E}">
      <dgm:prSet/>
      <dgm:spPr/>
      <dgm:t>
        <a:bodyPr/>
        <a:lstStyle/>
        <a:p>
          <a:endParaRPr lang="en-US"/>
        </a:p>
      </dgm:t>
    </dgm:pt>
    <dgm:pt modelId="{B63F6CDE-E7B9-4F8E-B5A6-3A8B07661FF4}">
      <dgm:prSet/>
      <dgm:spPr/>
      <dgm:t>
        <a:bodyPr/>
        <a:lstStyle/>
        <a:p>
          <a:r>
            <a:rPr lang="en-US"/>
            <a:t>Nationality – USA or Foreign</a:t>
          </a:r>
        </a:p>
      </dgm:t>
    </dgm:pt>
    <dgm:pt modelId="{C1890D9D-7342-42FB-A98C-76547A5C1834}" type="parTrans" cxnId="{4CCC452C-49A3-40F2-9CE7-847D371917D8}">
      <dgm:prSet/>
      <dgm:spPr/>
      <dgm:t>
        <a:bodyPr/>
        <a:lstStyle/>
        <a:p>
          <a:endParaRPr lang="en-US"/>
        </a:p>
      </dgm:t>
    </dgm:pt>
    <dgm:pt modelId="{6F4CF395-85A1-4EF3-BD1D-D04487F2EE6D}" type="sibTrans" cxnId="{4CCC452C-49A3-40F2-9CE7-847D371917D8}">
      <dgm:prSet/>
      <dgm:spPr/>
      <dgm:t>
        <a:bodyPr/>
        <a:lstStyle/>
        <a:p>
          <a:endParaRPr lang="en-US"/>
        </a:p>
      </dgm:t>
    </dgm:pt>
    <dgm:pt modelId="{98074313-ED4F-4DFA-8084-435AEE1CA13D}">
      <dgm:prSet/>
      <dgm:spPr/>
      <dgm:t>
        <a:bodyPr/>
        <a:lstStyle/>
        <a:p>
          <a:r>
            <a:rPr lang="en-US"/>
            <a:t>Ethnicity</a:t>
          </a:r>
        </a:p>
      </dgm:t>
    </dgm:pt>
    <dgm:pt modelId="{BB34D504-1D27-4775-83A7-E893D8EB4C45}" type="parTrans" cxnId="{0288B42A-E141-4C96-94A4-FA716F8C5D0F}">
      <dgm:prSet/>
      <dgm:spPr/>
      <dgm:t>
        <a:bodyPr/>
        <a:lstStyle/>
        <a:p>
          <a:endParaRPr lang="en-US"/>
        </a:p>
      </dgm:t>
    </dgm:pt>
    <dgm:pt modelId="{E2D15E65-94B7-4AFC-A016-81DA08E8D36C}" type="sibTrans" cxnId="{0288B42A-E141-4C96-94A4-FA716F8C5D0F}">
      <dgm:prSet/>
      <dgm:spPr/>
      <dgm:t>
        <a:bodyPr/>
        <a:lstStyle/>
        <a:p>
          <a:endParaRPr lang="en-US"/>
        </a:p>
      </dgm:t>
    </dgm:pt>
    <dgm:pt modelId="{DC02330F-BC65-4457-86B3-C1E3EE695FC8}">
      <dgm:prSet/>
      <dgm:spPr/>
      <dgm:t>
        <a:bodyPr/>
        <a:lstStyle/>
        <a:p>
          <a:r>
            <a:rPr lang="en-US"/>
            <a:t>Name Change – Original or screen name</a:t>
          </a:r>
        </a:p>
      </dgm:t>
    </dgm:pt>
    <dgm:pt modelId="{3B219164-09F9-4721-BBC9-A84CF38AAC4B}" type="parTrans" cxnId="{24AD27E6-962B-4432-92D8-CFBABEA84B02}">
      <dgm:prSet/>
      <dgm:spPr/>
      <dgm:t>
        <a:bodyPr/>
        <a:lstStyle/>
        <a:p>
          <a:endParaRPr lang="en-US"/>
        </a:p>
      </dgm:t>
    </dgm:pt>
    <dgm:pt modelId="{CD009769-4B13-4881-BBC2-A981EADF5817}" type="sibTrans" cxnId="{24AD27E6-962B-4432-92D8-CFBABEA84B02}">
      <dgm:prSet/>
      <dgm:spPr/>
      <dgm:t>
        <a:bodyPr/>
        <a:lstStyle/>
        <a:p>
          <a:endParaRPr lang="en-US"/>
        </a:p>
      </dgm:t>
    </dgm:pt>
    <dgm:pt modelId="{89D0CCD3-925B-468B-80EC-B58F62ACA3F9}">
      <dgm:prSet/>
      <dgm:spPr/>
      <dgm:t>
        <a:bodyPr/>
        <a:lstStyle/>
        <a:p>
          <a:r>
            <a:rPr lang="en-US"/>
            <a:t>Genre – Drama or Other</a:t>
          </a:r>
        </a:p>
      </dgm:t>
    </dgm:pt>
    <dgm:pt modelId="{38B0CABC-080A-486D-868F-76C14008E57D}" type="parTrans" cxnId="{6048277C-7F91-40BC-BDE4-7449688F0D8E}">
      <dgm:prSet/>
      <dgm:spPr/>
      <dgm:t>
        <a:bodyPr/>
        <a:lstStyle/>
        <a:p>
          <a:endParaRPr lang="en-US"/>
        </a:p>
      </dgm:t>
    </dgm:pt>
    <dgm:pt modelId="{FABEE352-9FC2-49B1-B35C-7D3BEAF303EF}" type="sibTrans" cxnId="{6048277C-7F91-40BC-BDE4-7449688F0D8E}">
      <dgm:prSet/>
      <dgm:spPr/>
      <dgm:t>
        <a:bodyPr/>
        <a:lstStyle/>
        <a:p>
          <a:endParaRPr lang="en-US"/>
        </a:p>
      </dgm:t>
    </dgm:pt>
    <dgm:pt modelId="{F4750C1F-2FD6-4823-99C6-D1F0177BD69C}">
      <dgm:prSet/>
      <dgm:spPr/>
      <dgm:t>
        <a:bodyPr/>
        <a:lstStyle/>
        <a:p>
          <a:r>
            <a:rPr lang="en-US"/>
            <a:t>Alive – Yes or No</a:t>
          </a:r>
        </a:p>
      </dgm:t>
    </dgm:pt>
    <dgm:pt modelId="{E26C28E4-559C-4F4E-96BD-50F1026752FB}" type="parTrans" cxnId="{6BB762FD-7D2B-416B-ABCA-BE0DB5E1E5CD}">
      <dgm:prSet/>
      <dgm:spPr/>
      <dgm:t>
        <a:bodyPr/>
        <a:lstStyle/>
        <a:p>
          <a:endParaRPr lang="en-US"/>
        </a:p>
      </dgm:t>
    </dgm:pt>
    <dgm:pt modelId="{B980C678-1595-48DB-99F4-2E5B84C7E400}" type="sibTrans" cxnId="{6BB762FD-7D2B-416B-ABCA-BE0DB5E1E5CD}">
      <dgm:prSet/>
      <dgm:spPr/>
      <dgm:t>
        <a:bodyPr/>
        <a:lstStyle/>
        <a:p>
          <a:endParaRPr lang="en-US"/>
        </a:p>
      </dgm:t>
    </dgm:pt>
    <dgm:pt modelId="{EE942599-28AC-49CB-A91A-5C62FE9BD84A}">
      <dgm:prSet/>
      <dgm:spPr/>
      <dgm:t>
        <a:bodyPr/>
        <a:lstStyle/>
        <a:p>
          <a:r>
            <a:rPr lang="en-US" dirty="0"/>
            <a:t>Interval Data</a:t>
          </a:r>
        </a:p>
      </dgm:t>
    </dgm:pt>
    <dgm:pt modelId="{24A0B473-8C0D-4319-AD9F-7D92D371FEAD}" type="parTrans" cxnId="{28E665FB-6752-4FE3-B05D-9B575101F12B}">
      <dgm:prSet/>
      <dgm:spPr/>
      <dgm:t>
        <a:bodyPr/>
        <a:lstStyle/>
        <a:p>
          <a:endParaRPr lang="en-US"/>
        </a:p>
      </dgm:t>
    </dgm:pt>
    <dgm:pt modelId="{1528002E-8CEB-4B47-960A-DF8856AAC84D}" type="sibTrans" cxnId="{28E665FB-6752-4FE3-B05D-9B575101F12B}">
      <dgm:prSet/>
      <dgm:spPr/>
      <dgm:t>
        <a:bodyPr/>
        <a:lstStyle/>
        <a:p>
          <a:endParaRPr lang="en-US"/>
        </a:p>
      </dgm:t>
    </dgm:pt>
    <dgm:pt modelId="{26963CC4-31FD-41EA-A3A2-D181FB71621B}">
      <dgm:prSet/>
      <dgm:spPr/>
      <dgm:t>
        <a:bodyPr/>
        <a:lstStyle/>
        <a:p>
          <a:r>
            <a:rPr lang="en-US"/>
            <a:t>Birth Year</a:t>
          </a:r>
        </a:p>
      </dgm:t>
    </dgm:pt>
    <dgm:pt modelId="{FD1B6978-478F-409A-ABA6-84C8885AEF15}" type="parTrans" cxnId="{D42B241D-A2FE-44CA-A672-39F91C4F32CB}">
      <dgm:prSet/>
      <dgm:spPr/>
      <dgm:t>
        <a:bodyPr/>
        <a:lstStyle/>
        <a:p>
          <a:endParaRPr lang="en-US"/>
        </a:p>
      </dgm:t>
    </dgm:pt>
    <dgm:pt modelId="{0ED8FE3E-A897-4567-80F8-7BBCB57DA353}" type="sibTrans" cxnId="{D42B241D-A2FE-44CA-A672-39F91C4F32CB}">
      <dgm:prSet/>
      <dgm:spPr/>
      <dgm:t>
        <a:bodyPr/>
        <a:lstStyle/>
        <a:p>
          <a:endParaRPr lang="en-US"/>
        </a:p>
      </dgm:t>
    </dgm:pt>
    <dgm:pt modelId="{73D92ECD-6858-403F-BDF1-63D4EDC38952}">
      <dgm:prSet/>
      <dgm:spPr/>
      <dgm:t>
        <a:bodyPr/>
        <a:lstStyle/>
        <a:p>
          <a:r>
            <a:rPr lang="en-US"/>
            <a:t>First Film Year</a:t>
          </a:r>
        </a:p>
      </dgm:t>
    </dgm:pt>
    <dgm:pt modelId="{1EA034D0-FFA4-452C-B5CC-9A92ECD9E155}" type="parTrans" cxnId="{3828C5D3-BE8F-4ECE-A7E5-B2F958BFD555}">
      <dgm:prSet/>
      <dgm:spPr/>
      <dgm:t>
        <a:bodyPr/>
        <a:lstStyle/>
        <a:p>
          <a:endParaRPr lang="en-US"/>
        </a:p>
      </dgm:t>
    </dgm:pt>
    <dgm:pt modelId="{EA6B657F-BA55-4144-B86E-F491BA103EF3}" type="sibTrans" cxnId="{3828C5D3-BE8F-4ECE-A7E5-B2F958BFD555}">
      <dgm:prSet/>
      <dgm:spPr/>
      <dgm:t>
        <a:bodyPr/>
        <a:lstStyle/>
        <a:p>
          <a:endParaRPr lang="en-US"/>
        </a:p>
      </dgm:t>
    </dgm:pt>
    <dgm:pt modelId="{82CB2DAB-925D-4D68-8BF9-91B90A04549B}">
      <dgm:prSet/>
      <dgm:spPr/>
      <dgm:t>
        <a:bodyPr/>
        <a:lstStyle/>
        <a:p>
          <a:r>
            <a:rPr lang="en-US"/>
            <a:t>Last Film Year</a:t>
          </a:r>
        </a:p>
      </dgm:t>
    </dgm:pt>
    <dgm:pt modelId="{8D8227F0-AC29-4349-B0B7-3575915723A2}" type="parTrans" cxnId="{A04C4969-3950-4661-831D-78D232C42537}">
      <dgm:prSet/>
      <dgm:spPr/>
      <dgm:t>
        <a:bodyPr/>
        <a:lstStyle/>
        <a:p>
          <a:endParaRPr lang="en-US"/>
        </a:p>
      </dgm:t>
    </dgm:pt>
    <dgm:pt modelId="{533363DB-7890-4F46-9130-F0D30014AE50}" type="sibTrans" cxnId="{A04C4969-3950-4661-831D-78D232C42537}">
      <dgm:prSet/>
      <dgm:spPr/>
      <dgm:t>
        <a:bodyPr/>
        <a:lstStyle/>
        <a:p>
          <a:endParaRPr lang="en-US"/>
        </a:p>
      </dgm:t>
    </dgm:pt>
    <dgm:pt modelId="{CAD8729A-14F0-4FB7-91DF-11301E5E6E70}">
      <dgm:prSet/>
      <dgm:spPr/>
      <dgm:t>
        <a:bodyPr/>
        <a:lstStyle/>
        <a:p>
          <a:r>
            <a:rPr lang="en-US"/>
            <a:t>First Nomination Year</a:t>
          </a:r>
        </a:p>
      </dgm:t>
    </dgm:pt>
    <dgm:pt modelId="{E72E8EBF-A9DC-4E5F-9077-3C3B8F24E9C1}" type="parTrans" cxnId="{FE5C81C3-FD6D-4A4D-9D18-ABFEF41CF7F5}">
      <dgm:prSet/>
      <dgm:spPr/>
      <dgm:t>
        <a:bodyPr/>
        <a:lstStyle/>
        <a:p>
          <a:endParaRPr lang="en-US"/>
        </a:p>
      </dgm:t>
    </dgm:pt>
    <dgm:pt modelId="{CAE310C3-210D-43FB-8BC7-3173B63E1A75}" type="sibTrans" cxnId="{FE5C81C3-FD6D-4A4D-9D18-ABFEF41CF7F5}">
      <dgm:prSet/>
      <dgm:spPr/>
      <dgm:t>
        <a:bodyPr/>
        <a:lstStyle/>
        <a:p>
          <a:endParaRPr lang="en-US"/>
        </a:p>
      </dgm:t>
    </dgm:pt>
    <dgm:pt modelId="{DAB36E44-AD96-4DE4-85E0-C1A68BFA4607}">
      <dgm:prSet/>
      <dgm:spPr/>
      <dgm:t>
        <a:bodyPr/>
        <a:lstStyle/>
        <a:p>
          <a:r>
            <a:rPr lang="en-US" dirty="0"/>
            <a:t>First Win Year</a:t>
          </a:r>
        </a:p>
      </dgm:t>
    </dgm:pt>
    <dgm:pt modelId="{13BF2AE7-D09B-4B7C-AF19-3441EC415CBA}" type="parTrans" cxnId="{51413C7E-12A7-43C2-B4FC-0C493BFF5FD2}">
      <dgm:prSet/>
      <dgm:spPr/>
      <dgm:t>
        <a:bodyPr/>
        <a:lstStyle/>
        <a:p>
          <a:endParaRPr lang="en-US"/>
        </a:p>
      </dgm:t>
    </dgm:pt>
    <dgm:pt modelId="{1803129F-273F-4B51-8613-AC79894859E7}" type="sibTrans" cxnId="{51413C7E-12A7-43C2-B4FC-0C493BFF5FD2}">
      <dgm:prSet/>
      <dgm:spPr/>
      <dgm:t>
        <a:bodyPr/>
        <a:lstStyle/>
        <a:p>
          <a:endParaRPr lang="en-US"/>
        </a:p>
      </dgm:t>
    </dgm:pt>
    <dgm:pt modelId="{3605B44D-72F3-402B-941C-16D30AA25055}">
      <dgm:prSet/>
      <dgm:spPr/>
      <dgm:t>
        <a:bodyPr/>
        <a:lstStyle/>
        <a:p>
          <a:r>
            <a:rPr lang="en-US"/>
            <a:t>Numerical Data</a:t>
          </a:r>
        </a:p>
      </dgm:t>
    </dgm:pt>
    <dgm:pt modelId="{556DCFF8-8657-4ADE-A672-C209D7FB044B}" type="parTrans" cxnId="{C2034CB5-4BD1-4A6F-83D6-D57721A40484}">
      <dgm:prSet/>
      <dgm:spPr/>
      <dgm:t>
        <a:bodyPr/>
        <a:lstStyle/>
        <a:p>
          <a:endParaRPr lang="en-US"/>
        </a:p>
      </dgm:t>
    </dgm:pt>
    <dgm:pt modelId="{2C80CA33-205A-41E7-99DF-C75A07262853}" type="sibTrans" cxnId="{C2034CB5-4BD1-4A6F-83D6-D57721A40484}">
      <dgm:prSet/>
      <dgm:spPr/>
      <dgm:t>
        <a:bodyPr/>
        <a:lstStyle/>
        <a:p>
          <a:endParaRPr lang="en-US"/>
        </a:p>
      </dgm:t>
    </dgm:pt>
    <dgm:pt modelId="{1F81110A-3070-4BA0-A9AC-CDF5606524B9}">
      <dgm:prSet/>
      <dgm:spPr/>
      <dgm:t>
        <a:bodyPr/>
        <a:lstStyle/>
        <a:p>
          <a:r>
            <a:rPr lang="en-US"/>
            <a:t>Number of Films</a:t>
          </a:r>
        </a:p>
      </dgm:t>
    </dgm:pt>
    <dgm:pt modelId="{001B5E03-4A80-4A3C-9481-EAC3CE7C7B40}" type="parTrans" cxnId="{1C35568F-D219-447B-8E04-A3A90E844E5B}">
      <dgm:prSet/>
      <dgm:spPr/>
      <dgm:t>
        <a:bodyPr/>
        <a:lstStyle/>
        <a:p>
          <a:endParaRPr lang="en-US"/>
        </a:p>
      </dgm:t>
    </dgm:pt>
    <dgm:pt modelId="{AC6EB6D7-CBB1-4868-8602-81BC4C32A6CD}" type="sibTrans" cxnId="{1C35568F-D219-447B-8E04-A3A90E844E5B}">
      <dgm:prSet/>
      <dgm:spPr/>
      <dgm:t>
        <a:bodyPr/>
        <a:lstStyle/>
        <a:p>
          <a:endParaRPr lang="en-US"/>
        </a:p>
      </dgm:t>
    </dgm:pt>
    <dgm:pt modelId="{502EFBD9-CC07-48F8-AD07-DC489D71B6A9}">
      <dgm:prSet/>
      <dgm:spPr/>
      <dgm:t>
        <a:bodyPr/>
        <a:lstStyle/>
        <a:p>
          <a:r>
            <a:rPr lang="en-US"/>
            <a:t>Number of Four-Star Films</a:t>
          </a:r>
        </a:p>
      </dgm:t>
    </dgm:pt>
    <dgm:pt modelId="{AC962B3D-2DA3-40D1-AF40-6A07CD1E4887}" type="parTrans" cxnId="{2B8E1033-8A41-46B5-B93E-FBCAEB458465}">
      <dgm:prSet/>
      <dgm:spPr/>
      <dgm:t>
        <a:bodyPr/>
        <a:lstStyle/>
        <a:p>
          <a:endParaRPr lang="en-US"/>
        </a:p>
      </dgm:t>
    </dgm:pt>
    <dgm:pt modelId="{455122E7-B6B0-46AB-A83B-EB7B7E69ACC1}" type="sibTrans" cxnId="{2B8E1033-8A41-46B5-B93E-FBCAEB458465}">
      <dgm:prSet/>
      <dgm:spPr/>
      <dgm:t>
        <a:bodyPr/>
        <a:lstStyle/>
        <a:p>
          <a:endParaRPr lang="en-US"/>
        </a:p>
      </dgm:t>
    </dgm:pt>
    <dgm:pt modelId="{9BFC9D53-C861-4711-B1B2-D0236B29A4C8}">
      <dgm:prSet/>
      <dgm:spPr/>
      <dgm:t>
        <a:bodyPr/>
        <a:lstStyle/>
        <a:p>
          <a:r>
            <a:rPr lang="en-US"/>
            <a:t>Number of Nominations</a:t>
          </a:r>
        </a:p>
      </dgm:t>
    </dgm:pt>
    <dgm:pt modelId="{52B5CF32-B2B8-4B44-8F63-C8E8EB8206F7}" type="parTrans" cxnId="{99380FBD-E497-4102-AD0C-09904D3324CA}">
      <dgm:prSet/>
      <dgm:spPr/>
      <dgm:t>
        <a:bodyPr/>
        <a:lstStyle/>
        <a:p>
          <a:endParaRPr lang="en-US"/>
        </a:p>
      </dgm:t>
    </dgm:pt>
    <dgm:pt modelId="{D951D2A5-6319-401E-A129-58157D7BCC82}" type="sibTrans" cxnId="{99380FBD-E497-4102-AD0C-09904D3324CA}">
      <dgm:prSet/>
      <dgm:spPr/>
      <dgm:t>
        <a:bodyPr/>
        <a:lstStyle/>
        <a:p>
          <a:endParaRPr lang="en-US"/>
        </a:p>
      </dgm:t>
    </dgm:pt>
    <dgm:pt modelId="{1F3C03A8-C9F3-4103-8E46-63782DBC232A}">
      <dgm:prSet/>
      <dgm:spPr/>
      <dgm:t>
        <a:bodyPr/>
        <a:lstStyle/>
        <a:p>
          <a:r>
            <a:rPr lang="en-US"/>
            <a:t>Number of Wins</a:t>
          </a:r>
        </a:p>
      </dgm:t>
    </dgm:pt>
    <dgm:pt modelId="{85A40359-AA72-4D4B-B03E-F09432FE004C}" type="parTrans" cxnId="{27A50DC4-D576-43AC-8993-57018AF140D2}">
      <dgm:prSet/>
      <dgm:spPr/>
      <dgm:t>
        <a:bodyPr/>
        <a:lstStyle/>
        <a:p>
          <a:endParaRPr lang="en-US"/>
        </a:p>
      </dgm:t>
    </dgm:pt>
    <dgm:pt modelId="{F2096526-8293-4AB7-A53B-92D158471131}" type="sibTrans" cxnId="{27A50DC4-D576-43AC-8993-57018AF140D2}">
      <dgm:prSet/>
      <dgm:spPr/>
      <dgm:t>
        <a:bodyPr/>
        <a:lstStyle/>
        <a:p>
          <a:endParaRPr lang="en-US"/>
        </a:p>
      </dgm:t>
    </dgm:pt>
    <dgm:pt modelId="{1C7C22C7-234E-4E54-A692-F1FCF54DC2F8}" type="pres">
      <dgm:prSet presAssocID="{22BF048F-3246-4F2A-B750-A3BBF7C10E8B}" presName="Name0" presStyleCnt="0">
        <dgm:presLayoutVars>
          <dgm:dir/>
          <dgm:animLvl val="lvl"/>
          <dgm:resizeHandles val="exact"/>
        </dgm:presLayoutVars>
      </dgm:prSet>
      <dgm:spPr/>
    </dgm:pt>
    <dgm:pt modelId="{070D880C-B191-4F6B-9BD3-F016935CEED8}" type="pres">
      <dgm:prSet presAssocID="{D3E82E7D-9810-4E51-81F8-DC46CC1C3646}" presName="composite" presStyleCnt="0"/>
      <dgm:spPr/>
    </dgm:pt>
    <dgm:pt modelId="{119C84EF-B668-4E0A-9CC3-4D3A58BB9C21}" type="pres">
      <dgm:prSet presAssocID="{D3E82E7D-9810-4E51-81F8-DC46CC1C3646}" presName="parTx" presStyleLbl="alignNode1" presStyleIdx="0" presStyleCnt="3">
        <dgm:presLayoutVars>
          <dgm:chMax val="0"/>
          <dgm:chPref val="0"/>
          <dgm:bulletEnabled val="1"/>
        </dgm:presLayoutVars>
      </dgm:prSet>
      <dgm:spPr/>
    </dgm:pt>
    <dgm:pt modelId="{A391FCE9-2189-4835-ABD0-540203EA293F}" type="pres">
      <dgm:prSet presAssocID="{D3E82E7D-9810-4E51-81F8-DC46CC1C3646}" presName="desTx" presStyleLbl="alignAccFollowNode1" presStyleIdx="0" presStyleCnt="3">
        <dgm:presLayoutVars>
          <dgm:bulletEnabled val="1"/>
        </dgm:presLayoutVars>
      </dgm:prSet>
      <dgm:spPr/>
    </dgm:pt>
    <dgm:pt modelId="{90252A02-3F38-4C18-AE9C-7A956EB60A05}" type="pres">
      <dgm:prSet presAssocID="{A3887558-4A86-422D-8379-B8DEE31F18AA}" presName="space" presStyleCnt="0"/>
      <dgm:spPr/>
    </dgm:pt>
    <dgm:pt modelId="{15D193EB-77A1-4165-8D90-FCE32F79658C}" type="pres">
      <dgm:prSet presAssocID="{EE942599-28AC-49CB-A91A-5C62FE9BD84A}" presName="composite" presStyleCnt="0"/>
      <dgm:spPr/>
    </dgm:pt>
    <dgm:pt modelId="{79BBECAD-3D2C-435C-8E67-B6BF18DDA71E}" type="pres">
      <dgm:prSet presAssocID="{EE942599-28AC-49CB-A91A-5C62FE9BD84A}" presName="parTx" presStyleLbl="alignNode1" presStyleIdx="1" presStyleCnt="3">
        <dgm:presLayoutVars>
          <dgm:chMax val="0"/>
          <dgm:chPref val="0"/>
          <dgm:bulletEnabled val="1"/>
        </dgm:presLayoutVars>
      </dgm:prSet>
      <dgm:spPr/>
    </dgm:pt>
    <dgm:pt modelId="{5EFF71D4-DE0A-43B7-ACCA-B59EC3027E4F}" type="pres">
      <dgm:prSet presAssocID="{EE942599-28AC-49CB-A91A-5C62FE9BD84A}" presName="desTx" presStyleLbl="alignAccFollowNode1" presStyleIdx="1" presStyleCnt="3">
        <dgm:presLayoutVars>
          <dgm:bulletEnabled val="1"/>
        </dgm:presLayoutVars>
      </dgm:prSet>
      <dgm:spPr/>
    </dgm:pt>
    <dgm:pt modelId="{339790B1-65D3-4729-96C3-0DF8F2AD611F}" type="pres">
      <dgm:prSet presAssocID="{1528002E-8CEB-4B47-960A-DF8856AAC84D}" presName="space" presStyleCnt="0"/>
      <dgm:spPr/>
    </dgm:pt>
    <dgm:pt modelId="{97F415A4-C05F-4588-AED3-EE34EF493753}" type="pres">
      <dgm:prSet presAssocID="{3605B44D-72F3-402B-941C-16D30AA25055}" presName="composite" presStyleCnt="0"/>
      <dgm:spPr/>
    </dgm:pt>
    <dgm:pt modelId="{705140CC-CEDB-476D-BDA0-8D599541A7D6}" type="pres">
      <dgm:prSet presAssocID="{3605B44D-72F3-402B-941C-16D30AA25055}" presName="parTx" presStyleLbl="alignNode1" presStyleIdx="2" presStyleCnt="3">
        <dgm:presLayoutVars>
          <dgm:chMax val="0"/>
          <dgm:chPref val="0"/>
          <dgm:bulletEnabled val="1"/>
        </dgm:presLayoutVars>
      </dgm:prSet>
      <dgm:spPr/>
    </dgm:pt>
    <dgm:pt modelId="{F4953F6A-53D1-4EFC-A8B7-7A08F43DDCBA}" type="pres">
      <dgm:prSet presAssocID="{3605B44D-72F3-402B-941C-16D30AA25055}" presName="desTx" presStyleLbl="alignAccFollowNode1" presStyleIdx="2" presStyleCnt="3">
        <dgm:presLayoutVars>
          <dgm:bulletEnabled val="1"/>
        </dgm:presLayoutVars>
      </dgm:prSet>
      <dgm:spPr/>
    </dgm:pt>
  </dgm:ptLst>
  <dgm:cxnLst>
    <dgm:cxn modelId="{77659909-1B57-4E5C-A38C-73DB9B44E4F0}" type="presOf" srcId="{EE942599-28AC-49CB-A91A-5C62FE9BD84A}" destId="{79BBECAD-3D2C-435C-8E67-B6BF18DDA71E}" srcOrd="0" destOrd="0" presId="urn:microsoft.com/office/officeart/2005/8/layout/hList1"/>
    <dgm:cxn modelId="{BC27A918-0519-4A22-8392-2D59FF7FCA77}" type="presOf" srcId="{6E97FC76-B6AC-455F-AC2D-DEE391AD13E4}" destId="{A391FCE9-2189-4835-ABD0-540203EA293F}" srcOrd="0" destOrd="0" presId="urn:microsoft.com/office/officeart/2005/8/layout/hList1"/>
    <dgm:cxn modelId="{D42B241D-A2FE-44CA-A672-39F91C4F32CB}" srcId="{EE942599-28AC-49CB-A91A-5C62FE9BD84A}" destId="{26963CC4-31FD-41EA-A3A2-D181FB71621B}" srcOrd="0" destOrd="0" parTransId="{FD1B6978-478F-409A-ABA6-84C8885AEF15}" sibTransId="{0ED8FE3E-A897-4567-80F8-7BBCB57DA353}"/>
    <dgm:cxn modelId="{0288B42A-E141-4C96-94A4-FA716F8C5D0F}" srcId="{D3E82E7D-9810-4E51-81F8-DC46CC1C3646}" destId="{98074313-ED4F-4DFA-8084-435AEE1CA13D}" srcOrd="2" destOrd="0" parTransId="{BB34D504-1D27-4775-83A7-E893D8EB4C45}" sibTransId="{E2D15E65-94B7-4AFC-A016-81DA08E8D36C}"/>
    <dgm:cxn modelId="{4CCC452C-49A3-40F2-9CE7-847D371917D8}" srcId="{D3E82E7D-9810-4E51-81F8-DC46CC1C3646}" destId="{B63F6CDE-E7B9-4F8E-B5A6-3A8B07661FF4}" srcOrd="1" destOrd="0" parTransId="{C1890D9D-7342-42FB-A98C-76547A5C1834}" sibTransId="{6F4CF395-85A1-4EF3-BD1D-D04487F2EE6D}"/>
    <dgm:cxn modelId="{2B8E1033-8A41-46B5-B93E-FBCAEB458465}" srcId="{3605B44D-72F3-402B-941C-16D30AA25055}" destId="{502EFBD9-CC07-48F8-AD07-DC489D71B6A9}" srcOrd="1" destOrd="0" parTransId="{AC962B3D-2DA3-40D1-AF40-6A07CD1E4887}" sibTransId="{455122E7-B6B0-46AB-A83B-EB7B7E69ACC1}"/>
    <dgm:cxn modelId="{0C9F9B3F-5459-412D-BEF9-972B1086A056}" type="presOf" srcId="{1F3C03A8-C9F3-4103-8E46-63782DBC232A}" destId="{F4953F6A-53D1-4EFC-A8B7-7A08F43DDCBA}" srcOrd="0" destOrd="3" presId="urn:microsoft.com/office/officeart/2005/8/layout/hList1"/>
    <dgm:cxn modelId="{BB9D0A60-BEEB-43AB-A8D6-ED40E13BEC7A}" type="presOf" srcId="{F4750C1F-2FD6-4823-99C6-D1F0177BD69C}" destId="{A391FCE9-2189-4835-ABD0-540203EA293F}" srcOrd="0" destOrd="5" presId="urn:microsoft.com/office/officeart/2005/8/layout/hList1"/>
    <dgm:cxn modelId="{D4F9B345-7E06-432C-AE7F-CAF74C70D3AD}" type="presOf" srcId="{CAD8729A-14F0-4FB7-91DF-11301E5E6E70}" destId="{5EFF71D4-DE0A-43B7-ACCA-B59EC3027E4F}" srcOrd="0" destOrd="3" presId="urn:microsoft.com/office/officeart/2005/8/layout/hList1"/>
    <dgm:cxn modelId="{1FBDC467-B9FA-4110-993A-7A0A70031711}" type="presOf" srcId="{502EFBD9-CC07-48F8-AD07-DC489D71B6A9}" destId="{F4953F6A-53D1-4EFC-A8B7-7A08F43DDCBA}" srcOrd="0" destOrd="1" presId="urn:microsoft.com/office/officeart/2005/8/layout/hList1"/>
    <dgm:cxn modelId="{A04C4969-3950-4661-831D-78D232C42537}" srcId="{EE942599-28AC-49CB-A91A-5C62FE9BD84A}" destId="{82CB2DAB-925D-4D68-8BF9-91B90A04549B}" srcOrd="2" destOrd="0" parTransId="{8D8227F0-AC29-4349-B0B7-3575915723A2}" sibTransId="{533363DB-7890-4F46-9130-F0D30014AE50}"/>
    <dgm:cxn modelId="{22BF204B-1F5A-4BB7-9762-49F049E90874}" type="presOf" srcId="{26963CC4-31FD-41EA-A3A2-D181FB71621B}" destId="{5EFF71D4-DE0A-43B7-ACCA-B59EC3027E4F}" srcOrd="0" destOrd="0" presId="urn:microsoft.com/office/officeart/2005/8/layout/hList1"/>
    <dgm:cxn modelId="{45AB0C4D-3ECD-4EB1-913A-85AB8EB58253}" type="presOf" srcId="{D3E82E7D-9810-4E51-81F8-DC46CC1C3646}" destId="{119C84EF-B668-4E0A-9CC3-4D3A58BB9C21}" srcOrd="0" destOrd="0" presId="urn:microsoft.com/office/officeart/2005/8/layout/hList1"/>
    <dgm:cxn modelId="{3071517B-84D3-4266-B8CC-41995E8FEFFB}" type="presOf" srcId="{DC02330F-BC65-4457-86B3-C1E3EE695FC8}" destId="{A391FCE9-2189-4835-ABD0-540203EA293F}" srcOrd="0" destOrd="3" presId="urn:microsoft.com/office/officeart/2005/8/layout/hList1"/>
    <dgm:cxn modelId="{6048277C-7F91-40BC-BDE4-7449688F0D8E}" srcId="{D3E82E7D-9810-4E51-81F8-DC46CC1C3646}" destId="{89D0CCD3-925B-468B-80EC-B58F62ACA3F9}" srcOrd="4" destOrd="0" parTransId="{38B0CABC-080A-486D-868F-76C14008E57D}" sibTransId="{FABEE352-9FC2-49B1-B35C-7D3BEAF303EF}"/>
    <dgm:cxn modelId="{51413C7E-12A7-43C2-B4FC-0C493BFF5FD2}" srcId="{EE942599-28AC-49CB-A91A-5C62FE9BD84A}" destId="{DAB36E44-AD96-4DE4-85E0-C1A68BFA4607}" srcOrd="4" destOrd="0" parTransId="{13BF2AE7-D09B-4B7C-AF19-3441EC415CBA}" sibTransId="{1803129F-273F-4B51-8613-AC79894859E7}"/>
    <dgm:cxn modelId="{21F70C82-6194-4C54-BA96-04AF6F8B333E}" srcId="{D3E82E7D-9810-4E51-81F8-DC46CC1C3646}" destId="{6E97FC76-B6AC-455F-AC2D-DEE391AD13E4}" srcOrd="0" destOrd="0" parTransId="{13817F6A-D87E-4F55-B182-7BCA23B9970B}" sibTransId="{6AA12CB3-FF8A-405E-AC32-000CB5AC474E}"/>
    <dgm:cxn modelId="{0D226B8F-F61C-4644-AA16-0E896D8E4C38}" type="presOf" srcId="{9BFC9D53-C861-4711-B1B2-D0236B29A4C8}" destId="{F4953F6A-53D1-4EFC-A8B7-7A08F43DDCBA}" srcOrd="0" destOrd="2" presId="urn:microsoft.com/office/officeart/2005/8/layout/hList1"/>
    <dgm:cxn modelId="{1C35568F-D219-447B-8E04-A3A90E844E5B}" srcId="{3605B44D-72F3-402B-941C-16D30AA25055}" destId="{1F81110A-3070-4BA0-A9AC-CDF5606524B9}" srcOrd="0" destOrd="0" parTransId="{001B5E03-4A80-4A3C-9481-EAC3CE7C7B40}" sibTransId="{AC6EB6D7-CBB1-4868-8602-81BC4C32A6CD}"/>
    <dgm:cxn modelId="{83A9879B-DC02-466D-B88F-786CE78B5E02}" srcId="{22BF048F-3246-4F2A-B750-A3BBF7C10E8B}" destId="{D3E82E7D-9810-4E51-81F8-DC46CC1C3646}" srcOrd="0" destOrd="0" parTransId="{899542E8-D042-4584-88BD-F16E8019DD55}" sibTransId="{A3887558-4A86-422D-8379-B8DEE31F18AA}"/>
    <dgm:cxn modelId="{9C30EF9D-E362-4AB5-BF03-B2C4CBE6D50C}" type="presOf" srcId="{73D92ECD-6858-403F-BDF1-63D4EDC38952}" destId="{5EFF71D4-DE0A-43B7-ACCA-B59EC3027E4F}" srcOrd="0" destOrd="1" presId="urn:microsoft.com/office/officeart/2005/8/layout/hList1"/>
    <dgm:cxn modelId="{504FBF9E-1243-4B0F-BDA0-BC9CCF69E2A5}" type="presOf" srcId="{98074313-ED4F-4DFA-8084-435AEE1CA13D}" destId="{A391FCE9-2189-4835-ABD0-540203EA293F}" srcOrd="0" destOrd="2" presId="urn:microsoft.com/office/officeart/2005/8/layout/hList1"/>
    <dgm:cxn modelId="{1B0468A3-97B5-4BF1-B513-E2C72186B043}" type="presOf" srcId="{3605B44D-72F3-402B-941C-16D30AA25055}" destId="{705140CC-CEDB-476D-BDA0-8D599541A7D6}" srcOrd="0" destOrd="0" presId="urn:microsoft.com/office/officeart/2005/8/layout/hList1"/>
    <dgm:cxn modelId="{C2034CB5-4BD1-4A6F-83D6-D57721A40484}" srcId="{22BF048F-3246-4F2A-B750-A3BBF7C10E8B}" destId="{3605B44D-72F3-402B-941C-16D30AA25055}" srcOrd="2" destOrd="0" parTransId="{556DCFF8-8657-4ADE-A672-C209D7FB044B}" sibTransId="{2C80CA33-205A-41E7-99DF-C75A07262853}"/>
    <dgm:cxn modelId="{A59048BB-6A61-4471-9CEF-B9AC7362FB0C}" type="presOf" srcId="{B63F6CDE-E7B9-4F8E-B5A6-3A8B07661FF4}" destId="{A391FCE9-2189-4835-ABD0-540203EA293F}" srcOrd="0" destOrd="1" presId="urn:microsoft.com/office/officeart/2005/8/layout/hList1"/>
    <dgm:cxn modelId="{99380FBD-E497-4102-AD0C-09904D3324CA}" srcId="{3605B44D-72F3-402B-941C-16D30AA25055}" destId="{9BFC9D53-C861-4711-B1B2-D0236B29A4C8}" srcOrd="2" destOrd="0" parTransId="{52B5CF32-B2B8-4B44-8F63-C8E8EB8206F7}" sibTransId="{D951D2A5-6319-401E-A129-58157D7BCC82}"/>
    <dgm:cxn modelId="{FE5C81C3-FD6D-4A4D-9D18-ABFEF41CF7F5}" srcId="{EE942599-28AC-49CB-A91A-5C62FE9BD84A}" destId="{CAD8729A-14F0-4FB7-91DF-11301E5E6E70}" srcOrd="3" destOrd="0" parTransId="{E72E8EBF-A9DC-4E5F-9077-3C3B8F24E9C1}" sibTransId="{CAE310C3-210D-43FB-8BC7-3173B63E1A75}"/>
    <dgm:cxn modelId="{27A50DC4-D576-43AC-8993-57018AF140D2}" srcId="{3605B44D-72F3-402B-941C-16D30AA25055}" destId="{1F3C03A8-C9F3-4103-8E46-63782DBC232A}" srcOrd="3" destOrd="0" parTransId="{85A40359-AA72-4D4B-B03E-F09432FE004C}" sibTransId="{F2096526-8293-4AB7-A53B-92D158471131}"/>
    <dgm:cxn modelId="{38DFCFC7-4D5A-4F1F-B482-9E7E044A1CAF}" type="presOf" srcId="{DAB36E44-AD96-4DE4-85E0-C1A68BFA4607}" destId="{5EFF71D4-DE0A-43B7-ACCA-B59EC3027E4F}" srcOrd="0" destOrd="4" presId="urn:microsoft.com/office/officeart/2005/8/layout/hList1"/>
    <dgm:cxn modelId="{3828C5D3-BE8F-4ECE-A7E5-B2F958BFD555}" srcId="{EE942599-28AC-49CB-A91A-5C62FE9BD84A}" destId="{73D92ECD-6858-403F-BDF1-63D4EDC38952}" srcOrd="1" destOrd="0" parTransId="{1EA034D0-FFA4-452C-B5CC-9A92ECD9E155}" sibTransId="{EA6B657F-BA55-4144-B86E-F491BA103EF3}"/>
    <dgm:cxn modelId="{052BA5E5-E78B-4B1A-B33C-39B6251C0F38}" type="presOf" srcId="{22BF048F-3246-4F2A-B750-A3BBF7C10E8B}" destId="{1C7C22C7-234E-4E54-A692-F1FCF54DC2F8}" srcOrd="0" destOrd="0" presId="urn:microsoft.com/office/officeart/2005/8/layout/hList1"/>
    <dgm:cxn modelId="{24AD27E6-962B-4432-92D8-CFBABEA84B02}" srcId="{D3E82E7D-9810-4E51-81F8-DC46CC1C3646}" destId="{DC02330F-BC65-4457-86B3-C1E3EE695FC8}" srcOrd="3" destOrd="0" parTransId="{3B219164-09F9-4721-BBC9-A84CF38AAC4B}" sibTransId="{CD009769-4B13-4881-BBC2-A981EADF5817}"/>
    <dgm:cxn modelId="{8774C1E9-6A1C-4E62-93E6-1F01BFB3A034}" type="presOf" srcId="{89D0CCD3-925B-468B-80EC-B58F62ACA3F9}" destId="{A391FCE9-2189-4835-ABD0-540203EA293F}" srcOrd="0" destOrd="4" presId="urn:microsoft.com/office/officeart/2005/8/layout/hList1"/>
    <dgm:cxn modelId="{B19D34F0-3AF6-4019-93A2-17DBAD12636A}" type="presOf" srcId="{1F81110A-3070-4BA0-A9AC-CDF5606524B9}" destId="{F4953F6A-53D1-4EFC-A8B7-7A08F43DDCBA}" srcOrd="0" destOrd="0" presId="urn:microsoft.com/office/officeart/2005/8/layout/hList1"/>
    <dgm:cxn modelId="{5AE2C5F9-6889-49FA-A2DE-6D488C8308FE}" type="presOf" srcId="{82CB2DAB-925D-4D68-8BF9-91B90A04549B}" destId="{5EFF71D4-DE0A-43B7-ACCA-B59EC3027E4F}" srcOrd="0" destOrd="2" presId="urn:microsoft.com/office/officeart/2005/8/layout/hList1"/>
    <dgm:cxn modelId="{28E665FB-6752-4FE3-B05D-9B575101F12B}" srcId="{22BF048F-3246-4F2A-B750-A3BBF7C10E8B}" destId="{EE942599-28AC-49CB-A91A-5C62FE9BD84A}" srcOrd="1" destOrd="0" parTransId="{24A0B473-8C0D-4319-AD9F-7D92D371FEAD}" sibTransId="{1528002E-8CEB-4B47-960A-DF8856AAC84D}"/>
    <dgm:cxn modelId="{6BB762FD-7D2B-416B-ABCA-BE0DB5E1E5CD}" srcId="{D3E82E7D-9810-4E51-81F8-DC46CC1C3646}" destId="{F4750C1F-2FD6-4823-99C6-D1F0177BD69C}" srcOrd="5" destOrd="0" parTransId="{E26C28E4-559C-4F4E-96BD-50F1026752FB}" sibTransId="{B980C678-1595-48DB-99F4-2E5B84C7E400}"/>
    <dgm:cxn modelId="{E10126A8-B917-4AFB-A9CE-5FDBEC2F3EB2}" type="presParOf" srcId="{1C7C22C7-234E-4E54-A692-F1FCF54DC2F8}" destId="{070D880C-B191-4F6B-9BD3-F016935CEED8}" srcOrd="0" destOrd="0" presId="urn:microsoft.com/office/officeart/2005/8/layout/hList1"/>
    <dgm:cxn modelId="{97729090-AFF3-4676-8D50-21947A21FBC8}" type="presParOf" srcId="{070D880C-B191-4F6B-9BD3-F016935CEED8}" destId="{119C84EF-B668-4E0A-9CC3-4D3A58BB9C21}" srcOrd="0" destOrd="0" presId="urn:microsoft.com/office/officeart/2005/8/layout/hList1"/>
    <dgm:cxn modelId="{0333C80C-355D-438B-BF34-EE6E5B06F121}" type="presParOf" srcId="{070D880C-B191-4F6B-9BD3-F016935CEED8}" destId="{A391FCE9-2189-4835-ABD0-540203EA293F}" srcOrd="1" destOrd="0" presId="urn:microsoft.com/office/officeart/2005/8/layout/hList1"/>
    <dgm:cxn modelId="{23A9CA7A-683B-431C-9223-8516B7C736EE}" type="presParOf" srcId="{1C7C22C7-234E-4E54-A692-F1FCF54DC2F8}" destId="{90252A02-3F38-4C18-AE9C-7A956EB60A05}" srcOrd="1" destOrd="0" presId="urn:microsoft.com/office/officeart/2005/8/layout/hList1"/>
    <dgm:cxn modelId="{A8C6077D-0327-4390-A9C1-37DBB076C3EA}" type="presParOf" srcId="{1C7C22C7-234E-4E54-A692-F1FCF54DC2F8}" destId="{15D193EB-77A1-4165-8D90-FCE32F79658C}" srcOrd="2" destOrd="0" presId="urn:microsoft.com/office/officeart/2005/8/layout/hList1"/>
    <dgm:cxn modelId="{7384DBC7-0721-4D03-B974-4DC7AA4F4CF4}" type="presParOf" srcId="{15D193EB-77A1-4165-8D90-FCE32F79658C}" destId="{79BBECAD-3D2C-435C-8E67-B6BF18DDA71E}" srcOrd="0" destOrd="0" presId="urn:microsoft.com/office/officeart/2005/8/layout/hList1"/>
    <dgm:cxn modelId="{4A53EC5A-7FEF-4317-814B-9817E95A32B6}" type="presParOf" srcId="{15D193EB-77A1-4165-8D90-FCE32F79658C}" destId="{5EFF71D4-DE0A-43B7-ACCA-B59EC3027E4F}" srcOrd="1" destOrd="0" presId="urn:microsoft.com/office/officeart/2005/8/layout/hList1"/>
    <dgm:cxn modelId="{43A1D0AA-EA8C-400D-901C-AD0E8CA2F95D}" type="presParOf" srcId="{1C7C22C7-234E-4E54-A692-F1FCF54DC2F8}" destId="{339790B1-65D3-4729-96C3-0DF8F2AD611F}" srcOrd="3" destOrd="0" presId="urn:microsoft.com/office/officeart/2005/8/layout/hList1"/>
    <dgm:cxn modelId="{AD9AAAA5-F002-4BE3-B5F8-CA89B389E6B8}" type="presParOf" srcId="{1C7C22C7-234E-4E54-A692-F1FCF54DC2F8}" destId="{97F415A4-C05F-4588-AED3-EE34EF493753}" srcOrd="4" destOrd="0" presId="urn:microsoft.com/office/officeart/2005/8/layout/hList1"/>
    <dgm:cxn modelId="{A9B2CA3D-AD71-4359-B38E-A0305F7F2838}" type="presParOf" srcId="{97F415A4-C05F-4588-AED3-EE34EF493753}" destId="{705140CC-CEDB-476D-BDA0-8D599541A7D6}" srcOrd="0" destOrd="0" presId="urn:microsoft.com/office/officeart/2005/8/layout/hList1"/>
    <dgm:cxn modelId="{CEC46BAD-C342-4EC4-BDF7-70A33A2E525F}" type="presParOf" srcId="{97F415A4-C05F-4588-AED3-EE34EF493753}" destId="{F4953F6A-53D1-4EFC-A8B7-7A08F43DDC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9C8AC4-975F-49AC-A734-EC08B793626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7C3F2513-EDC4-4124-A593-7BA8A45D5ED7}">
      <dgm:prSet/>
      <dgm:spPr/>
      <dgm:t>
        <a:bodyPr/>
        <a:lstStyle/>
        <a:p>
          <a:r>
            <a:rPr lang="en-US" dirty="0"/>
            <a:t>Average Oscar wins per 100 movies is same for those with 100, 200 or 300 total movies.</a:t>
          </a:r>
          <a:endParaRPr lang="en-IN" dirty="0"/>
        </a:p>
      </dgm:t>
    </dgm:pt>
    <dgm:pt modelId="{0003D92F-6BB8-4D60-AC05-4830CC243442}" type="parTrans" cxnId="{EC632141-FE86-4669-A2EC-B96BE8BC2AB4}">
      <dgm:prSet/>
      <dgm:spPr/>
      <dgm:t>
        <a:bodyPr/>
        <a:lstStyle/>
        <a:p>
          <a:endParaRPr lang="en-IN"/>
        </a:p>
      </dgm:t>
    </dgm:pt>
    <dgm:pt modelId="{E1959468-BAEB-4395-8DFE-509A6E06BAC3}" type="sibTrans" cxnId="{EC632141-FE86-4669-A2EC-B96BE8BC2AB4}">
      <dgm:prSet/>
      <dgm:spPr/>
      <dgm:t>
        <a:bodyPr/>
        <a:lstStyle/>
        <a:p>
          <a:endParaRPr lang="en-IN"/>
        </a:p>
      </dgm:t>
    </dgm:pt>
    <dgm:pt modelId="{9B1F5199-0A95-457A-B5AA-4493BE5710BD}">
      <dgm:prSet/>
      <dgm:spPr/>
      <dgm:t>
        <a:bodyPr/>
        <a:lstStyle/>
        <a:p>
          <a:r>
            <a:rPr lang="en-IN"/>
            <a:t>Test Used: Kruskal Wallis H </a:t>
          </a:r>
        </a:p>
      </dgm:t>
    </dgm:pt>
    <dgm:pt modelId="{AFB4908F-9B78-47FC-9C6E-351689EB9012}" type="parTrans" cxnId="{15F92A1A-97A5-4594-99FC-AEF8307FBBE8}">
      <dgm:prSet/>
      <dgm:spPr/>
      <dgm:t>
        <a:bodyPr/>
        <a:lstStyle/>
        <a:p>
          <a:endParaRPr lang="en-IN"/>
        </a:p>
      </dgm:t>
    </dgm:pt>
    <dgm:pt modelId="{DDD70A93-3BD3-433B-9871-1FF49C29EA94}" type="sibTrans" cxnId="{15F92A1A-97A5-4594-99FC-AEF8307FBBE8}">
      <dgm:prSet/>
      <dgm:spPr/>
      <dgm:t>
        <a:bodyPr/>
        <a:lstStyle/>
        <a:p>
          <a:endParaRPr lang="en-IN"/>
        </a:p>
      </dgm:t>
    </dgm:pt>
    <dgm:pt modelId="{CA10566F-5C9E-4E31-A400-99E25756F003}">
      <dgm:prSet/>
      <dgm:spPr/>
      <dgm:t>
        <a:bodyPr/>
        <a:lstStyle/>
        <a:p>
          <a:r>
            <a:rPr lang="en-IN" dirty="0"/>
            <a:t>Inference: P value is greater than alpha, thus we cannot reject null hypothesis. More movies made does NOT translate to higher average chance of winning an Oscar.</a:t>
          </a:r>
        </a:p>
      </dgm:t>
    </dgm:pt>
    <dgm:pt modelId="{18343BEC-CF70-4BEE-BFD6-A0657226D06C}" type="parTrans" cxnId="{E3B11681-7040-4A05-BCB4-8EE21D5375CC}">
      <dgm:prSet/>
      <dgm:spPr/>
      <dgm:t>
        <a:bodyPr/>
        <a:lstStyle/>
        <a:p>
          <a:endParaRPr lang="en-IN"/>
        </a:p>
      </dgm:t>
    </dgm:pt>
    <dgm:pt modelId="{C86EF4BE-736B-4817-BB22-B25589251ADA}" type="sibTrans" cxnId="{E3B11681-7040-4A05-BCB4-8EE21D5375CC}">
      <dgm:prSet/>
      <dgm:spPr/>
      <dgm:t>
        <a:bodyPr/>
        <a:lstStyle/>
        <a:p>
          <a:endParaRPr lang="en-IN"/>
        </a:p>
      </dgm:t>
    </dgm:pt>
    <dgm:pt modelId="{B367BA71-0385-4F82-9A03-1980E0155F88}">
      <dgm:prSet/>
      <dgm:spPr/>
      <dgm:t>
        <a:bodyPr/>
        <a:lstStyle/>
        <a:p>
          <a:r>
            <a:rPr lang="en-IN" dirty="0"/>
            <a:t>Average Oscar wins per 100 “four star” rated movies </a:t>
          </a:r>
          <a:r>
            <a:rPr lang="en-US" dirty="0"/>
            <a:t>is same for those with 20 or 40 four star movies.</a:t>
          </a:r>
          <a:endParaRPr lang="en-IN" dirty="0"/>
        </a:p>
      </dgm:t>
    </dgm:pt>
    <dgm:pt modelId="{58E870B2-255C-4108-8802-3CF7970E4317}" type="parTrans" cxnId="{6B09E270-C750-4FBB-B0B4-6D288ECA3C99}">
      <dgm:prSet/>
      <dgm:spPr/>
      <dgm:t>
        <a:bodyPr/>
        <a:lstStyle/>
        <a:p>
          <a:endParaRPr lang="en-IN"/>
        </a:p>
      </dgm:t>
    </dgm:pt>
    <dgm:pt modelId="{38B9BE90-2321-476F-A88F-955D94A11612}" type="sibTrans" cxnId="{6B09E270-C750-4FBB-B0B4-6D288ECA3C99}">
      <dgm:prSet/>
      <dgm:spPr/>
      <dgm:t>
        <a:bodyPr/>
        <a:lstStyle/>
        <a:p>
          <a:endParaRPr lang="en-IN"/>
        </a:p>
      </dgm:t>
    </dgm:pt>
    <dgm:pt modelId="{76DE2B45-6211-4659-8A42-B0F8F43AFEB8}">
      <dgm:prSet/>
      <dgm:spPr/>
      <dgm:t>
        <a:bodyPr/>
        <a:lstStyle/>
        <a:p>
          <a:r>
            <a:rPr lang="en-IN"/>
            <a:t>Test Used: Kruskal Wallis H </a:t>
          </a:r>
        </a:p>
      </dgm:t>
    </dgm:pt>
    <dgm:pt modelId="{B0563C3E-ED66-4541-B20A-6CB24DE2FB2A}" type="parTrans" cxnId="{6EE5B085-786F-419F-8455-B0E68C072BF1}">
      <dgm:prSet/>
      <dgm:spPr/>
      <dgm:t>
        <a:bodyPr/>
        <a:lstStyle/>
        <a:p>
          <a:endParaRPr lang="en-IN"/>
        </a:p>
      </dgm:t>
    </dgm:pt>
    <dgm:pt modelId="{E0B9A3FB-19A4-4981-A1AF-85C49C696236}" type="sibTrans" cxnId="{6EE5B085-786F-419F-8455-B0E68C072BF1}">
      <dgm:prSet/>
      <dgm:spPr/>
      <dgm:t>
        <a:bodyPr/>
        <a:lstStyle/>
        <a:p>
          <a:endParaRPr lang="en-IN"/>
        </a:p>
      </dgm:t>
    </dgm:pt>
    <dgm:pt modelId="{357FA3A0-A1A3-4985-BBE2-43AD6FAAEBFF}">
      <dgm:prSet/>
      <dgm:spPr/>
      <dgm:t>
        <a:bodyPr/>
        <a:lstStyle/>
        <a:p>
          <a:r>
            <a:rPr lang="en-IN" dirty="0"/>
            <a:t>Test Result: </a:t>
          </a:r>
          <a:r>
            <a:rPr lang="en-US" dirty="0"/>
            <a:t>p-value=0.0002, alpha=0.05</a:t>
          </a:r>
          <a:endParaRPr lang="en-IN" dirty="0"/>
        </a:p>
      </dgm:t>
    </dgm:pt>
    <dgm:pt modelId="{BD9F6629-DA08-4819-B566-C2B9AB053F79}" type="parTrans" cxnId="{6D49F863-5C23-4FDC-8A90-4365D6C678D3}">
      <dgm:prSet/>
      <dgm:spPr/>
      <dgm:t>
        <a:bodyPr/>
        <a:lstStyle/>
        <a:p>
          <a:endParaRPr lang="en-IN"/>
        </a:p>
      </dgm:t>
    </dgm:pt>
    <dgm:pt modelId="{7BF4EFA3-2AEC-4483-88F3-1B80CD5DE128}" type="sibTrans" cxnId="{6D49F863-5C23-4FDC-8A90-4365D6C678D3}">
      <dgm:prSet/>
      <dgm:spPr/>
      <dgm:t>
        <a:bodyPr/>
        <a:lstStyle/>
        <a:p>
          <a:endParaRPr lang="en-IN"/>
        </a:p>
      </dgm:t>
    </dgm:pt>
    <dgm:pt modelId="{095FEE44-2924-4146-8C02-2320B64C512C}">
      <dgm:prSet/>
      <dgm:spPr/>
      <dgm:t>
        <a:bodyPr/>
        <a:lstStyle/>
        <a:p>
          <a:r>
            <a:rPr lang="en-IN" dirty="0"/>
            <a:t>Inference: P value is lesser than alpha, thus we reject null hypothesis. More movies achieving “four star” rating DOES translate to higher average chance of winning an Oscar.</a:t>
          </a:r>
        </a:p>
      </dgm:t>
    </dgm:pt>
    <dgm:pt modelId="{1D1366A5-A7A8-4D16-9B01-D04EDEB64A2D}" type="parTrans" cxnId="{C9732DC4-F848-44A1-BDC0-4BD4088CD05E}">
      <dgm:prSet/>
      <dgm:spPr/>
      <dgm:t>
        <a:bodyPr/>
        <a:lstStyle/>
        <a:p>
          <a:endParaRPr lang="en-IN"/>
        </a:p>
      </dgm:t>
    </dgm:pt>
    <dgm:pt modelId="{E5C69BA2-B6D8-4DD5-A385-B5CD771484B1}" type="sibTrans" cxnId="{C9732DC4-F848-44A1-BDC0-4BD4088CD05E}">
      <dgm:prSet/>
      <dgm:spPr/>
      <dgm:t>
        <a:bodyPr/>
        <a:lstStyle/>
        <a:p>
          <a:endParaRPr lang="en-IN"/>
        </a:p>
      </dgm:t>
    </dgm:pt>
    <dgm:pt modelId="{4B4DE946-855E-4C8A-8E6F-B24ABB3EB1BC}">
      <dgm:prSet/>
      <dgm:spPr/>
      <dgm:t>
        <a:bodyPr/>
        <a:lstStyle/>
        <a:p>
          <a:r>
            <a:rPr lang="en-US" dirty="0"/>
            <a:t>Test result: p-value=0.52, alpha=0.05</a:t>
          </a:r>
          <a:endParaRPr lang="en-IN" dirty="0"/>
        </a:p>
      </dgm:t>
    </dgm:pt>
    <dgm:pt modelId="{B41AAB78-9EE3-4841-AC0A-52801E9FAA6B}" type="parTrans" cxnId="{99ECAADB-B2ED-42D0-A42E-DC7EB60E6876}">
      <dgm:prSet/>
      <dgm:spPr/>
      <dgm:t>
        <a:bodyPr/>
        <a:lstStyle/>
        <a:p>
          <a:endParaRPr lang="en-IN"/>
        </a:p>
      </dgm:t>
    </dgm:pt>
    <dgm:pt modelId="{31145B8B-22F1-4638-B0F7-298FD95728D6}" type="sibTrans" cxnId="{99ECAADB-B2ED-42D0-A42E-DC7EB60E6876}">
      <dgm:prSet/>
      <dgm:spPr/>
      <dgm:t>
        <a:bodyPr/>
        <a:lstStyle/>
        <a:p>
          <a:endParaRPr lang="en-IN"/>
        </a:p>
      </dgm:t>
    </dgm:pt>
    <dgm:pt modelId="{20971B3D-8882-4643-9123-5566F231AB33}" type="pres">
      <dgm:prSet presAssocID="{619C8AC4-975F-49AC-A734-EC08B793626E}" presName="Name0" presStyleCnt="0">
        <dgm:presLayoutVars>
          <dgm:dir/>
          <dgm:animLvl val="lvl"/>
          <dgm:resizeHandles val="exact"/>
        </dgm:presLayoutVars>
      </dgm:prSet>
      <dgm:spPr/>
    </dgm:pt>
    <dgm:pt modelId="{D7D9C44F-AD3B-4F24-A63F-5B1C864C0639}" type="pres">
      <dgm:prSet presAssocID="{7C3F2513-EDC4-4124-A593-7BA8A45D5ED7}" presName="composite" presStyleCnt="0"/>
      <dgm:spPr/>
    </dgm:pt>
    <dgm:pt modelId="{854ED527-CC84-49D4-89F6-9B90BF0A69F2}" type="pres">
      <dgm:prSet presAssocID="{7C3F2513-EDC4-4124-A593-7BA8A45D5ED7}" presName="parTx" presStyleLbl="alignNode1" presStyleIdx="0" presStyleCnt="2">
        <dgm:presLayoutVars>
          <dgm:chMax val="0"/>
          <dgm:chPref val="0"/>
          <dgm:bulletEnabled val="1"/>
        </dgm:presLayoutVars>
      </dgm:prSet>
      <dgm:spPr/>
    </dgm:pt>
    <dgm:pt modelId="{07EE7C0C-C9C7-4F71-A73F-71A6D74A931E}" type="pres">
      <dgm:prSet presAssocID="{7C3F2513-EDC4-4124-A593-7BA8A45D5ED7}" presName="desTx" presStyleLbl="alignAccFollowNode1" presStyleIdx="0" presStyleCnt="2">
        <dgm:presLayoutVars>
          <dgm:bulletEnabled val="1"/>
        </dgm:presLayoutVars>
      </dgm:prSet>
      <dgm:spPr/>
    </dgm:pt>
    <dgm:pt modelId="{092D129C-7375-4FFF-88F1-3AC33656376A}" type="pres">
      <dgm:prSet presAssocID="{E1959468-BAEB-4395-8DFE-509A6E06BAC3}" presName="space" presStyleCnt="0"/>
      <dgm:spPr/>
    </dgm:pt>
    <dgm:pt modelId="{BD3B0003-37A0-44E3-A1D6-C02CDF111AA4}" type="pres">
      <dgm:prSet presAssocID="{B367BA71-0385-4F82-9A03-1980E0155F88}" presName="composite" presStyleCnt="0"/>
      <dgm:spPr/>
    </dgm:pt>
    <dgm:pt modelId="{07D8FE02-0A29-433F-9E6E-AB5E6A698E0B}" type="pres">
      <dgm:prSet presAssocID="{B367BA71-0385-4F82-9A03-1980E0155F88}" presName="parTx" presStyleLbl="alignNode1" presStyleIdx="1" presStyleCnt="2">
        <dgm:presLayoutVars>
          <dgm:chMax val="0"/>
          <dgm:chPref val="0"/>
          <dgm:bulletEnabled val="1"/>
        </dgm:presLayoutVars>
      </dgm:prSet>
      <dgm:spPr/>
    </dgm:pt>
    <dgm:pt modelId="{987988E6-0652-4B83-92C9-CF5A7135B03C}" type="pres">
      <dgm:prSet presAssocID="{B367BA71-0385-4F82-9A03-1980E0155F88}" presName="desTx" presStyleLbl="alignAccFollowNode1" presStyleIdx="1" presStyleCnt="2">
        <dgm:presLayoutVars>
          <dgm:bulletEnabled val="1"/>
        </dgm:presLayoutVars>
      </dgm:prSet>
      <dgm:spPr/>
    </dgm:pt>
  </dgm:ptLst>
  <dgm:cxnLst>
    <dgm:cxn modelId="{15F92A1A-97A5-4594-99FC-AEF8307FBBE8}" srcId="{7C3F2513-EDC4-4124-A593-7BA8A45D5ED7}" destId="{9B1F5199-0A95-457A-B5AA-4493BE5710BD}" srcOrd="0" destOrd="0" parTransId="{AFB4908F-9B78-47FC-9C6E-351689EB9012}" sibTransId="{DDD70A93-3BD3-433B-9871-1FF49C29EA94}"/>
    <dgm:cxn modelId="{EC632141-FE86-4669-A2EC-B96BE8BC2AB4}" srcId="{619C8AC4-975F-49AC-A734-EC08B793626E}" destId="{7C3F2513-EDC4-4124-A593-7BA8A45D5ED7}" srcOrd="0" destOrd="0" parTransId="{0003D92F-6BB8-4D60-AC05-4830CC243442}" sibTransId="{E1959468-BAEB-4395-8DFE-509A6E06BAC3}"/>
    <dgm:cxn modelId="{6D49F863-5C23-4FDC-8A90-4365D6C678D3}" srcId="{B367BA71-0385-4F82-9A03-1980E0155F88}" destId="{357FA3A0-A1A3-4985-BBE2-43AD6FAAEBFF}" srcOrd="1" destOrd="0" parTransId="{BD9F6629-DA08-4819-B566-C2B9AB053F79}" sibTransId="{7BF4EFA3-2AEC-4483-88F3-1B80CD5DE128}"/>
    <dgm:cxn modelId="{DE75B04D-B3EA-4C80-929B-E7747E9FC8CA}" type="presOf" srcId="{9B1F5199-0A95-457A-B5AA-4493BE5710BD}" destId="{07EE7C0C-C9C7-4F71-A73F-71A6D74A931E}" srcOrd="0" destOrd="0" presId="urn:microsoft.com/office/officeart/2005/8/layout/hList1"/>
    <dgm:cxn modelId="{6B09E270-C750-4FBB-B0B4-6D288ECA3C99}" srcId="{619C8AC4-975F-49AC-A734-EC08B793626E}" destId="{B367BA71-0385-4F82-9A03-1980E0155F88}" srcOrd="1" destOrd="0" parTransId="{58E870B2-255C-4108-8802-3CF7970E4317}" sibTransId="{38B9BE90-2321-476F-A88F-955D94A11612}"/>
    <dgm:cxn modelId="{A3B69B57-C847-4C91-85D1-31AAF37D8933}" type="presOf" srcId="{B367BA71-0385-4F82-9A03-1980E0155F88}" destId="{07D8FE02-0A29-433F-9E6E-AB5E6A698E0B}" srcOrd="0" destOrd="0" presId="urn:microsoft.com/office/officeart/2005/8/layout/hList1"/>
    <dgm:cxn modelId="{0B838C80-7785-48AF-AC30-2F2E498A3588}" type="presOf" srcId="{095FEE44-2924-4146-8C02-2320B64C512C}" destId="{987988E6-0652-4B83-92C9-CF5A7135B03C}" srcOrd="0" destOrd="2" presId="urn:microsoft.com/office/officeart/2005/8/layout/hList1"/>
    <dgm:cxn modelId="{E3B11681-7040-4A05-BCB4-8EE21D5375CC}" srcId="{7C3F2513-EDC4-4124-A593-7BA8A45D5ED7}" destId="{CA10566F-5C9E-4E31-A400-99E25756F003}" srcOrd="2" destOrd="0" parTransId="{18343BEC-CF70-4BEE-BFD6-A0657226D06C}" sibTransId="{C86EF4BE-736B-4817-BB22-B25589251ADA}"/>
    <dgm:cxn modelId="{6EE5B085-786F-419F-8455-B0E68C072BF1}" srcId="{B367BA71-0385-4F82-9A03-1980E0155F88}" destId="{76DE2B45-6211-4659-8A42-B0F8F43AFEB8}" srcOrd="0" destOrd="0" parTransId="{B0563C3E-ED66-4541-B20A-6CB24DE2FB2A}" sibTransId="{E0B9A3FB-19A4-4981-A1AF-85C49C696236}"/>
    <dgm:cxn modelId="{E1E5539E-8184-4385-B8D8-9B9C29E49159}" type="presOf" srcId="{619C8AC4-975F-49AC-A734-EC08B793626E}" destId="{20971B3D-8882-4643-9123-5566F231AB33}" srcOrd="0" destOrd="0" presId="urn:microsoft.com/office/officeart/2005/8/layout/hList1"/>
    <dgm:cxn modelId="{B8D299A1-1616-49C0-ADD4-1A1EBC78E2F7}" type="presOf" srcId="{7C3F2513-EDC4-4124-A593-7BA8A45D5ED7}" destId="{854ED527-CC84-49D4-89F6-9B90BF0A69F2}" srcOrd="0" destOrd="0" presId="urn:microsoft.com/office/officeart/2005/8/layout/hList1"/>
    <dgm:cxn modelId="{9F401BA8-AF4F-486C-9850-21A6FDB8AF81}" type="presOf" srcId="{357FA3A0-A1A3-4985-BBE2-43AD6FAAEBFF}" destId="{987988E6-0652-4B83-92C9-CF5A7135B03C}" srcOrd="0" destOrd="1" presId="urn:microsoft.com/office/officeart/2005/8/layout/hList1"/>
    <dgm:cxn modelId="{4A3737B9-014B-43B8-89B0-9A92E682130A}" type="presOf" srcId="{CA10566F-5C9E-4E31-A400-99E25756F003}" destId="{07EE7C0C-C9C7-4F71-A73F-71A6D74A931E}" srcOrd="0" destOrd="2" presId="urn:microsoft.com/office/officeart/2005/8/layout/hList1"/>
    <dgm:cxn modelId="{AB7CDABC-F4A1-4228-9437-F15CD506409E}" type="presOf" srcId="{4B4DE946-855E-4C8A-8E6F-B24ABB3EB1BC}" destId="{07EE7C0C-C9C7-4F71-A73F-71A6D74A931E}" srcOrd="0" destOrd="1" presId="urn:microsoft.com/office/officeart/2005/8/layout/hList1"/>
    <dgm:cxn modelId="{C9732DC4-F848-44A1-BDC0-4BD4088CD05E}" srcId="{B367BA71-0385-4F82-9A03-1980E0155F88}" destId="{095FEE44-2924-4146-8C02-2320B64C512C}" srcOrd="2" destOrd="0" parTransId="{1D1366A5-A7A8-4D16-9B01-D04EDEB64A2D}" sibTransId="{E5C69BA2-B6D8-4DD5-A385-B5CD771484B1}"/>
    <dgm:cxn modelId="{99ECAADB-B2ED-42D0-A42E-DC7EB60E6876}" srcId="{7C3F2513-EDC4-4124-A593-7BA8A45D5ED7}" destId="{4B4DE946-855E-4C8A-8E6F-B24ABB3EB1BC}" srcOrd="1" destOrd="0" parTransId="{B41AAB78-9EE3-4841-AC0A-52801E9FAA6B}" sibTransId="{31145B8B-22F1-4638-B0F7-298FD95728D6}"/>
    <dgm:cxn modelId="{3C54D6F5-95C7-4347-9A9E-987318ABD509}" type="presOf" srcId="{76DE2B45-6211-4659-8A42-B0F8F43AFEB8}" destId="{987988E6-0652-4B83-92C9-CF5A7135B03C}" srcOrd="0" destOrd="0" presId="urn:microsoft.com/office/officeart/2005/8/layout/hList1"/>
    <dgm:cxn modelId="{42833DC7-D708-440A-B591-E8F22AB35F06}" type="presParOf" srcId="{20971B3D-8882-4643-9123-5566F231AB33}" destId="{D7D9C44F-AD3B-4F24-A63F-5B1C864C0639}" srcOrd="0" destOrd="0" presId="urn:microsoft.com/office/officeart/2005/8/layout/hList1"/>
    <dgm:cxn modelId="{CD73F7D5-712A-456C-AB13-E285AAB3EA7C}" type="presParOf" srcId="{D7D9C44F-AD3B-4F24-A63F-5B1C864C0639}" destId="{854ED527-CC84-49D4-89F6-9B90BF0A69F2}" srcOrd="0" destOrd="0" presId="urn:microsoft.com/office/officeart/2005/8/layout/hList1"/>
    <dgm:cxn modelId="{7D07F5A3-89AC-497D-BBA2-985BC354B811}" type="presParOf" srcId="{D7D9C44F-AD3B-4F24-A63F-5B1C864C0639}" destId="{07EE7C0C-C9C7-4F71-A73F-71A6D74A931E}" srcOrd="1" destOrd="0" presId="urn:microsoft.com/office/officeart/2005/8/layout/hList1"/>
    <dgm:cxn modelId="{14362413-C22D-4217-B9E5-78A387FCE907}" type="presParOf" srcId="{20971B3D-8882-4643-9123-5566F231AB33}" destId="{092D129C-7375-4FFF-88F1-3AC33656376A}" srcOrd="1" destOrd="0" presId="urn:microsoft.com/office/officeart/2005/8/layout/hList1"/>
    <dgm:cxn modelId="{E5450B32-6BC9-4FA6-9B26-5C127B2CB6D5}" type="presParOf" srcId="{20971B3D-8882-4643-9123-5566F231AB33}" destId="{BD3B0003-37A0-44E3-A1D6-C02CDF111AA4}" srcOrd="2" destOrd="0" presId="urn:microsoft.com/office/officeart/2005/8/layout/hList1"/>
    <dgm:cxn modelId="{8A89AB65-0F70-4777-AB17-BF1776576F9E}" type="presParOf" srcId="{BD3B0003-37A0-44E3-A1D6-C02CDF111AA4}" destId="{07D8FE02-0A29-433F-9E6E-AB5E6A698E0B}" srcOrd="0" destOrd="0" presId="urn:microsoft.com/office/officeart/2005/8/layout/hList1"/>
    <dgm:cxn modelId="{30ABD545-E0E5-474C-A16D-8502DB28A602}" type="presParOf" srcId="{BD3B0003-37A0-44E3-A1D6-C02CDF111AA4}" destId="{987988E6-0652-4B83-92C9-CF5A7135B0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9C8AC4-975F-49AC-A734-EC08B793626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7C3F2513-EDC4-4124-A593-7BA8A45D5ED7}">
      <dgm:prSet/>
      <dgm:spPr/>
      <dgm:t>
        <a:bodyPr/>
        <a:lstStyle/>
        <a:p>
          <a:r>
            <a:rPr lang="en-US" dirty="0"/>
            <a:t>More than half of the people who have stage name, are actresses from White ethnicity.</a:t>
          </a:r>
          <a:endParaRPr lang="en-IN" dirty="0"/>
        </a:p>
      </dgm:t>
    </dgm:pt>
    <dgm:pt modelId="{0003D92F-6BB8-4D60-AC05-4830CC243442}" type="parTrans" cxnId="{EC632141-FE86-4669-A2EC-B96BE8BC2AB4}">
      <dgm:prSet/>
      <dgm:spPr/>
      <dgm:t>
        <a:bodyPr/>
        <a:lstStyle/>
        <a:p>
          <a:endParaRPr lang="en-IN"/>
        </a:p>
      </dgm:t>
    </dgm:pt>
    <dgm:pt modelId="{E1959468-BAEB-4395-8DFE-509A6E06BAC3}" type="sibTrans" cxnId="{EC632141-FE86-4669-A2EC-B96BE8BC2AB4}">
      <dgm:prSet/>
      <dgm:spPr/>
      <dgm:t>
        <a:bodyPr/>
        <a:lstStyle/>
        <a:p>
          <a:endParaRPr lang="en-IN"/>
        </a:p>
      </dgm:t>
    </dgm:pt>
    <dgm:pt modelId="{9B1F5199-0A95-457A-B5AA-4493BE5710BD}">
      <dgm:prSet/>
      <dgm:spPr/>
      <dgm:t>
        <a:bodyPr/>
        <a:lstStyle/>
        <a:p>
          <a:r>
            <a:rPr lang="en-US" dirty="0"/>
            <a:t>Test Performed - Z Proportion Test - One Sample at 95% CI</a:t>
          </a:r>
          <a:endParaRPr lang="en-IN" dirty="0"/>
        </a:p>
      </dgm:t>
    </dgm:pt>
    <dgm:pt modelId="{AFB4908F-9B78-47FC-9C6E-351689EB9012}" type="parTrans" cxnId="{15F92A1A-97A5-4594-99FC-AEF8307FBBE8}">
      <dgm:prSet/>
      <dgm:spPr/>
      <dgm:t>
        <a:bodyPr/>
        <a:lstStyle/>
        <a:p>
          <a:endParaRPr lang="en-IN"/>
        </a:p>
      </dgm:t>
    </dgm:pt>
    <dgm:pt modelId="{DDD70A93-3BD3-433B-9871-1FF49C29EA94}" type="sibTrans" cxnId="{15F92A1A-97A5-4594-99FC-AEF8307FBBE8}">
      <dgm:prSet/>
      <dgm:spPr/>
      <dgm:t>
        <a:bodyPr/>
        <a:lstStyle/>
        <a:p>
          <a:endParaRPr lang="en-IN"/>
        </a:p>
      </dgm:t>
    </dgm:pt>
    <dgm:pt modelId="{B367BA71-0385-4F82-9A03-1980E0155F88}">
      <dgm:prSet/>
      <dgm:spPr/>
      <dgm:t>
        <a:bodyPr/>
        <a:lstStyle/>
        <a:p>
          <a:r>
            <a:rPr lang="en-US" dirty="0"/>
            <a:t>Out of all Oscar winners, 95% are White, 2% Hispanic and rest belong to other ethnicity.</a:t>
          </a:r>
          <a:endParaRPr lang="en-IN" dirty="0"/>
        </a:p>
      </dgm:t>
    </dgm:pt>
    <dgm:pt modelId="{58E870B2-255C-4108-8802-3CF7970E4317}" type="parTrans" cxnId="{6B09E270-C750-4FBB-B0B4-6D288ECA3C99}">
      <dgm:prSet/>
      <dgm:spPr/>
      <dgm:t>
        <a:bodyPr/>
        <a:lstStyle/>
        <a:p>
          <a:endParaRPr lang="en-IN"/>
        </a:p>
      </dgm:t>
    </dgm:pt>
    <dgm:pt modelId="{38B9BE90-2321-476F-A88F-955D94A11612}" type="sibTrans" cxnId="{6B09E270-C750-4FBB-B0B4-6D288ECA3C99}">
      <dgm:prSet/>
      <dgm:spPr/>
      <dgm:t>
        <a:bodyPr/>
        <a:lstStyle/>
        <a:p>
          <a:endParaRPr lang="en-IN"/>
        </a:p>
      </dgm:t>
    </dgm:pt>
    <dgm:pt modelId="{76DE2B45-6211-4659-8A42-B0F8F43AFEB8}">
      <dgm:prSet/>
      <dgm:spPr/>
      <dgm:t>
        <a:bodyPr/>
        <a:lstStyle/>
        <a:p>
          <a:r>
            <a:rPr lang="en-US"/>
            <a:t>Test Performed - Chi-Square Test using 95% CI</a:t>
          </a:r>
          <a:endParaRPr lang="en-IN" dirty="0"/>
        </a:p>
      </dgm:t>
    </dgm:pt>
    <dgm:pt modelId="{B0563C3E-ED66-4541-B20A-6CB24DE2FB2A}" type="parTrans" cxnId="{6EE5B085-786F-419F-8455-B0E68C072BF1}">
      <dgm:prSet/>
      <dgm:spPr/>
      <dgm:t>
        <a:bodyPr/>
        <a:lstStyle/>
        <a:p>
          <a:endParaRPr lang="en-IN"/>
        </a:p>
      </dgm:t>
    </dgm:pt>
    <dgm:pt modelId="{E0B9A3FB-19A4-4981-A1AF-85C49C696236}" type="sibTrans" cxnId="{6EE5B085-786F-419F-8455-B0E68C072BF1}">
      <dgm:prSet/>
      <dgm:spPr/>
      <dgm:t>
        <a:bodyPr/>
        <a:lstStyle/>
        <a:p>
          <a:endParaRPr lang="en-IN"/>
        </a:p>
      </dgm:t>
    </dgm:pt>
    <dgm:pt modelId="{2DE3D30C-F128-4563-9126-1538A1C078E3}">
      <dgm:prSet/>
      <dgm:spPr/>
      <dgm:t>
        <a:bodyPr/>
        <a:lstStyle/>
        <a:p>
          <a:r>
            <a:rPr lang="en-US" dirty="0"/>
            <a:t>H0: P &lt;= 0.5; H1: P &gt; 0.5</a:t>
          </a:r>
        </a:p>
      </dgm:t>
    </dgm:pt>
    <dgm:pt modelId="{048A0A82-D3DD-4B72-879E-16091D54BAF5}" type="parTrans" cxnId="{1078C389-A1F0-47F3-8C00-93F51372109B}">
      <dgm:prSet/>
      <dgm:spPr/>
      <dgm:t>
        <a:bodyPr/>
        <a:lstStyle/>
        <a:p>
          <a:endParaRPr lang="en-IN"/>
        </a:p>
      </dgm:t>
    </dgm:pt>
    <dgm:pt modelId="{B52FA3DF-ACDA-4279-8891-BDD4BC77A885}" type="sibTrans" cxnId="{1078C389-A1F0-47F3-8C00-93F51372109B}">
      <dgm:prSet/>
      <dgm:spPr/>
      <dgm:t>
        <a:bodyPr/>
        <a:lstStyle/>
        <a:p>
          <a:endParaRPr lang="en-IN"/>
        </a:p>
      </dgm:t>
    </dgm:pt>
    <dgm:pt modelId="{2E3BCB2F-3A38-4EDE-A888-632FFB775CB1}">
      <dgm:prSet/>
      <dgm:spPr/>
      <dgm:t>
        <a:bodyPr/>
        <a:lstStyle/>
        <a:p>
          <a:r>
            <a:rPr lang="en-US" dirty="0"/>
            <a:t>The Test Statistic is less than Critical Value; hence, we fail to reject the Null Hypothesis. This indicates, the claim "More than half of the people who have stage name, are actresses from White ethnicity" doesn't hold true.</a:t>
          </a:r>
        </a:p>
      </dgm:t>
    </dgm:pt>
    <dgm:pt modelId="{E75B48D3-25E1-48E4-A1A1-C17D751E7B8F}" type="parTrans" cxnId="{CC86EDD9-EA06-4670-86A7-0C71FB727932}">
      <dgm:prSet/>
      <dgm:spPr/>
      <dgm:t>
        <a:bodyPr/>
        <a:lstStyle/>
        <a:p>
          <a:endParaRPr lang="en-IN"/>
        </a:p>
      </dgm:t>
    </dgm:pt>
    <dgm:pt modelId="{93154C52-8457-4842-930C-332800988045}" type="sibTrans" cxnId="{CC86EDD9-EA06-4670-86A7-0C71FB727932}">
      <dgm:prSet/>
      <dgm:spPr/>
      <dgm:t>
        <a:bodyPr/>
        <a:lstStyle/>
        <a:p>
          <a:endParaRPr lang="en-IN"/>
        </a:p>
      </dgm:t>
    </dgm:pt>
    <dgm:pt modelId="{A9D0D654-BDEC-4763-9869-9ED1CA7A54E5}">
      <dgm:prSet/>
      <dgm:spPr/>
      <dgm:t>
        <a:bodyPr/>
        <a:lstStyle/>
        <a:p>
          <a:r>
            <a:rPr lang="en-IN" dirty="0"/>
            <a:t>H0: Claim is correct</a:t>
          </a:r>
          <a:r>
            <a:rPr lang="en-US" dirty="0"/>
            <a:t>; H1: Claim is incorrect</a:t>
          </a:r>
        </a:p>
      </dgm:t>
    </dgm:pt>
    <dgm:pt modelId="{57977F01-AC3F-4F58-AE1C-15FC75116B3F}" type="parTrans" cxnId="{8DBF28A6-7925-412E-84DC-FB4B336ACD9F}">
      <dgm:prSet/>
      <dgm:spPr/>
      <dgm:t>
        <a:bodyPr/>
        <a:lstStyle/>
        <a:p>
          <a:endParaRPr lang="en-IN"/>
        </a:p>
      </dgm:t>
    </dgm:pt>
    <dgm:pt modelId="{BC60EAE7-A644-4BC6-9C23-C8FC75F84478}" type="sibTrans" cxnId="{8DBF28A6-7925-412E-84DC-FB4B336ACD9F}">
      <dgm:prSet/>
      <dgm:spPr/>
      <dgm:t>
        <a:bodyPr/>
        <a:lstStyle/>
        <a:p>
          <a:endParaRPr lang="en-IN"/>
        </a:p>
      </dgm:t>
    </dgm:pt>
    <dgm:pt modelId="{BD2BCDE3-2956-4CF4-B0A5-69C40795A60A}">
      <dgm:prSet/>
      <dgm:spPr/>
      <dgm:t>
        <a:bodyPr/>
        <a:lstStyle/>
        <a:p>
          <a:r>
            <a:rPr lang="en-US" dirty="0"/>
            <a:t>The p-value is greater than 'alpha' and chi-square value is less than 'Critical value'; hence, we fail to reject Null Hypothesis. This strongly suggests that the claim could be correct.</a:t>
          </a:r>
          <a:endParaRPr lang="en-IN" dirty="0"/>
        </a:p>
      </dgm:t>
    </dgm:pt>
    <dgm:pt modelId="{ABB56271-7B92-4855-92D4-5898B9BC5878}" type="parTrans" cxnId="{425BD73E-027E-4BB8-8FD6-B4CFC4AA06B3}">
      <dgm:prSet/>
      <dgm:spPr/>
      <dgm:t>
        <a:bodyPr/>
        <a:lstStyle/>
        <a:p>
          <a:endParaRPr lang="en-IN"/>
        </a:p>
      </dgm:t>
    </dgm:pt>
    <dgm:pt modelId="{3FAF6150-9F18-470F-8CB0-005AA491C294}" type="sibTrans" cxnId="{425BD73E-027E-4BB8-8FD6-B4CFC4AA06B3}">
      <dgm:prSet/>
      <dgm:spPr/>
      <dgm:t>
        <a:bodyPr/>
        <a:lstStyle/>
        <a:p>
          <a:endParaRPr lang="en-IN"/>
        </a:p>
      </dgm:t>
    </dgm:pt>
    <dgm:pt modelId="{20971B3D-8882-4643-9123-5566F231AB33}" type="pres">
      <dgm:prSet presAssocID="{619C8AC4-975F-49AC-A734-EC08B793626E}" presName="Name0" presStyleCnt="0">
        <dgm:presLayoutVars>
          <dgm:dir/>
          <dgm:animLvl val="lvl"/>
          <dgm:resizeHandles val="exact"/>
        </dgm:presLayoutVars>
      </dgm:prSet>
      <dgm:spPr/>
    </dgm:pt>
    <dgm:pt modelId="{D7D9C44F-AD3B-4F24-A63F-5B1C864C0639}" type="pres">
      <dgm:prSet presAssocID="{7C3F2513-EDC4-4124-A593-7BA8A45D5ED7}" presName="composite" presStyleCnt="0"/>
      <dgm:spPr/>
    </dgm:pt>
    <dgm:pt modelId="{854ED527-CC84-49D4-89F6-9B90BF0A69F2}" type="pres">
      <dgm:prSet presAssocID="{7C3F2513-EDC4-4124-A593-7BA8A45D5ED7}" presName="parTx" presStyleLbl="alignNode1" presStyleIdx="0" presStyleCnt="2">
        <dgm:presLayoutVars>
          <dgm:chMax val="0"/>
          <dgm:chPref val="0"/>
          <dgm:bulletEnabled val="1"/>
        </dgm:presLayoutVars>
      </dgm:prSet>
      <dgm:spPr/>
    </dgm:pt>
    <dgm:pt modelId="{07EE7C0C-C9C7-4F71-A73F-71A6D74A931E}" type="pres">
      <dgm:prSet presAssocID="{7C3F2513-EDC4-4124-A593-7BA8A45D5ED7}" presName="desTx" presStyleLbl="alignAccFollowNode1" presStyleIdx="0" presStyleCnt="2">
        <dgm:presLayoutVars>
          <dgm:bulletEnabled val="1"/>
        </dgm:presLayoutVars>
      </dgm:prSet>
      <dgm:spPr/>
    </dgm:pt>
    <dgm:pt modelId="{092D129C-7375-4FFF-88F1-3AC33656376A}" type="pres">
      <dgm:prSet presAssocID="{E1959468-BAEB-4395-8DFE-509A6E06BAC3}" presName="space" presStyleCnt="0"/>
      <dgm:spPr/>
    </dgm:pt>
    <dgm:pt modelId="{BD3B0003-37A0-44E3-A1D6-C02CDF111AA4}" type="pres">
      <dgm:prSet presAssocID="{B367BA71-0385-4F82-9A03-1980E0155F88}" presName="composite" presStyleCnt="0"/>
      <dgm:spPr/>
    </dgm:pt>
    <dgm:pt modelId="{07D8FE02-0A29-433F-9E6E-AB5E6A698E0B}" type="pres">
      <dgm:prSet presAssocID="{B367BA71-0385-4F82-9A03-1980E0155F88}" presName="parTx" presStyleLbl="alignNode1" presStyleIdx="1" presStyleCnt="2">
        <dgm:presLayoutVars>
          <dgm:chMax val="0"/>
          <dgm:chPref val="0"/>
          <dgm:bulletEnabled val="1"/>
        </dgm:presLayoutVars>
      </dgm:prSet>
      <dgm:spPr/>
    </dgm:pt>
    <dgm:pt modelId="{987988E6-0652-4B83-92C9-CF5A7135B03C}" type="pres">
      <dgm:prSet presAssocID="{B367BA71-0385-4F82-9A03-1980E0155F88}" presName="desTx" presStyleLbl="alignAccFollowNode1" presStyleIdx="1" presStyleCnt="2">
        <dgm:presLayoutVars>
          <dgm:bulletEnabled val="1"/>
        </dgm:presLayoutVars>
      </dgm:prSet>
      <dgm:spPr/>
    </dgm:pt>
  </dgm:ptLst>
  <dgm:cxnLst>
    <dgm:cxn modelId="{15F92A1A-97A5-4594-99FC-AEF8307FBBE8}" srcId="{7C3F2513-EDC4-4124-A593-7BA8A45D5ED7}" destId="{9B1F5199-0A95-457A-B5AA-4493BE5710BD}" srcOrd="0" destOrd="0" parTransId="{AFB4908F-9B78-47FC-9C6E-351689EB9012}" sibTransId="{DDD70A93-3BD3-433B-9871-1FF49C29EA94}"/>
    <dgm:cxn modelId="{425BD73E-027E-4BB8-8FD6-B4CFC4AA06B3}" srcId="{B367BA71-0385-4F82-9A03-1980E0155F88}" destId="{BD2BCDE3-2956-4CF4-B0A5-69C40795A60A}" srcOrd="2" destOrd="0" parTransId="{ABB56271-7B92-4855-92D4-5898B9BC5878}" sibTransId="{3FAF6150-9F18-470F-8CB0-005AA491C294}"/>
    <dgm:cxn modelId="{EC632141-FE86-4669-A2EC-B96BE8BC2AB4}" srcId="{619C8AC4-975F-49AC-A734-EC08B793626E}" destId="{7C3F2513-EDC4-4124-A593-7BA8A45D5ED7}" srcOrd="0" destOrd="0" parTransId="{0003D92F-6BB8-4D60-AC05-4830CC243442}" sibTransId="{E1959468-BAEB-4395-8DFE-509A6E06BAC3}"/>
    <dgm:cxn modelId="{ADA59E63-A094-4FF1-BAD0-DD8BA386EC43}" type="presOf" srcId="{BD2BCDE3-2956-4CF4-B0A5-69C40795A60A}" destId="{987988E6-0652-4B83-92C9-CF5A7135B03C}" srcOrd="0" destOrd="2" presId="urn:microsoft.com/office/officeart/2005/8/layout/hList1"/>
    <dgm:cxn modelId="{CDA81568-2574-488C-BC59-10F88F3CEAB1}" type="presOf" srcId="{A9D0D654-BDEC-4763-9869-9ED1CA7A54E5}" destId="{987988E6-0652-4B83-92C9-CF5A7135B03C}" srcOrd="0" destOrd="1" presId="urn:microsoft.com/office/officeart/2005/8/layout/hList1"/>
    <dgm:cxn modelId="{DE75B04D-B3EA-4C80-929B-E7747E9FC8CA}" type="presOf" srcId="{9B1F5199-0A95-457A-B5AA-4493BE5710BD}" destId="{07EE7C0C-C9C7-4F71-A73F-71A6D74A931E}" srcOrd="0" destOrd="0" presId="urn:microsoft.com/office/officeart/2005/8/layout/hList1"/>
    <dgm:cxn modelId="{6B09E270-C750-4FBB-B0B4-6D288ECA3C99}" srcId="{619C8AC4-975F-49AC-A734-EC08B793626E}" destId="{B367BA71-0385-4F82-9A03-1980E0155F88}" srcOrd="1" destOrd="0" parTransId="{58E870B2-255C-4108-8802-3CF7970E4317}" sibTransId="{38B9BE90-2321-476F-A88F-955D94A11612}"/>
    <dgm:cxn modelId="{A3B69B57-C847-4C91-85D1-31AAF37D8933}" type="presOf" srcId="{B367BA71-0385-4F82-9A03-1980E0155F88}" destId="{07D8FE02-0A29-433F-9E6E-AB5E6A698E0B}" srcOrd="0" destOrd="0" presId="urn:microsoft.com/office/officeart/2005/8/layout/hList1"/>
    <dgm:cxn modelId="{F43B8680-11B2-43FE-B704-CE4939A0949F}" type="presOf" srcId="{2E3BCB2F-3A38-4EDE-A888-632FFB775CB1}" destId="{07EE7C0C-C9C7-4F71-A73F-71A6D74A931E}" srcOrd="0" destOrd="2" presId="urn:microsoft.com/office/officeart/2005/8/layout/hList1"/>
    <dgm:cxn modelId="{6EE5B085-786F-419F-8455-B0E68C072BF1}" srcId="{B367BA71-0385-4F82-9A03-1980E0155F88}" destId="{76DE2B45-6211-4659-8A42-B0F8F43AFEB8}" srcOrd="0" destOrd="0" parTransId="{B0563C3E-ED66-4541-B20A-6CB24DE2FB2A}" sibTransId="{E0B9A3FB-19A4-4981-A1AF-85C49C696236}"/>
    <dgm:cxn modelId="{1078C389-A1F0-47F3-8C00-93F51372109B}" srcId="{7C3F2513-EDC4-4124-A593-7BA8A45D5ED7}" destId="{2DE3D30C-F128-4563-9126-1538A1C078E3}" srcOrd="1" destOrd="0" parTransId="{048A0A82-D3DD-4B72-879E-16091D54BAF5}" sibTransId="{B52FA3DF-ACDA-4279-8891-BDD4BC77A885}"/>
    <dgm:cxn modelId="{E1E5539E-8184-4385-B8D8-9B9C29E49159}" type="presOf" srcId="{619C8AC4-975F-49AC-A734-EC08B793626E}" destId="{20971B3D-8882-4643-9123-5566F231AB33}" srcOrd="0" destOrd="0" presId="urn:microsoft.com/office/officeart/2005/8/layout/hList1"/>
    <dgm:cxn modelId="{2DE497A0-FACD-4AF1-82F6-9E223CD4E444}" type="presOf" srcId="{2DE3D30C-F128-4563-9126-1538A1C078E3}" destId="{07EE7C0C-C9C7-4F71-A73F-71A6D74A931E}" srcOrd="0" destOrd="1" presId="urn:microsoft.com/office/officeart/2005/8/layout/hList1"/>
    <dgm:cxn modelId="{B8D299A1-1616-49C0-ADD4-1A1EBC78E2F7}" type="presOf" srcId="{7C3F2513-EDC4-4124-A593-7BA8A45D5ED7}" destId="{854ED527-CC84-49D4-89F6-9B90BF0A69F2}" srcOrd="0" destOrd="0" presId="urn:microsoft.com/office/officeart/2005/8/layout/hList1"/>
    <dgm:cxn modelId="{8DBF28A6-7925-412E-84DC-FB4B336ACD9F}" srcId="{B367BA71-0385-4F82-9A03-1980E0155F88}" destId="{A9D0D654-BDEC-4763-9869-9ED1CA7A54E5}" srcOrd="1" destOrd="0" parTransId="{57977F01-AC3F-4F58-AE1C-15FC75116B3F}" sibTransId="{BC60EAE7-A644-4BC6-9C23-C8FC75F84478}"/>
    <dgm:cxn modelId="{CC86EDD9-EA06-4670-86A7-0C71FB727932}" srcId="{7C3F2513-EDC4-4124-A593-7BA8A45D5ED7}" destId="{2E3BCB2F-3A38-4EDE-A888-632FFB775CB1}" srcOrd="2" destOrd="0" parTransId="{E75B48D3-25E1-48E4-A1A1-C17D751E7B8F}" sibTransId="{93154C52-8457-4842-930C-332800988045}"/>
    <dgm:cxn modelId="{3C54D6F5-95C7-4347-9A9E-987318ABD509}" type="presOf" srcId="{76DE2B45-6211-4659-8A42-B0F8F43AFEB8}" destId="{987988E6-0652-4B83-92C9-CF5A7135B03C}" srcOrd="0" destOrd="0" presId="urn:microsoft.com/office/officeart/2005/8/layout/hList1"/>
    <dgm:cxn modelId="{42833DC7-D708-440A-B591-E8F22AB35F06}" type="presParOf" srcId="{20971B3D-8882-4643-9123-5566F231AB33}" destId="{D7D9C44F-AD3B-4F24-A63F-5B1C864C0639}" srcOrd="0" destOrd="0" presId="urn:microsoft.com/office/officeart/2005/8/layout/hList1"/>
    <dgm:cxn modelId="{CD73F7D5-712A-456C-AB13-E285AAB3EA7C}" type="presParOf" srcId="{D7D9C44F-AD3B-4F24-A63F-5B1C864C0639}" destId="{854ED527-CC84-49D4-89F6-9B90BF0A69F2}" srcOrd="0" destOrd="0" presId="urn:microsoft.com/office/officeart/2005/8/layout/hList1"/>
    <dgm:cxn modelId="{7D07F5A3-89AC-497D-BBA2-985BC354B811}" type="presParOf" srcId="{D7D9C44F-AD3B-4F24-A63F-5B1C864C0639}" destId="{07EE7C0C-C9C7-4F71-A73F-71A6D74A931E}" srcOrd="1" destOrd="0" presId="urn:microsoft.com/office/officeart/2005/8/layout/hList1"/>
    <dgm:cxn modelId="{14362413-C22D-4217-B9E5-78A387FCE907}" type="presParOf" srcId="{20971B3D-8882-4643-9123-5566F231AB33}" destId="{092D129C-7375-4FFF-88F1-3AC33656376A}" srcOrd="1" destOrd="0" presId="urn:microsoft.com/office/officeart/2005/8/layout/hList1"/>
    <dgm:cxn modelId="{E5450B32-6BC9-4FA6-9B26-5C127B2CB6D5}" type="presParOf" srcId="{20971B3D-8882-4643-9123-5566F231AB33}" destId="{BD3B0003-37A0-44E3-A1D6-C02CDF111AA4}" srcOrd="2" destOrd="0" presId="urn:microsoft.com/office/officeart/2005/8/layout/hList1"/>
    <dgm:cxn modelId="{8A89AB65-0F70-4777-AB17-BF1776576F9E}" type="presParOf" srcId="{BD3B0003-37A0-44E3-A1D6-C02CDF111AA4}" destId="{07D8FE02-0A29-433F-9E6E-AB5E6A698E0B}" srcOrd="0" destOrd="0" presId="urn:microsoft.com/office/officeart/2005/8/layout/hList1"/>
    <dgm:cxn modelId="{30ABD545-E0E5-474C-A16D-8502DB28A602}" type="presParOf" srcId="{BD3B0003-37A0-44E3-A1D6-C02CDF111AA4}" destId="{987988E6-0652-4B83-92C9-CF5A7135B0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D9CB73-4AC9-4328-B5EA-2D685FFC833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5768FF3A-25E8-4452-9B4F-F24E78418566}">
      <dgm:prSet/>
      <dgm:spPr/>
      <dgm:t>
        <a:bodyPr/>
        <a:lstStyle/>
        <a:p>
          <a:r>
            <a:rPr lang="en-US" b="1" i="0" dirty="0"/>
            <a:t>Percentage of actors to win the Oscar once is 12%, twice is 2%, thrice is 1% and more than that is 0.5%.</a:t>
          </a:r>
          <a:endParaRPr lang="en-IN" dirty="0"/>
        </a:p>
      </dgm:t>
    </dgm:pt>
    <dgm:pt modelId="{97A5D3AF-EE57-4AC4-B76F-302B6C657DFC}" type="parTrans" cxnId="{5B12987D-921F-44DA-AE19-15CA61B49BBD}">
      <dgm:prSet/>
      <dgm:spPr/>
      <dgm:t>
        <a:bodyPr/>
        <a:lstStyle/>
        <a:p>
          <a:endParaRPr lang="en-IN"/>
        </a:p>
      </dgm:t>
    </dgm:pt>
    <dgm:pt modelId="{A6F0EE12-21E7-4CE8-B827-432961BF2058}" type="sibTrans" cxnId="{5B12987D-921F-44DA-AE19-15CA61B49BBD}">
      <dgm:prSet/>
      <dgm:spPr/>
      <dgm:t>
        <a:bodyPr/>
        <a:lstStyle/>
        <a:p>
          <a:endParaRPr lang="en-IN"/>
        </a:p>
      </dgm:t>
    </dgm:pt>
    <dgm:pt modelId="{3E1C8256-5BA1-4E48-8299-82AA57E81148}">
      <dgm:prSet/>
      <dgm:spPr/>
      <dgm:t>
        <a:bodyPr/>
        <a:lstStyle/>
        <a:p>
          <a:r>
            <a:rPr lang="en-IN"/>
            <a:t>Test Used: </a:t>
          </a:r>
          <a:r>
            <a:rPr lang="en-IN" b="0" i="0"/>
            <a:t>Chi-Sqare Test</a:t>
          </a:r>
          <a:endParaRPr lang="en-IN"/>
        </a:p>
      </dgm:t>
    </dgm:pt>
    <dgm:pt modelId="{0D5CFB27-1464-4BD4-9E24-F8CFFF4D508C}" type="parTrans" cxnId="{9B471910-AF70-4447-8085-EC6D5403CB40}">
      <dgm:prSet/>
      <dgm:spPr/>
      <dgm:t>
        <a:bodyPr/>
        <a:lstStyle/>
        <a:p>
          <a:endParaRPr lang="en-IN"/>
        </a:p>
      </dgm:t>
    </dgm:pt>
    <dgm:pt modelId="{EF802B4B-38E8-48D6-989F-392269E65C57}" type="sibTrans" cxnId="{9B471910-AF70-4447-8085-EC6D5403CB40}">
      <dgm:prSet/>
      <dgm:spPr/>
      <dgm:t>
        <a:bodyPr/>
        <a:lstStyle/>
        <a:p>
          <a:endParaRPr lang="en-IN"/>
        </a:p>
      </dgm:t>
    </dgm:pt>
    <dgm:pt modelId="{C96AEC6D-BF13-46DF-9557-F28FBC40DDDB}">
      <dgm:prSet/>
      <dgm:spPr/>
      <dgm:t>
        <a:bodyPr/>
        <a:lstStyle/>
        <a:p>
          <a:r>
            <a:rPr lang="en-US"/>
            <a:t>Test result: p-value = </a:t>
          </a:r>
          <a:r>
            <a:rPr lang="en-IN"/>
            <a:t>0.002399592320188581</a:t>
          </a:r>
          <a:r>
            <a:rPr lang="en-US"/>
            <a:t>, alpha=0.05</a:t>
          </a:r>
          <a:endParaRPr lang="en-IN"/>
        </a:p>
      </dgm:t>
    </dgm:pt>
    <dgm:pt modelId="{03969F14-18FF-4673-8986-245531CEDCE1}" type="parTrans" cxnId="{A2A54CDB-208E-4F3A-8ECE-63FD556BC196}">
      <dgm:prSet/>
      <dgm:spPr/>
      <dgm:t>
        <a:bodyPr/>
        <a:lstStyle/>
        <a:p>
          <a:endParaRPr lang="en-IN"/>
        </a:p>
      </dgm:t>
    </dgm:pt>
    <dgm:pt modelId="{66C7BA9E-535B-44F7-B60E-5BBE338B5386}" type="sibTrans" cxnId="{A2A54CDB-208E-4F3A-8ECE-63FD556BC196}">
      <dgm:prSet/>
      <dgm:spPr/>
      <dgm:t>
        <a:bodyPr/>
        <a:lstStyle/>
        <a:p>
          <a:endParaRPr lang="en-IN"/>
        </a:p>
      </dgm:t>
    </dgm:pt>
    <dgm:pt modelId="{8D305342-4174-43A8-9D82-2646CEB96F6B}">
      <dgm:prSet/>
      <dgm:spPr/>
      <dgm:t>
        <a:bodyPr/>
        <a:lstStyle/>
        <a:p>
          <a:r>
            <a:rPr lang="en-IN" dirty="0"/>
            <a:t>Inference: </a:t>
          </a:r>
          <a:r>
            <a:rPr lang="en-US" b="0" i="0" dirty="0"/>
            <a:t>The above output shows that the p-value is less than 0.05. Thus, we reject the null hypothesis and conclude that the claim is not correct.</a:t>
          </a:r>
          <a:endParaRPr lang="en-IN" dirty="0"/>
        </a:p>
      </dgm:t>
    </dgm:pt>
    <dgm:pt modelId="{8DC1E473-2FCB-45A2-AEDD-C3B97079F175}" type="parTrans" cxnId="{D8EEAB98-59DD-4682-BDD6-A851279DCE32}">
      <dgm:prSet/>
      <dgm:spPr/>
      <dgm:t>
        <a:bodyPr/>
        <a:lstStyle/>
        <a:p>
          <a:endParaRPr lang="en-IN"/>
        </a:p>
      </dgm:t>
    </dgm:pt>
    <dgm:pt modelId="{1857985E-8EDA-4BC0-B74A-6C0729FBB537}" type="sibTrans" cxnId="{D8EEAB98-59DD-4682-BDD6-A851279DCE32}">
      <dgm:prSet/>
      <dgm:spPr/>
      <dgm:t>
        <a:bodyPr/>
        <a:lstStyle/>
        <a:p>
          <a:endParaRPr lang="en-IN"/>
        </a:p>
      </dgm:t>
    </dgm:pt>
    <dgm:pt modelId="{02E1EDEF-BBD1-4FDE-A04C-919C2BDB13D0}" type="pres">
      <dgm:prSet presAssocID="{10D9CB73-4AC9-4328-B5EA-2D685FFC8337}" presName="Name0" presStyleCnt="0">
        <dgm:presLayoutVars>
          <dgm:dir/>
          <dgm:animLvl val="lvl"/>
          <dgm:resizeHandles val="exact"/>
        </dgm:presLayoutVars>
      </dgm:prSet>
      <dgm:spPr/>
    </dgm:pt>
    <dgm:pt modelId="{56C53229-38DA-4D79-88F3-579229513DAA}" type="pres">
      <dgm:prSet presAssocID="{5768FF3A-25E8-4452-9B4F-F24E78418566}" presName="composite" presStyleCnt="0"/>
      <dgm:spPr/>
    </dgm:pt>
    <dgm:pt modelId="{94D49FB8-BC60-450B-97AA-D84B37DE5682}" type="pres">
      <dgm:prSet presAssocID="{5768FF3A-25E8-4452-9B4F-F24E78418566}" presName="parTx" presStyleLbl="alignNode1" presStyleIdx="0" presStyleCnt="1">
        <dgm:presLayoutVars>
          <dgm:chMax val="0"/>
          <dgm:chPref val="0"/>
          <dgm:bulletEnabled val="1"/>
        </dgm:presLayoutVars>
      </dgm:prSet>
      <dgm:spPr/>
    </dgm:pt>
    <dgm:pt modelId="{5BEA853D-B408-4A02-A998-08EEDBD147B3}" type="pres">
      <dgm:prSet presAssocID="{5768FF3A-25E8-4452-9B4F-F24E78418566}" presName="desTx" presStyleLbl="alignAccFollowNode1" presStyleIdx="0" presStyleCnt="1">
        <dgm:presLayoutVars>
          <dgm:bulletEnabled val="1"/>
        </dgm:presLayoutVars>
      </dgm:prSet>
      <dgm:spPr/>
    </dgm:pt>
  </dgm:ptLst>
  <dgm:cxnLst>
    <dgm:cxn modelId="{9B471910-AF70-4447-8085-EC6D5403CB40}" srcId="{5768FF3A-25E8-4452-9B4F-F24E78418566}" destId="{3E1C8256-5BA1-4E48-8299-82AA57E81148}" srcOrd="0" destOrd="0" parTransId="{0D5CFB27-1464-4BD4-9E24-F8CFFF4D508C}" sibTransId="{EF802B4B-38E8-48D6-989F-392269E65C57}"/>
    <dgm:cxn modelId="{ADA8B479-B8CD-4F15-B0B6-A80B21DC455D}" type="presOf" srcId="{C96AEC6D-BF13-46DF-9557-F28FBC40DDDB}" destId="{5BEA853D-B408-4A02-A998-08EEDBD147B3}" srcOrd="0" destOrd="1" presId="urn:microsoft.com/office/officeart/2005/8/layout/hList1"/>
    <dgm:cxn modelId="{5B12987D-921F-44DA-AE19-15CA61B49BBD}" srcId="{10D9CB73-4AC9-4328-B5EA-2D685FFC8337}" destId="{5768FF3A-25E8-4452-9B4F-F24E78418566}" srcOrd="0" destOrd="0" parTransId="{97A5D3AF-EE57-4AC4-B76F-302B6C657DFC}" sibTransId="{A6F0EE12-21E7-4CE8-B827-432961BF2058}"/>
    <dgm:cxn modelId="{7CC37C90-C427-4D9A-89D3-AB16BE9CD02C}" type="presOf" srcId="{10D9CB73-4AC9-4328-B5EA-2D685FFC8337}" destId="{02E1EDEF-BBD1-4FDE-A04C-919C2BDB13D0}" srcOrd="0" destOrd="0" presId="urn:microsoft.com/office/officeart/2005/8/layout/hList1"/>
    <dgm:cxn modelId="{4605BF96-1447-4492-94A7-1F90F7C055C2}" type="presOf" srcId="{3E1C8256-5BA1-4E48-8299-82AA57E81148}" destId="{5BEA853D-B408-4A02-A998-08EEDBD147B3}" srcOrd="0" destOrd="0" presId="urn:microsoft.com/office/officeart/2005/8/layout/hList1"/>
    <dgm:cxn modelId="{D8EEAB98-59DD-4682-BDD6-A851279DCE32}" srcId="{5768FF3A-25E8-4452-9B4F-F24E78418566}" destId="{8D305342-4174-43A8-9D82-2646CEB96F6B}" srcOrd="2" destOrd="0" parTransId="{8DC1E473-2FCB-45A2-AEDD-C3B97079F175}" sibTransId="{1857985E-8EDA-4BC0-B74A-6C0729FBB537}"/>
    <dgm:cxn modelId="{FFC9DFB7-43E7-4C65-B6C3-EDEA278FAA28}" type="presOf" srcId="{5768FF3A-25E8-4452-9B4F-F24E78418566}" destId="{94D49FB8-BC60-450B-97AA-D84B37DE5682}" srcOrd="0" destOrd="0" presId="urn:microsoft.com/office/officeart/2005/8/layout/hList1"/>
    <dgm:cxn modelId="{A2A54CDB-208E-4F3A-8ECE-63FD556BC196}" srcId="{5768FF3A-25E8-4452-9B4F-F24E78418566}" destId="{C96AEC6D-BF13-46DF-9557-F28FBC40DDDB}" srcOrd="1" destOrd="0" parTransId="{03969F14-18FF-4673-8986-245531CEDCE1}" sibTransId="{66C7BA9E-535B-44F7-B60E-5BBE338B5386}"/>
    <dgm:cxn modelId="{C38FB3F2-99D8-48B8-89C9-9A21A1402F9C}" type="presOf" srcId="{8D305342-4174-43A8-9D82-2646CEB96F6B}" destId="{5BEA853D-B408-4A02-A998-08EEDBD147B3}" srcOrd="0" destOrd="2" presId="urn:microsoft.com/office/officeart/2005/8/layout/hList1"/>
    <dgm:cxn modelId="{0CD3E490-1814-43F3-90C2-754C63E33C6F}" type="presParOf" srcId="{02E1EDEF-BBD1-4FDE-A04C-919C2BDB13D0}" destId="{56C53229-38DA-4D79-88F3-579229513DAA}" srcOrd="0" destOrd="0" presId="urn:microsoft.com/office/officeart/2005/8/layout/hList1"/>
    <dgm:cxn modelId="{4D1DE749-81AD-49A9-8779-2EDDAD589BF1}" type="presParOf" srcId="{56C53229-38DA-4D79-88F3-579229513DAA}" destId="{94D49FB8-BC60-450B-97AA-D84B37DE5682}" srcOrd="0" destOrd="0" presId="urn:microsoft.com/office/officeart/2005/8/layout/hList1"/>
    <dgm:cxn modelId="{FF296F44-1DC5-4780-88E3-DDDE254C94F7}" type="presParOf" srcId="{56C53229-38DA-4D79-88F3-579229513DAA}" destId="{5BEA853D-B408-4A02-A998-08EEDBD147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D9CB73-4AC9-4328-B5EA-2D685FFC833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5768FF3A-25E8-4452-9B4F-F24E78418566}">
      <dgm:prSet custT="1"/>
      <dgm:spPr/>
      <dgm:t>
        <a:bodyPr/>
        <a:lstStyle/>
        <a:p>
          <a:r>
            <a:rPr lang="en-US" sz="2400" b="1" i="0" dirty="0"/>
            <a:t>Not more than 20% of nominated actors win Oscar.</a:t>
          </a:r>
          <a:endParaRPr lang="en-IN" sz="2400" dirty="0"/>
        </a:p>
      </dgm:t>
    </dgm:pt>
    <dgm:pt modelId="{97A5D3AF-EE57-4AC4-B76F-302B6C657DFC}" type="parTrans" cxnId="{5B12987D-921F-44DA-AE19-15CA61B49BBD}">
      <dgm:prSet/>
      <dgm:spPr/>
      <dgm:t>
        <a:bodyPr/>
        <a:lstStyle/>
        <a:p>
          <a:endParaRPr lang="en-IN"/>
        </a:p>
      </dgm:t>
    </dgm:pt>
    <dgm:pt modelId="{A6F0EE12-21E7-4CE8-B827-432961BF2058}" type="sibTrans" cxnId="{5B12987D-921F-44DA-AE19-15CA61B49BBD}">
      <dgm:prSet/>
      <dgm:spPr/>
      <dgm:t>
        <a:bodyPr/>
        <a:lstStyle/>
        <a:p>
          <a:endParaRPr lang="en-IN"/>
        </a:p>
      </dgm:t>
    </dgm:pt>
    <dgm:pt modelId="{3E1C8256-5BA1-4E48-8299-82AA57E81148}">
      <dgm:prSet/>
      <dgm:spPr/>
      <dgm:t>
        <a:bodyPr/>
        <a:lstStyle/>
        <a:p>
          <a:r>
            <a:rPr lang="en-IN" dirty="0"/>
            <a:t>Test Used: Critical value &amp; </a:t>
          </a:r>
          <a:r>
            <a:rPr lang="en-IN" b="0" i="0" dirty="0"/>
            <a:t>Confidence Interval Measurement</a:t>
          </a:r>
          <a:endParaRPr lang="en-IN" dirty="0"/>
        </a:p>
      </dgm:t>
    </dgm:pt>
    <dgm:pt modelId="{0D5CFB27-1464-4BD4-9E24-F8CFFF4D508C}" type="parTrans" cxnId="{9B471910-AF70-4447-8085-EC6D5403CB40}">
      <dgm:prSet/>
      <dgm:spPr/>
      <dgm:t>
        <a:bodyPr/>
        <a:lstStyle/>
        <a:p>
          <a:endParaRPr lang="en-IN"/>
        </a:p>
      </dgm:t>
    </dgm:pt>
    <dgm:pt modelId="{EF802B4B-38E8-48D6-989F-392269E65C57}" type="sibTrans" cxnId="{9B471910-AF70-4447-8085-EC6D5403CB40}">
      <dgm:prSet/>
      <dgm:spPr/>
      <dgm:t>
        <a:bodyPr/>
        <a:lstStyle/>
        <a:p>
          <a:endParaRPr lang="en-IN"/>
        </a:p>
      </dgm:t>
    </dgm:pt>
    <dgm:pt modelId="{C96AEC6D-BF13-46DF-9557-F28FBC40DDDB}">
      <dgm:prSet/>
      <dgm:spPr/>
      <dgm:t>
        <a:bodyPr/>
        <a:lstStyle/>
        <a:p>
          <a:r>
            <a:rPr lang="en-US" dirty="0"/>
            <a:t>Test result:</a:t>
          </a:r>
          <a:endParaRPr lang="en-IN" dirty="0"/>
        </a:p>
      </dgm:t>
    </dgm:pt>
    <dgm:pt modelId="{03969F14-18FF-4673-8986-245531CEDCE1}" type="parTrans" cxnId="{A2A54CDB-208E-4F3A-8ECE-63FD556BC196}">
      <dgm:prSet/>
      <dgm:spPr/>
      <dgm:t>
        <a:bodyPr/>
        <a:lstStyle/>
        <a:p>
          <a:endParaRPr lang="en-IN"/>
        </a:p>
      </dgm:t>
    </dgm:pt>
    <dgm:pt modelId="{66C7BA9E-535B-44F7-B60E-5BBE338B5386}" type="sibTrans" cxnId="{A2A54CDB-208E-4F3A-8ECE-63FD556BC196}">
      <dgm:prSet/>
      <dgm:spPr/>
      <dgm:t>
        <a:bodyPr/>
        <a:lstStyle/>
        <a:p>
          <a:endParaRPr lang="en-IN"/>
        </a:p>
      </dgm:t>
    </dgm:pt>
    <dgm:pt modelId="{8D305342-4174-43A8-9D82-2646CEB96F6B}">
      <dgm:prSet/>
      <dgm:spPr/>
      <dgm:t>
        <a:bodyPr/>
        <a:lstStyle/>
        <a:p>
          <a:r>
            <a:rPr lang="en-IN" dirty="0"/>
            <a:t>Inference: </a:t>
          </a:r>
          <a:r>
            <a:rPr lang="en-US" b="0" i="0" dirty="0"/>
            <a:t>Here the z-score is greater than 1.64, the p-value is less than 0.05, also the confidence interval does not contain the value in the null hypothesis (i.e. 0.2). Thus, we reject the null hypothesis and we have enough evidence to conclude that more than 20% of nominated actors win Oscar</a:t>
          </a:r>
          <a:endParaRPr lang="en-IN" dirty="0"/>
        </a:p>
      </dgm:t>
    </dgm:pt>
    <dgm:pt modelId="{8DC1E473-2FCB-45A2-AEDD-C3B97079F175}" type="parTrans" cxnId="{D8EEAB98-59DD-4682-BDD6-A851279DCE32}">
      <dgm:prSet/>
      <dgm:spPr/>
      <dgm:t>
        <a:bodyPr/>
        <a:lstStyle/>
        <a:p>
          <a:endParaRPr lang="en-IN"/>
        </a:p>
      </dgm:t>
    </dgm:pt>
    <dgm:pt modelId="{1857985E-8EDA-4BC0-B74A-6C0729FBB537}" type="sibTrans" cxnId="{D8EEAB98-59DD-4682-BDD6-A851279DCE32}">
      <dgm:prSet/>
      <dgm:spPr/>
      <dgm:t>
        <a:bodyPr/>
        <a:lstStyle/>
        <a:p>
          <a:endParaRPr lang="en-IN"/>
        </a:p>
      </dgm:t>
    </dgm:pt>
    <dgm:pt modelId="{3756A6F5-A02C-4D9B-BA24-39E57A0C1363}">
      <dgm:prSet/>
      <dgm:spPr/>
      <dgm:t>
        <a:bodyPr/>
        <a:lstStyle/>
        <a:p>
          <a:r>
            <a:rPr lang="en-US" dirty="0"/>
            <a:t>z-score = </a:t>
          </a:r>
          <a:r>
            <a:rPr lang="en-IN" dirty="0"/>
            <a:t>7.704017654499069</a:t>
          </a:r>
        </a:p>
      </dgm:t>
    </dgm:pt>
    <dgm:pt modelId="{B946CDFF-7A36-4ADB-B0DE-E5537BD61025}" type="parTrans" cxnId="{04FEBAB6-4A79-4336-BF1A-AD398D2E8F95}">
      <dgm:prSet/>
      <dgm:spPr/>
      <dgm:t>
        <a:bodyPr/>
        <a:lstStyle/>
        <a:p>
          <a:endParaRPr lang="en-IN"/>
        </a:p>
      </dgm:t>
    </dgm:pt>
    <dgm:pt modelId="{5693B127-94E9-47FC-941F-C73124EB49B7}" type="sibTrans" cxnId="{04FEBAB6-4A79-4336-BF1A-AD398D2E8F95}">
      <dgm:prSet/>
      <dgm:spPr/>
      <dgm:t>
        <a:bodyPr/>
        <a:lstStyle/>
        <a:p>
          <a:endParaRPr lang="en-IN"/>
        </a:p>
      </dgm:t>
    </dgm:pt>
    <dgm:pt modelId="{5A590896-BA7A-42D0-8A89-8539A5A5E23A}">
      <dgm:prSet/>
      <dgm:spPr/>
      <dgm:t>
        <a:bodyPr/>
        <a:lstStyle/>
        <a:p>
          <a:r>
            <a:rPr lang="en-US" dirty="0"/>
            <a:t>95% confidence interval = (0.27845381745860226, 0.3439420158747311)</a:t>
          </a:r>
          <a:endParaRPr lang="en-IN" dirty="0"/>
        </a:p>
      </dgm:t>
    </dgm:pt>
    <dgm:pt modelId="{57911679-5513-4A59-A0AB-44C5FCA5508F}" type="parTrans" cxnId="{C96455AF-F886-46D3-BB03-AB2BB8BBBB13}">
      <dgm:prSet/>
      <dgm:spPr/>
      <dgm:t>
        <a:bodyPr/>
        <a:lstStyle/>
        <a:p>
          <a:endParaRPr lang="en-IN"/>
        </a:p>
      </dgm:t>
    </dgm:pt>
    <dgm:pt modelId="{39A91F46-627C-4C0E-91A3-708356F97B58}" type="sibTrans" cxnId="{C96455AF-F886-46D3-BB03-AB2BB8BBBB13}">
      <dgm:prSet/>
      <dgm:spPr/>
      <dgm:t>
        <a:bodyPr/>
        <a:lstStyle/>
        <a:p>
          <a:endParaRPr lang="en-IN"/>
        </a:p>
      </dgm:t>
    </dgm:pt>
    <dgm:pt modelId="{28AF2B48-B858-4540-A091-3B328D872A62}">
      <dgm:prSet/>
      <dgm:spPr/>
      <dgm:t>
        <a:bodyPr/>
        <a:lstStyle/>
        <a:p>
          <a:r>
            <a:rPr lang="en-US" dirty="0"/>
            <a:t>Z-critical = 1.64</a:t>
          </a:r>
          <a:endParaRPr lang="en-IN" dirty="0"/>
        </a:p>
      </dgm:t>
    </dgm:pt>
    <dgm:pt modelId="{B1FA47D2-CBB0-4E77-8D14-C1924E16B14C}" type="parTrans" cxnId="{D0CAE584-5514-4595-9E77-AC3F72AFCB65}">
      <dgm:prSet/>
      <dgm:spPr/>
      <dgm:t>
        <a:bodyPr/>
        <a:lstStyle/>
        <a:p>
          <a:endParaRPr lang="en-IN"/>
        </a:p>
      </dgm:t>
    </dgm:pt>
    <dgm:pt modelId="{E3298D59-8CC3-453A-BD0D-D4281AFBC0B6}" type="sibTrans" cxnId="{D0CAE584-5514-4595-9E77-AC3F72AFCB65}">
      <dgm:prSet/>
      <dgm:spPr/>
      <dgm:t>
        <a:bodyPr/>
        <a:lstStyle/>
        <a:p>
          <a:endParaRPr lang="en-IN"/>
        </a:p>
      </dgm:t>
    </dgm:pt>
    <dgm:pt modelId="{02E1EDEF-BBD1-4FDE-A04C-919C2BDB13D0}" type="pres">
      <dgm:prSet presAssocID="{10D9CB73-4AC9-4328-B5EA-2D685FFC8337}" presName="Name0" presStyleCnt="0">
        <dgm:presLayoutVars>
          <dgm:dir/>
          <dgm:animLvl val="lvl"/>
          <dgm:resizeHandles val="exact"/>
        </dgm:presLayoutVars>
      </dgm:prSet>
      <dgm:spPr/>
    </dgm:pt>
    <dgm:pt modelId="{56C53229-38DA-4D79-88F3-579229513DAA}" type="pres">
      <dgm:prSet presAssocID="{5768FF3A-25E8-4452-9B4F-F24E78418566}" presName="composite" presStyleCnt="0"/>
      <dgm:spPr/>
    </dgm:pt>
    <dgm:pt modelId="{94D49FB8-BC60-450B-97AA-D84B37DE5682}" type="pres">
      <dgm:prSet presAssocID="{5768FF3A-25E8-4452-9B4F-F24E78418566}" presName="parTx" presStyleLbl="alignNode1" presStyleIdx="0" presStyleCnt="1">
        <dgm:presLayoutVars>
          <dgm:chMax val="0"/>
          <dgm:chPref val="0"/>
          <dgm:bulletEnabled val="1"/>
        </dgm:presLayoutVars>
      </dgm:prSet>
      <dgm:spPr/>
    </dgm:pt>
    <dgm:pt modelId="{5BEA853D-B408-4A02-A998-08EEDBD147B3}" type="pres">
      <dgm:prSet presAssocID="{5768FF3A-25E8-4452-9B4F-F24E78418566}" presName="desTx" presStyleLbl="alignAccFollowNode1" presStyleIdx="0" presStyleCnt="1">
        <dgm:presLayoutVars>
          <dgm:bulletEnabled val="1"/>
        </dgm:presLayoutVars>
      </dgm:prSet>
      <dgm:spPr/>
    </dgm:pt>
  </dgm:ptLst>
  <dgm:cxnLst>
    <dgm:cxn modelId="{9B471910-AF70-4447-8085-EC6D5403CB40}" srcId="{5768FF3A-25E8-4452-9B4F-F24E78418566}" destId="{3E1C8256-5BA1-4E48-8299-82AA57E81148}" srcOrd="0" destOrd="0" parTransId="{0D5CFB27-1464-4BD4-9E24-F8CFFF4D508C}" sibTransId="{EF802B4B-38E8-48D6-989F-392269E65C57}"/>
    <dgm:cxn modelId="{ECAD3A2B-6BE8-4763-8314-F00B7FD467A1}" type="presOf" srcId="{5A590896-BA7A-42D0-8A89-8539A5A5E23A}" destId="{5BEA853D-B408-4A02-A998-08EEDBD147B3}" srcOrd="0" destOrd="4" presId="urn:microsoft.com/office/officeart/2005/8/layout/hList1"/>
    <dgm:cxn modelId="{4806825B-A1DB-4C83-BF98-F3FF329F8F3A}" type="presOf" srcId="{3756A6F5-A02C-4D9B-BA24-39E57A0C1363}" destId="{5BEA853D-B408-4A02-A998-08EEDBD147B3}" srcOrd="0" destOrd="3" presId="urn:microsoft.com/office/officeart/2005/8/layout/hList1"/>
    <dgm:cxn modelId="{ADA8B479-B8CD-4F15-B0B6-A80B21DC455D}" type="presOf" srcId="{C96AEC6D-BF13-46DF-9557-F28FBC40DDDB}" destId="{5BEA853D-B408-4A02-A998-08EEDBD147B3}" srcOrd="0" destOrd="1" presId="urn:microsoft.com/office/officeart/2005/8/layout/hList1"/>
    <dgm:cxn modelId="{5B12987D-921F-44DA-AE19-15CA61B49BBD}" srcId="{10D9CB73-4AC9-4328-B5EA-2D685FFC8337}" destId="{5768FF3A-25E8-4452-9B4F-F24E78418566}" srcOrd="0" destOrd="0" parTransId="{97A5D3AF-EE57-4AC4-B76F-302B6C657DFC}" sibTransId="{A6F0EE12-21E7-4CE8-B827-432961BF2058}"/>
    <dgm:cxn modelId="{D0CAE584-5514-4595-9E77-AC3F72AFCB65}" srcId="{C96AEC6D-BF13-46DF-9557-F28FBC40DDDB}" destId="{28AF2B48-B858-4540-A091-3B328D872A62}" srcOrd="0" destOrd="0" parTransId="{B1FA47D2-CBB0-4E77-8D14-C1924E16B14C}" sibTransId="{E3298D59-8CC3-453A-BD0D-D4281AFBC0B6}"/>
    <dgm:cxn modelId="{7CC37C90-C427-4D9A-89D3-AB16BE9CD02C}" type="presOf" srcId="{10D9CB73-4AC9-4328-B5EA-2D685FFC8337}" destId="{02E1EDEF-BBD1-4FDE-A04C-919C2BDB13D0}" srcOrd="0" destOrd="0" presId="urn:microsoft.com/office/officeart/2005/8/layout/hList1"/>
    <dgm:cxn modelId="{4605BF96-1447-4492-94A7-1F90F7C055C2}" type="presOf" srcId="{3E1C8256-5BA1-4E48-8299-82AA57E81148}" destId="{5BEA853D-B408-4A02-A998-08EEDBD147B3}" srcOrd="0" destOrd="0" presId="urn:microsoft.com/office/officeart/2005/8/layout/hList1"/>
    <dgm:cxn modelId="{D8EEAB98-59DD-4682-BDD6-A851279DCE32}" srcId="{5768FF3A-25E8-4452-9B4F-F24E78418566}" destId="{8D305342-4174-43A8-9D82-2646CEB96F6B}" srcOrd="2" destOrd="0" parTransId="{8DC1E473-2FCB-45A2-AEDD-C3B97079F175}" sibTransId="{1857985E-8EDA-4BC0-B74A-6C0729FBB537}"/>
    <dgm:cxn modelId="{C96455AF-F886-46D3-BB03-AB2BB8BBBB13}" srcId="{C96AEC6D-BF13-46DF-9557-F28FBC40DDDB}" destId="{5A590896-BA7A-42D0-8A89-8539A5A5E23A}" srcOrd="2" destOrd="0" parTransId="{57911679-5513-4A59-A0AB-44C5FCA5508F}" sibTransId="{39A91F46-627C-4C0E-91A3-708356F97B58}"/>
    <dgm:cxn modelId="{04FEBAB6-4A79-4336-BF1A-AD398D2E8F95}" srcId="{C96AEC6D-BF13-46DF-9557-F28FBC40DDDB}" destId="{3756A6F5-A02C-4D9B-BA24-39E57A0C1363}" srcOrd="1" destOrd="0" parTransId="{B946CDFF-7A36-4ADB-B0DE-E5537BD61025}" sibTransId="{5693B127-94E9-47FC-941F-C73124EB49B7}"/>
    <dgm:cxn modelId="{FFC9DFB7-43E7-4C65-B6C3-EDEA278FAA28}" type="presOf" srcId="{5768FF3A-25E8-4452-9B4F-F24E78418566}" destId="{94D49FB8-BC60-450B-97AA-D84B37DE5682}" srcOrd="0" destOrd="0" presId="urn:microsoft.com/office/officeart/2005/8/layout/hList1"/>
    <dgm:cxn modelId="{51F5B7C4-0597-41CD-A335-57DE8B8CDB29}" type="presOf" srcId="{28AF2B48-B858-4540-A091-3B328D872A62}" destId="{5BEA853D-B408-4A02-A998-08EEDBD147B3}" srcOrd="0" destOrd="2" presId="urn:microsoft.com/office/officeart/2005/8/layout/hList1"/>
    <dgm:cxn modelId="{A2A54CDB-208E-4F3A-8ECE-63FD556BC196}" srcId="{5768FF3A-25E8-4452-9B4F-F24E78418566}" destId="{C96AEC6D-BF13-46DF-9557-F28FBC40DDDB}" srcOrd="1" destOrd="0" parTransId="{03969F14-18FF-4673-8986-245531CEDCE1}" sibTransId="{66C7BA9E-535B-44F7-B60E-5BBE338B5386}"/>
    <dgm:cxn modelId="{C38FB3F2-99D8-48B8-89C9-9A21A1402F9C}" type="presOf" srcId="{8D305342-4174-43A8-9D82-2646CEB96F6B}" destId="{5BEA853D-B408-4A02-A998-08EEDBD147B3}" srcOrd="0" destOrd="5" presId="urn:microsoft.com/office/officeart/2005/8/layout/hList1"/>
    <dgm:cxn modelId="{0CD3E490-1814-43F3-90C2-754C63E33C6F}" type="presParOf" srcId="{02E1EDEF-BBD1-4FDE-A04C-919C2BDB13D0}" destId="{56C53229-38DA-4D79-88F3-579229513DAA}" srcOrd="0" destOrd="0" presId="urn:microsoft.com/office/officeart/2005/8/layout/hList1"/>
    <dgm:cxn modelId="{4D1DE749-81AD-49A9-8779-2EDDAD589BF1}" type="presParOf" srcId="{56C53229-38DA-4D79-88F3-579229513DAA}" destId="{94D49FB8-BC60-450B-97AA-D84B37DE5682}" srcOrd="0" destOrd="0" presId="urn:microsoft.com/office/officeart/2005/8/layout/hList1"/>
    <dgm:cxn modelId="{FF296F44-1DC5-4780-88E3-DDDE254C94F7}" type="presParOf" srcId="{56C53229-38DA-4D79-88F3-579229513DAA}" destId="{5BEA853D-B408-4A02-A998-08EEDBD147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D5874-656E-48FF-AB77-6F2DE91C0A29}">
      <dsp:nvSpPr>
        <dsp:cNvPr id="0" name=""/>
        <dsp:cNvSpPr/>
      </dsp:nvSpPr>
      <dsp:spPr>
        <a:xfrm>
          <a:off x="0" y="3324853"/>
          <a:ext cx="6263640" cy="2179834"/>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Number of attributes – 15</a:t>
          </a:r>
        </a:p>
      </dsp:txBody>
      <dsp:txXfrm>
        <a:off x="0" y="3324853"/>
        <a:ext cx="6263640" cy="1177110"/>
      </dsp:txXfrm>
    </dsp:sp>
    <dsp:sp modelId="{E77CF8A0-C0CD-4EB2-94AE-8E02416F68A2}">
      <dsp:nvSpPr>
        <dsp:cNvPr id="0" name=""/>
        <dsp:cNvSpPr/>
      </dsp:nvSpPr>
      <dsp:spPr>
        <a:xfrm>
          <a:off x="3058" y="4455885"/>
          <a:ext cx="2085841" cy="100272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Categorical</a:t>
          </a:r>
        </a:p>
        <a:p>
          <a:pPr marL="0" lvl="0" indent="0" algn="ctr" defTabSz="1200150">
            <a:lnSpc>
              <a:spcPct val="90000"/>
            </a:lnSpc>
            <a:spcBef>
              <a:spcPct val="0"/>
            </a:spcBef>
            <a:spcAft>
              <a:spcPct val="35000"/>
            </a:spcAft>
            <a:buNone/>
          </a:pPr>
          <a:r>
            <a:rPr lang="en-US" sz="2700" kern="1200" dirty="0"/>
            <a:t>6</a:t>
          </a:r>
        </a:p>
      </dsp:txBody>
      <dsp:txXfrm>
        <a:off x="3058" y="4455885"/>
        <a:ext cx="2085841" cy="1002724"/>
      </dsp:txXfrm>
    </dsp:sp>
    <dsp:sp modelId="{64BB2071-740E-4144-817C-1BBAE84F0DC8}">
      <dsp:nvSpPr>
        <dsp:cNvPr id="0" name=""/>
        <dsp:cNvSpPr/>
      </dsp:nvSpPr>
      <dsp:spPr>
        <a:xfrm>
          <a:off x="2088899" y="4455885"/>
          <a:ext cx="2085841" cy="100272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dirty="0"/>
            <a:t>Interval</a:t>
          </a:r>
        </a:p>
        <a:p>
          <a:pPr marL="0" lvl="0" indent="0" algn="ctr" defTabSz="1200150">
            <a:lnSpc>
              <a:spcPct val="90000"/>
            </a:lnSpc>
            <a:spcBef>
              <a:spcPct val="0"/>
            </a:spcBef>
            <a:spcAft>
              <a:spcPct val="35000"/>
            </a:spcAft>
            <a:buNone/>
          </a:pPr>
          <a:r>
            <a:rPr lang="en-US" sz="2700" kern="1200" dirty="0"/>
            <a:t>5</a:t>
          </a:r>
        </a:p>
      </dsp:txBody>
      <dsp:txXfrm>
        <a:off x="2088899" y="4455885"/>
        <a:ext cx="2085841" cy="1002724"/>
      </dsp:txXfrm>
    </dsp:sp>
    <dsp:sp modelId="{888F0EC6-ED2E-4432-AA9E-AFEB85F179B5}">
      <dsp:nvSpPr>
        <dsp:cNvPr id="0" name=""/>
        <dsp:cNvSpPr/>
      </dsp:nvSpPr>
      <dsp:spPr>
        <a:xfrm>
          <a:off x="4174740" y="4455885"/>
          <a:ext cx="2085841" cy="100272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dirty="0"/>
            <a:t>Numerical</a:t>
          </a:r>
        </a:p>
        <a:p>
          <a:pPr marL="0" lvl="0" indent="0" algn="ctr" defTabSz="1200150">
            <a:lnSpc>
              <a:spcPct val="90000"/>
            </a:lnSpc>
            <a:spcBef>
              <a:spcPct val="0"/>
            </a:spcBef>
            <a:spcAft>
              <a:spcPct val="35000"/>
            </a:spcAft>
            <a:buNone/>
          </a:pPr>
          <a:r>
            <a:rPr lang="en-US" sz="2700" kern="1200" dirty="0"/>
            <a:t>4</a:t>
          </a:r>
        </a:p>
      </dsp:txBody>
      <dsp:txXfrm>
        <a:off x="4174740" y="4455885"/>
        <a:ext cx="2085841" cy="1002724"/>
      </dsp:txXfrm>
    </dsp:sp>
    <dsp:sp modelId="{1AF2ADB1-E09D-4F21-878D-E14D688B6993}">
      <dsp:nvSpPr>
        <dsp:cNvPr id="0" name=""/>
        <dsp:cNvSpPr/>
      </dsp:nvSpPr>
      <dsp:spPr>
        <a:xfrm rot="10800000">
          <a:off x="0" y="0"/>
          <a:ext cx="6263640" cy="3352586"/>
        </a:xfrm>
        <a:prstGeom prst="upArrowCallou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Number of persons - 1670</a:t>
          </a:r>
        </a:p>
      </dsp:txBody>
      <dsp:txXfrm rot="10800000">
        <a:off x="0" y="0"/>
        <a:ext cx="6263640" cy="2178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C84EF-B668-4E0A-9CC3-4D3A58BB9C21}">
      <dsp:nvSpPr>
        <dsp:cNvPr id="0" name=""/>
        <dsp:cNvSpPr/>
      </dsp:nvSpPr>
      <dsp:spPr>
        <a:xfrm>
          <a:off x="3286" y="288031"/>
          <a:ext cx="3203971"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Categorical Data</a:t>
          </a:r>
        </a:p>
      </dsp:txBody>
      <dsp:txXfrm>
        <a:off x="3286" y="288031"/>
        <a:ext cx="3203971" cy="604800"/>
      </dsp:txXfrm>
    </dsp:sp>
    <dsp:sp modelId="{A391FCE9-2189-4835-ABD0-540203EA293F}">
      <dsp:nvSpPr>
        <dsp:cNvPr id="0" name=""/>
        <dsp:cNvSpPr/>
      </dsp:nvSpPr>
      <dsp:spPr>
        <a:xfrm>
          <a:off x="3286" y="892831"/>
          <a:ext cx="3203971"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Gender – Male or Female</a:t>
          </a:r>
        </a:p>
        <a:p>
          <a:pPr marL="228600" lvl="1" indent="-228600" algn="l" defTabSz="933450">
            <a:lnSpc>
              <a:spcPct val="90000"/>
            </a:lnSpc>
            <a:spcBef>
              <a:spcPct val="0"/>
            </a:spcBef>
            <a:spcAft>
              <a:spcPct val="15000"/>
            </a:spcAft>
            <a:buChar char="•"/>
          </a:pPr>
          <a:r>
            <a:rPr lang="en-US" sz="2100" kern="1200"/>
            <a:t>Nationality – USA or Foreign</a:t>
          </a:r>
        </a:p>
        <a:p>
          <a:pPr marL="228600" lvl="1" indent="-228600" algn="l" defTabSz="933450">
            <a:lnSpc>
              <a:spcPct val="90000"/>
            </a:lnSpc>
            <a:spcBef>
              <a:spcPct val="0"/>
            </a:spcBef>
            <a:spcAft>
              <a:spcPct val="15000"/>
            </a:spcAft>
            <a:buChar char="•"/>
          </a:pPr>
          <a:r>
            <a:rPr lang="en-US" sz="2100" kern="1200"/>
            <a:t>Ethnicity</a:t>
          </a:r>
        </a:p>
        <a:p>
          <a:pPr marL="228600" lvl="1" indent="-228600" algn="l" defTabSz="933450">
            <a:lnSpc>
              <a:spcPct val="90000"/>
            </a:lnSpc>
            <a:spcBef>
              <a:spcPct val="0"/>
            </a:spcBef>
            <a:spcAft>
              <a:spcPct val="15000"/>
            </a:spcAft>
            <a:buChar char="•"/>
          </a:pPr>
          <a:r>
            <a:rPr lang="en-US" sz="2100" kern="1200"/>
            <a:t>Name Change – Original or screen name</a:t>
          </a:r>
        </a:p>
        <a:p>
          <a:pPr marL="228600" lvl="1" indent="-228600" algn="l" defTabSz="933450">
            <a:lnSpc>
              <a:spcPct val="90000"/>
            </a:lnSpc>
            <a:spcBef>
              <a:spcPct val="0"/>
            </a:spcBef>
            <a:spcAft>
              <a:spcPct val="15000"/>
            </a:spcAft>
            <a:buChar char="•"/>
          </a:pPr>
          <a:r>
            <a:rPr lang="en-US" sz="2100" kern="1200"/>
            <a:t>Genre – Drama or Other</a:t>
          </a:r>
        </a:p>
        <a:p>
          <a:pPr marL="228600" lvl="1" indent="-228600" algn="l" defTabSz="933450">
            <a:lnSpc>
              <a:spcPct val="90000"/>
            </a:lnSpc>
            <a:spcBef>
              <a:spcPct val="0"/>
            </a:spcBef>
            <a:spcAft>
              <a:spcPct val="15000"/>
            </a:spcAft>
            <a:buChar char="•"/>
          </a:pPr>
          <a:r>
            <a:rPr lang="en-US" sz="2100" kern="1200"/>
            <a:t>Alive – Yes or No</a:t>
          </a:r>
        </a:p>
      </dsp:txBody>
      <dsp:txXfrm>
        <a:off x="3286" y="892831"/>
        <a:ext cx="3203971" cy="3170474"/>
      </dsp:txXfrm>
    </dsp:sp>
    <dsp:sp modelId="{79BBECAD-3D2C-435C-8E67-B6BF18DDA71E}">
      <dsp:nvSpPr>
        <dsp:cNvPr id="0" name=""/>
        <dsp:cNvSpPr/>
      </dsp:nvSpPr>
      <dsp:spPr>
        <a:xfrm>
          <a:off x="3655814" y="288031"/>
          <a:ext cx="3203971"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Interval Data</a:t>
          </a:r>
        </a:p>
      </dsp:txBody>
      <dsp:txXfrm>
        <a:off x="3655814" y="288031"/>
        <a:ext cx="3203971" cy="604800"/>
      </dsp:txXfrm>
    </dsp:sp>
    <dsp:sp modelId="{5EFF71D4-DE0A-43B7-ACCA-B59EC3027E4F}">
      <dsp:nvSpPr>
        <dsp:cNvPr id="0" name=""/>
        <dsp:cNvSpPr/>
      </dsp:nvSpPr>
      <dsp:spPr>
        <a:xfrm>
          <a:off x="3655814" y="892831"/>
          <a:ext cx="3203971"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Birth Year</a:t>
          </a:r>
        </a:p>
        <a:p>
          <a:pPr marL="228600" lvl="1" indent="-228600" algn="l" defTabSz="933450">
            <a:lnSpc>
              <a:spcPct val="90000"/>
            </a:lnSpc>
            <a:spcBef>
              <a:spcPct val="0"/>
            </a:spcBef>
            <a:spcAft>
              <a:spcPct val="15000"/>
            </a:spcAft>
            <a:buChar char="•"/>
          </a:pPr>
          <a:r>
            <a:rPr lang="en-US" sz="2100" kern="1200"/>
            <a:t>First Film Year</a:t>
          </a:r>
        </a:p>
        <a:p>
          <a:pPr marL="228600" lvl="1" indent="-228600" algn="l" defTabSz="933450">
            <a:lnSpc>
              <a:spcPct val="90000"/>
            </a:lnSpc>
            <a:spcBef>
              <a:spcPct val="0"/>
            </a:spcBef>
            <a:spcAft>
              <a:spcPct val="15000"/>
            </a:spcAft>
            <a:buChar char="•"/>
          </a:pPr>
          <a:r>
            <a:rPr lang="en-US" sz="2100" kern="1200"/>
            <a:t>Last Film Year</a:t>
          </a:r>
        </a:p>
        <a:p>
          <a:pPr marL="228600" lvl="1" indent="-228600" algn="l" defTabSz="933450">
            <a:lnSpc>
              <a:spcPct val="90000"/>
            </a:lnSpc>
            <a:spcBef>
              <a:spcPct val="0"/>
            </a:spcBef>
            <a:spcAft>
              <a:spcPct val="15000"/>
            </a:spcAft>
            <a:buChar char="•"/>
          </a:pPr>
          <a:r>
            <a:rPr lang="en-US" sz="2100" kern="1200"/>
            <a:t>First Nomination Year</a:t>
          </a:r>
        </a:p>
        <a:p>
          <a:pPr marL="228600" lvl="1" indent="-228600" algn="l" defTabSz="933450">
            <a:lnSpc>
              <a:spcPct val="90000"/>
            </a:lnSpc>
            <a:spcBef>
              <a:spcPct val="0"/>
            </a:spcBef>
            <a:spcAft>
              <a:spcPct val="15000"/>
            </a:spcAft>
            <a:buChar char="•"/>
          </a:pPr>
          <a:r>
            <a:rPr lang="en-US" sz="2100" kern="1200" dirty="0"/>
            <a:t>First Win Year</a:t>
          </a:r>
        </a:p>
      </dsp:txBody>
      <dsp:txXfrm>
        <a:off x="3655814" y="892831"/>
        <a:ext cx="3203971" cy="3170474"/>
      </dsp:txXfrm>
    </dsp:sp>
    <dsp:sp modelId="{705140CC-CEDB-476D-BDA0-8D599541A7D6}">
      <dsp:nvSpPr>
        <dsp:cNvPr id="0" name=""/>
        <dsp:cNvSpPr/>
      </dsp:nvSpPr>
      <dsp:spPr>
        <a:xfrm>
          <a:off x="7308342" y="288031"/>
          <a:ext cx="3203971"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Numerical Data</a:t>
          </a:r>
        </a:p>
      </dsp:txBody>
      <dsp:txXfrm>
        <a:off x="7308342" y="288031"/>
        <a:ext cx="3203971" cy="604800"/>
      </dsp:txXfrm>
    </dsp:sp>
    <dsp:sp modelId="{F4953F6A-53D1-4EFC-A8B7-7A08F43DDCBA}">
      <dsp:nvSpPr>
        <dsp:cNvPr id="0" name=""/>
        <dsp:cNvSpPr/>
      </dsp:nvSpPr>
      <dsp:spPr>
        <a:xfrm>
          <a:off x="7308342" y="892831"/>
          <a:ext cx="3203971"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Number of Films</a:t>
          </a:r>
        </a:p>
        <a:p>
          <a:pPr marL="228600" lvl="1" indent="-228600" algn="l" defTabSz="933450">
            <a:lnSpc>
              <a:spcPct val="90000"/>
            </a:lnSpc>
            <a:spcBef>
              <a:spcPct val="0"/>
            </a:spcBef>
            <a:spcAft>
              <a:spcPct val="15000"/>
            </a:spcAft>
            <a:buChar char="•"/>
          </a:pPr>
          <a:r>
            <a:rPr lang="en-US" sz="2100" kern="1200"/>
            <a:t>Number of Four-Star Films</a:t>
          </a:r>
        </a:p>
        <a:p>
          <a:pPr marL="228600" lvl="1" indent="-228600" algn="l" defTabSz="933450">
            <a:lnSpc>
              <a:spcPct val="90000"/>
            </a:lnSpc>
            <a:spcBef>
              <a:spcPct val="0"/>
            </a:spcBef>
            <a:spcAft>
              <a:spcPct val="15000"/>
            </a:spcAft>
            <a:buChar char="•"/>
          </a:pPr>
          <a:r>
            <a:rPr lang="en-US" sz="2100" kern="1200"/>
            <a:t>Number of Nominations</a:t>
          </a:r>
        </a:p>
        <a:p>
          <a:pPr marL="228600" lvl="1" indent="-228600" algn="l" defTabSz="933450">
            <a:lnSpc>
              <a:spcPct val="90000"/>
            </a:lnSpc>
            <a:spcBef>
              <a:spcPct val="0"/>
            </a:spcBef>
            <a:spcAft>
              <a:spcPct val="15000"/>
            </a:spcAft>
            <a:buChar char="•"/>
          </a:pPr>
          <a:r>
            <a:rPr lang="en-US" sz="2100" kern="1200"/>
            <a:t>Number of Wins</a:t>
          </a:r>
        </a:p>
      </dsp:txBody>
      <dsp:txXfrm>
        <a:off x="7308342" y="892831"/>
        <a:ext cx="3203971" cy="3170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ED527-CC84-49D4-89F6-9B90BF0A69F2}">
      <dsp:nvSpPr>
        <dsp:cNvPr id="0" name=""/>
        <dsp:cNvSpPr/>
      </dsp:nvSpPr>
      <dsp:spPr>
        <a:xfrm>
          <a:off x="47" y="170794"/>
          <a:ext cx="4536869" cy="9829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Average Oscar wins per 100 movies is same for those with 100, 200 or 300 total movies.</a:t>
          </a:r>
          <a:endParaRPr lang="en-IN" sz="1900" kern="1200" dirty="0"/>
        </a:p>
      </dsp:txBody>
      <dsp:txXfrm>
        <a:off x="47" y="170794"/>
        <a:ext cx="4536869" cy="982919"/>
      </dsp:txXfrm>
    </dsp:sp>
    <dsp:sp modelId="{07EE7C0C-C9C7-4F71-A73F-71A6D74A931E}">
      <dsp:nvSpPr>
        <dsp:cNvPr id="0" name=""/>
        <dsp:cNvSpPr/>
      </dsp:nvSpPr>
      <dsp:spPr>
        <a:xfrm>
          <a:off x="47" y="1153713"/>
          <a:ext cx="4536869" cy="22426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a:t>Test Used: Kruskal Wallis H </a:t>
          </a:r>
        </a:p>
        <a:p>
          <a:pPr marL="171450" lvl="1" indent="-171450" algn="l" defTabSz="844550">
            <a:lnSpc>
              <a:spcPct val="90000"/>
            </a:lnSpc>
            <a:spcBef>
              <a:spcPct val="0"/>
            </a:spcBef>
            <a:spcAft>
              <a:spcPct val="15000"/>
            </a:spcAft>
            <a:buChar char="•"/>
          </a:pPr>
          <a:r>
            <a:rPr lang="en-US" sz="1900" kern="1200" dirty="0"/>
            <a:t>Test result: p-value=0.52, alpha=0.05</a:t>
          </a:r>
          <a:endParaRPr lang="en-IN" sz="1900" kern="1200" dirty="0"/>
        </a:p>
        <a:p>
          <a:pPr marL="171450" lvl="1" indent="-171450" algn="l" defTabSz="844550">
            <a:lnSpc>
              <a:spcPct val="90000"/>
            </a:lnSpc>
            <a:spcBef>
              <a:spcPct val="0"/>
            </a:spcBef>
            <a:spcAft>
              <a:spcPct val="15000"/>
            </a:spcAft>
            <a:buChar char="•"/>
          </a:pPr>
          <a:r>
            <a:rPr lang="en-IN" sz="1900" kern="1200" dirty="0"/>
            <a:t>Inference: P value is greater than alpha, thus we cannot reject null hypothesis. More movies made does NOT translate to higher average chance of winning an Oscar.</a:t>
          </a:r>
        </a:p>
      </dsp:txBody>
      <dsp:txXfrm>
        <a:off x="47" y="1153713"/>
        <a:ext cx="4536869" cy="2242664"/>
      </dsp:txXfrm>
    </dsp:sp>
    <dsp:sp modelId="{07D8FE02-0A29-433F-9E6E-AB5E6A698E0B}">
      <dsp:nvSpPr>
        <dsp:cNvPr id="0" name=""/>
        <dsp:cNvSpPr/>
      </dsp:nvSpPr>
      <dsp:spPr>
        <a:xfrm>
          <a:off x="5172078" y="170794"/>
          <a:ext cx="4536869" cy="9829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Average Oscar wins per 100 “four star” rated movies </a:t>
          </a:r>
          <a:r>
            <a:rPr lang="en-US" sz="1900" kern="1200" dirty="0"/>
            <a:t>is same for those with 20 or 40 four star movies.</a:t>
          </a:r>
          <a:endParaRPr lang="en-IN" sz="1900" kern="1200" dirty="0"/>
        </a:p>
      </dsp:txBody>
      <dsp:txXfrm>
        <a:off x="5172078" y="170794"/>
        <a:ext cx="4536869" cy="982919"/>
      </dsp:txXfrm>
    </dsp:sp>
    <dsp:sp modelId="{987988E6-0652-4B83-92C9-CF5A7135B03C}">
      <dsp:nvSpPr>
        <dsp:cNvPr id="0" name=""/>
        <dsp:cNvSpPr/>
      </dsp:nvSpPr>
      <dsp:spPr>
        <a:xfrm>
          <a:off x="5172078" y="1153713"/>
          <a:ext cx="4536869" cy="22426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a:t>Test Used: Kruskal Wallis H </a:t>
          </a:r>
        </a:p>
        <a:p>
          <a:pPr marL="171450" lvl="1" indent="-171450" algn="l" defTabSz="844550">
            <a:lnSpc>
              <a:spcPct val="90000"/>
            </a:lnSpc>
            <a:spcBef>
              <a:spcPct val="0"/>
            </a:spcBef>
            <a:spcAft>
              <a:spcPct val="15000"/>
            </a:spcAft>
            <a:buChar char="•"/>
          </a:pPr>
          <a:r>
            <a:rPr lang="en-IN" sz="1900" kern="1200" dirty="0"/>
            <a:t>Test Result: </a:t>
          </a:r>
          <a:r>
            <a:rPr lang="en-US" sz="1900" kern="1200" dirty="0"/>
            <a:t>p-value=0.0002, alpha=0.05</a:t>
          </a:r>
          <a:endParaRPr lang="en-IN" sz="1900" kern="1200" dirty="0"/>
        </a:p>
        <a:p>
          <a:pPr marL="171450" lvl="1" indent="-171450" algn="l" defTabSz="844550">
            <a:lnSpc>
              <a:spcPct val="90000"/>
            </a:lnSpc>
            <a:spcBef>
              <a:spcPct val="0"/>
            </a:spcBef>
            <a:spcAft>
              <a:spcPct val="15000"/>
            </a:spcAft>
            <a:buChar char="•"/>
          </a:pPr>
          <a:r>
            <a:rPr lang="en-IN" sz="1900" kern="1200" dirty="0"/>
            <a:t>Inference: P value is lesser than alpha, thus we reject null hypothesis. More movies achieving “four star” rating DOES translate to higher average chance of winning an Oscar.</a:t>
          </a:r>
        </a:p>
      </dsp:txBody>
      <dsp:txXfrm>
        <a:off x="5172078" y="1153713"/>
        <a:ext cx="4536869" cy="2242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ED527-CC84-49D4-89F6-9B90BF0A69F2}">
      <dsp:nvSpPr>
        <dsp:cNvPr id="0" name=""/>
        <dsp:cNvSpPr/>
      </dsp:nvSpPr>
      <dsp:spPr>
        <a:xfrm>
          <a:off x="47" y="133998"/>
          <a:ext cx="4536869" cy="68044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More than half of the people who have stage name, are actresses from White ethnicity.</a:t>
          </a:r>
          <a:endParaRPr lang="en-IN" sz="1800" kern="1200" dirty="0"/>
        </a:p>
      </dsp:txBody>
      <dsp:txXfrm>
        <a:off x="47" y="133998"/>
        <a:ext cx="4536869" cy="680443"/>
      </dsp:txXfrm>
    </dsp:sp>
    <dsp:sp modelId="{07EE7C0C-C9C7-4F71-A73F-71A6D74A931E}">
      <dsp:nvSpPr>
        <dsp:cNvPr id="0" name=""/>
        <dsp:cNvSpPr/>
      </dsp:nvSpPr>
      <dsp:spPr>
        <a:xfrm>
          <a:off x="47" y="814442"/>
          <a:ext cx="4536869" cy="26187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Test Performed - Z Proportion Test - One Sample at 95% CI</a:t>
          </a:r>
          <a:endParaRPr lang="en-IN" sz="1800" kern="1200" dirty="0"/>
        </a:p>
        <a:p>
          <a:pPr marL="171450" lvl="1" indent="-171450" algn="l" defTabSz="800100">
            <a:lnSpc>
              <a:spcPct val="90000"/>
            </a:lnSpc>
            <a:spcBef>
              <a:spcPct val="0"/>
            </a:spcBef>
            <a:spcAft>
              <a:spcPct val="15000"/>
            </a:spcAft>
            <a:buChar char="•"/>
          </a:pPr>
          <a:r>
            <a:rPr lang="en-US" sz="1800" kern="1200" dirty="0"/>
            <a:t>H0: P &lt;= 0.5; H1: P &gt; 0.5</a:t>
          </a:r>
        </a:p>
        <a:p>
          <a:pPr marL="171450" lvl="1" indent="-171450" algn="l" defTabSz="800100">
            <a:lnSpc>
              <a:spcPct val="90000"/>
            </a:lnSpc>
            <a:spcBef>
              <a:spcPct val="0"/>
            </a:spcBef>
            <a:spcAft>
              <a:spcPct val="15000"/>
            </a:spcAft>
            <a:buChar char="•"/>
          </a:pPr>
          <a:r>
            <a:rPr lang="en-US" sz="1800" kern="1200" dirty="0"/>
            <a:t>The Test Statistic is less than Critical Value; hence, we fail to reject the Null Hypothesis. This indicates, the claim "More than half of the people who have stage name, are actresses from White ethnicity" doesn't hold true.</a:t>
          </a:r>
        </a:p>
      </dsp:txBody>
      <dsp:txXfrm>
        <a:off x="47" y="814442"/>
        <a:ext cx="4536869" cy="2618730"/>
      </dsp:txXfrm>
    </dsp:sp>
    <dsp:sp modelId="{07D8FE02-0A29-433F-9E6E-AB5E6A698E0B}">
      <dsp:nvSpPr>
        <dsp:cNvPr id="0" name=""/>
        <dsp:cNvSpPr/>
      </dsp:nvSpPr>
      <dsp:spPr>
        <a:xfrm>
          <a:off x="5172078" y="133998"/>
          <a:ext cx="4536869" cy="68044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Out of all Oscar winners, 95% are White, 2% Hispanic and rest belong to other ethnicity.</a:t>
          </a:r>
          <a:endParaRPr lang="en-IN" sz="1800" kern="1200" dirty="0"/>
        </a:p>
      </dsp:txBody>
      <dsp:txXfrm>
        <a:off x="5172078" y="133998"/>
        <a:ext cx="4536869" cy="680443"/>
      </dsp:txXfrm>
    </dsp:sp>
    <dsp:sp modelId="{987988E6-0652-4B83-92C9-CF5A7135B03C}">
      <dsp:nvSpPr>
        <dsp:cNvPr id="0" name=""/>
        <dsp:cNvSpPr/>
      </dsp:nvSpPr>
      <dsp:spPr>
        <a:xfrm>
          <a:off x="5172078" y="814442"/>
          <a:ext cx="4536869" cy="26187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Test Performed - Chi-Square Test using 95% CI</a:t>
          </a:r>
          <a:endParaRPr lang="en-IN" sz="1800" kern="1200" dirty="0"/>
        </a:p>
        <a:p>
          <a:pPr marL="171450" lvl="1" indent="-171450" algn="l" defTabSz="800100">
            <a:lnSpc>
              <a:spcPct val="90000"/>
            </a:lnSpc>
            <a:spcBef>
              <a:spcPct val="0"/>
            </a:spcBef>
            <a:spcAft>
              <a:spcPct val="15000"/>
            </a:spcAft>
            <a:buChar char="•"/>
          </a:pPr>
          <a:r>
            <a:rPr lang="en-IN" sz="1800" kern="1200" dirty="0"/>
            <a:t>H0: Claim is correct</a:t>
          </a:r>
          <a:r>
            <a:rPr lang="en-US" sz="1800" kern="1200" dirty="0"/>
            <a:t>; H1: Claim is incorrect</a:t>
          </a:r>
        </a:p>
        <a:p>
          <a:pPr marL="171450" lvl="1" indent="-171450" algn="l" defTabSz="800100">
            <a:lnSpc>
              <a:spcPct val="90000"/>
            </a:lnSpc>
            <a:spcBef>
              <a:spcPct val="0"/>
            </a:spcBef>
            <a:spcAft>
              <a:spcPct val="15000"/>
            </a:spcAft>
            <a:buChar char="•"/>
          </a:pPr>
          <a:r>
            <a:rPr lang="en-US" sz="1800" kern="1200" dirty="0"/>
            <a:t>The p-value is greater than 'alpha' and chi-square value is less than 'Critical value'; hence, we fail to reject Null Hypothesis. This strongly suggests that the claim could be correct.</a:t>
          </a:r>
          <a:endParaRPr lang="en-IN" sz="1800" kern="1200" dirty="0"/>
        </a:p>
      </dsp:txBody>
      <dsp:txXfrm>
        <a:off x="5172078" y="814442"/>
        <a:ext cx="4536869" cy="26187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49FB8-BC60-450B-97AA-D84B37DE5682}">
      <dsp:nvSpPr>
        <dsp:cNvPr id="0" name=""/>
        <dsp:cNvSpPr/>
      </dsp:nvSpPr>
      <dsp:spPr>
        <a:xfrm>
          <a:off x="0" y="15609"/>
          <a:ext cx="9300098" cy="8805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i="0" kern="1200" dirty="0"/>
            <a:t>Percentage of actors to win the Oscar once is 12%, twice is 2%, thrice is 1% and more than that is 0.5%.</a:t>
          </a:r>
          <a:endParaRPr lang="en-IN" sz="2400" kern="1200" dirty="0"/>
        </a:p>
      </dsp:txBody>
      <dsp:txXfrm>
        <a:off x="0" y="15609"/>
        <a:ext cx="9300098" cy="880502"/>
      </dsp:txXfrm>
    </dsp:sp>
    <dsp:sp modelId="{5BEA853D-B408-4A02-A998-08EEDBD147B3}">
      <dsp:nvSpPr>
        <dsp:cNvPr id="0" name=""/>
        <dsp:cNvSpPr/>
      </dsp:nvSpPr>
      <dsp:spPr>
        <a:xfrm>
          <a:off x="0" y="896112"/>
          <a:ext cx="9300098" cy="21081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IN" sz="2400" kern="1200"/>
            <a:t>Test Used: </a:t>
          </a:r>
          <a:r>
            <a:rPr lang="en-IN" sz="2400" b="0" i="0" kern="1200"/>
            <a:t>Chi-Sqare Test</a:t>
          </a:r>
          <a:endParaRPr lang="en-IN" sz="2400" kern="1200"/>
        </a:p>
        <a:p>
          <a:pPr marL="228600" lvl="1" indent="-228600" algn="l" defTabSz="1066800">
            <a:lnSpc>
              <a:spcPct val="90000"/>
            </a:lnSpc>
            <a:spcBef>
              <a:spcPct val="0"/>
            </a:spcBef>
            <a:spcAft>
              <a:spcPct val="15000"/>
            </a:spcAft>
            <a:buChar char="•"/>
          </a:pPr>
          <a:r>
            <a:rPr lang="en-US" sz="2400" kern="1200"/>
            <a:t>Test result: p-value = </a:t>
          </a:r>
          <a:r>
            <a:rPr lang="en-IN" sz="2400" kern="1200"/>
            <a:t>0.002399592320188581</a:t>
          </a:r>
          <a:r>
            <a:rPr lang="en-US" sz="2400" kern="1200"/>
            <a:t>, alpha=0.05</a:t>
          </a:r>
          <a:endParaRPr lang="en-IN" sz="2400" kern="1200"/>
        </a:p>
        <a:p>
          <a:pPr marL="228600" lvl="1" indent="-228600" algn="l" defTabSz="1066800">
            <a:lnSpc>
              <a:spcPct val="90000"/>
            </a:lnSpc>
            <a:spcBef>
              <a:spcPct val="0"/>
            </a:spcBef>
            <a:spcAft>
              <a:spcPct val="15000"/>
            </a:spcAft>
            <a:buChar char="•"/>
          </a:pPr>
          <a:r>
            <a:rPr lang="en-IN" sz="2400" kern="1200" dirty="0"/>
            <a:t>Inference: </a:t>
          </a:r>
          <a:r>
            <a:rPr lang="en-US" sz="2400" b="0" i="0" kern="1200" dirty="0"/>
            <a:t>The above output shows that the p-value is less than 0.05. Thus, we reject the null hypothesis and conclude that the claim is not correct.</a:t>
          </a:r>
          <a:endParaRPr lang="en-IN" sz="2400" kern="1200" dirty="0"/>
        </a:p>
      </dsp:txBody>
      <dsp:txXfrm>
        <a:off x="0" y="896112"/>
        <a:ext cx="9300098" cy="2108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49FB8-BC60-450B-97AA-D84B37DE5682}">
      <dsp:nvSpPr>
        <dsp:cNvPr id="0" name=""/>
        <dsp:cNvSpPr/>
      </dsp:nvSpPr>
      <dsp:spPr>
        <a:xfrm>
          <a:off x="0" y="15943"/>
          <a:ext cx="9629696" cy="6225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i="0" kern="1200" dirty="0"/>
            <a:t>Not more than 20% of nominated actors win Oscar.</a:t>
          </a:r>
          <a:endParaRPr lang="en-IN" sz="2400" kern="1200" dirty="0"/>
        </a:p>
      </dsp:txBody>
      <dsp:txXfrm>
        <a:off x="0" y="15943"/>
        <a:ext cx="9629696" cy="622571"/>
      </dsp:txXfrm>
    </dsp:sp>
    <dsp:sp modelId="{5BEA853D-B408-4A02-A998-08EEDBD147B3}">
      <dsp:nvSpPr>
        <dsp:cNvPr id="0" name=""/>
        <dsp:cNvSpPr/>
      </dsp:nvSpPr>
      <dsp:spPr>
        <a:xfrm>
          <a:off x="0" y="638515"/>
          <a:ext cx="9629696" cy="2717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t>Test Used: Critical value &amp; </a:t>
          </a:r>
          <a:r>
            <a:rPr lang="en-IN" sz="1800" b="0" i="0" kern="1200" dirty="0"/>
            <a:t>Confidence Interval Measurement</a:t>
          </a:r>
          <a:endParaRPr lang="en-IN" sz="1800" kern="1200" dirty="0"/>
        </a:p>
        <a:p>
          <a:pPr marL="171450" lvl="1" indent="-171450" algn="l" defTabSz="800100">
            <a:lnSpc>
              <a:spcPct val="90000"/>
            </a:lnSpc>
            <a:spcBef>
              <a:spcPct val="0"/>
            </a:spcBef>
            <a:spcAft>
              <a:spcPct val="15000"/>
            </a:spcAft>
            <a:buChar char="•"/>
          </a:pPr>
          <a:r>
            <a:rPr lang="en-US" sz="1800" kern="1200" dirty="0"/>
            <a:t>Test result:</a:t>
          </a:r>
          <a:endParaRPr lang="en-IN" sz="1800" kern="1200" dirty="0"/>
        </a:p>
        <a:p>
          <a:pPr marL="342900" lvl="2" indent="-171450" algn="l" defTabSz="800100">
            <a:lnSpc>
              <a:spcPct val="90000"/>
            </a:lnSpc>
            <a:spcBef>
              <a:spcPct val="0"/>
            </a:spcBef>
            <a:spcAft>
              <a:spcPct val="15000"/>
            </a:spcAft>
            <a:buChar char="•"/>
          </a:pPr>
          <a:r>
            <a:rPr lang="en-US" sz="1800" kern="1200" dirty="0"/>
            <a:t>Z-critical = 1.64</a:t>
          </a:r>
          <a:endParaRPr lang="en-IN" sz="1800" kern="1200" dirty="0"/>
        </a:p>
        <a:p>
          <a:pPr marL="342900" lvl="2" indent="-171450" algn="l" defTabSz="800100">
            <a:lnSpc>
              <a:spcPct val="90000"/>
            </a:lnSpc>
            <a:spcBef>
              <a:spcPct val="0"/>
            </a:spcBef>
            <a:spcAft>
              <a:spcPct val="15000"/>
            </a:spcAft>
            <a:buChar char="•"/>
          </a:pPr>
          <a:r>
            <a:rPr lang="en-US" sz="1800" kern="1200" dirty="0"/>
            <a:t>z-score = </a:t>
          </a:r>
          <a:r>
            <a:rPr lang="en-IN" sz="1800" kern="1200" dirty="0"/>
            <a:t>7.704017654499069</a:t>
          </a:r>
        </a:p>
        <a:p>
          <a:pPr marL="342900" lvl="2" indent="-171450" algn="l" defTabSz="800100">
            <a:lnSpc>
              <a:spcPct val="90000"/>
            </a:lnSpc>
            <a:spcBef>
              <a:spcPct val="0"/>
            </a:spcBef>
            <a:spcAft>
              <a:spcPct val="15000"/>
            </a:spcAft>
            <a:buChar char="•"/>
          </a:pPr>
          <a:r>
            <a:rPr lang="en-US" sz="1800" kern="1200" dirty="0"/>
            <a:t>95% confidence interval = (0.27845381745860226, 0.3439420158747311)</a:t>
          </a:r>
          <a:endParaRPr lang="en-IN" sz="1800" kern="1200" dirty="0"/>
        </a:p>
        <a:p>
          <a:pPr marL="171450" lvl="1" indent="-171450" algn="l" defTabSz="800100">
            <a:lnSpc>
              <a:spcPct val="90000"/>
            </a:lnSpc>
            <a:spcBef>
              <a:spcPct val="0"/>
            </a:spcBef>
            <a:spcAft>
              <a:spcPct val="15000"/>
            </a:spcAft>
            <a:buChar char="•"/>
          </a:pPr>
          <a:r>
            <a:rPr lang="en-IN" sz="1800" kern="1200" dirty="0"/>
            <a:t>Inference: </a:t>
          </a:r>
          <a:r>
            <a:rPr lang="en-US" sz="1800" b="0" i="0" kern="1200" dirty="0"/>
            <a:t>Here the z-score is greater than 1.64, the p-value is less than 0.05, also the confidence interval does not contain the value in the null hypothesis (i.e. 0.2). Thus, we reject the null hypothesis and we have enough evidence to conclude that more than 20% of nominated actors win Oscar</a:t>
          </a:r>
          <a:endParaRPr lang="en-IN" sz="1800" kern="1200" dirty="0"/>
        </a:p>
      </dsp:txBody>
      <dsp:txXfrm>
        <a:off x="0" y="638515"/>
        <a:ext cx="9629696" cy="2717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571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6/12/2021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6/12/2021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076855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tat.ucla.edu/~vlew/datasets/OscarData.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7247" y="808902"/>
            <a:ext cx="6102528" cy="2164938"/>
          </a:xfrm>
        </p:spPr>
        <p:txBody>
          <a:bodyPr>
            <a:normAutofit/>
          </a:bodyPr>
          <a:lstStyle/>
          <a:p>
            <a:r>
              <a:rPr lang="en-US" sz="5200" dirty="0">
                <a:solidFill>
                  <a:srgbClr val="FFFFFF"/>
                </a:solidFill>
              </a:rPr>
              <a:t>The Big Oscar night. Who Wins?</a:t>
            </a:r>
          </a:p>
        </p:txBody>
      </p:sp>
      <p:sp>
        <p:nvSpPr>
          <p:cNvPr id="3" name="Content Placeholder 2"/>
          <p:cNvSpPr>
            <a:spLocks noGrp="1"/>
          </p:cNvSpPr>
          <p:nvPr>
            <p:ph type="subTitle" idx="1"/>
          </p:nvPr>
        </p:nvSpPr>
        <p:spPr>
          <a:xfrm>
            <a:off x="7020914" y="3640659"/>
            <a:ext cx="3709780" cy="2256075"/>
          </a:xfrm>
        </p:spPr>
        <p:txBody>
          <a:bodyPr>
            <a:normAutofit/>
          </a:bodyPr>
          <a:lstStyle/>
          <a:p>
            <a:pPr algn="l"/>
            <a:r>
              <a:rPr lang="en-US" dirty="0">
                <a:solidFill>
                  <a:srgbClr val="FFFFFF"/>
                </a:solidFill>
              </a:rPr>
              <a:t>SMDM Presentation –</a:t>
            </a:r>
          </a:p>
          <a:p>
            <a:pPr marL="800100" lvl="1" indent="-342900" algn="l">
              <a:buFont typeface="Arial" panose="020B0604020202020204" pitchFamily="34" charset="0"/>
              <a:buChar char="•"/>
            </a:pPr>
            <a:r>
              <a:rPr lang="en-US" dirty="0">
                <a:solidFill>
                  <a:srgbClr val="FFFFFF"/>
                </a:solidFill>
              </a:rPr>
              <a:t>Aslam</a:t>
            </a:r>
          </a:p>
          <a:p>
            <a:pPr marL="800100" lvl="1" indent="-342900" algn="l">
              <a:buFont typeface="Arial" panose="020B0604020202020204" pitchFamily="34" charset="0"/>
              <a:buChar char="•"/>
            </a:pPr>
            <a:r>
              <a:rPr lang="en-US" dirty="0">
                <a:solidFill>
                  <a:srgbClr val="FFFFFF"/>
                </a:solidFill>
              </a:rPr>
              <a:t>Nanda</a:t>
            </a:r>
          </a:p>
          <a:p>
            <a:pPr marL="800100" lvl="1" indent="-342900" algn="l">
              <a:buFont typeface="Arial" panose="020B0604020202020204" pitchFamily="34" charset="0"/>
              <a:buChar char="•"/>
            </a:pPr>
            <a:r>
              <a:rPr lang="en-US" dirty="0">
                <a:solidFill>
                  <a:srgbClr val="FFFFFF"/>
                </a:solidFill>
              </a:rPr>
              <a:t>Raghu</a:t>
            </a:r>
          </a:p>
          <a:p>
            <a:pPr marL="800100" lvl="1" indent="-342900" algn="l">
              <a:buFont typeface="Arial" panose="020B0604020202020204" pitchFamily="34" charset="0"/>
              <a:buChar char="•"/>
            </a:pPr>
            <a:r>
              <a:rPr lang="en-US" dirty="0">
                <a:solidFill>
                  <a:srgbClr val="FFFFFF"/>
                </a:solidFill>
              </a:rPr>
              <a:t>Tauqeer</a:t>
            </a:r>
            <a:endParaRPr dirty="0">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38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8"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5F7DB-3F6B-4CD7-AA0A-8BC612AAF39D}"/>
              </a:ext>
            </a:extLst>
          </p:cNvPr>
          <p:cNvSpPr>
            <a:spLocks noGrp="1"/>
          </p:cNvSpPr>
          <p:nvPr>
            <p:ph type="title"/>
          </p:nvPr>
        </p:nvSpPr>
        <p:spPr>
          <a:xfrm>
            <a:off x="841247" y="474146"/>
            <a:ext cx="10515593" cy="1197864"/>
          </a:xfrm>
          <a:solidFill>
            <a:schemeClr val="accent2"/>
          </a:solidFill>
        </p:spPr>
        <p:txBody>
          <a:bodyPr>
            <a:normAutofit/>
          </a:bodyPr>
          <a:lstStyle/>
          <a:p>
            <a:r>
              <a:rPr lang="en-US" sz="3500" dirty="0">
                <a:latin typeface="Arial Rounded MT Bold" panose="020F0704030504030204" pitchFamily="34" charset="0"/>
              </a:rPr>
              <a:t>Films -&gt; Four Star Films -&gt; Nominations -&gt; Wins</a:t>
            </a:r>
            <a:endParaRPr lang="en-IN" sz="3500" dirty="0">
              <a:latin typeface="Arial Rounded MT Bold" panose="020F0704030504030204" pitchFamily="34" charset="0"/>
            </a:endParaRPr>
          </a:p>
        </p:txBody>
      </p:sp>
      <p:sp>
        <p:nvSpPr>
          <p:cNvPr id="30"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DA07B4AD-0CDE-4C40-80CD-2F42DD10C59D}"/>
              </a:ext>
            </a:extLst>
          </p:cNvPr>
          <p:cNvSpPr>
            <a:spLocks noGrp="1"/>
          </p:cNvSpPr>
          <p:nvPr>
            <p:ph idx="1"/>
          </p:nvPr>
        </p:nvSpPr>
        <p:spPr>
          <a:xfrm>
            <a:off x="7533314" y="1999578"/>
            <a:ext cx="3823525" cy="4171568"/>
          </a:xfrm>
          <a:solidFill>
            <a:schemeClr val="tx1"/>
          </a:solidFill>
        </p:spPr>
        <p:txBody>
          <a:bodyPr anchor="ctr">
            <a:normAutofit/>
          </a:bodyPr>
          <a:lstStyle/>
          <a:p>
            <a:r>
              <a:rPr lang="en-US" sz="2300">
                <a:solidFill>
                  <a:schemeClr val="bg1"/>
                </a:solidFill>
              </a:rPr>
              <a:t>Max wins occurred in 9-12 nomination range, 21-40 four star films range</a:t>
            </a:r>
          </a:p>
          <a:p>
            <a:pPr marL="0" indent="0">
              <a:buNone/>
            </a:pPr>
            <a:endParaRPr lang="en-US" sz="2300">
              <a:solidFill>
                <a:schemeClr val="bg1"/>
              </a:solidFill>
            </a:endParaRPr>
          </a:p>
          <a:p>
            <a:r>
              <a:rPr lang="en-US" sz="2300">
                <a:solidFill>
                  <a:schemeClr val="bg1"/>
                </a:solidFill>
              </a:rPr>
              <a:t>Number of four star films turns out to be better indicator of wins than films or nominations</a:t>
            </a:r>
            <a:endParaRPr lang="en-US" sz="2300" dirty="0">
              <a:solidFill>
                <a:schemeClr val="bg1"/>
              </a:solidFill>
            </a:endParaRPr>
          </a:p>
        </p:txBody>
      </p:sp>
      <p:grpSp>
        <p:nvGrpSpPr>
          <p:cNvPr id="3" name="Group 2">
            <a:extLst>
              <a:ext uri="{FF2B5EF4-FFF2-40B4-BE49-F238E27FC236}">
                <a16:creationId xmlns:a16="http://schemas.microsoft.com/office/drawing/2014/main" id="{4196BC36-367B-437A-BC97-D4515D69FEDF}"/>
              </a:ext>
            </a:extLst>
          </p:cNvPr>
          <p:cNvGrpSpPr/>
          <p:nvPr/>
        </p:nvGrpSpPr>
        <p:grpSpPr>
          <a:xfrm>
            <a:off x="949568" y="1999577"/>
            <a:ext cx="5451232" cy="4384277"/>
            <a:chOff x="949568" y="1999578"/>
            <a:chExt cx="4428038" cy="3525716"/>
          </a:xfrm>
        </p:grpSpPr>
        <p:pic>
          <p:nvPicPr>
            <p:cNvPr id="9" name="Content Placeholder 8" descr="Chart, sunburst chart&#10;&#10;Description automatically generated">
              <a:extLst>
                <a:ext uri="{FF2B5EF4-FFF2-40B4-BE49-F238E27FC236}">
                  <a16:creationId xmlns:a16="http://schemas.microsoft.com/office/drawing/2014/main" id="{87404F2E-86FC-4680-B023-87CBD6C65F90}"/>
                </a:ext>
              </a:extLst>
            </p:cNvPr>
            <p:cNvPicPr>
              <a:picLocks noChangeAspect="1"/>
            </p:cNvPicPr>
            <p:nvPr/>
          </p:nvPicPr>
          <p:blipFill rotWithShape="1">
            <a:blip r:embed="rId2">
              <a:extLst>
                <a:ext uri="{28A0092B-C50C-407E-A947-70E740481C1C}">
                  <a14:useLocalDpi xmlns:a14="http://schemas.microsoft.com/office/drawing/2010/main" val="0"/>
                </a:ext>
              </a:extLst>
            </a:blip>
            <a:srcRect l="25678" t="6655" r="27901" b="8827"/>
            <a:stretch/>
          </p:blipFill>
          <p:spPr>
            <a:xfrm>
              <a:off x="949568" y="1999578"/>
              <a:ext cx="3619501" cy="3525716"/>
            </a:xfrm>
            <a:prstGeom prst="rect">
              <a:avLst/>
            </a:prstGeom>
          </p:spPr>
        </p:pic>
        <p:pic>
          <p:nvPicPr>
            <p:cNvPr id="7" name="Content Placeholder 8" descr="Chart, sunburst chart&#10;&#10;Description automatically generated">
              <a:extLst>
                <a:ext uri="{FF2B5EF4-FFF2-40B4-BE49-F238E27FC236}">
                  <a16:creationId xmlns:a16="http://schemas.microsoft.com/office/drawing/2014/main" id="{4A716F65-43E0-4B97-A788-FB068FFBF141}"/>
                </a:ext>
              </a:extLst>
            </p:cNvPr>
            <p:cNvPicPr>
              <a:picLocks noChangeAspect="1"/>
            </p:cNvPicPr>
            <p:nvPr/>
          </p:nvPicPr>
          <p:blipFill rotWithShape="1">
            <a:blip r:embed="rId2">
              <a:extLst>
                <a:ext uri="{28A0092B-C50C-407E-A947-70E740481C1C}">
                  <a14:useLocalDpi xmlns:a14="http://schemas.microsoft.com/office/drawing/2010/main" val="0"/>
                </a:ext>
              </a:extLst>
            </a:blip>
            <a:srcRect l="89935" t="9987" r="-2" b="8144"/>
            <a:stretch/>
          </p:blipFill>
          <p:spPr>
            <a:xfrm>
              <a:off x="4592644" y="1999578"/>
              <a:ext cx="784962" cy="3415209"/>
            </a:xfrm>
            <a:prstGeom prst="rect">
              <a:avLst/>
            </a:prstGeom>
          </p:spPr>
        </p:pic>
      </p:grpSp>
    </p:spTree>
    <p:extLst>
      <p:ext uri="{BB962C8B-B14F-4D97-AF65-F5344CB8AC3E}">
        <p14:creationId xmlns:p14="http://schemas.microsoft.com/office/powerpoint/2010/main" val="41962501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dirty="0">
                <a:solidFill>
                  <a:srgbClr val="FFFFFF"/>
                </a:solidFill>
              </a:rPr>
              <a:t>Hypothesis testing and conclusion</a:t>
            </a:r>
          </a:p>
        </p:txBody>
      </p:sp>
      <p:graphicFrame>
        <p:nvGraphicFramePr>
          <p:cNvPr id="4" name="Content Placeholder 3">
            <a:extLst>
              <a:ext uri="{FF2B5EF4-FFF2-40B4-BE49-F238E27FC236}">
                <a16:creationId xmlns:a16="http://schemas.microsoft.com/office/drawing/2014/main" id="{E7AB2645-836C-4B58-A996-5B5E4DBFFC3F}"/>
              </a:ext>
            </a:extLst>
          </p:cNvPr>
          <p:cNvGraphicFramePr>
            <a:graphicFrameLocks noGrp="1"/>
          </p:cNvGraphicFramePr>
          <p:nvPr>
            <p:ph idx="1"/>
            <p:extLst>
              <p:ext uri="{D42A27DB-BD31-4B8C-83A1-F6EECF244321}">
                <p14:modId xmlns:p14="http://schemas.microsoft.com/office/powerpoint/2010/main" val="3767479585"/>
              </p:ext>
            </p:extLst>
          </p:nvPr>
        </p:nvGraphicFramePr>
        <p:xfrm>
          <a:off x="1367624" y="2144209"/>
          <a:ext cx="9708995" cy="3567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14D5EE38-924D-46E0-B69C-E330D25E1F71}"/>
              </a:ext>
            </a:extLst>
          </p:cNvPr>
          <p:cNvPicPr>
            <a:picLocks noChangeAspect="1"/>
          </p:cNvPicPr>
          <p:nvPr/>
        </p:nvPicPr>
        <p:blipFill>
          <a:blip r:embed="rId7"/>
          <a:stretch>
            <a:fillRect/>
          </a:stretch>
        </p:blipFill>
        <p:spPr>
          <a:xfrm>
            <a:off x="1367624" y="5843097"/>
            <a:ext cx="5174417" cy="466791"/>
          </a:xfrm>
          <a:prstGeom prst="rect">
            <a:avLst/>
          </a:prstGeom>
        </p:spPr>
      </p:pic>
      <p:pic>
        <p:nvPicPr>
          <p:cNvPr id="20" name="Picture 19">
            <a:extLst>
              <a:ext uri="{FF2B5EF4-FFF2-40B4-BE49-F238E27FC236}">
                <a16:creationId xmlns:a16="http://schemas.microsoft.com/office/drawing/2014/main" id="{B6E60473-0098-40A8-8A54-5A976EA8F0AF}"/>
              </a:ext>
            </a:extLst>
          </p:cNvPr>
          <p:cNvPicPr>
            <a:picLocks noChangeAspect="1"/>
          </p:cNvPicPr>
          <p:nvPr/>
        </p:nvPicPr>
        <p:blipFill>
          <a:blip r:embed="rId8"/>
          <a:stretch>
            <a:fillRect/>
          </a:stretch>
        </p:blipFill>
        <p:spPr>
          <a:xfrm>
            <a:off x="6542041" y="5843097"/>
            <a:ext cx="5344271" cy="466790"/>
          </a:xfrm>
          <a:prstGeom prst="rect">
            <a:avLst/>
          </a:prstGeom>
        </p:spPr>
      </p:pic>
    </p:spTree>
    <p:extLst>
      <p:ext uri="{BB962C8B-B14F-4D97-AF65-F5344CB8AC3E}">
        <p14:creationId xmlns:p14="http://schemas.microsoft.com/office/powerpoint/2010/main" val="30176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dirty="0">
                <a:solidFill>
                  <a:srgbClr val="FFFFFF"/>
                </a:solidFill>
              </a:rPr>
              <a:t>Hypothesis testing and conclusion</a:t>
            </a:r>
          </a:p>
        </p:txBody>
      </p:sp>
      <p:graphicFrame>
        <p:nvGraphicFramePr>
          <p:cNvPr id="4" name="Content Placeholder 3">
            <a:extLst>
              <a:ext uri="{FF2B5EF4-FFF2-40B4-BE49-F238E27FC236}">
                <a16:creationId xmlns:a16="http://schemas.microsoft.com/office/drawing/2014/main" id="{E7AB2645-836C-4B58-A996-5B5E4DBFFC3F}"/>
              </a:ext>
            </a:extLst>
          </p:cNvPr>
          <p:cNvGraphicFramePr>
            <a:graphicFrameLocks noGrp="1"/>
          </p:cNvGraphicFramePr>
          <p:nvPr>
            <p:ph idx="1"/>
            <p:extLst>
              <p:ext uri="{D42A27DB-BD31-4B8C-83A1-F6EECF244321}">
                <p14:modId xmlns:p14="http://schemas.microsoft.com/office/powerpoint/2010/main" val="1831520430"/>
              </p:ext>
            </p:extLst>
          </p:nvPr>
        </p:nvGraphicFramePr>
        <p:xfrm>
          <a:off x="1367624" y="2170844"/>
          <a:ext cx="9708995" cy="3567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a:extLst>
              <a:ext uri="{FF2B5EF4-FFF2-40B4-BE49-F238E27FC236}">
                <a16:creationId xmlns:a16="http://schemas.microsoft.com/office/drawing/2014/main" id="{1BFBA117-F520-4287-AE35-A0BCFE682659}"/>
              </a:ext>
            </a:extLst>
          </p:cNvPr>
          <p:cNvGrpSpPr/>
          <p:nvPr/>
        </p:nvGrpSpPr>
        <p:grpSpPr>
          <a:xfrm>
            <a:off x="1367624" y="5822138"/>
            <a:ext cx="4598170" cy="814134"/>
            <a:chOff x="2506135" y="2499521"/>
            <a:chExt cx="4967327" cy="1048146"/>
          </a:xfrm>
        </p:grpSpPr>
        <p:pic>
          <p:nvPicPr>
            <p:cNvPr id="13" name="Picture 12">
              <a:extLst>
                <a:ext uri="{FF2B5EF4-FFF2-40B4-BE49-F238E27FC236}">
                  <a16:creationId xmlns:a16="http://schemas.microsoft.com/office/drawing/2014/main" id="{3E173DEA-F289-40B8-AB22-C6A1CBEBFB75}"/>
                </a:ext>
              </a:extLst>
            </p:cNvPr>
            <p:cNvPicPr>
              <a:picLocks noChangeAspect="1"/>
            </p:cNvPicPr>
            <p:nvPr/>
          </p:nvPicPr>
          <p:blipFill>
            <a:blip r:embed="rId7"/>
            <a:stretch>
              <a:fillRect/>
            </a:stretch>
          </p:blipFill>
          <p:spPr>
            <a:xfrm>
              <a:off x="2506136" y="2499521"/>
              <a:ext cx="4967326" cy="770509"/>
            </a:xfrm>
            <a:prstGeom prst="rect">
              <a:avLst/>
            </a:prstGeom>
          </p:spPr>
        </p:pic>
        <p:pic>
          <p:nvPicPr>
            <p:cNvPr id="14" name="Picture 13">
              <a:extLst>
                <a:ext uri="{FF2B5EF4-FFF2-40B4-BE49-F238E27FC236}">
                  <a16:creationId xmlns:a16="http://schemas.microsoft.com/office/drawing/2014/main" id="{CA872BF1-E759-4369-885A-BDDC06F3A6FE}"/>
                </a:ext>
              </a:extLst>
            </p:cNvPr>
            <p:cNvPicPr>
              <a:picLocks noChangeAspect="1"/>
            </p:cNvPicPr>
            <p:nvPr/>
          </p:nvPicPr>
          <p:blipFill>
            <a:blip r:embed="rId8"/>
            <a:stretch>
              <a:fillRect/>
            </a:stretch>
          </p:blipFill>
          <p:spPr>
            <a:xfrm>
              <a:off x="2506135" y="3270030"/>
              <a:ext cx="2153788" cy="277637"/>
            </a:xfrm>
            <a:prstGeom prst="rect">
              <a:avLst/>
            </a:prstGeom>
          </p:spPr>
        </p:pic>
      </p:grpSp>
      <p:pic>
        <p:nvPicPr>
          <p:cNvPr id="15" name="Picture 14">
            <a:extLst>
              <a:ext uri="{FF2B5EF4-FFF2-40B4-BE49-F238E27FC236}">
                <a16:creationId xmlns:a16="http://schemas.microsoft.com/office/drawing/2014/main" id="{FF54B90B-CDB3-4115-9281-9981730B9E00}"/>
              </a:ext>
            </a:extLst>
          </p:cNvPr>
          <p:cNvPicPr>
            <a:picLocks noChangeAspect="1"/>
          </p:cNvPicPr>
          <p:nvPr/>
        </p:nvPicPr>
        <p:blipFill>
          <a:blip r:embed="rId9"/>
          <a:stretch>
            <a:fillRect/>
          </a:stretch>
        </p:blipFill>
        <p:spPr>
          <a:xfrm>
            <a:off x="6504228" y="5148928"/>
            <a:ext cx="5293895" cy="1385037"/>
          </a:xfrm>
          <a:prstGeom prst="rect">
            <a:avLst/>
          </a:prstGeom>
        </p:spPr>
      </p:pic>
    </p:spTree>
    <p:extLst>
      <p:ext uri="{BB962C8B-B14F-4D97-AF65-F5344CB8AC3E}">
        <p14:creationId xmlns:p14="http://schemas.microsoft.com/office/powerpoint/2010/main" val="220208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dirty="0">
                <a:solidFill>
                  <a:srgbClr val="FFFFFF"/>
                </a:solidFill>
              </a:rPr>
              <a:t>Hypothesis testing and conclusion</a:t>
            </a:r>
          </a:p>
        </p:txBody>
      </p:sp>
      <p:graphicFrame>
        <p:nvGraphicFramePr>
          <p:cNvPr id="5" name="Content Placeholder 4">
            <a:extLst>
              <a:ext uri="{FF2B5EF4-FFF2-40B4-BE49-F238E27FC236}">
                <a16:creationId xmlns:a16="http://schemas.microsoft.com/office/drawing/2014/main" id="{FBE66BBE-DF1D-4395-BD8D-C18E024E0E18}"/>
              </a:ext>
            </a:extLst>
          </p:cNvPr>
          <p:cNvGraphicFramePr>
            <a:graphicFrameLocks noGrp="1"/>
          </p:cNvGraphicFramePr>
          <p:nvPr>
            <p:ph idx="1"/>
            <p:extLst>
              <p:ext uri="{D42A27DB-BD31-4B8C-83A1-F6EECF244321}">
                <p14:modId xmlns:p14="http://schemas.microsoft.com/office/powerpoint/2010/main" val="2548596450"/>
              </p:ext>
            </p:extLst>
          </p:nvPr>
        </p:nvGraphicFramePr>
        <p:xfrm>
          <a:off x="1447936" y="2354089"/>
          <a:ext cx="9300099" cy="3019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55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dirty="0">
                <a:solidFill>
                  <a:srgbClr val="FFFFFF"/>
                </a:solidFill>
              </a:rPr>
              <a:t>Hypothesis testing and conclusion</a:t>
            </a:r>
          </a:p>
        </p:txBody>
      </p:sp>
      <p:graphicFrame>
        <p:nvGraphicFramePr>
          <p:cNvPr id="5" name="Content Placeholder 4">
            <a:extLst>
              <a:ext uri="{FF2B5EF4-FFF2-40B4-BE49-F238E27FC236}">
                <a16:creationId xmlns:a16="http://schemas.microsoft.com/office/drawing/2014/main" id="{FBE66BBE-DF1D-4395-BD8D-C18E024E0E18}"/>
              </a:ext>
            </a:extLst>
          </p:cNvPr>
          <p:cNvGraphicFramePr>
            <a:graphicFrameLocks noGrp="1"/>
          </p:cNvGraphicFramePr>
          <p:nvPr>
            <p:ph idx="1"/>
            <p:extLst>
              <p:ext uri="{D42A27DB-BD31-4B8C-83A1-F6EECF244321}">
                <p14:modId xmlns:p14="http://schemas.microsoft.com/office/powerpoint/2010/main" val="2343703925"/>
              </p:ext>
            </p:extLst>
          </p:nvPr>
        </p:nvGraphicFramePr>
        <p:xfrm>
          <a:off x="1385790" y="2274186"/>
          <a:ext cx="9629696" cy="3372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1BA5967-17F7-4124-A1FD-0460A766C819}"/>
              </a:ext>
            </a:extLst>
          </p:cNvPr>
          <p:cNvPicPr>
            <a:picLocks noChangeAspect="1"/>
          </p:cNvPicPr>
          <p:nvPr/>
        </p:nvPicPr>
        <p:blipFill rotWithShape="1">
          <a:blip r:embed="rId7"/>
          <a:srcRect b="64778"/>
          <a:stretch/>
        </p:blipFill>
        <p:spPr>
          <a:xfrm>
            <a:off x="1385790" y="5646194"/>
            <a:ext cx="9629696" cy="314991"/>
          </a:xfrm>
          <a:prstGeom prst="rect">
            <a:avLst/>
          </a:prstGeom>
        </p:spPr>
      </p:pic>
    </p:spTree>
    <p:extLst>
      <p:ext uri="{BB962C8B-B14F-4D97-AF65-F5344CB8AC3E}">
        <p14:creationId xmlns:p14="http://schemas.microsoft.com/office/powerpoint/2010/main" val="240291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01395C23-0DD7-4C29-A327-732897F2A36B}"/>
              </a:ext>
            </a:extLst>
          </p:cNvPr>
          <p:cNvSpPr>
            <a:spLocks noGrp="1"/>
          </p:cNvSpPr>
          <p:nvPr>
            <p:ph idx="1"/>
          </p:nvPr>
        </p:nvSpPr>
        <p:spPr>
          <a:xfrm>
            <a:off x="5221862" y="1719618"/>
            <a:ext cx="5948831" cy="4334629"/>
          </a:xfrm>
        </p:spPr>
        <p:txBody>
          <a:bodyPr anchor="ctr">
            <a:normAutofit/>
          </a:bodyPr>
          <a:lstStyle/>
          <a:p>
            <a:pPr marL="0" indent="0" algn="ctr">
              <a:buNone/>
            </a:pPr>
            <a:r>
              <a:rPr lang="en-US" sz="8800" dirty="0">
                <a:solidFill>
                  <a:srgbClr val="FEFFFF"/>
                </a:solidFill>
              </a:rPr>
              <a:t>Thank you</a:t>
            </a:r>
            <a:endParaRPr lang="en-IN" sz="8800" dirty="0">
              <a:solidFill>
                <a:srgbClr val="FEFFFF"/>
              </a:solidFill>
            </a:endParaRPr>
          </a:p>
        </p:txBody>
      </p:sp>
    </p:spTree>
    <p:extLst>
      <p:ext uri="{BB962C8B-B14F-4D97-AF65-F5344CB8AC3E}">
        <p14:creationId xmlns:p14="http://schemas.microsoft.com/office/powerpoint/2010/main" val="230355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4690" y="502567"/>
            <a:ext cx="3200400" cy="5585619"/>
          </a:xfrm>
        </p:spPr>
        <p:txBody>
          <a:bodyPr>
            <a:normAutofit/>
          </a:bodyPr>
          <a:lstStyle/>
          <a:p>
            <a:r>
              <a:rPr lang="en-US" sz="4700" dirty="0">
                <a:solidFill>
                  <a:srgbClr val="FFFFFF"/>
                </a:solidFill>
                <a:latin typeface="Arial Rounded MT Bold" panose="020F0704030504030204" pitchFamily="34" charset="0"/>
              </a:rPr>
              <a:t>Contents</a:t>
            </a:r>
          </a:p>
        </p:txBody>
      </p:sp>
      <p:sp>
        <p:nvSpPr>
          <p:cNvPr id="31"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Content Placeholder 2"/>
          <p:cNvSpPr>
            <a:spLocks noGrp="1"/>
          </p:cNvSpPr>
          <p:nvPr>
            <p:ph type="body" idx="1"/>
          </p:nvPr>
        </p:nvSpPr>
        <p:spPr>
          <a:xfrm>
            <a:off x="4788910" y="1818640"/>
            <a:ext cx="6368527" cy="3727485"/>
          </a:xfrm>
        </p:spPr>
        <p:txBody>
          <a:bodyPr anchor="ctr">
            <a:normAutofit/>
          </a:bodyPr>
          <a:lstStyle/>
          <a:p>
            <a:r>
              <a:rPr lang="en-US" sz="3000" dirty="0"/>
              <a:t>Data Collection &amp; Descriptive Statistics</a:t>
            </a:r>
          </a:p>
          <a:p>
            <a:r>
              <a:rPr lang="en-US" sz="3000" dirty="0"/>
              <a:t>Types of Data</a:t>
            </a:r>
          </a:p>
          <a:p>
            <a:r>
              <a:rPr lang="en-US" sz="3000" dirty="0"/>
              <a:t>Exploratory Analysis</a:t>
            </a:r>
          </a:p>
          <a:p>
            <a:r>
              <a:rPr lang="en-US" sz="3000" dirty="0"/>
              <a:t>The Hypotheses</a:t>
            </a:r>
          </a:p>
          <a:p>
            <a:r>
              <a:rPr lang="en-US" sz="3000" dirty="0"/>
              <a:t>Conclusions</a:t>
            </a:r>
          </a:p>
        </p:txBody>
      </p:sp>
    </p:spTree>
    <p:extLst>
      <p:ext uri="{BB962C8B-B14F-4D97-AF65-F5344CB8AC3E}">
        <p14:creationId xmlns:p14="http://schemas.microsoft.com/office/powerpoint/2010/main" val="2482651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30DAF-5CCD-4657-BF6A-834E87940258}"/>
              </a:ext>
            </a:extLst>
          </p:cNvPr>
          <p:cNvSpPr>
            <a:spLocks noGrp="1"/>
          </p:cNvSpPr>
          <p:nvPr>
            <p:ph type="title"/>
          </p:nvPr>
        </p:nvSpPr>
        <p:spPr>
          <a:xfrm>
            <a:off x="178834" y="1198418"/>
            <a:ext cx="3905486" cy="4461163"/>
          </a:xfrm>
        </p:spPr>
        <p:txBody>
          <a:bodyPr>
            <a:normAutofit/>
          </a:bodyPr>
          <a:lstStyle/>
          <a:p>
            <a:r>
              <a:rPr lang="en-US" sz="4700" dirty="0">
                <a:solidFill>
                  <a:srgbClr val="FFFFFF"/>
                </a:solidFill>
                <a:latin typeface="Arial Rounded MT Bold" panose="020F0704030504030204" pitchFamily="34" charset="0"/>
              </a:rPr>
              <a:t>The </a:t>
            </a:r>
            <a:r>
              <a:rPr lang="en-US" sz="4700" dirty="0" err="1">
                <a:solidFill>
                  <a:srgbClr val="FFFFFF"/>
                </a:solidFill>
                <a:latin typeface="Arial Rounded MT Bold" panose="020F0704030504030204" pitchFamily="34" charset="0"/>
              </a:rPr>
              <a:t>DataSet</a:t>
            </a:r>
            <a:endParaRPr lang="en-IN" sz="4700" dirty="0">
              <a:solidFill>
                <a:srgbClr val="FFFFFF"/>
              </a:solidFill>
              <a:latin typeface="Arial Rounded MT Bold" panose="020F0704030504030204" pitchFamily="34" charset="0"/>
            </a:endParaRPr>
          </a:p>
        </p:txBody>
      </p:sp>
      <p:sp>
        <p:nvSpPr>
          <p:cNvPr id="66" name="Arc 6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35FEC6F-0AE0-45B8-94B5-48A87F2B01E3}"/>
              </a:ext>
            </a:extLst>
          </p:cNvPr>
          <p:cNvSpPr>
            <a:spLocks noGrp="1"/>
          </p:cNvSpPr>
          <p:nvPr>
            <p:ph idx="1"/>
          </p:nvPr>
        </p:nvSpPr>
        <p:spPr>
          <a:xfrm>
            <a:off x="4264428" y="743744"/>
            <a:ext cx="6906491" cy="5585619"/>
          </a:xfrm>
        </p:spPr>
        <p:txBody>
          <a:bodyPr anchor="ctr">
            <a:normAutofit/>
          </a:bodyPr>
          <a:lstStyle/>
          <a:p>
            <a:r>
              <a:rPr lang="en-US" dirty="0"/>
              <a:t>Curated data about Oscar award winners </a:t>
            </a:r>
          </a:p>
          <a:p>
            <a:r>
              <a:rPr lang="en-US" dirty="0"/>
              <a:t>~ 1670 movie personalities and their Oscar wins between 1928 and 2000</a:t>
            </a:r>
          </a:p>
          <a:p>
            <a:r>
              <a:rPr lang="en-IN" sz="2400" dirty="0">
                <a:solidFill>
                  <a:schemeClr val="accent2"/>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http://www.stat.ucla.edu/~vlew/datasets/OscarData.xls</a:t>
            </a:r>
            <a:endParaRPr lang="en-US" sz="2400" dirty="0">
              <a:solidFill>
                <a:schemeClr val="accent2"/>
              </a:solidFill>
              <a:latin typeface="Arial Rounded MT Bold" panose="020F0704030504030204" pitchFamily="34" charset="0"/>
            </a:endParaRPr>
          </a:p>
          <a:p>
            <a:r>
              <a:rPr lang="en-US" dirty="0"/>
              <a:t>Cleaned up and augmented using public domain data</a:t>
            </a:r>
          </a:p>
          <a:p>
            <a:r>
              <a:rPr lang="en-US" dirty="0"/>
              <a:t>Several core attributes along with number of awards won</a:t>
            </a:r>
          </a:p>
          <a:p>
            <a:r>
              <a:rPr lang="en-US" sz="2400" b="1" dirty="0">
                <a:solidFill>
                  <a:schemeClr val="accent2"/>
                </a:solidFill>
                <a:effectLst>
                  <a:outerShdw blurRad="38100" dist="38100" dir="2700000" algn="tl">
                    <a:srgbClr val="000000">
                      <a:alpha val="43137"/>
                    </a:srgbClr>
                  </a:outerShdw>
                </a:effectLst>
                <a:latin typeface="Arial Rounded MT Bold" panose="020F0704030504030204" pitchFamily="34" charset="0"/>
              </a:rPr>
              <a:t>Question</a:t>
            </a:r>
            <a:r>
              <a:rPr lang="en-US" sz="2400" dirty="0"/>
              <a:t>: </a:t>
            </a:r>
          </a:p>
          <a:p>
            <a:pPr lvl="1"/>
            <a:r>
              <a:rPr lang="en-US" dirty="0"/>
              <a:t>What attributes in a movie personality are more likely to take home an Oscar? </a:t>
            </a:r>
            <a:endParaRPr lang="en-IN" dirty="0"/>
          </a:p>
        </p:txBody>
      </p:sp>
    </p:spTree>
    <p:extLst>
      <p:ext uri="{BB962C8B-B14F-4D97-AF65-F5344CB8AC3E}">
        <p14:creationId xmlns:p14="http://schemas.microsoft.com/office/powerpoint/2010/main" val="217828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30DAF-5CCD-4657-BF6A-834E87940258}"/>
              </a:ext>
            </a:extLst>
          </p:cNvPr>
          <p:cNvSpPr>
            <a:spLocks noGrp="1"/>
          </p:cNvSpPr>
          <p:nvPr>
            <p:ph type="title"/>
          </p:nvPr>
        </p:nvSpPr>
        <p:spPr>
          <a:xfrm>
            <a:off x="838200" y="557189"/>
            <a:ext cx="3374136" cy="5567891"/>
          </a:xfrm>
        </p:spPr>
        <p:txBody>
          <a:bodyPr>
            <a:normAutofit/>
          </a:bodyPr>
          <a:lstStyle/>
          <a:p>
            <a:r>
              <a:rPr lang="en-US" sz="5200" dirty="0">
                <a:solidFill>
                  <a:schemeClr val="accent2"/>
                </a:solidFill>
                <a:latin typeface="Arial Rounded MT Bold" panose="020F0704030504030204" pitchFamily="34" charset="0"/>
              </a:rPr>
              <a:t>The Data set</a:t>
            </a:r>
            <a:endParaRPr lang="en-IN" sz="5200" dirty="0">
              <a:solidFill>
                <a:schemeClr val="accent2"/>
              </a:solidFill>
              <a:latin typeface="Arial Rounded MT Bold" panose="020F0704030504030204" pitchFamily="34" charset="0"/>
            </a:endParaRPr>
          </a:p>
        </p:txBody>
      </p:sp>
      <p:graphicFrame>
        <p:nvGraphicFramePr>
          <p:cNvPr id="48" name="Content Placeholder 2">
            <a:extLst>
              <a:ext uri="{FF2B5EF4-FFF2-40B4-BE49-F238E27FC236}">
                <a16:creationId xmlns:a16="http://schemas.microsoft.com/office/drawing/2014/main" id="{2443C3B6-D3BA-4068-B5F9-8FEC0E305D36}"/>
              </a:ext>
            </a:extLst>
          </p:cNvPr>
          <p:cNvGraphicFramePr>
            <a:graphicFrameLocks noGrp="1"/>
          </p:cNvGraphicFramePr>
          <p:nvPr>
            <p:ph idx="1"/>
            <p:extLst>
              <p:ext uri="{D42A27DB-BD31-4B8C-83A1-F6EECF244321}">
                <p14:modId xmlns:p14="http://schemas.microsoft.com/office/powerpoint/2010/main" val="81975679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59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42">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dirty="0">
                <a:solidFill>
                  <a:schemeClr val="accent2"/>
                </a:solidFill>
                <a:latin typeface="Arial Rounded MT Bold" panose="020F0704030504030204" pitchFamily="34" charset="0"/>
              </a:rPr>
              <a:t>Types of Data</a:t>
            </a:r>
          </a:p>
        </p:txBody>
      </p:sp>
      <p:sp>
        <p:nvSpPr>
          <p:cNvPr id="160" name="Freeform: Shape 44">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Oval 4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Block Arc 48">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Freeform: Shape 50">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64" name="Straight Connector 52">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5" name="Freeform: Shape 54">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66" name="Arc 56">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Shape 58">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8" name="Content Placeholder 3">
            <a:extLst>
              <a:ext uri="{FF2B5EF4-FFF2-40B4-BE49-F238E27FC236}">
                <a16:creationId xmlns:a16="http://schemas.microsoft.com/office/drawing/2014/main" id="{81240FCA-230A-42DB-B01A-F30E408C320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940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C59016-7969-428F-9DA6-FB24C3B36C87}"/>
              </a:ext>
            </a:extLst>
          </p:cNvPr>
          <p:cNvSpPr>
            <a:spLocks noGrp="1"/>
          </p:cNvSpPr>
          <p:nvPr>
            <p:ph type="title"/>
          </p:nvPr>
        </p:nvSpPr>
        <p:spPr>
          <a:xfrm>
            <a:off x="201168" y="630936"/>
            <a:ext cx="4029456" cy="1463040"/>
          </a:xfrm>
        </p:spPr>
        <p:txBody>
          <a:bodyPr anchor="ctr">
            <a:normAutofit fontScale="90000"/>
          </a:bodyPr>
          <a:lstStyle/>
          <a:p>
            <a:r>
              <a:rPr lang="en-US" sz="3400" dirty="0">
                <a:solidFill>
                  <a:srgbClr val="FFFFFF"/>
                </a:solidFill>
                <a:latin typeface="Arial Rounded MT Bold" panose="020F0704030504030204" pitchFamily="34" charset="0"/>
              </a:rPr>
              <a:t>Exploratory Analysis - Describe</a:t>
            </a:r>
            <a:endParaRPr lang="en-IN" sz="3400" dirty="0">
              <a:solidFill>
                <a:srgbClr val="FFFFFF"/>
              </a:solidFill>
              <a:latin typeface="Arial Rounded MT Bold" panose="020F0704030504030204" pitchFamily="34" charset="0"/>
            </a:endParaRPr>
          </a:p>
        </p:txBody>
      </p:sp>
      <p:sp>
        <p:nvSpPr>
          <p:cNvPr id="6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5537B77-37E8-40BD-B9D5-333BB2CB2981}"/>
              </a:ext>
            </a:extLst>
          </p:cNvPr>
          <p:cNvSpPr>
            <a:spLocks noGrp="1"/>
          </p:cNvSpPr>
          <p:nvPr>
            <p:ph idx="1"/>
          </p:nvPr>
        </p:nvSpPr>
        <p:spPr>
          <a:xfrm>
            <a:off x="4474462" y="630936"/>
            <a:ext cx="7074409" cy="1463040"/>
          </a:xfrm>
        </p:spPr>
        <p:txBody>
          <a:bodyPr anchor="ctr">
            <a:normAutofit/>
          </a:bodyPr>
          <a:lstStyle/>
          <a:p>
            <a:r>
              <a:rPr lang="en-US" sz="2200" dirty="0">
                <a:solidFill>
                  <a:srgbClr val="FFFFFF"/>
                </a:solidFill>
                <a:effectLst>
                  <a:outerShdw blurRad="38100" dist="38100" dir="2700000" algn="tl">
                    <a:srgbClr val="000000">
                      <a:alpha val="43137"/>
                    </a:srgbClr>
                  </a:outerShdw>
                </a:effectLst>
              </a:rPr>
              <a:t>1670</a:t>
            </a:r>
            <a:r>
              <a:rPr lang="en-US" sz="2200" dirty="0">
                <a:solidFill>
                  <a:srgbClr val="FFFFFF"/>
                </a:solidFill>
              </a:rPr>
              <a:t> persons in total</a:t>
            </a:r>
          </a:p>
          <a:p>
            <a:r>
              <a:rPr lang="en-US" sz="2200" dirty="0">
                <a:solidFill>
                  <a:srgbClr val="FFFFFF"/>
                </a:solidFill>
                <a:effectLst>
                  <a:outerShdw blurRad="38100" dist="38100" dir="2700000" algn="tl">
                    <a:srgbClr val="000000">
                      <a:alpha val="43137"/>
                    </a:srgbClr>
                  </a:outerShdw>
                </a:effectLst>
              </a:rPr>
              <a:t>768</a:t>
            </a:r>
            <a:r>
              <a:rPr lang="en-US" sz="2200" dirty="0">
                <a:solidFill>
                  <a:srgbClr val="FFFFFF"/>
                </a:solidFill>
              </a:rPr>
              <a:t> nominated at least once</a:t>
            </a:r>
          </a:p>
          <a:p>
            <a:r>
              <a:rPr lang="en-US" sz="2200" dirty="0">
                <a:solidFill>
                  <a:srgbClr val="FFFFFF"/>
                </a:solidFill>
                <a:effectLst>
                  <a:outerShdw blurRad="38100" dist="38100" dir="2700000" algn="tl">
                    <a:srgbClr val="000000">
                      <a:alpha val="43137"/>
                    </a:srgbClr>
                  </a:outerShdw>
                </a:effectLst>
              </a:rPr>
              <a:t>239</a:t>
            </a:r>
            <a:r>
              <a:rPr lang="en-US" sz="2200" dirty="0">
                <a:solidFill>
                  <a:srgbClr val="FFFFFF"/>
                </a:solidFill>
              </a:rPr>
              <a:t> won at least one award</a:t>
            </a:r>
          </a:p>
        </p:txBody>
      </p:sp>
      <p:pic>
        <p:nvPicPr>
          <p:cNvPr id="7" name="Picture 6">
            <a:extLst>
              <a:ext uri="{FF2B5EF4-FFF2-40B4-BE49-F238E27FC236}">
                <a16:creationId xmlns:a16="http://schemas.microsoft.com/office/drawing/2014/main" id="{F7221F8C-C583-4E6F-80C9-B797F3853E83}"/>
              </a:ext>
            </a:extLst>
          </p:cNvPr>
          <p:cNvPicPr>
            <a:picLocks noChangeAspect="1"/>
          </p:cNvPicPr>
          <p:nvPr/>
        </p:nvPicPr>
        <p:blipFill>
          <a:blip r:embed="rId2"/>
          <a:stretch>
            <a:fillRect/>
          </a:stretch>
        </p:blipFill>
        <p:spPr>
          <a:xfrm>
            <a:off x="670916" y="2971800"/>
            <a:ext cx="10837976" cy="3278488"/>
          </a:xfrm>
          <a:prstGeom prst="rect">
            <a:avLst/>
          </a:prstGeom>
        </p:spPr>
      </p:pic>
      <p:sp>
        <p:nvSpPr>
          <p:cNvPr id="13" name="Content Placeholder 8">
            <a:extLst>
              <a:ext uri="{FF2B5EF4-FFF2-40B4-BE49-F238E27FC236}">
                <a16:creationId xmlns:a16="http://schemas.microsoft.com/office/drawing/2014/main" id="{7E77F8CB-F46C-4530-B2CD-477EBEC57869}"/>
              </a:ext>
            </a:extLst>
          </p:cNvPr>
          <p:cNvSpPr txBox="1">
            <a:spLocks/>
          </p:cNvSpPr>
          <p:nvPr/>
        </p:nvSpPr>
        <p:spPr>
          <a:xfrm>
            <a:off x="8171787" y="640628"/>
            <a:ext cx="3761781" cy="14630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FFFFFF"/>
                </a:solidFill>
                <a:effectLst>
                  <a:outerShdw blurRad="38100" dist="38100" dir="2700000" algn="tl">
                    <a:srgbClr val="000000">
                      <a:alpha val="43137"/>
                    </a:srgbClr>
                  </a:outerShdw>
                </a:effectLst>
              </a:rPr>
              <a:t>290 – max films! really?</a:t>
            </a:r>
          </a:p>
          <a:p>
            <a:r>
              <a:rPr lang="en-US" sz="2200" dirty="0">
                <a:solidFill>
                  <a:srgbClr val="FFFFFF"/>
                </a:solidFill>
                <a:effectLst>
                  <a:outerShdw blurRad="38100" dist="38100" dir="2700000" algn="tl">
                    <a:srgbClr val="000000">
                      <a:alpha val="43137"/>
                    </a:srgbClr>
                  </a:outerShdw>
                </a:effectLst>
              </a:rPr>
              <a:t>12 – max nominations</a:t>
            </a:r>
          </a:p>
          <a:p>
            <a:r>
              <a:rPr lang="en-US" sz="2200" dirty="0">
                <a:solidFill>
                  <a:srgbClr val="FFFFFF"/>
                </a:solidFill>
                <a:effectLst>
                  <a:outerShdw blurRad="38100" dist="38100" dir="2700000" algn="tl">
                    <a:srgbClr val="000000">
                      <a:alpha val="43137"/>
                    </a:srgbClr>
                  </a:outerShdw>
                </a:effectLst>
              </a:rPr>
              <a:t>4 – max number of awards</a:t>
            </a:r>
            <a:endParaRPr lang="en-US" sz="2200" dirty="0">
              <a:solidFill>
                <a:srgbClr val="FFFFFF"/>
              </a:solidFill>
            </a:endParaRPr>
          </a:p>
        </p:txBody>
      </p:sp>
    </p:spTree>
    <p:extLst>
      <p:ext uri="{BB962C8B-B14F-4D97-AF65-F5344CB8AC3E}">
        <p14:creationId xmlns:p14="http://schemas.microsoft.com/office/powerpoint/2010/main" val="111461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C59016-7969-428F-9DA6-FB24C3B36C87}"/>
              </a:ext>
            </a:extLst>
          </p:cNvPr>
          <p:cNvSpPr>
            <a:spLocks noGrp="1"/>
          </p:cNvSpPr>
          <p:nvPr>
            <p:ph type="title"/>
          </p:nvPr>
        </p:nvSpPr>
        <p:spPr>
          <a:xfrm>
            <a:off x="1091372" y="414911"/>
            <a:ext cx="10557529" cy="1371600"/>
          </a:xfrm>
        </p:spPr>
        <p:txBody>
          <a:bodyPr vert="horz" lIns="91440" tIns="45720" rIns="91440" bIns="45720" rtlCol="0" anchor="ctr">
            <a:normAutofit/>
          </a:bodyPr>
          <a:lstStyle/>
          <a:p>
            <a:r>
              <a:rPr lang="en-US" sz="3300" dirty="0">
                <a:latin typeface="Arial Rounded MT Bold" panose="020F0704030504030204" pitchFamily="34" charset="0"/>
              </a:rPr>
              <a:t>Exploratory Analysis - Visualize</a:t>
            </a:r>
          </a:p>
        </p:txBody>
      </p:sp>
      <p:sp>
        <p:nvSpPr>
          <p:cNvPr id="24" name="Rectangle 2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Content Placeholder 8">
            <a:extLst>
              <a:ext uri="{FF2B5EF4-FFF2-40B4-BE49-F238E27FC236}">
                <a16:creationId xmlns:a16="http://schemas.microsoft.com/office/drawing/2014/main" id="{CB572CA1-94B6-4369-AEE6-9E4B459B6F20}"/>
              </a:ext>
            </a:extLst>
          </p:cNvPr>
          <p:cNvSpPr txBox="1">
            <a:spLocks/>
          </p:cNvSpPr>
          <p:nvPr/>
        </p:nvSpPr>
        <p:spPr>
          <a:xfrm>
            <a:off x="6102285" y="1877948"/>
            <a:ext cx="5546617" cy="14630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Caucasians all the way! 1 at most for non-whites</a:t>
            </a:r>
          </a:p>
        </p:txBody>
      </p:sp>
      <p:pic>
        <p:nvPicPr>
          <p:cNvPr id="46" name="Picture 45" descr="Chart&#10;&#10;Description automatically generated with medium confidence">
            <a:extLst>
              <a:ext uri="{FF2B5EF4-FFF2-40B4-BE49-F238E27FC236}">
                <a16:creationId xmlns:a16="http://schemas.microsoft.com/office/drawing/2014/main" id="{420AC877-8005-423B-8309-1A27442DB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18" y="3160284"/>
            <a:ext cx="5441903" cy="2906408"/>
          </a:xfrm>
          <a:prstGeom prst="rect">
            <a:avLst/>
          </a:prstGeom>
          <a:solidFill>
            <a:schemeClr val="accent2"/>
          </a:solidFill>
        </p:spPr>
      </p:pic>
      <p:pic>
        <p:nvPicPr>
          <p:cNvPr id="14" name="Content Placeholder 4">
            <a:extLst>
              <a:ext uri="{FF2B5EF4-FFF2-40B4-BE49-F238E27FC236}">
                <a16:creationId xmlns:a16="http://schemas.microsoft.com/office/drawing/2014/main" id="{0FF3D99E-D49B-4ADB-9FE5-78C065D425BF}"/>
              </a:ext>
            </a:extLst>
          </p:cNvPr>
          <p:cNvPicPr>
            <a:picLocks noChangeAspect="1"/>
          </p:cNvPicPr>
          <p:nvPr/>
        </p:nvPicPr>
        <p:blipFill rotWithShape="1">
          <a:blip r:embed="rId4"/>
          <a:srcRect r="59162" b="84506"/>
          <a:stretch/>
        </p:blipFill>
        <p:spPr>
          <a:xfrm>
            <a:off x="881620" y="2941036"/>
            <a:ext cx="4075980" cy="769318"/>
          </a:xfrm>
          <a:prstGeom prst="rect">
            <a:avLst/>
          </a:prstGeom>
        </p:spPr>
      </p:pic>
      <p:sp>
        <p:nvSpPr>
          <p:cNvPr id="15" name="Content Placeholder 8">
            <a:extLst>
              <a:ext uri="{FF2B5EF4-FFF2-40B4-BE49-F238E27FC236}">
                <a16:creationId xmlns:a16="http://schemas.microsoft.com/office/drawing/2014/main" id="{AEDA34BB-E42D-436F-80EE-819D0494F55A}"/>
              </a:ext>
            </a:extLst>
          </p:cNvPr>
          <p:cNvSpPr txBox="1">
            <a:spLocks/>
          </p:cNvSpPr>
          <p:nvPr/>
        </p:nvSpPr>
        <p:spPr>
          <a:xfrm>
            <a:off x="881621" y="2193986"/>
            <a:ext cx="5546617" cy="8652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Drama trumps all other genres with &gt;80% awards pocketed</a:t>
            </a:r>
          </a:p>
        </p:txBody>
      </p:sp>
      <p:pic>
        <p:nvPicPr>
          <p:cNvPr id="11" name="Content Placeholder 4">
            <a:extLst>
              <a:ext uri="{FF2B5EF4-FFF2-40B4-BE49-F238E27FC236}">
                <a16:creationId xmlns:a16="http://schemas.microsoft.com/office/drawing/2014/main" id="{64E0BF37-9141-4E89-B612-922E8DDE4FBC}"/>
              </a:ext>
            </a:extLst>
          </p:cNvPr>
          <p:cNvPicPr>
            <a:picLocks noChangeAspect="1"/>
          </p:cNvPicPr>
          <p:nvPr/>
        </p:nvPicPr>
        <p:blipFill rotWithShape="1">
          <a:blip r:embed="rId4"/>
          <a:srcRect l="21973" t="17045" r="81"/>
          <a:stretch/>
        </p:blipFill>
        <p:spPr>
          <a:xfrm>
            <a:off x="881619" y="3710354"/>
            <a:ext cx="4824587" cy="2554477"/>
          </a:xfrm>
          <a:prstGeom prst="rect">
            <a:avLst/>
          </a:prstGeom>
        </p:spPr>
      </p:pic>
    </p:spTree>
    <p:extLst>
      <p:ext uri="{BB962C8B-B14F-4D97-AF65-F5344CB8AC3E}">
        <p14:creationId xmlns:p14="http://schemas.microsoft.com/office/powerpoint/2010/main" val="42717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DC52C-C14C-4C9A-821C-071EB015F6F0}"/>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t>Descriptive Statistics</a:t>
            </a:r>
          </a:p>
        </p:txBody>
      </p:sp>
      <p:sp>
        <p:nvSpPr>
          <p:cNvPr id="29"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B3CF5D3-A629-4898-9C18-D4DA24F44EB6}"/>
              </a:ext>
            </a:extLst>
          </p:cNvPr>
          <p:cNvPicPr>
            <a:picLocks noChangeAspect="1"/>
          </p:cNvPicPr>
          <p:nvPr/>
        </p:nvPicPr>
        <p:blipFill>
          <a:blip r:embed="rId2"/>
          <a:stretch>
            <a:fillRect/>
          </a:stretch>
        </p:blipFill>
        <p:spPr>
          <a:xfrm>
            <a:off x="518321" y="2163098"/>
            <a:ext cx="3726240" cy="4056728"/>
          </a:xfrm>
          <a:prstGeom prst="rect">
            <a:avLst/>
          </a:prstGeom>
        </p:spPr>
      </p:pic>
      <p:pic>
        <p:nvPicPr>
          <p:cNvPr id="14" name="Picture 13">
            <a:extLst>
              <a:ext uri="{FF2B5EF4-FFF2-40B4-BE49-F238E27FC236}">
                <a16:creationId xmlns:a16="http://schemas.microsoft.com/office/drawing/2014/main" id="{5A7F9CF5-9386-40DC-A0E2-A85544FBEC65}"/>
              </a:ext>
            </a:extLst>
          </p:cNvPr>
          <p:cNvPicPr>
            <a:picLocks noChangeAspect="1"/>
          </p:cNvPicPr>
          <p:nvPr/>
        </p:nvPicPr>
        <p:blipFill>
          <a:blip r:embed="rId3"/>
          <a:stretch>
            <a:fillRect/>
          </a:stretch>
        </p:blipFill>
        <p:spPr>
          <a:xfrm>
            <a:off x="5268467" y="3880765"/>
            <a:ext cx="6280054" cy="2150917"/>
          </a:xfrm>
          <a:prstGeom prst="rect">
            <a:avLst/>
          </a:prstGeom>
        </p:spPr>
      </p:pic>
      <p:pic>
        <p:nvPicPr>
          <p:cNvPr id="16" name="Picture 15">
            <a:extLst>
              <a:ext uri="{FF2B5EF4-FFF2-40B4-BE49-F238E27FC236}">
                <a16:creationId xmlns:a16="http://schemas.microsoft.com/office/drawing/2014/main" id="{A833A9C0-013C-47FC-B6E3-B1C2B3AE07FE}"/>
              </a:ext>
            </a:extLst>
          </p:cNvPr>
          <p:cNvPicPr>
            <a:picLocks noChangeAspect="1"/>
          </p:cNvPicPr>
          <p:nvPr/>
        </p:nvPicPr>
        <p:blipFill>
          <a:blip r:embed="rId4"/>
          <a:stretch>
            <a:fillRect/>
          </a:stretch>
        </p:blipFill>
        <p:spPr>
          <a:xfrm>
            <a:off x="5268467" y="2130032"/>
            <a:ext cx="5716335" cy="1439077"/>
          </a:xfrm>
          <a:prstGeom prst="rect">
            <a:avLst/>
          </a:prstGeom>
        </p:spPr>
      </p:pic>
    </p:spTree>
    <p:extLst>
      <p:ext uri="{BB962C8B-B14F-4D97-AF65-F5344CB8AC3E}">
        <p14:creationId xmlns:p14="http://schemas.microsoft.com/office/powerpoint/2010/main" val="120678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BDC52C-C14C-4C9A-821C-071EB015F6F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Data Display</a:t>
            </a:r>
          </a:p>
        </p:txBody>
      </p:sp>
      <p:pic>
        <p:nvPicPr>
          <p:cNvPr id="5" name="Picture 4">
            <a:extLst>
              <a:ext uri="{FF2B5EF4-FFF2-40B4-BE49-F238E27FC236}">
                <a16:creationId xmlns:a16="http://schemas.microsoft.com/office/drawing/2014/main" id="{D17D6BB6-4C54-47E4-9F4E-727C4A050041}"/>
              </a:ext>
            </a:extLst>
          </p:cNvPr>
          <p:cNvPicPr>
            <a:picLocks noChangeAspect="1"/>
          </p:cNvPicPr>
          <p:nvPr/>
        </p:nvPicPr>
        <p:blipFill>
          <a:blip r:embed="rId2"/>
          <a:stretch>
            <a:fillRect/>
          </a:stretch>
        </p:blipFill>
        <p:spPr>
          <a:xfrm>
            <a:off x="4387013" y="251466"/>
            <a:ext cx="6972649" cy="6355068"/>
          </a:xfrm>
          <a:prstGeom prst="rect">
            <a:avLst/>
          </a:prstGeom>
        </p:spPr>
      </p:pic>
    </p:spTree>
    <p:extLst>
      <p:ext uri="{BB962C8B-B14F-4D97-AF65-F5344CB8AC3E}">
        <p14:creationId xmlns:p14="http://schemas.microsoft.com/office/powerpoint/2010/main" val="286795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756</TotalTime>
  <Words>778</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Calibri Light</vt:lpstr>
      <vt:lpstr>Office Theme</vt:lpstr>
      <vt:lpstr>The Big Oscar night. Who Wins?</vt:lpstr>
      <vt:lpstr>Contents</vt:lpstr>
      <vt:lpstr>The DataSet</vt:lpstr>
      <vt:lpstr>The Data set</vt:lpstr>
      <vt:lpstr>Types of Data</vt:lpstr>
      <vt:lpstr>Exploratory Analysis - Describe</vt:lpstr>
      <vt:lpstr>Exploratory Analysis - Visualize</vt:lpstr>
      <vt:lpstr>Descriptive Statistics</vt:lpstr>
      <vt:lpstr>Data Display</vt:lpstr>
      <vt:lpstr>Films -&gt; Four Star Films -&gt; Nominations -&gt; Wins</vt:lpstr>
      <vt:lpstr>Hypothesis testing and conclusion</vt:lpstr>
      <vt:lpstr>Hypothesis testing and conclusion</vt:lpstr>
      <vt:lpstr>Hypothesis testing and conclusion</vt:lpstr>
      <vt:lpstr>Hypothesis testing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Nanda Kishore</dc:creator>
  <cp:lastModifiedBy>Raghuvara Bhat</cp:lastModifiedBy>
  <cp:revision>6</cp:revision>
  <dcterms:created xsi:type="dcterms:W3CDTF">2021-06-11T05:56:14Z</dcterms:created>
  <dcterms:modified xsi:type="dcterms:W3CDTF">2021-06-12T03:25:07Z</dcterms:modified>
</cp:coreProperties>
</file>