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67" r:id="rId2"/>
    <p:sldId id="268" r:id="rId3"/>
    <p:sldId id="270" r:id="rId4"/>
    <p:sldId id="289" r:id="rId5"/>
    <p:sldId id="272" r:id="rId6"/>
    <p:sldId id="295" r:id="rId7"/>
    <p:sldId id="290" r:id="rId8"/>
    <p:sldId id="277" r:id="rId9"/>
    <p:sldId id="280" r:id="rId10"/>
    <p:sldId id="291" r:id="rId11"/>
    <p:sldId id="292" r:id="rId12"/>
    <p:sldId id="293" r:id="rId13"/>
    <p:sldId id="294" r:id="rId14"/>
  </p:sldIdLst>
  <p:sldSz cx="12192000" cy="6858000"/>
  <p:notesSz cx="6858000" cy="9144000"/>
  <p:embeddedFontLst>
    <p:embeddedFont>
      <p:font typeface="Calibri" pitchFamily="34" charset="0"/>
      <p:regular r:id="rId16"/>
      <p:bold r:id="rId17"/>
      <p:italic r:id="rId18"/>
      <p:boldItalic r:id="rId19"/>
    </p:embeddedFont>
    <p:embeddedFont>
      <p:font typeface="Aharoni" charset="-79"/>
      <p:bold r:id="rId20"/>
    </p:embeddedFont>
    <p:embeddedFont>
      <p:font typeface="Arial Black" pitchFamily="34" charset="0"/>
      <p:bold r:id="rId21"/>
    </p:embeddedFont>
    <p:embeddedFont>
      <p:font typeface="Bahnschrift" pitchFamily="34" charset="0"/>
      <p:regular r:id="rId22"/>
      <p:bold r:id="rId23"/>
    </p:embeddedFont>
    <p:embeddedFont>
      <p:font typeface="Agency FB" pitchFamily="34" charset="0"/>
      <p:regular r:id="rId24"/>
      <p:bold r:id="rId25"/>
    </p:embeddedFont>
    <p:embeddedFont>
      <p:font typeface="Calibri Light" pitchFamily="34"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C5B"/>
    <a:srgbClr val="648282"/>
    <a:srgbClr val="2A4A54"/>
    <a:srgbClr val="F9F0E7"/>
    <a:srgbClr val="DEA353"/>
    <a:srgbClr val="407180"/>
    <a:srgbClr val="AD6534"/>
    <a:srgbClr val="5B3A11"/>
    <a:srgbClr val="B9696A"/>
    <a:srgbClr val="A5B4B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291" autoAdjust="0"/>
  </p:normalViewPr>
  <p:slideViewPr>
    <p:cSldViewPr snapToGrid="0">
      <p:cViewPr varScale="1">
        <p:scale>
          <a:sx n="65" d="100"/>
          <a:sy n="65" d="100"/>
        </p:scale>
        <p:origin x="-63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A8EBFC-AFA6-4514-BD0C-8AA63A66A1AC}" type="datetimeFigureOut">
              <a:rPr lang="en-US" smtClean="0"/>
              <a:pPr/>
              <a:t>1/27/2023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9BF6C5-7C2C-422B-A0B5-6DBAB6A0A9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9BF6C5-7C2C-422B-A0B5-6DBAB6A0A9B7}"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7D069-E5E2-4B67-8E28-6E78A78198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0E5CAB5-ABC9-48E0-B1DC-B2EA392B9F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B79787B-1552-4738-9917-8E404E214824}"/>
              </a:ext>
            </a:extLst>
          </p:cNvPr>
          <p:cNvSpPr>
            <a:spLocks noGrp="1"/>
          </p:cNvSpPr>
          <p:nvPr>
            <p:ph type="dt" sz="half" idx="10"/>
          </p:nvPr>
        </p:nvSpPr>
        <p:spPr/>
        <p:txBody>
          <a:bodyPr/>
          <a:lstStyle/>
          <a:p>
            <a:fld id="{9FCD0240-E7B1-4713-A84C-C9063F10941F}" type="datetimeFigureOut">
              <a:rPr lang="en-US" smtClean="0"/>
              <a:pPr/>
              <a:t>1/27/2023</a:t>
            </a:fld>
            <a:endParaRPr lang="en-US"/>
          </a:p>
        </p:txBody>
      </p:sp>
      <p:sp>
        <p:nvSpPr>
          <p:cNvPr id="5" name="Footer Placeholder 4">
            <a:extLst>
              <a:ext uri="{FF2B5EF4-FFF2-40B4-BE49-F238E27FC236}">
                <a16:creationId xmlns:a16="http://schemas.microsoft.com/office/drawing/2014/main" xmlns="" id="{858EBDCC-6BF5-4EA7-B953-50F1E9085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FE1AB8-EE5E-4A47-9E48-DAB07466D00F}"/>
              </a:ext>
            </a:extLst>
          </p:cNvPr>
          <p:cNvSpPr>
            <a:spLocks noGrp="1"/>
          </p:cNvSpPr>
          <p:nvPr>
            <p:ph type="sldNum" sz="quarter" idx="12"/>
          </p:nvPr>
        </p:nvSpPr>
        <p:spPr/>
        <p:txBody>
          <a:body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295822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63D8F-8747-4162-8CEE-7E7F0C0EFA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F29022D-3627-4F66-9DAD-5D8B157183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405D87-A68D-4A51-97DA-976B2905D594}"/>
              </a:ext>
            </a:extLst>
          </p:cNvPr>
          <p:cNvSpPr>
            <a:spLocks noGrp="1"/>
          </p:cNvSpPr>
          <p:nvPr>
            <p:ph type="dt" sz="half" idx="10"/>
          </p:nvPr>
        </p:nvSpPr>
        <p:spPr/>
        <p:txBody>
          <a:bodyPr/>
          <a:lstStyle/>
          <a:p>
            <a:fld id="{9FCD0240-E7B1-4713-A84C-C9063F10941F}" type="datetimeFigureOut">
              <a:rPr lang="en-US" smtClean="0"/>
              <a:pPr/>
              <a:t>1/27/2023</a:t>
            </a:fld>
            <a:endParaRPr lang="en-US"/>
          </a:p>
        </p:txBody>
      </p:sp>
      <p:sp>
        <p:nvSpPr>
          <p:cNvPr id="5" name="Footer Placeholder 4">
            <a:extLst>
              <a:ext uri="{FF2B5EF4-FFF2-40B4-BE49-F238E27FC236}">
                <a16:creationId xmlns:a16="http://schemas.microsoft.com/office/drawing/2014/main" xmlns="" id="{80C6F294-08AC-4714-87A3-F805FF325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2A98321-481A-47FC-97F1-B22B94A58C95}"/>
              </a:ext>
            </a:extLst>
          </p:cNvPr>
          <p:cNvSpPr>
            <a:spLocks noGrp="1"/>
          </p:cNvSpPr>
          <p:nvPr>
            <p:ph type="sldNum" sz="quarter" idx="12"/>
          </p:nvPr>
        </p:nvSpPr>
        <p:spPr/>
        <p:txBody>
          <a:body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252622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586A8F9-B400-4DE5-A51E-B56B7A088C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22D66EB-487A-426E-988D-251E2D3E08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F50693-95A9-43A1-B6B6-AA608898A216}"/>
              </a:ext>
            </a:extLst>
          </p:cNvPr>
          <p:cNvSpPr>
            <a:spLocks noGrp="1"/>
          </p:cNvSpPr>
          <p:nvPr>
            <p:ph type="dt" sz="half" idx="10"/>
          </p:nvPr>
        </p:nvSpPr>
        <p:spPr/>
        <p:txBody>
          <a:bodyPr/>
          <a:lstStyle/>
          <a:p>
            <a:fld id="{9FCD0240-E7B1-4713-A84C-C9063F10941F}" type="datetimeFigureOut">
              <a:rPr lang="en-US" smtClean="0"/>
              <a:pPr/>
              <a:t>1/27/2023</a:t>
            </a:fld>
            <a:endParaRPr lang="en-US"/>
          </a:p>
        </p:txBody>
      </p:sp>
      <p:sp>
        <p:nvSpPr>
          <p:cNvPr id="5" name="Footer Placeholder 4">
            <a:extLst>
              <a:ext uri="{FF2B5EF4-FFF2-40B4-BE49-F238E27FC236}">
                <a16:creationId xmlns:a16="http://schemas.microsoft.com/office/drawing/2014/main" xmlns="" id="{F068D61D-BCA4-4D72-9EE2-8A7E82FA7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96C50BA-DD25-4F42-9F64-769BBFECA788}"/>
              </a:ext>
            </a:extLst>
          </p:cNvPr>
          <p:cNvSpPr>
            <a:spLocks noGrp="1"/>
          </p:cNvSpPr>
          <p:nvPr>
            <p:ph type="sldNum" sz="quarter" idx="12"/>
          </p:nvPr>
        </p:nvSpPr>
        <p:spPr/>
        <p:txBody>
          <a:body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320886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92AC6-5E8D-4FD8-AED6-9A0B378259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DF40CF3-FB58-4ED9-AF46-1FCF27369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D36D547-C662-4590-AE22-C215B1F380EF}"/>
              </a:ext>
            </a:extLst>
          </p:cNvPr>
          <p:cNvSpPr>
            <a:spLocks noGrp="1"/>
          </p:cNvSpPr>
          <p:nvPr>
            <p:ph type="dt" sz="half" idx="10"/>
          </p:nvPr>
        </p:nvSpPr>
        <p:spPr/>
        <p:txBody>
          <a:bodyPr/>
          <a:lstStyle/>
          <a:p>
            <a:fld id="{9FCD0240-E7B1-4713-A84C-C9063F10941F}" type="datetimeFigureOut">
              <a:rPr lang="en-US" smtClean="0"/>
              <a:pPr/>
              <a:t>1/27/2023</a:t>
            </a:fld>
            <a:endParaRPr lang="en-US"/>
          </a:p>
        </p:txBody>
      </p:sp>
      <p:sp>
        <p:nvSpPr>
          <p:cNvPr id="5" name="Footer Placeholder 4">
            <a:extLst>
              <a:ext uri="{FF2B5EF4-FFF2-40B4-BE49-F238E27FC236}">
                <a16:creationId xmlns:a16="http://schemas.microsoft.com/office/drawing/2014/main" xmlns="" id="{CBB8531B-A2EC-41E7-9C1E-AF4F5A2AB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5675C0B-C447-439B-83AB-C3DF4ECBBAEF}"/>
              </a:ext>
            </a:extLst>
          </p:cNvPr>
          <p:cNvSpPr>
            <a:spLocks noGrp="1"/>
          </p:cNvSpPr>
          <p:nvPr>
            <p:ph type="sldNum" sz="quarter" idx="12"/>
          </p:nvPr>
        </p:nvSpPr>
        <p:spPr/>
        <p:txBody>
          <a:body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304390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BB348-C777-4D58-A4BF-1A973B762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3714437-AA9C-4A06-BC4D-2157B3A61D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1C79F48-B08F-4591-92F9-A8CF724D0D44}"/>
              </a:ext>
            </a:extLst>
          </p:cNvPr>
          <p:cNvSpPr>
            <a:spLocks noGrp="1"/>
          </p:cNvSpPr>
          <p:nvPr>
            <p:ph type="dt" sz="half" idx="10"/>
          </p:nvPr>
        </p:nvSpPr>
        <p:spPr/>
        <p:txBody>
          <a:bodyPr/>
          <a:lstStyle/>
          <a:p>
            <a:fld id="{9FCD0240-E7B1-4713-A84C-C9063F10941F}" type="datetimeFigureOut">
              <a:rPr lang="en-US" smtClean="0"/>
              <a:pPr/>
              <a:t>1/27/2023</a:t>
            </a:fld>
            <a:endParaRPr lang="en-US"/>
          </a:p>
        </p:txBody>
      </p:sp>
      <p:sp>
        <p:nvSpPr>
          <p:cNvPr id="5" name="Footer Placeholder 4">
            <a:extLst>
              <a:ext uri="{FF2B5EF4-FFF2-40B4-BE49-F238E27FC236}">
                <a16:creationId xmlns:a16="http://schemas.microsoft.com/office/drawing/2014/main" xmlns="" id="{24B57A7D-0F35-456A-9EC4-DE508DE38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BA99D4C-F957-4790-8535-6B79F3E90405}"/>
              </a:ext>
            </a:extLst>
          </p:cNvPr>
          <p:cNvSpPr>
            <a:spLocks noGrp="1"/>
          </p:cNvSpPr>
          <p:nvPr>
            <p:ph type="sldNum" sz="quarter" idx="12"/>
          </p:nvPr>
        </p:nvSpPr>
        <p:spPr/>
        <p:txBody>
          <a:body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420050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9410C-5A37-48E0-B1FB-36A0006A5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F9571A0-F8F4-48D3-BE53-12EC867071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FC4372C-4841-40ED-9627-547E5671D3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D092BCF-1E8F-455C-9CCB-17AC75E6FFC1}"/>
              </a:ext>
            </a:extLst>
          </p:cNvPr>
          <p:cNvSpPr>
            <a:spLocks noGrp="1"/>
          </p:cNvSpPr>
          <p:nvPr>
            <p:ph type="dt" sz="half" idx="10"/>
          </p:nvPr>
        </p:nvSpPr>
        <p:spPr/>
        <p:txBody>
          <a:bodyPr/>
          <a:lstStyle/>
          <a:p>
            <a:fld id="{9FCD0240-E7B1-4713-A84C-C9063F10941F}" type="datetimeFigureOut">
              <a:rPr lang="en-US" smtClean="0"/>
              <a:pPr/>
              <a:t>1/27/2023</a:t>
            </a:fld>
            <a:endParaRPr lang="en-US"/>
          </a:p>
        </p:txBody>
      </p:sp>
      <p:sp>
        <p:nvSpPr>
          <p:cNvPr id="6" name="Footer Placeholder 5">
            <a:extLst>
              <a:ext uri="{FF2B5EF4-FFF2-40B4-BE49-F238E27FC236}">
                <a16:creationId xmlns:a16="http://schemas.microsoft.com/office/drawing/2014/main" xmlns="" id="{60CA74F9-6722-4F87-86C7-436ACA8EA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CBB7BC-E6FA-4246-A51A-DCE8826088C9}"/>
              </a:ext>
            </a:extLst>
          </p:cNvPr>
          <p:cNvSpPr>
            <a:spLocks noGrp="1"/>
          </p:cNvSpPr>
          <p:nvPr>
            <p:ph type="sldNum" sz="quarter" idx="12"/>
          </p:nvPr>
        </p:nvSpPr>
        <p:spPr/>
        <p:txBody>
          <a:body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81531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4D43D9-3426-4B64-B4F4-8F55FD821F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F3546B8-CD60-4648-BECE-5D7DB6761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765FEDF-3369-47F7-AF0E-370878B399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526D295-92D0-45CA-9658-6948F38C2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4F0A70D-4511-4A84-817D-1A8D5C884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007E8F9-28AE-4577-BD1C-F87C57A02178}"/>
              </a:ext>
            </a:extLst>
          </p:cNvPr>
          <p:cNvSpPr>
            <a:spLocks noGrp="1"/>
          </p:cNvSpPr>
          <p:nvPr>
            <p:ph type="dt" sz="half" idx="10"/>
          </p:nvPr>
        </p:nvSpPr>
        <p:spPr/>
        <p:txBody>
          <a:bodyPr/>
          <a:lstStyle/>
          <a:p>
            <a:fld id="{9FCD0240-E7B1-4713-A84C-C9063F10941F}" type="datetimeFigureOut">
              <a:rPr lang="en-US" smtClean="0"/>
              <a:pPr/>
              <a:t>1/27/2023</a:t>
            </a:fld>
            <a:endParaRPr lang="en-US"/>
          </a:p>
        </p:txBody>
      </p:sp>
      <p:sp>
        <p:nvSpPr>
          <p:cNvPr id="8" name="Footer Placeholder 7">
            <a:extLst>
              <a:ext uri="{FF2B5EF4-FFF2-40B4-BE49-F238E27FC236}">
                <a16:creationId xmlns:a16="http://schemas.microsoft.com/office/drawing/2014/main" xmlns="" id="{D864DC33-F02C-4ACA-9789-34449EEC51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9826178-069F-479A-B596-85834F95A69C}"/>
              </a:ext>
            </a:extLst>
          </p:cNvPr>
          <p:cNvSpPr>
            <a:spLocks noGrp="1"/>
          </p:cNvSpPr>
          <p:nvPr>
            <p:ph type="sldNum" sz="quarter" idx="12"/>
          </p:nvPr>
        </p:nvSpPr>
        <p:spPr/>
        <p:txBody>
          <a:body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102056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422B5B-F93F-4DC5-9F12-8ED9182030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73F2AAC-A6A4-4650-B81C-702DB1699387}"/>
              </a:ext>
            </a:extLst>
          </p:cNvPr>
          <p:cNvSpPr>
            <a:spLocks noGrp="1"/>
          </p:cNvSpPr>
          <p:nvPr>
            <p:ph type="dt" sz="half" idx="10"/>
          </p:nvPr>
        </p:nvSpPr>
        <p:spPr/>
        <p:txBody>
          <a:bodyPr/>
          <a:lstStyle/>
          <a:p>
            <a:fld id="{9FCD0240-E7B1-4713-A84C-C9063F10941F}" type="datetimeFigureOut">
              <a:rPr lang="en-US" smtClean="0"/>
              <a:pPr/>
              <a:t>1/27/2023</a:t>
            </a:fld>
            <a:endParaRPr lang="en-US"/>
          </a:p>
        </p:txBody>
      </p:sp>
      <p:sp>
        <p:nvSpPr>
          <p:cNvPr id="4" name="Footer Placeholder 3">
            <a:extLst>
              <a:ext uri="{FF2B5EF4-FFF2-40B4-BE49-F238E27FC236}">
                <a16:creationId xmlns:a16="http://schemas.microsoft.com/office/drawing/2014/main" xmlns="" id="{ADE130C3-2448-48D4-ADD0-A5509E8EA2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7AFFC92-48D4-4C63-824F-7C8FF8E9044E}"/>
              </a:ext>
            </a:extLst>
          </p:cNvPr>
          <p:cNvSpPr>
            <a:spLocks noGrp="1"/>
          </p:cNvSpPr>
          <p:nvPr>
            <p:ph type="sldNum" sz="quarter" idx="12"/>
          </p:nvPr>
        </p:nvSpPr>
        <p:spPr/>
        <p:txBody>
          <a:body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164298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64E193D-9473-4D27-A985-5644EEB12805}"/>
              </a:ext>
            </a:extLst>
          </p:cNvPr>
          <p:cNvSpPr>
            <a:spLocks noGrp="1"/>
          </p:cNvSpPr>
          <p:nvPr>
            <p:ph type="dt" sz="half" idx="10"/>
          </p:nvPr>
        </p:nvSpPr>
        <p:spPr/>
        <p:txBody>
          <a:bodyPr/>
          <a:lstStyle/>
          <a:p>
            <a:fld id="{9FCD0240-E7B1-4713-A84C-C9063F10941F}" type="datetimeFigureOut">
              <a:rPr lang="en-US" smtClean="0"/>
              <a:pPr/>
              <a:t>1/27/2023</a:t>
            </a:fld>
            <a:endParaRPr lang="en-US"/>
          </a:p>
        </p:txBody>
      </p:sp>
      <p:sp>
        <p:nvSpPr>
          <p:cNvPr id="3" name="Footer Placeholder 2">
            <a:extLst>
              <a:ext uri="{FF2B5EF4-FFF2-40B4-BE49-F238E27FC236}">
                <a16:creationId xmlns:a16="http://schemas.microsoft.com/office/drawing/2014/main" xmlns="" id="{870C0019-8693-412E-8664-851CE6B6EC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1F786E2-7012-4DED-95CB-95A36DED396B}"/>
              </a:ext>
            </a:extLst>
          </p:cNvPr>
          <p:cNvSpPr>
            <a:spLocks noGrp="1"/>
          </p:cNvSpPr>
          <p:nvPr>
            <p:ph type="sldNum" sz="quarter" idx="12"/>
          </p:nvPr>
        </p:nvSpPr>
        <p:spPr/>
        <p:txBody>
          <a:body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56106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C35B57-717B-415D-9D6E-079C5C9FD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7ABA2F8-8A99-41A2-8A66-1995D60AC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B5C80C7-2DF7-4156-B67D-CDC18CC45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AFA4EE5-61D1-4200-8DDE-79C2692EEF2A}"/>
              </a:ext>
            </a:extLst>
          </p:cNvPr>
          <p:cNvSpPr>
            <a:spLocks noGrp="1"/>
          </p:cNvSpPr>
          <p:nvPr>
            <p:ph type="dt" sz="half" idx="10"/>
          </p:nvPr>
        </p:nvSpPr>
        <p:spPr/>
        <p:txBody>
          <a:bodyPr/>
          <a:lstStyle/>
          <a:p>
            <a:fld id="{9FCD0240-E7B1-4713-A84C-C9063F10941F}" type="datetimeFigureOut">
              <a:rPr lang="en-US" smtClean="0"/>
              <a:pPr/>
              <a:t>1/27/2023</a:t>
            </a:fld>
            <a:endParaRPr lang="en-US"/>
          </a:p>
        </p:txBody>
      </p:sp>
      <p:sp>
        <p:nvSpPr>
          <p:cNvPr id="6" name="Footer Placeholder 5">
            <a:extLst>
              <a:ext uri="{FF2B5EF4-FFF2-40B4-BE49-F238E27FC236}">
                <a16:creationId xmlns:a16="http://schemas.microsoft.com/office/drawing/2014/main" xmlns="" id="{18C548F1-A952-4729-B4F1-7881AFE9C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13B0200-688A-446F-88A3-3226EE98034B}"/>
              </a:ext>
            </a:extLst>
          </p:cNvPr>
          <p:cNvSpPr>
            <a:spLocks noGrp="1"/>
          </p:cNvSpPr>
          <p:nvPr>
            <p:ph type="sldNum" sz="quarter" idx="12"/>
          </p:nvPr>
        </p:nvSpPr>
        <p:spPr/>
        <p:txBody>
          <a:body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26464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95D44-9C9D-427B-81E6-AAD821C63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A399E03-F51A-484D-8B09-175B972B1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881E2C8-F925-43B2-976C-49B15F36B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749E4A-CF45-4AC0-8651-84280E328A4E}"/>
              </a:ext>
            </a:extLst>
          </p:cNvPr>
          <p:cNvSpPr>
            <a:spLocks noGrp="1"/>
          </p:cNvSpPr>
          <p:nvPr>
            <p:ph type="dt" sz="half" idx="10"/>
          </p:nvPr>
        </p:nvSpPr>
        <p:spPr/>
        <p:txBody>
          <a:bodyPr/>
          <a:lstStyle/>
          <a:p>
            <a:fld id="{9FCD0240-E7B1-4713-A84C-C9063F10941F}" type="datetimeFigureOut">
              <a:rPr lang="en-US" smtClean="0"/>
              <a:pPr/>
              <a:t>1/27/2023</a:t>
            </a:fld>
            <a:endParaRPr lang="en-US"/>
          </a:p>
        </p:txBody>
      </p:sp>
      <p:sp>
        <p:nvSpPr>
          <p:cNvPr id="6" name="Footer Placeholder 5">
            <a:extLst>
              <a:ext uri="{FF2B5EF4-FFF2-40B4-BE49-F238E27FC236}">
                <a16:creationId xmlns:a16="http://schemas.microsoft.com/office/drawing/2014/main" xmlns="" id="{0A47B7E7-6AF0-40BB-940F-2C64CD38F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3E4F2DF-FB45-4FCD-9CE5-A3EC62FEC1DB}"/>
              </a:ext>
            </a:extLst>
          </p:cNvPr>
          <p:cNvSpPr>
            <a:spLocks noGrp="1"/>
          </p:cNvSpPr>
          <p:nvPr>
            <p:ph type="sldNum" sz="quarter" idx="12"/>
          </p:nvPr>
        </p:nvSpPr>
        <p:spPr/>
        <p:txBody>
          <a:body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16964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C80582B-D24F-4DE8-B011-67E90F1D8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22061E2-2FE6-40CC-AB86-1EF411922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A7FAC2-6FB4-4C59-977A-101B93779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D0240-E7B1-4713-A84C-C9063F10941F}" type="datetimeFigureOut">
              <a:rPr lang="en-US" smtClean="0"/>
              <a:pPr/>
              <a:t>1/27/2023</a:t>
            </a:fld>
            <a:endParaRPr lang="en-US"/>
          </a:p>
        </p:txBody>
      </p:sp>
      <p:sp>
        <p:nvSpPr>
          <p:cNvPr id="5" name="Footer Placeholder 4">
            <a:extLst>
              <a:ext uri="{FF2B5EF4-FFF2-40B4-BE49-F238E27FC236}">
                <a16:creationId xmlns:a16="http://schemas.microsoft.com/office/drawing/2014/main" xmlns="" id="{C4BD11DA-C19D-49A2-894B-9CCCCB5B3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B1D30EF-1620-438C-9732-7F6E89D6F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BE2B0-D2E9-4A2C-8577-4EC1D830DA0F}" type="slidenum">
              <a:rPr lang="en-US" smtClean="0"/>
              <a:pPr/>
              <a:t>‹#›</a:t>
            </a:fld>
            <a:endParaRPr lang="en-US"/>
          </a:p>
        </p:txBody>
      </p:sp>
    </p:spTree>
    <p:extLst>
      <p:ext uri="{BB962C8B-B14F-4D97-AF65-F5344CB8AC3E}">
        <p14:creationId xmlns:p14="http://schemas.microsoft.com/office/powerpoint/2010/main" xmlns="" val="120691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2.jpe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slide" Target="slide8.xml"/><Relationship Id="rId4" Type="http://schemas.openxmlformats.org/officeDocument/2006/relationships/slide" Target="slide7.xml"/></Relationships>
</file>

<file path=ppt/slides/_rels/slide10.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13.png"/><Relationship Id="rId7" Type="http://schemas.openxmlformats.org/officeDocument/2006/relationships/slide" Target="slide11.xml"/><Relationship Id="rId12"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7.xml"/><Relationship Id="rId5" Type="http://schemas.openxmlformats.org/officeDocument/2006/relationships/slide" Target="slide9.xml"/><Relationship Id="rId10" Type="http://schemas.openxmlformats.org/officeDocument/2006/relationships/slide" Target="slide2.xml"/><Relationship Id="rId4" Type="http://schemas.openxmlformats.org/officeDocument/2006/relationships/slide" Target="slide8.xml"/><Relationship Id="rId9"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8.xml"/><Relationship Id="rId7" Type="http://schemas.openxmlformats.org/officeDocument/2006/relationships/slide" Target="slide1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image" Target="../media/image2.jpeg"/><Relationship Id="rId5" Type="http://schemas.openxmlformats.org/officeDocument/2006/relationships/slide" Target="slide10.xml"/><Relationship Id="rId10" Type="http://schemas.openxmlformats.org/officeDocument/2006/relationships/slide" Target="slide7.xml"/><Relationship Id="rId4" Type="http://schemas.openxmlformats.org/officeDocument/2006/relationships/slide" Target="slide9.xml"/><Relationship Id="rId9" Type="http://schemas.openxmlformats.org/officeDocument/2006/relationships/slide" Target="slide2.xml"/></Relationships>
</file>

<file path=ppt/slides/_rels/slide1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7.xml"/><Relationship Id="rId3" Type="http://schemas.openxmlformats.org/officeDocument/2006/relationships/image" Target="../media/image15.png"/><Relationship Id="rId7" Type="http://schemas.openxmlformats.org/officeDocument/2006/relationships/slide" Target="slide9.xml"/><Relationship Id="rId12"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xml"/><Relationship Id="rId5" Type="http://schemas.openxmlformats.org/officeDocument/2006/relationships/image" Target="../media/image17.png"/><Relationship Id="rId10" Type="http://schemas.openxmlformats.org/officeDocument/2006/relationships/slide" Target="slide12.xml"/><Relationship Id="rId4" Type="http://schemas.openxmlformats.org/officeDocument/2006/relationships/image" Target="../media/image16.png"/><Relationship Id="rId9" Type="http://schemas.openxmlformats.org/officeDocument/2006/relationships/slide" Target="slide11.xml"/><Relationship Id="rId1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2.xml"/><Relationship Id="rId7" Type="http://schemas.openxmlformats.org/officeDocument/2006/relationships/slide" Target="slide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image" Target="../media/image2.jpeg"/><Relationship Id="rId5" Type="http://schemas.openxmlformats.org/officeDocument/2006/relationships/slide" Target="slide4.xml"/><Relationship Id="rId10" Type="http://schemas.openxmlformats.org/officeDocument/2006/relationships/slide" Target="slide6.xml"/><Relationship Id="rId4" Type="http://schemas.openxmlformats.org/officeDocument/2006/relationships/slide" Target="slide3.xml"/><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slide" Target="slide1.xml"/><Relationship Id="rId3" Type="http://schemas.microsoft.com/office/2007/relationships/hdphoto" Target="../media/hdphoto2.wdp"/><Relationship Id="rId7" Type="http://schemas.openxmlformats.org/officeDocument/2006/relationships/slide" Target="slide5.xml"/><Relationship Id="rId12"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6.xml"/><Relationship Id="rId5" Type="http://schemas.openxmlformats.org/officeDocument/2006/relationships/slide" Target="slide3.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s>
</file>

<file path=ppt/slides/_rels/slide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6.png"/><Relationship Id="rId7" Type="http://schemas.openxmlformats.org/officeDocument/2006/relationships/slide" Target="slide5.xml"/><Relationship Id="rId12" Type="http://schemas.openxmlformats.org/officeDocument/2006/relationships/image" Target="../media/image2.jpeg"/><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6.xml"/><Relationship Id="rId5" Type="http://schemas.openxmlformats.org/officeDocument/2006/relationships/slide" Target="slide3.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7.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jpeg"/><Relationship Id="rId5" Type="http://schemas.openxmlformats.org/officeDocument/2006/relationships/slide" Target="slide5.xml"/><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slide" Target="slide8.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xml"/><Relationship Id="rId11" Type="http://schemas.openxmlformats.org/officeDocument/2006/relationships/image" Target="../media/image2.jpeg"/><Relationship Id="rId5" Type="http://schemas.openxmlformats.org/officeDocument/2006/relationships/slide" Target="slide5.xml"/><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0.gif"/><Relationship Id="rId7" Type="http://schemas.openxmlformats.org/officeDocument/2006/relationships/slide" Target="slide8.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9.xml"/><Relationship Id="rId7" Type="http://schemas.openxmlformats.org/officeDocument/2006/relationships/slide" Target="slide1.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10" Type="http://schemas.openxmlformats.org/officeDocument/2006/relationships/image" Target="../media/image2.jpeg"/><Relationship Id="rId4" Type="http://schemas.openxmlformats.org/officeDocument/2006/relationships/slide" Target="slide10.xml"/><Relationship Id="rId9"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8.xml"/><Relationship Id="rId7" Type="http://schemas.openxmlformats.org/officeDocument/2006/relationships/slide" Target="slide1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image" Target="../media/image2.jpeg"/><Relationship Id="rId5" Type="http://schemas.openxmlformats.org/officeDocument/2006/relationships/slide" Target="slide10.xml"/><Relationship Id="rId10" Type="http://schemas.openxmlformats.org/officeDocument/2006/relationships/slide" Target="slide7.xml"/><Relationship Id="rId4" Type="http://schemas.openxmlformats.org/officeDocument/2006/relationships/slide" Target="slide9.xml"/><Relationship Id="rId9"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678873" y="983676"/>
            <a:ext cx="10872357" cy="5237019"/>
          </a:xfrm>
          <a:prstGeom prst="roundRect">
            <a:avLst>
              <a:gd name="adj" fmla="val 4982"/>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536D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9" name="TextBox 78">
            <a:extLst>
              <a:ext uri="{FF2B5EF4-FFF2-40B4-BE49-F238E27FC236}">
                <a16:creationId xmlns:a16="http://schemas.microsoft.com/office/drawing/2014/main" xmlns="" id="{7BD4C8FA-671E-4BA4-BE90-370B0961617C}"/>
              </a:ext>
            </a:extLst>
          </p:cNvPr>
          <p:cNvSpPr txBox="1"/>
          <p:nvPr/>
        </p:nvSpPr>
        <p:spPr>
          <a:xfrm>
            <a:off x="3928880" y="4506130"/>
            <a:ext cx="4294909" cy="430887"/>
          </a:xfrm>
          <a:prstGeom prst="rect">
            <a:avLst/>
          </a:prstGeom>
          <a:noFill/>
        </p:spPr>
        <p:txBody>
          <a:bodyPr wrap="square" rtlCol="0">
            <a:spAutoFit/>
          </a:bodyPr>
          <a:lstStyle/>
          <a:p>
            <a:pPr algn="ctr"/>
            <a:r>
              <a:rPr lang="en-US" sz="2200" dirty="0" err="1" smtClean="0">
                <a:solidFill>
                  <a:srgbClr val="844D28"/>
                </a:solidFill>
                <a:latin typeface="Aharoni" panose="02010803020104030203" pitchFamily="2" charset="-79"/>
                <a:cs typeface="Aharoni" panose="02010803020104030203" pitchFamily="2" charset="-79"/>
              </a:rPr>
              <a:t>Narmiati</a:t>
            </a:r>
            <a:endParaRPr lang="en-US" sz="2200" dirty="0">
              <a:solidFill>
                <a:srgbClr val="844D28"/>
              </a:solidFill>
              <a:latin typeface="Aharoni" panose="02010803020104030203" pitchFamily="2" charset="-79"/>
              <a:cs typeface="Aharoni" panose="02010803020104030203" pitchFamily="2" charset="-79"/>
            </a:endParaRPr>
          </a:p>
        </p:txBody>
      </p:sp>
      <p:sp>
        <p:nvSpPr>
          <p:cNvPr id="80" name="TextBox 79">
            <a:extLst>
              <a:ext uri="{FF2B5EF4-FFF2-40B4-BE49-F238E27FC236}">
                <a16:creationId xmlns:a16="http://schemas.microsoft.com/office/drawing/2014/main" xmlns="" id="{6980A85B-6D64-4EAB-A327-4FB055B9FB33}"/>
              </a:ext>
            </a:extLst>
          </p:cNvPr>
          <p:cNvSpPr txBox="1"/>
          <p:nvPr/>
        </p:nvSpPr>
        <p:spPr>
          <a:xfrm>
            <a:off x="2005780" y="1897837"/>
            <a:ext cx="8141109" cy="769441"/>
          </a:xfrm>
          <a:prstGeom prst="rect">
            <a:avLst/>
          </a:prstGeom>
          <a:noFill/>
        </p:spPr>
        <p:txBody>
          <a:bodyPr wrap="square" rtlCol="0">
            <a:spAutoFit/>
          </a:bodyPr>
          <a:lstStyle/>
          <a:p>
            <a:pPr algn="ctr"/>
            <a:r>
              <a:rPr lang="id-ID" sz="2200" dirty="0" smtClean="0">
                <a:solidFill>
                  <a:srgbClr val="844D28"/>
                </a:solidFill>
                <a:latin typeface="Aharoni" panose="02010803020104030203" pitchFamily="2" charset="-79"/>
                <a:cs typeface="Aharoni" panose="02010803020104030203" pitchFamily="2" charset="-79"/>
              </a:rPr>
              <a:t>CONVALUTIONAL NEURAL NETWORK UNTUK METODE</a:t>
            </a:r>
            <a:r>
              <a:rPr lang="en-US" sz="2200" dirty="0" smtClean="0">
                <a:solidFill>
                  <a:srgbClr val="844D28"/>
                </a:solidFill>
                <a:latin typeface="Aharoni" panose="02010803020104030203" pitchFamily="2" charset="-79"/>
                <a:cs typeface="Aharoni" panose="02010803020104030203" pitchFamily="2" charset="-79"/>
              </a:rPr>
              <a:t> </a:t>
            </a:r>
            <a:r>
              <a:rPr lang="id-ID" sz="2200" dirty="0" smtClean="0">
                <a:solidFill>
                  <a:srgbClr val="844D28"/>
                </a:solidFill>
                <a:latin typeface="Aharoni" panose="02010803020104030203" pitchFamily="2" charset="-79"/>
                <a:cs typeface="Aharoni" panose="02010803020104030203" pitchFamily="2" charset="-79"/>
              </a:rPr>
              <a:t>KLASIFIKASI PADA</a:t>
            </a:r>
            <a:r>
              <a:rPr lang="en-US" sz="2200" dirty="0" smtClean="0">
                <a:solidFill>
                  <a:srgbClr val="844D28"/>
                </a:solidFill>
                <a:latin typeface="Aharoni" panose="02010803020104030203" pitchFamily="2" charset="-79"/>
                <a:cs typeface="Aharoni" panose="02010803020104030203" pitchFamily="2" charset="-79"/>
              </a:rPr>
              <a:t> </a:t>
            </a:r>
            <a:r>
              <a:rPr lang="id-ID" sz="2200" dirty="0" smtClean="0">
                <a:solidFill>
                  <a:srgbClr val="844D28"/>
                </a:solidFill>
                <a:latin typeface="Aharoni" panose="02010803020104030203" pitchFamily="2" charset="-79"/>
                <a:cs typeface="Aharoni" panose="02010803020104030203" pitchFamily="2" charset="-79"/>
              </a:rPr>
              <a:t>MOTIF</a:t>
            </a:r>
            <a:r>
              <a:rPr lang="en-US" sz="2200" dirty="0" smtClean="0">
                <a:solidFill>
                  <a:srgbClr val="844D28"/>
                </a:solidFill>
                <a:latin typeface="Aharoni" panose="02010803020104030203" pitchFamily="2" charset="-79"/>
                <a:cs typeface="Aharoni" panose="02010803020104030203" pitchFamily="2" charset="-79"/>
              </a:rPr>
              <a:t> </a:t>
            </a:r>
            <a:r>
              <a:rPr lang="id-ID" sz="2200" dirty="0" smtClean="0">
                <a:solidFill>
                  <a:srgbClr val="844D28"/>
                </a:solidFill>
                <a:latin typeface="Aharoni" panose="02010803020104030203" pitchFamily="2" charset="-79"/>
                <a:cs typeface="Aharoni" panose="02010803020104030203" pitchFamily="2" charset="-79"/>
              </a:rPr>
              <a:t>BATIK</a:t>
            </a:r>
            <a:endParaRPr lang="en-US" sz="2200" dirty="0">
              <a:solidFill>
                <a:srgbClr val="844D28"/>
              </a:solidFill>
              <a:latin typeface="Aharoni" panose="02010803020104030203" pitchFamily="2" charset="-79"/>
              <a:cs typeface="Aharoni" panose="02010803020104030203" pitchFamily="2" charset="-79"/>
            </a:endParaRPr>
          </a:p>
        </p:txBody>
      </p:sp>
      <p:sp>
        <p:nvSpPr>
          <p:cNvPr id="81" name="TextBox 80">
            <a:extLst>
              <a:ext uri="{FF2B5EF4-FFF2-40B4-BE49-F238E27FC236}">
                <a16:creationId xmlns:a16="http://schemas.microsoft.com/office/drawing/2014/main" xmlns="" id="{A1D72084-DB4E-4982-8AB6-FD4AD88AEB97}"/>
              </a:ext>
            </a:extLst>
          </p:cNvPr>
          <p:cNvSpPr txBox="1"/>
          <p:nvPr/>
        </p:nvSpPr>
        <p:spPr>
          <a:xfrm>
            <a:off x="4019547" y="4810880"/>
            <a:ext cx="4294909" cy="584775"/>
          </a:xfrm>
          <a:prstGeom prst="rect">
            <a:avLst/>
          </a:prstGeom>
          <a:noFill/>
        </p:spPr>
        <p:txBody>
          <a:bodyPr wrap="square" rtlCol="0">
            <a:spAutoFit/>
          </a:bodyPr>
          <a:lstStyle/>
          <a:p>
            <a:pPr algn="ctr"/>
            <a:r>
              <a:rPr lang="id-ID" sz="3200" dirty="0" smtClean="0">
                <a:solidFill>
                  <a:srgbClr val="844D28"/>
                </a:solidFill>
                <a:latin typeface="Aharoni" panose="02010803020104030203" pitchFamily="2" charset="-79"/>
                <a:cs typeface="Aharoni" panose="02010803020104030203" pitchFamily="2" charset="-79"/>
              </a:rPr>
              <a:t>2019511078</a:t>
            </a:r>
            <a:endParaRPr lang="en-US" sz="2200" dirty="0" smtClean="0">
              <a:solidFill>
                <a:srgbClr val="844D28"/>
              </a:solidFill>
              <a:latin typeface="Aharoni" panose="02010803020104030203" pitchFamily="2" charset="-79"/>
              <a:cs typeface="Aharoni" panose="02010803020104030203" pitchFamily="2" charset="-79"/>
            </a:endParaRPr>
          </a:p>
        </p:txBody>
      </p:sp>
      <p:sp>
        <p:nvSpPr>
          <p:cNvPr id="72" name="TextBox 71">
            <a:extLst>
              <a:ext uri="{FF2B5EF4-FFF2-40B4-BE49-F238E27FC236}">
                <a16:creationId xmlns:a16="http://schemas.microsoft.com/office/drawing/2014/main" xmlns="" id="{7BD4C8FA-671E-4BA4-BE90-370B0961617C}"/>
              </a:ext>
            </a:extLst>
          </p:cNvPr>
          <p:cNvSpPr txBox="1"/>
          <p:nvPr/>
        </p:nvSpPr>
        <p:spPr>
          <a:xfrm>
            <a:off x="1044562" y="5440194"/>
            <a:ext cx="4294909" cy="430887"/>
          </a:xfrm>
          <a:prstGeom prst="rect">
            <a:avLst/>
          </a:prstGeom>
          <a:noFill/>
        </p:spPr>
        <p:txBody>
          <a:bodyPr wrap="square" rtlCol="0">
            <a:spAutoFit/>
          </a:bodyPr>
          <a:lstStyle/>
          <a:p>
            <a:r>
              <a:rPr lang="en-US" sz="2200" dirty="0" err="1" smtClean="0">
                <a:solidFill>
                  <a:srgbClr val="844D28"/>
                </a:solidFill>
                <a:latin typeface="Aharoni" panose="02010803020104030203" pitchFamily="2" charset="-79"/>
                <a:cs typeface="Aharoni" panose="02010803020104030203" pitchFamily="2" charset="-79"/>
              </a:rPr>
              <a:t>Teknik</a:t>
            </a:r>
            <a:r>
              <a:rPr lang="en-US" sz="2200" dirty="0" smtClean="0">
                <a:solidFill>
                  <a:srgbClr val="844D28"/>
                </a:solidFill>
                <a:latin typeface="Aharoni" panose="02010803020104030203" pitchFamily="2" charset="-79"/>
                <a:cs typeface="Aharoni" panose="02010803020104030203" pitchFamily="2" charset="-79"/>
              </a:rPr>
              <a:t> </a:t>
            </a:r>
            <a:r>
              <a:rPr lang="en-US" sz="2200" dirty="0" err="1" smtClean="0">
                <a:solidFill>
                  <a:srgbClr val="844D28"/>
                </a:solidFill>
                <a:latin typeface="Aharoni" panose="02010803020104030203" pitchFamily="2" charset="-79"/>
                <a:cs typeface="Aharoni" panose="02010803020104030203" pitchFamily="2" charset="-79"/>
              </a:rPr>
              <a:t>Informatika</a:t>
            </a:r>
            <a:endParaRPr lang="en-US" sz="2200" dirty="0">
              <a:solidFill>
                <a:srgbClr val="844D28"/>
              </a:solidFill>
              <a:latin typeface="Aharoni" panose="02010803020104030203" pitchFamily="2" charset="-79"/>
              <a:cs typeface="Aharoni" panose="02010803020104030203" pitchFamily="2" charset="-79"/>
            </a:endParaRPr>
          </a:p>
        </p:txBody>
      </p:sp>
      <p:sp>
        <p:nvSpPr>
          <p:cNvPr id="73" name="TextBox 72">
            <a:extLst>
              <a:ext uri="{FF2B5EF4-FFF2-40B4-BE49-F238E27FC236}">
                <a16:creationId xmlns:a16="http://schemas.microsoft.com/office/drawing/2014/main" xmlns="" id="{7BD4C8FA-671E-4BA4-BE90-370B0961617C}"/>
              </a:ext>
            </a:extLst>
          </p:cNvPr>
          <p:cNvSpPr txBox="1"/>
          <p:nvPr/>
        </p:nvSpPr>
        <p:spPr>
          <a:xfrm>
            <a:off x="6934085" y="5474607"/>
            <a:ext cx="4294909" cy="430887"/>
          </a:xfrm>
          <a:prstGeom prst="rect">
            <a:avLst/>
          </a:prstGeom>
          <a:noFill/>
        </p:spPr>
        <p:txBody>
          <a:bodyPr wrap="square" rtlCol="0">
            <a:spAutoFit/>
          </a:bodyPr>
          <a:lstStyle/>
          <a:p>
            <a:pPr algn="r"/>
            <a:r>
              <a:rPr lang="en-US" sz="2200" dirty="0" err="1" smtClean="0">
                <a:solidFill>
                  <a:srgbClr val="844D28"/>
                </a:solidFill>
                <a:latin typeface="Aharoni" panose="02010803020104030203" pitchFamily="2" charset="-79"/>
                <a:cs typeface="Aharoni" panose="02010803020104030203" pitchFamily="2" charset="-79"/>
              </a:rPr>
              <a:t>Fakultas</a:t>
            </a:r>
            <a:r>
              <a:rPr lang="en-US" sz="2200" dirty="0" smtClean="0">
                <a:solidFill>
                  <a:srgbClr val="844D28"/>
                </a:solidFill>
                <a:latin typeface="Aharoni" panose="02010803020104030203" pitchFamily="2" charset="-79"/>
                <a:cs typeface="Aharoni" panose="02010803020104030203" pitchFamily="2" charset="-79"/>
              </a:rPr>
              <a:t> </a:t>
            </a:r>
            <a:r>
              <a:rPr lang="en-US" sz="2200" dirty="0" err="1" smtClean="0">
                <a:solidFill>
                  <a:srgbClr val="844D28"/>
                </a:solidFill>
                <a:latin typeface="Aharoni" panose="02010803020104030203" pitchFamily="2" charset="-79"/>
                <a:cs typeface="Aharoni" panose="02010803020104030203" pitchFamily="2" charset="-79"/>
              </a:rPr>
              <a:t>Ilmu</a:t>
            </a:r>
            <a:r>
              <a:rPr lang="en-US" sz="2200" dirty="0" smtClean="0">
                <a:solidFill>
                  <a:srgbClr val="844D28"/>
                </a:solidFill>
                <a:latin typeface="Aharoni" panose="02010803020104030203" pitchFamily="2" charset="-79"/>
                <a:cs typeface="Aharoni" panose="02010803020104030203" pitchFamily="2" charset="-79"/>
              </a:rPr>
              <a:t> </a:t>
            </a:r>
            <a:r>
              <a:rPr lang="en-US" sz="2200" dirty="0" err="1" smtClean="0">
                <a:solidFill>
                  <a:srgbClr val="844D28"/>
                </a:solidFill>
                <a:latin typeface="Aharoni" panose="02010803020104030203" pitchFamily="2" charset="-79"/>
                <a:cs typeface="Aharoni" panose="02010803020104030203" pitchFamily="2" charset="-79"/>
              </a:rPr>
              <a:t>Komputer</a:t>
            </a:r>
            <a:endParaRPr lang="en-US" sz="2200" dirty="0">
              <a:solidFill>
                <a:srgbClr val="844D28"/>
              </a:solidFill>
              <a:latin typeface="Aharoni" panose="02010803020104030203" pitchFamily="2" charset="-79"/>
              <a:cs typeface="Aharoni" panose="02010803020104030203" pitchFamily="2" charset="-79"/>
            </a:endParaRPr>
          </a:p>
        </p:txBody>
      </p:sp>
      <p:sp>
        <p:nvSpPr>
          <p:cNvPr id="74" name="Rectangle: Rounded Corners 78">
            <a:hlinkClick r:id="rId2"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75" name="Rectangle: Rounded Corners 79">
            <a:hlinkClick r:id="rId3"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76" name="Rectangle: Rounded Corners 80">
            <a:hlinkClick r:id="rId4"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77" name="Rectangle: Rounded Corners 88">
            <a:hlinkClick r:id="rId5"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pic>
        <p:nvPicPr>
          <p:cNvPr id="86" name="Picture 85" descr="download-removebg-preview.png"/>
          <p:cNvPicPr>
            <a:picLocks noChangeAspect="1"/>
          </p:cNvPicPr>
          <p:nvPr/>
        </p:nvPicPr>
        <p:blipFill>
          <a:blip r:embed="rId6"/>
          <a:stretch>
            <a:fillRect/>
          </a:stretch>
        </p:blipFill>
        <p:spPr>
          <a:xfrm>
            <a:off x="5100560" y="2649947"/>
            <a:ext cx="1951549" cy="1951549"/>
          </a:xfrm>
          <a:prstGeom prst="rect">
            <a:avLst/>
          </a:prstGeom>
        </p:spPr>
      </p:pic>
      <p:pic>
        <p:nvPicPr>
          <p:cNvPr id="78" name="Picture 77" descr="unasman-logo.jpg"/>
          <p:cNvPicPr>
            <a:picLocks noChangeAspect="1"/>
          </p:cNvPicPr>
          <p:nvPr/>
        </p:nvPicPr>
        <p:blipFill>
          <a:blip r:embed="rId7"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204215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2"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782111" y="983676"/>
            <a:ext cx="10872357" cy="5237019"/>
          </a:xfrm>
          <a:prstGeom prst="roundRect">
            <a:avLst>
              <a:gd name="adj" fmla="val 4982"/>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2" name="Picture 71" descr="sgsdgsdf-removebg-preview.png"/>
          <p:cNvPicPr>
            <a:picLocks noChangeAspect="1"/>
          </p:cNvPicPr>
          <p:nvPr/>
        </p:nvPicPr>
        <p:blipFill>
          <a:blip r:embed="rId2"/>
          <a:stretch>
            <a:fillRect/>
          </a:stretch>
        </p:blipFill>
        <p:spPr>
          <a:xfrm>
            <a:off x="2026826" y="1540437"/>
            <a:ext cx="1409547" cy="1760181"/>
          </a:xfrm>
          <a:prstGeom prst="rect">
            <a:avLst/>
          </a:prstGeom>
        </p:spPr>
      </p:pic>
      <p:pic>
        <p:nvPicPr>
          <p:cNvPr id="73" name="Picture 72" descr="tempat penelitian.PNG"/>
          <p:cNvPicPr>
            <a:picLocks noChangeAspect="1"/>
          </p:cNvPicPr>
          <p:nvPr/>
        </p:nvPicPr>
        <p:blipFill>
          <a:blip r:embed="rId3"/>
          <a:srcRect l="22946" t="9131" r="8794" b="835"/>
          <a:stretch>
            <a:fillRect/>
          </a:stretch>
        </p:blipFill>
        <p:spPr>
          <a:xfrm>
            <a:off x="4114799" y="2286000"/>
            <a:ext cx="6990737" cy="3489737"/>
          </a:xfrm>
          <a:prstGeom prst="rect">
            <a:avLst/>
          </a:prstGeom>
        </p:spPr>
      </p:pic>
      <p:sp>
        <p:nvSpPr>
          <p:cNvPr id="74" name="TextBox 73">
            <a:extLst>
              <a:ext uri="{FF2B5EF4-FFF2-40B4-BE49-F238E27FC236}">
                <a16:creationId xmlns:a16="http://schemas.microsoft.com/office/drawing/2014/main" xmlns="" id="{ABC6345D-639E-4C2A-AAA7-F43F3F7F4DA7}"/>
              </a:ext>
            </a:extLst>
          </p:cNvPr>
          <p:cNvSpPr txBox="1"/>
          <p:nvPr/>
        </p:nvSpPr>
        <p:spPr>
          <a:xfrm>
            <a:off x="4096636" y="1560446"/>
            <a:ext cx="7038395" cy="369332"/>
          </a:xfrm>
          <a:prstGeom prst="rect">
            <a:avLst/>
          </a:prstGeom>
          <a:solidFill>
            <a:srgbClr val="44546A"/>
          </a:solidFill>
        </p:spPr>
        <p:txBody>
          <a:bodyPr wrap="square">
            <a:spAutoFit/>
          </a:bodyPr>
          <a:lstStyle/>
          <a:p>
            <a:pPr marL="0" lvl="0" indent="0" algn="ctr" rtl="0">
              <a:spcBef>
                <a:spcPts val="0"/>
              </a:spcBef>
              <a:spcAft>
                <a:spcPts val="1600"/>
              </a:spcAft>
              <a:buNone/>
            </a:pPr>
            <a:r>
              <a:rPr lang="en-US" dirty="0" smtClean="0">
                <a:solidFill>
                  <a:srgbClr val="FEEEEC"/>
                </a:solidFill>
                <a:latin typeface="Aharoni" panose="02010803020104030203" pitchFamily="2" charset="-79"/>
                <a:cs typeface="Aharoni" panose="02010803020104030203" pitchFamily="2" charset="-79"/>
              </a:rPr>
              <a:t>JADWAL PENELITIAN</a:t>
            </a:r>
            <a:endParaRPr lang="en-US" dirty="0">
              <a:solidFill>
                <a:srgbClr val="FEEEEC"/>
              </a:solidFill>
              <a:latin typeface="Aharoni" panose="02010803020104030203" pitchFamily="2" charset="-79"/>
              <a:cs typeface="Aharoni" panose="02010803020104030203" pitchFamily="2" charset="-79"/>
            </a:endParaRPr>
          </a:p>
        </p:txBody>
      </p:sp>
      <p:sp>
        <p:nvSpPr>
          <p:cNvPr id="31746" name="Rectangle 2"/>
          <p:cNvSpPr>
            <a:spLocks noChangeArrowheads="1"/>
          </p:cNvSpPr>
          <p:nvPr/>
        </p:nvSpPr>
        <p:spPr bwMode="auto">
          <a:xfrm>
            <a:off x="1489588" y="3878820"/>
            <a:ext cx="2492477"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506663" algn="l"/>
                <a:tab pos="3230563" algn="l"/>
                <a:tab pos="3822700" algn="l"/>
                <a:tab pos="4625975" algn="l"/>
                <a:tab pos="5130800" algn="l"/>
                <a:tab pos="5581650" algn="l"/>
              </a:tabLst>
            </a:pP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Pada</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observasi</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lapangan</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peneliti</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melakukan</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pengambilan</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sampel</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-s</a:t>
            </a:r>
            <a:r>
              <a:rPr kumimoji="0" lang="id-ID"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a</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mpel</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di</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Dinas</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smtClean="0">
                <a:ln>
                  <a:noFill/>
                </a:ln>
                <a:solidFill>
                  <a:schemeClr val="bg1"/>
                </a:solidFill>
                <a:effectLst/>
                <a:latin typeface="Times New Roman" pitchFamily="18" charset="0"/>
                <a:ea typeface="Times New Roman" pitchFamily="18" charset="0"/>
                <a:cs typeface="Times New Roman" pitchFamily="18" charset="0"/>
              </a:rPr>
              <a:t>Pariwisata</a:t>
            </a:r>
            <a:r>
              <a:rPr kumimoji="0" lang="en-US" sz="20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a:t>
            </a:r>
            <a:endParaRPr kumimoji="0" lang="en-US" sz="3200" b="0" i="0" u="none" strike="noStrike" cap="none" normalizeH="0" baseline="0" dirty="0" smtClean="0">
              <a:ln>
                <a:noFill/>
              </a:ln>
              <a:solidFill>
                <a:schemeClr val="bg1"/>
              </a:solidFill>
              <a:effectLst/>
              <a:latin typeface="Arial" pitchFamily="34" charset="0"/>
              <a:cs typeface="Arial" pitchFamily="34" charset="0"/>
            </a:endParaRPr>
          </a:p>
        </p:txBody>
      </p:sp>
      <p:sp>
        <p:nvSpPr>
          <p:cNvPr id="75" name="TextBox 74">
            <a:extLst>
              <a:ext uri="{FF2B5EF4-FFF2-40B4-BE49-F238E27FC236}">
                <a16:creationId xmlns:a16="http://schemas.microsoft.com/office/drawing/2014/main" xmlns="" id="{ABC6345D-639E-4C2A-AAA7-F43F3F7F4DA7}"/>
              </a:ext>
            </a:extLst>
          </p:cNvPr>
          <p:cNvSpPr txBox="1"/>
          <p:nvPr/>
        </p:nvSpPr>
        <p:spPr>
          <a:xfrm>
            <a:off x="1474839" y="3453154"/>
            <a:ext cx="2507226" cy="369332"/>
          </a:xfrm>
          <a:prstGeom prst="rect">
            <a:avLst/>
          </a:prstGeom>
          <a:solidFill>
            <a:srgbClr val="44546A"/>
          </a:solidFill>
        </p:spPr>
        <p:txBody>
          <a:bodyPr wrap="square">
            <a:spAutoFit/>
          </a:bodyPr>
          <a:lstStyle/>
          <a:p>
            <a:pPr marL="0" lvl="0" indent="0" algn="ctr" rtl="0">
              <a:spcBef>
                <a:spcPts val="0"/>
              </a:spcBef>
              <a:spcAft>
                <a:spcPts val="1600"/>
              </a:spcAft>
              <a:buNone/>
            </a:pPr>
            <a:r>
              <a:rPr lang="en-US" dirty="0" smtClean="0">
                <a:solidFill>
                  <a:srgbClr val="FEEEEC"/>
                </a:solidFill>
                <a:latin typeface="Aharoni" panose="02010803020104030203" pitchFamily="2" charset="-79"/>
                <a:cs typeface="Aharoni" panose="02010803020104030203" pitchFamily="2" charset="-79"/>
              </a:rPr>
              <a:t>TEMPAT PENELITIAN</a:t>
            </a:r>
            <a:endParaRPr lang="en-US" dirty="0">
              <a:solidFill>
                <a:srgbClr val="FEEEEC"/>
              </a:solidFill>
              <a:latin typeface="Aharoni" panose="02010803020104030203" pitchFamily="2" charset="-79"/>
              <a:cs typeface="Aharoni" panose="02010803020104030203" pitchFamily="2" charset="-79"/>
            </a:endParaRPr>
          </a:p>
        </p:txBody>
      </p:sp>
      <p:grpSp>
        <p:nvGrpSpPr>
          <p:cNvPr id="76" name="Group 75">
            <a:extLst>
              <a:ext uri="{FF2B5EF4-FFF2-40B4-BE49-F238E27FC236}">
                <a16:creationId xmlns:a16="http://schemas.microsoft.com/office/drawing/2014/main" xmlns="" id="{8158E35B-3B61-4A7E-9CA3-59263A4AE110}"/>
              </a:ext>
            </a:extLst>
          </p:cNvPr>
          <p:cNvGrpSpPr/>
          <p:nvPr/>
        </p:nvGrpSpPr>
        <p:grpSpPr>
          <a:xfrm>
            <a:off x="-525551" y="1809727"/>
            <a:ext cx="1880840" cy="725331"/>
            <a:chOff x="-511538" y="1880722"/>
            <a:chExt cx="1880840" cy="725331"/>
          </a:xfrm>
        </p:grpSpPr>
        <p:sp>
          <p:nvSpPr>
            <p:cNvPr id="77" name="Rectangle: Rounded Corners 87">
              <a:extLst>
                <a:ext uri="{FF2B5EF4-FFF2-40B4-BE49-F238E27FC236}">
                  <a16:creationId xmlns:a16="http://schemas.microsoft.com/office/drawing/2014/main" xmlns="" id="{21070B03-CD05-495B-AC50-13235B0EDE15}"/>
                </a:ext>
              </a:extLst>
            </p:cNvPr>
            <p:cNvSpPr/>
            <p:nvPr/>
          </p:nvSpPr>
          <p:spPr>
            <a:xfrm>
              <a:off x="-511538" y="1880722"/>
              <a:ext cx="1771219" cy="725331"/>
            </a:xfrm>
            <a:prstGeom prst="roundRect">
              <a:avLst>
                <a:gd name="adj" fmla="val 33334"/>
              </a:avLst>
            </a:prstGeom>
            <a:solidFill>
              <a:srgbClr val="AB4F5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hlinkClick r:id="rId4" action="ppaction://hlinksldjump"/>
              <a:extLst>
                <a:ext uri="{FF2B5EF4-FFF2-40B4-BE49-F238E27FC236}">
                  <a16:creationId xmlns:a16="http://schemas.microsoft.com/office/drawing/2014/main" xmlns="" id="{9F1DBAD9-9122-4F57-8B42-85039C8C2D9B}"/>
                </a:ext>
              </a:extLst>
            </p:cNvPr>
            <p:cNvSpPr txBox="1"/>
            <p:nvPr/>
          </p:nvSpPr>
          <p:spPr>
            <a:xfrm>
              <a:off x="-265310" y="2072325"/>
              <a:ext cx="1634612" cy="338554"/>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Alat</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79" name="Group 78">
            <a:extLst>
              <a:ext uri="{FF2B5EF4-FFF2-40B4-BE49-F238E27FC236}">
                <a16:creationId xmlns:a16="http://schemas.microsoft.com/office/drawing/2014/main" xmlns="" id="{AD9FE9C8-A7E8-49CB-A825-1D8E84CE984C}"/>
              </a:ext>
            </a:extLst>
          </p:cNvPr>
          <p:cNvGrpSpPr/>
          <p:nvPr/>
        </p:nvGrpSpPr>
        <p:grpSpPr>
          <a:xfrm>
            <a:off x="-539242" y="2668328"/>
            <a:ext cx="1923297" cy="725331"/>
            <a:chOff x="-525229" y="2739323"/>
            <a:chExt cx="1923297" cy="725331"/>
          </a:xfrm>
        </p:grpSpPr>
        <p:sp>
          <p:nvSpPr>
            <p:cNvPr id="80"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hlinkClick r:id="rId5"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Bahan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Penelitian</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82" name="Group 81">
            <a:extLst>
              <a:ext uri="{FF2B5EF4-FFF2-40B4-BE49-F238E27FC236}">
                <a16:creationId xmlns:a16="http://schemas.microsoft.com/office/drawing/2014/main" xmlns="" id="{8158E35B-3B61-4A7E-9CA3-59263A4AE110}"/>
              </a:ext>
            </a:extLst>
          </p:cNvPr>
          <p:cNvGrpSpPr/>
          <p:nvPr/>
        </p:nvGrpSpPr>
        <p:grpSpPr>
          <a:xfrm>
            <a:off x="-505886" y="3540206"/>
            <a:ext cx="1895588" cy="725331"/>
            <a:chOff x="-511538" y="1880722"/>
            <a:chExt cx="1895588" cy="725331"/>
          </a:xfrm>
        </p:grpSpPr>
        <p:sp>
          <p:nvSpPr>
            <p:cNvPr id="83" name="Rectangle: Rounded Corners 87">
              <a:extLst>
                <a:ext uri="{FF2B5EF4-FFF2-40B4-BE49-F238E27FC236}">
                  <a16:creationId xmlns:a16="http://schemas.microsoft.com/office/drawing/2014/main" xmlns="" id="{21070B03-CD05-495B-AC50-13235B0EDE15}"/>
                </a:ext>
              </a:extLst>
            </p:cNvPr>
            <p:cNvSpPr/>
            <p:nvPr/>
          </p:nvSpPr>
          <p:spPr>
            <a:xfrm>
              <a:off x="-511538" y="1880722"/>
              <a:ext cx="1771219" cy="725331"/>
            </a:xfrm>
            <a:prstGeom prst="roundRect">
              <a:avLst>
                <a:gd name="adj" fmla="val 33334"/>
              </a:avLst>
            </a:prstGeom>
            <a:solidFill>
              <a:srgbClr val="AB4F5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hlinkClick r:id="rId6" action="ppaction://hlinksldjump"/>
              <a:extLst>
                <a:ext uri="{FF2B5EF4-FFF2-40B4-BE49-F238E27FC236}">
                  <a16:creationId xmlns:a16="http://schemas.microsoft.com/office/drawing/2014/main" xmlns="" id="{9F1DBAD9-9122-4F57-8B42-85039C8C2D9B}"/>
                </a:ext>
              </a:extLst>
            </p:cNvPr>
            <p:cNvSpPr txBox="1"/>
            <p:nvPr/>
          </p:nvSpPr>
          <p:spPr>
            <a:xfrm>
              <a:off x="-250562" y="193959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Tempat</a:t>
              </a:r>
              <a:r>
                <a:rPr lang="en-US" sz="1600" dirty="0" smtClean="0">
                  <a:solidFill>
                    <a:srgbClr val="EBCDAF"/>
                  </a:solidFill>
                  <a:latin typeface="Aharoni" panose="02010803020104030203" pitchFamily="2" charset="-79"/>
                  <a:cs typeface="Aharoni" panose="02010803020104030203" pitchFamily="2" charset="-79"/>
                </a:rPr>
                <a:t>  / </a:t>
              </a:r>
              <a:r>
                <a:rPr lang="en-US" sz="1600" dirty="0" err="1" smtClean="0">
                  <a:solidFill>
                    <a:srgbClr val="EBCDAF"/>
                  </a:solidFill>
                  <a:latin typeface="Aharoni" panose="02010803020104030203" pitchFamily="2" charset="-79"/>
                  <a:cs typeface="Aharoni" panose="02010803020104030203" pitchFamily="2" charset="-79"/>
                </a:rPr>
                <a:t>waktu</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85" name="Group 84">
            <a:extLst>
              <a:ext uri="{FF2B5EF4-FFF2-40B4-BE49-F238E27FC236}">
                <a16:creationId xmlns:a16="http://schemas.microsoft.com/office/drawing/2014/main" xmlns="" id="{AD9FE9C8-A7E8-49CB-A825-1D8E84CE984C}"/>
              </a:ext>
            </a:extLst>
          </p:cNvPr>
          <p:cNvGrpSpPr/>
          <p:nvPr/>
        </p:nvGrpSpPr>
        <p:grpSpPr>
          <a:xfrm>
            <a:off x="-519577" y="4398807"/>
            <a:ext cx="1923297" cy="725331"/>
            <a:chOff x="-525229" y="2739323"/>
            <a:chExt cx="1923297" cy="725331"/>
          </a:xfrm>
        </p:grpSpPr>
        <p:sp>
          <p:nvSpPr>
            <p:cNvPr id="86"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hlinkClick r:id="rId7"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Kerangka</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Sistem</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88" name="Group 87">
            <a:extLst>
              <a:ext uri="{FF2B5EF4-FFF2-40B4-BE49-F238E27FC236}">
                <a16:creationId xmlns:a16="http://schemas.microsoft.com/office/drawing/2014/main" xmlns="" id="{AD9FE9C8-A7E8-49CB-A825-1D8E84CE984C}"/>
              </a:ext>
            </a:extLst>
          </p:cNvPr>
          <p:cNvGrpSpPr/>
          <p:nvPr/>
        </p:nvGrpSpPr>
        <p:grpSpPr>
          <a:xfrm>
            <a:off x="-499912" y="5244379"/>
            <a:ext cx="1923297" cy="725331"/>
            <a:chOff x="-525229" y="2739323"/>
            <a:chExt cx="1923297" cy="725331"/>
          </a:xfrm>
        </p:grpSpPr>
        <p:sp>
          <p:nvSpPr>
            <p:cNvPr id="89"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hlinkClick r:id="rId8"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Rancangan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Sementara</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91" name="Rectangle: Rounded Corners 78">
            <a:hlinkClick r:id="rId9"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94" name="Rectangle: Rounded Corners 79">
            <a:hlinkClick r:id="rId10"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95" name="Rectangle: Rounded Corners 80">
            <a:hlinkClick r:id="rId11"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96" name="Rectangle: Rounded Corners 88">
            <a:hlinkClick r:id="rId4"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pic>
        <p:nvPicPr>
          <p:cNvPr id="92" name="Picture 91" descr="unasman-logo.jpg"/>
          <p:cNvPicPr>
            <a:picLocks noChangeAspect="1"/>
          </p:cNvPicPr>
          <p:nvPr/>
        </p:nvPicPr>
        <p:blipFill>
          <a:blip r:embed="rId12"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23727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p:cTn id="12" dur="500" fill="hold"/>
                                        <p:tgtEl>
                                          <p:spTgt spid="75"/>
                                        </p:tgtEl>
                                        <p:attrNameLst>
                                          <p:attrName>ppt_w</p:attrName>
                                        </p:attrNameLst>
                                      </p:cBhvr>
                                      <p:tavLst>
                                        <p:tav tm="0">
                                          <p:val>
                                            <p:fltVal val="0"/>
                                          </p:val>
                                        </p:tav>
                                        <p:tav tm="100000">
                                          <p:val>
                                            <p:strVal val="#ppt_w"/>
                                          </p:val>
                                        </p:tav>
                                      </p:tavLst>
                                    </p:anim>
                                    <p:anim calcmode="lin" valueType="num">
                                      <p:cBhvr>
                                        <p:cTn id="13" dur="500" fill="hold"/>
                                        <p:tgtEl>
                                          <p:spTgt spid="75"/>
                                        </p:tgtEl>
                                        <p:attrNameLst>
                                          <p:attrName>ppt_h</p:attrName>
                                        </p:attrNameLst>
                                      </p:cBhvr>
                                      <p:tavLst>
                                        <p:tav tm="0">
                                          <p:val>
                                            <p:fltVal val="0"/>
                                          </p:val>
                                        </p:tav>
                                        <p:tav tm="100000">
                                          <p:val>
                                            <p:strVal val="#ppt_h"/>
                                          </p:val>
                                        </p:tav>
                                      </p:tavLst>
                                    </p:anim>
                                    <p:animEffect transition="in" filter="fade">
                                      <p:cBhvr>
                                        <p:cTn id="1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2"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634628" y="939431"/>
            <a:ext cx="10872357" cy="5237019"/>
          </a:xfrm>
          <a:prstGeom prst="roundRect">
            <a:avLst>
              <a:gd name="adj" fmla="val 4982"/>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TextBox 145">
            <a:extLst>
              <a:ext uri="{FF2B5EF4-FFF2-40B4-BE49-F238E27FC236}">
                <a16:creationId xmlns:a16="http://schemas.microsoft.com/office/drawing/2014/main" xmlns="" id="{6E78D63F-B3EA-4435-A51F-71EECFAD1A55}"/>
              </a:ext>
            </a:extLst>
          </p:cNvPr>
          <p:cNvSpPr txBox="1"/>
          <p:nvPr/>
        </p:nvSpPr>
        <p:spPr>
          <a:xfrm>
            <a:off x="1128369" y="1352579"/>
            <a:ext cx="4033566" cy="461665"/>
          </a:xfrm>
          <a:prstGeom prst="rect">
            <a:avLst/>
          </a:prstGeom>
          <a:noFill/>
        </p:spPr>
        <p:txBody>
          <a:bodyPr wrap="square">
            <a:spAutoFit/>
          </a:bodyPr>
          <a:lstStyle/>
          <a:p>
            <a:pPr algn="ctr"/>
            <a:r>
              <a:rPr lang="en-US" sz="2400" b="1" dirty="0" err="1" smtClean="0">
                <a:solidFill>
                  <a:srgbClr val="FEEEEC"/>
                </a:solidFill>
                <a:latin typeface="Aharoni" panose="02010803020104030203" pitchFamily="2" charset="-79"/>
                <a:cs typeface="Aharoni" panose="02010803020104030203" pitchFamily="2" charset="-79"/>
              </a:rPr>
              <a:t>Kerangka</a:t>
            </a:r>
            <a:r>
              <a:rPr lang="en-US" sz="2400" b="1" dirty="0" smtClean="0">
                <a:solidFill>
                  <a:srgbClr val="FEEEEC"/>
                </a:solidFill>
                <a:latin typeface="Aharoni" panose="02010803020104030203" pitchFamily="2" charset="-79"/>
                <a:cs typeface="Aharoni" panose="02010803020104030203" pitchFamily="2" charset="-79"/>
              </a:rPr>
              <a:t> </a:t>
            </a:r>
            <a:r>
              <a:rPr lang="en-US" sz="2400" b="1" dirty="0" err="1" smtClean="0">
                <a:solidFill>
                  <a:srgbClr val="FEEEEC"/>
                </a:solidFill>
                <a:latin typeface="Aharoni" panose="02010803020104030203" pitchFamily="2" charset="-79"/>
                <a:cs typeface="Aharoni" panose="02010803020104030203" pitchFamily="2" charset="-79"/>
              </a:rPr>
              <a:t>sistem</a:t>
            </a:r>
            <a:endParaRPr lang="en-US" sz="2400" b="1" dirty="0">
              <a:solidFill>
                <a:srgbClr val="FEEEEC"/>
              </a:solidFill>
              <a:latin typeface="Aharoni" panose="02010803020104030203" pitchFamily="2" charset="-79"/>
              <a:cs typeface="Aharoni" panose="02010803020104030203" pitchFamily="2" charset="-79"/>
            </a:endParaRPr>
          </a:p>
        </p:txBody>
      </p:sp>
      <p:pic>
        <p:nvPicPr>
          <p:cNvPr id="72" name="Picture 71" descr="kerangka sistem.PNG"/>
          <p:cNvPicPr>
            <a:picLocks noChangeAspect="1"/>
          </p:cNvPicPr>
          <p:nvPr/>
        </p:nvPicPr>
        <p:blipFill>
          <a:blip r:embed="rId2"/>
          <a:stretch>
            <a:fillRect/>
          </a:stretch>
        </p:blipFill>
        <p:spPr>
          <a:xfrm>
            <a:off x="5300074" y="1231410"/>
            <a:ext cx="5584235" cy="4682269"/>
          </a:xfrm>
          <a:prstGeom prst="rect">
            <a:avLst/>
          </a:prstGeom>
        </p:spPr>
      </p:pic>
      <p:grpSp>
        <p:nvGrpSpPr>
          <p:cNvPr id="73" name="Group 72">
            <a:extLst>
              <a:ext uri="{FF2B5EF4-FFF2-40B4-BE49-F238E27FC236}">
                <a16:creationId xmlns:a16="http://schemas.microsoft.com/office/drawing/2014/main" xmlns="" id="{8158E35B-3B61-4A7E-9CA3-59263A4AE110}"/>
              </a:ext>
            </a:extLst>
          </p:cNvPr>
          <p:cNvGrpSpPr/>
          <p:nvPr/>
        </p:nvGrpSpPr>
        <p:grpSpPr>
          <a:xfrm>
            <a:off x="-525551" y="1809727"/>
            <a:ext cx="1880840" cy="725331"/>
            <a:chOff x="-511538" y="1880722"/>
            <a:chExt cx="1880840" cy="725331"/>
          </a:xfrm>
        </p:grpSpPr>
        <p:sp>
          <p:nvSpPr>
            <p:cNvPr id="74" name="Rectangle: Rounded Corners 87">
              <a:extLst>
                <a:ext uri="{FF2B5EF4-FFF2-40B4-BE49-F238E27FC236}">
                  <a16:creationId xmlns:a16="http://schemas.microsoft.com/office/drawing/2014/main" xmlns="" id="{21070B03-CD05-495B-AC50-13235B0EDE15}"/>
                </a:ext>
              </a:extLst>
            </p:cNvPr>
            <p:cNvSpPr/>
            <p:nvPr/>
          </p:nvSpPr>
          <p:spPr>
            <a:xfrm>
              <a:off x="-511538" y="1880722"/>
              <a:ext cx="1771219" cy="725331"/>
            </a:xfrm>
            <a:prstGeom prst="roundRect">
              <a:avLst>
                <a:gd name="adj" fmla="val 33334"/>
              </a:avLst>
            </a:prstGeom>
            <a:solidFill>
              <a:srgbClr val="AB4F5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hlinkClick r:id="rId3" action="ppaction://hlinksldjump"/>
              <a:extLst>
                <a:ext uri="{FF2B5EF4-FFF2-40B4-BE49-F238E27FC236}">
                  <a16:creationId xmlns:a16="http://schemas.microsoft.com/office/drawing/2014/main" xmlns="" id="{9F1DBAD9-9122-4F57-8B42-85039C8C2D9B}"/>
                </a:ext>
              </a:extLst>
            </p:cNvPr>
            <p:cNvSpPr txBox="1"/>
            <p:nvPr/>
          </p:nvSpPr>
          <p:spPr>
            <a:xfrm>
              <a:off x="-265310" y="2072325"/>
              <a:ext cx="1634612" cy="338554"/>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Alat</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76" name="Group 75">
            <a:extLst>
              <a:ext uri="{FF2B5EF4-FFF2-40B4-BE49-F238E27FC236}">
                <a16:creationId xmlns:a16="http://schemas.microsoft.com/office/drawing/2014/main" xmlns="" id="{AD9FE9C8-A7E8-49CB-A825-1D8E84CE984C}"/>
              </a:ext>
            </a:extLst>
          </p:cNvPr>
          <p:cNvGrpSpPr/>
          <p:nvPr/>
        </p:nvGrpSpPr>
        <p:grpSpPr>
          <a:xfrm>
            <a:off x="-539242" y="2668328"/>
            <a:ext cx="1923297" cy="725331"/>
            <a:chOff x="-525229" y="2739323"/>
            <a:chExt cx="1923297" cy="725331"/>
          </a:xfrm>
        </p:grpSpPr>
        <p:sp>
          <p:nvSpPr>
            <p:cNvPr id="77"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hlinkClick r:id="rId4"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Bahan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Penelitian</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79" name="Group 78">
            <a:extLst>
              <a:ext uri="{FF2B5EF4-FFF2-40B4-BE49-F238E27FC236}">
                <a16:creationId xmlns:a16="http://schemas.microsoft.com/office/drawing/2014/main" xmlns="" id="{8158E35B-3B61-4A7E-9CA3-59263A4AE110}"/>
              </a:ext>
            </a:extLst>
          </p:cNvPr>
          <p:cNvGrpSpPr/>
          <p:nvPr/>
        </p:nvGrpSpPr>
        <p:grpSpPr>
          <a:xfrm>
            <a:off x="-505886" y="3540206"/>
            <a:ext cx="1895588" cy="725331"/>
            <a:chOff x="-511538" y="1880722"/>
            <a:chExt cx="1895588" cy="725331"/>
          </a:xfrm>
        </p:grpSpPr>
        <p:sp>
          <p:nvSpPr>
            <p:cNvPr id="80" name="Rectangle: Rounded Corners 87">
              <a:extLst>
                <a:ext uri="{FF2B5EF4-FFF2-40B4-BE49-F238E27FC236}">
                  <a16:creationId xmlns:a16="http://schemas.microsoft.com/office/drawing/2014/main" xmlns="" id="{21070B03-CD05-495B-AC50-13235B0EDE15}"/>
                </a:ext>
              </a:extLst>
            </p:cNvPr>
            <p:cNvSpPr/>
            <p:nvPr/>
          </p:nvSpPr>
          <p:spPr>
            <a:xfrm>
              <a:off x="-511538" y="1880722"/>
              <a:ext cx="1771219" cy="725331"/>
            </a:xfrm>
            <a:prstGeom prst="roundRect">
              <a:avLst>
                <a:gd name="adj" fmla="val 33334"/>
              </a:avLst>
            </a:prstGeom>
            <a:solidFill>
              <a:srgbClr val="AB4F5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hlinkClick r:id="rId5" action="ppaction://hlinksldjump"/>
              <a:extLst>
                <a:ext uri="{FF2B5EF4-FFF2-40B4-BE49-F238E27FC236}">
                  <a16:creationId xmlns:a16="http://schemas.microsoft.com/office/drawing/2014/main" xmlns="" id="{9F1DBAD9-9122-4F57-8B42-85039C8C2D9B}"/>
                </a:ext>
              </a:extLst>
            </p:cNvPr>
            <p:cNvSpPr txBox="1"/>
            <p:nvPr/>
          </p:nvSpPr>
          <p:spPr>
            <a:xfrm>
              <a:off x="-250562" y="193959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Tempat</a:t>
              </a:r>
              <a:r>
                <a:rPr lang="en-US" sz="1600" dirty="0" smtClean="0">
                  <a:solidFill>
                    <a:srgbClr val="EBCDAF"/>
                  </a:solidFill>
                  <a:latin typeface="Aharoni" panose="02010803020104030203" pitchFamily="2" charset="-79"/>
                  <a:cs typeface="Aharoni" panose="02010803020104030203" pitchFamily="2" charset="-79"/>
                </a:rPr>
                <a:t>  / </a:t>
              </a:r>
              <a:r>
                <a:rPr lang="en-US" sz="1600" dirty="0" err="1" smtClean="0">
                  <a:solidFill>
                    <a:srgbClr val="EBCDAF"/>
                  </a:solidFill>
                  <a:latin typeface="Aharoni" panose="02010803020104030203" pitchFamily="2" charset="-79"/>
                  <a:cs typeface="Aharoni" panose="02010803020104030203" pitchFamily="2" charset="-79"/>
                </a:rPr>
                <a:t>waktu</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82" name="Group 81">
            <a:extLst>
              <a:ext uri="{FF2B5EF4-FFF2-40B4-BE49-F238E27FC236}">
                <a16:creationId xmlns:a16="http://schemas.microsoft.com/office/drawing/2014/main" xmlns="" id="{AD9FE9C8-A7E8-49CB-A825-1D8E84CE984C}"/>
              </a:ext>
            </a:extLst>
          </p:cNvPr>
          <p:cNvGrpSpPr/>
          <p:nvPr/>
        </p:nvGrpSpPr>
        <p:grpSpPr>
          <a:xfrm>
            <a:off x="-519577" y="4398807"/>
            <a:ext cx="1923297" cy="725331"/>
            <a:chOff x="-525229" y="2739323"/>
            <a:chExt cx="1923297" cy="725331"/>
          </a:xfrm>
        </p:grpSpPr>
        <p:sp>
          <p:nvSpPr>
            <p:cNvPr id="83"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hlinkClick r:id="rId6"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Kerangka</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Sistem</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85" name="Group 84">
            <a:extLst>
              <a:ext uri="{FF2B5EF4-FFF2-40B4-BE49-F238E27FC236}">
                <a16:creationId xmlns:a16="http://schemas.microsoft.com/office/drawing/2014/main" xmlns="" id="{AD9FE9C8-A7E8-49CB-A825-1D8E84CE984C}"/>
              </a:ext>
            </a:extLst>
          </p:cNvPr>
          <p:cNvGrpSpPr/>
          <p:nvPr/>
        </p:nvGrpSpPr>
        <p:grpSpPr>
          <a:xfrm>
            <a:off x="-499912" y="5244379"/>
            <a:ext cx="1923297" cy="725331"/>
            <a:chOff x="-525229" y="2739323"/>
            <a:chExt cx="1923297" cy="725331"/>
          </a:xfrm>
        </p:grpSpPr>
        <p:sp>
          <p:nvSpPr>
            <p:cNvPr id="86"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hlinkClick r:id="rId7"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Rancangan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Sementara</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88" name="Rectangle: Rounded Corners 78">
            <a:hlinkClick r:id="rId8"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89" name="Rectangle: Rounded Corners 79">
            <a:hlinkClick r:id="rId9"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90" name="Rectangle: Rounded Corners 80">
            <a:hlinkClick r:id="rId10"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91" name="Rectangle: Rounded Corners 88">
            <a:hlinkClick r:id="rId3"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pic>
        <p:nvPicPr>
          <p:cNvPr id="92" name="Picture 91" descr="unasman-logo.jpg"/>
          <p:cNvPicPr>
            <a:picLocks noChangeAspect="1"/>
          </p:cNvPicPr>
          <p:nvPr/>
        </p:nvPicPr>
        <p:blipFill>
          <a:blip r:embed="rId11"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23727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p:cTn id="7" dur="500" fill="hold"/>
                                        <p:tgtEl>
                                          <p:spTgt spid="146"/>
                                        </p:tgtEl>
                                        <p:attrNameLst>
                                          <p:attrName>ppt_w</p:attrName>
                                        </p:attrNameLst>
                                      </p:cBhvr>
                                      <p:tavLst>
                                        <p:tav tm="0">
                                          <p:val>
                                            <p:fltVal val="0"/>
                                          </p:val>
                                        </p:tav>
                                        <p:tav tm="100000">
                                          <p:val>
                                            <p:strVal val="#ppt_w"/>
                                          </p:val>
                                        </p:tav>
                                      </p:tavLst>
                                    </p:anim>
                                    <p:anim calcmode="lin" valueType="num">
                                      <p:cBhvr>
                                        <p:cTn id="8" dur="500" fill="hold"/>
                                        <p:tgtEl>
                                          <p:spTgt spid="146"/>
                                        </p:tgtEl>
                                        <p:attrNameLst>
                                          <p:attrName>ppt_h</p:attrName>
                                        </p:attrNameLst>
                                      </p:cBhvr>
                                      <p:tavLst>
                                        <p:tav tm="0">
                                          <p:val>
                                            <p:fltVal val="0"/>
                                          </p:val>
                                        </p:tav>
                                        <p:tav tm="100000">
                                          <p:val>
                                            <p:strVal val="#ppt_h"/>
                                          </p:val>
                                        </p:tav>
                                      </p:tavLst>
                                    </p:anim>
                                    <p:animEffect transition="in" filter="fade">
                                      <p:cBhvr>
                                        <p:cTn id="9"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2"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752616" y="939431"/>
            <a:ext cx="10872357" cy="5237019"/>
          </a:xfrm>
          <a:prstGeom prst="roundRect">
            <a:avLst>
              <a:gd name="adj" fmla="val 4982"/>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TextBox 145">
            <a:extLst>
              <a:ext uri="{FF2B5EF4-FFF2-40B4-BE49-F238E27FC236}">
                <a16:creationId xmlns:a16="http://schemas.microsoft.com/office/drawing/2014/main" xmlns="" id="{6E78D63F-B3EA-4435-A51F-71EECFAD1A55}"/>
              </a:ext>
            </a:extLst>
          </p:cNvPr>
          <p:cNvSpPr txBox="1"/>
          <p:nvPr/>
        </p:nvSpPr>
        <p:spPr>
          <a:xfrm>
            <a:off x="2617956" y="1618050"/>
            <a:ext cx="6785810" cy="461665"/>
          </a:xfrm>
          <a:prstGeom prst="rect">
            <a:avLst/>
          </a:prstGeom>
          <a:noFill/>
        </p:spPr>
        <p:txBody>
          <a:bodyPr wrap="square">
            <a:spAutoFit/>
          </a:bodyPr>
          <a:lstStyle/>
          <a:p>
            <a:pPr algn="ctr"/>
            <a:r>
              <a:rPr lang="en-US" sz="2400" b="1" dirty="0" err="1" smtClean="0">
                <a:solidFill>
                  <a:srgbClr val="FEEEEC"/>
                </a:solidFill>
                <a:latin typeface="Aharoni" panose="02010803020104030203" pitchFamily="2" charset="-79"/>
                <a:cs typeface="Aharoni" panose="02010803020104030203" pitchFamily="2" charset="-79"/>
              </a:rPr>
              <a:t>Rancangan</a:t>
            </a:r>
            <a:r>
              <a:rPr lang="en-US" sz="2400" b="1" dirty="0" smtClean="0">
                <a:solidFill>
                  <a:srgbClr val="FEEEEC"/>
                </a:solidFill>
                <a:latin typeface="Aharoni" panose="02010803020104030203" pitchFamily="2" charset="-79"/>
                <a:cs typeface="Aharoni" panose="02010803020104030203" pitchFamily="2" charset="-79"/>
              </a:rPr>
              <a:t> </a:t>
            </a:r>
            <a:r>
              <a:rPr lang="en-US" sz="2400" b="1" dirty="0" err="1" smtClean="0">
                <a:solidFill>
                  <a:srgbClr val="FEEEEC"/>
                </a:solidFill>
                <a:latin typeface="Aharoni" panose="02010803020104030203" pitchFamily="2" charset="-79"/>
                <a:cs typeface="Aharoni" panose="02010803020104030203" pitchFamily="2" charset="-79"/>
              </a:rPr>
              <a:t>Sementara</a:t>
            </a:r>
            <a:endParaRPr lang="en-US" sz="2400" b="1" dirty="0">
              <a:solidFill>
                <a:srgbClr val="FEEEEC"/>
              </a:solidFill>
              <a:latin typeface="Aharoni" panose="02010803020104030203" pitchFamily="2" charset="-79"/>
              <a:cs typeface="Aharoni" panose="02010803020104030203" pitchFamily="2" charset="-79"/>
            </a:endParaRPr>
          </a:p>
        </p:txBody>
      </p:sp>
      <p:pic>
        <p:nvPicPr>
          <p:cNvPr id="72" name="Picture 71" descr="tampilan awal.PNG"/>
          <p:cNvPicPr>
            <a:picLocks noChangeAspect="1"/>
          </p:cNvPicPr>
          <p:nvPr/>
        </p:nvPicPr>
        <p:blipFill>
          <a:blip r:embed="rId3"/>
          <a:stretch>
            <a:fillRect/>
          </a:stretch>
        </p:blipFill>
        <p:spPr>
          <a:xfrm>
            <a:off x="1779707" y="2081997"/>
            <a:ext cx="2010629" cy="3460150"/>
          </a:xfrm>
          <a:prstGeom prst="rect">
            <a:avLst/>
          </a:prstGeom>
        </p:spPr>
      </p:pic>
      <p:pic>
        <p:nvPicPr>
          <p:cNvPr id="73" name="Picture 72" descr="tampilan scan.PNG"/>
          <p:cNvPicPr>
            <a:picLocks noChangeAspect="1"/>
          </p:cNvPicPr>
          <p:nvPr/>
        </p:nvPicPr>
        <p:blipFill>
          <a:blip r:embed="rId4"/>
          <a:srcRect l="10263" r="11288"/>
          <a:stretch>
            <a:fillRect/>
          </a:stretch>
        </p:blipFill>
        <p:spPr>
          <a:xfrm>
            <a:off x="4955458" y="2092734"/>
            <a:ext cx="2050026" cy="3449413"/>
          </a:xfrm>
          <a:prstGeom prst="rect">
            <a:avLst/>
          </a:prstGeom>
        </p:spPr>
      </p:pic>
      <p:pic>
        <p:nvPicPr>
          <p:cNvPr id="74" name="Picture 73" descr="tampilan klarivikasi.PNG"/>
          <p:cNvPicPr>
            <a:picLocks noChangeAspect="1"/>
          </p:cNvPicPr>
          <p:nvPr/>
        </p:nvPicPr>
        <p:blipFill>
          <a:blip r:embed="rId5"/>
          <a:srcRect l="12504" r="3692"/>
          <a:stretch>
            <a:fillRect/>
          </a:stretch>
        </p:blipFill>
        <p:spPr>
          <a:xfrm>
            <a:off x="8539315" y="2066136"/>
            <a:ext cx="1902542" cy="3210546"/>
          </a:xfrm>
          <a:prstGeom prst="rect">
            <a:avLst/>
          </a:prstGeom>
        </p:spPr>
      </p:pic>
      <p:sp>
        <p:nvSpPr>
          <p:cNvPr id="75" name="TextBox 74">
            <a:extLst>
              <a:ext uri="{FF2B5EF4-FFF2-40B4-BE49-F238E27FC236}">
                <a16:creationId xmlns:a16="http://schemas.microsoft.com/office/drawing/2014/main" xmlns="" id="{ABC6345D-639E-4C2A-AAA7-F43F3F7F4DA7}"/>
              </a:ext>
            </a:extLst>
          </p:cNvPr>
          <p:cNvSpPr txBox="1"/>
          <p:nvPr/>
        </p:nvSpPr>
        <p:spPr>
          <a:xfrm>
            <a:off x="1722146" y="5557259"/>
            <a:ext cx="2097686" cy="369332"/>
          </a:xfrm>
          <a:prstGeom prst="rect">
            <a:avLst/>
          </a:prstGeom>
          <a:solidFill>
            <a:srgbClr val="44546A"/>
          </a:solidFill>
        </p:spPr>
        <p:txBody>
          <a:bodyPr wrap="square">
            <a:spAutoFit/>
          </a:bodyPr>
          <a:lstStyle/>
          <a:p>
            <a:pPr marL="0" lvl="0" indent="0" algn="ctr" rtl="0">
              <a:spcBef>
                <a:spcPts val="0"/>
              </a:spcBef>
              <a:spcAft>
                <a:spcPts val="1600"/>
              </a:spcAft>
              <a:buNone/>
            </a:pPr>
            <a:r>
              <a:rPr lang="en-US" dirty="0" err="1" smtClean="0">
                <a:solidFill>
                  <a:srgbClr val="FEEEEC"/>
                </a:solidFill>
                <a:latin typeface="Aharoni" panose="02010803020104030203" pitchFamily="2" charset="-79"/>
                <a:cs typeface="Aharoni" panose="02010803020104030203" pitchFamily="2" charset="-79"/>
              </a:rPr>
              <a:t>Tampilan</a:t>
            </a:r>
            <a:r>
              <a:rPr lang="en-US" dirty="0" smtClean="0">
                <a:solidFill>
                  <a:srgbClr val="FEEEEC"/>
                </a:solidFill>
                <a:latin typeface="Aharoni" panose="02010803020104030203" pitchFamily="2" charset="-79"/>
                <a:cs typeface="Aharoni" panose="02010803020104030203" pitchFamily="2" charset="-79"/>
              </a:rPr>
              <a:t> </a:t>
            </a:r>
            <a:r>
              <a:rPr lang="en-US" dirty="0" err="1" smtClean="0">
                <a:solidFill>
                  <a:srgbClr val="FEEEEC"/>
                </a:solidFill>
                <a:latin typeface="Aharoni" panose="02010803020104030203" pitchFamily="2" charset="-79"/>
                <a:cs typeface="Aharoni" panose="02010803020104030203" pitchFamily="2" charset="-79"/>
              </a:rPr>
              <a:t>awal</a:t>
            </a:r>
            <a:endParaRPr lang="en-US" dirty="0">
              <a:solidFill>
                <a:srgbClr val="FEEEEC"/>
              </a:solidFill>
              <a:latin typeface="Aharoni" panose="02010803020104030203" pitchFamily="2" charset="-79"/>
              <a:cs typeface="Aharoni" panose="02010803020104030203" pitchFamily="2" charset="-79"/>
            </a:endParaRPr>
          </a:p>
        </p:txBody>
      </p:sp>
      <p:sp>
        <p:nvSpPr>
          <p:cNvPr id="79" name="TextBox 78">
            <a:extLst>
              <a:ext uri="{FF2B5EF4-FFF2-40B4-BE49-F238E27FC236}">
                <a16:creationId xmlns:a16="http://schemas.microsoft.com/office/drawing/2014/main" xmlns="" id="{ABC6345D-639E-4C2A-AAA7-F43F3F7F4DA7}"/>
              </a:ext>
            </a:extLst>
          </p:cNvPr>
          <p:cNvSpPr txBox="1"/>
          <p:nvPr/>
        </p:nvSpPr>
        <p:spPr>
          <a:xfrm>
            <a:off x="4942211" y="5562175"/>
            <a:ext cx="2097686" cy="369332"/>
          </a:xfrm>
          <a:prstGeom prst="rect">
            <a:avLst/>
          </a:prstGeom>
          <a:solidFill>
            <a:srgbClr val="44546A"/>
          </a:solidFill>
        </p:spPr>
        <p:txBody>
          <a:bodyPr wrap="square">
            <a:spAutoFit/>
          </a:bodyPr>
          <a:lstStyle/>
          <a:p>
            <a:pPr marL="0" lvl="0" indent="0" algn="ctr" rtl="0">
              <a:spcBef>
                <a:spcPts val="0"/>
              </a:spcBef>
              <a:spcAft>
                <a:spcPts val="1600"/>
              </a:spcAft>
              <a:buNone/>
            </a:pPr>
            <a:r>
              <a:rPr lang="en-US" dirty="0" err="1" smtClean="0">
                <a:solidFill>
                  <a:srgbClr val="FEEEEC"/>
                </a:solidFill>
                <a:latin typeface="Aharoni" panose="02010803020104030203" pitchFamily="2" charset="-79"/>
                <a:cs typeface="Aharoni" panose="02010803020104030203" pitchFamily="2" charset="-79"/>
              </a:rPr>
              <a:t>Tampilan</a:t>
            </a:r>
            <a:r>
              <a:rPr lang="en-US" dirty="0" smtClean="0">
                <a:solidFill>
                  <a:srgbClr val="FEEEEC"/>
                </a:solidFill>
                <a:latin typeface="Aharoni" panose="02010803020104030203" pitchFamily="2" charset="-79"/>
                <a:cs typeface="Aharoni" panose="02010803020104030203" pitchFamily="2" charset="-79"/>
              </a:rPr>
              <a:t> scan</a:t>
            </a:r>
            <a:endParaRPr lang="en-US" dirty="0">
              <a:solidFill>
                <a:srgbClr val="FEEEEC"/>
              </a:solidFill>
              <a:latin typeface="Aharoni" panose="02010803020104030203" pitchFamily="2" charset="-79"/>
              <a:cs typeface="Aharoni" panose="02010803020104030203" pitchFamily="2" charset="-79"/>
            </a:endParaRPr>
          </a:p>
        </p:txBody>
      </p:sp>
      <p:sp>
        <p:nvSpPr>
          <p:cNvPr id="80" name="TextBox 79">
            <a:extLst>
              <a:ext uri="{FF2B5EF4-FFF2-40B4-BE49-F238E27FC236}">
                <a16:creationId xmlns:a16="http://schemas.microsoft.com/office/drawing/2014/main" xmlns="" id="{ABC6345D-639E-4C2A-AAA7-F43F3F7F4DA7}"/>
              </a:ext>
            </a:extLst>
          </p:cNvPr>
          <p:cNvSpPr txBox="1"/>
          <p:nvPr/>
        </p:nvSpPr>
        <p:spPr>
          <a:xfrm>
            <a:off x="8555566" y="5311459"/>
            <a:ext cx="1901040" cy="646331"/>
          </a:xfrm>
          <a:prstGeom prst="rect">
            <a:avLst/>
          </a:prstGeom>
          <a:solidFill>
            <a:srgbClr val="44546A"/>
          </a:solidFill>
        </p:spPr>
        <p:txBody>
          <a:bodyPr wrap="square">
            <a:spAutoFit/>
          </a:bodyPr>
          <a:lstStyle/>
          <a:p>
            <a:pPr marL="0" lvl="0" indent="0" algn="ctr" rtl="0">
              <a:spcBef>
                <a:spcPts val="0"/>
              </a:spcBef>
              <a:spcAft>
                <a:spcPts val="1600"/>
              </a:spcAft>
              <a:buNone/>
            </a:pPr>
            <a:r>
              <a:rPr lang="en-US" dirty="0" err="1" smtClean="0">
                <a:solidFill>
                  <a:srgbClr val="FEEEEC"/>
                </a:solidFill>
                <a:latin typeface="Aharoni" panose="02010803020104030203" pitchFamily="2" charset="-79"/>
                <a:cs typeface="Aharoni" panose="02010803020104030203" pitchFamily="2" charset="-79"/>
              </a:rPr>
              <a:t>Tampilan</a:t>
            </a:r>
            <a:r>
              <a:rPr lang="en-US" dirty="0" smtClean="0">
                <a:solidFill>
                  <a:srgbClr val="FEEEEC"/>
                </a:solidFill>
                <a:latin typeface="Aharoni" panose="02010803020104030203" pitchFamily="2" charset="-79"/>
                <a:cs typeface="Aharoni" panose="02010803020104030203" pitchFamily="2" charset="-79"/>
              </a:rPr>
              <a:t> </a:t>
            </a:r>
            <a:r>
              <a:rPr lang="en-US" dirty="0" err="1" smtClean="0">
                <a:solidFill>
                  <a:srgbClr val="FEEEEC"/>
                </a:solidFill>
                <a:latin typeface="Aharoni" panose="02010803020104030203" pitchFamily="2" charset="-79"/>
                <a:cs typeface="Aharoni" panose="02010803020104030203" pitchFamily="2" charset="-79"/>
              </a:rPr>
              <a:t>Klarifikasi</a:t>
            </a:r>
            <a:endParaRPr lang="en-US" dirty="0">
              <a:solidFill>
                <a:srgbClr val="FEEEEC"/>
              </a:solidFill>
              <a:latin typeface="Aharoni" panose="02010803020104030203" pitchFamily="2" charset="-79"/>
              <a:cs typeface="Aharoni" panose="02010803020104030203" pitchFamily="2" charset="-79"/>
            </a:endParaRPr>
          </a:p>
        </p:txBody>
      </p:sp>
      <p:grpSp>
        <p:nvGrpSpPr>
          <p:cNvPr id="82" name="Group 81">
            <a:extLst>
              <a:ext uri="{FF2B5EF4-FFF2-40B4-BE49-F238E27FC236}">
                <a16:creationId xmlns:a16="http://schemas.microsoft.com/office/drawing/2014/main" xmlns="" id="{8158E35B-3B61-4A7E-9CA3-59263A4AE110}"/>
              </a:ext>
            </a:extLst>
          </p:cNvPr>
          <p:cNvGrpSpPr/>
          <p:nvPr/>
        </p:nvGrpSpPr>
        <p:grpSpPr>
          <a:xfrm>
            <a:off x="-525551" y="1809727"/>
            <a:ext cx="1880840" cy="725331"/>
            <a:chOff x="-511538" y="1880722"/>
            <a:chExt cx="1880840" cy="725331"/>
          </a:xfrm>
        </p:grpSpPr>
        <p:sp>
          <p:nvSpPr>
            <p:cNvPr id="83" name="Rectangle: Rounded Corners 87">
              <a:extLst>
                <a:ext uri="{FF2B5EF4-FFF2-40B4-BE49-F238E27FC236}">
                  <a16:creationId xmlns:a16="http://schemas.microsoft.com/office/drawing/2014/main" xmlns="" id="{21070B03-CD05-495B-AC50-13235B0EDE15}"/>
                </a:ext>
              </a:extLst>
            </p:cNvPr>
            <p:cNvSpPr/>
            <p:nvPr/>
          </p:nvSpPr>
          <p:spPr>
            <a:xfrm>
              <a:off x="-511538" y="1880722"/>
              <a:ext cx="1771219" cy="725331"/>
            </a:xfrm>
            <a:prstGeom prst="roundRect">
              <a:avLst>
                <a:gd name="adj" fmla="val 33334"/>
              </a:avLst>
            </a:prstGeom>
            <a:solidFill>
              <a:srgbClr val="AB4F5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hlinkClick r:id="rId6" action="ppaction://hlinksldjump"/>
              <a:extLst>
                <a:ext uri="{FF2B5EF4-FFF2-40B4-BE49-F238E27FC236}">
                  <a16:creationId xmlns:a16="http://schemas.microsoft.com/office/drawing/2014/main" xmlns="" id="{9F1DBAD9-9122-4F57-8B42-85039C8C2D9B}"/>
                </a:ext>
              </a:extLst>
            </p:cNvPr>
            <p:cNvSpPr txBox="1"/>
            <p:nvPr/>
          </p:nvSpPr>
          <p:spPr>
            <a:xfrm>
              <a:off x="-265310" y="2072325"/>
              <a:ext cx="1634612" cy="338554"/>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Alat</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85" name="Group 84">
            <a:extLst>
              <a:ext uri="{FF2B5EF4-FFF2-40B4-BE49-F238E27FC236}">
                <a16:creationId xmlns:a16="http://schemas.microsoft.com/office/drawing/2014/main" xmlns="" id="{AD9FE9C8-A7E8-49CB-A825-1D8E84CE984C}"/>
              </a:ext>
            </a:extLst>
          </p:cNvPr>
          <p:cNvGrpSpPr/>
          <p:nvPr/>
        </p:nvGrpSpPr>
        <p:grpSpPr>
          <a:xfrm>
            <a:off x="-539242" y="2668328"/>
            <a:ext cx="1923297" cy="725331"/>
            <a:chOff x="-525229" y="2739323"/>
            <a:chExt cx="1923297" cy="725331"/>
          </a:xfrm>
        </p:grpSpPr>
        <p:sp>
          <p:nvSpPr>
            <p:cNvPr id="86"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hlinkClick r:id="rId7"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Bahan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Penelitian</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88" name="Group 87">
            <a:extLst>
              <a:ext uri="{FF2B5EF4-FFF2-40B4-BE49-F238E27FC236}">
                <a16:creationId xmlns:a16="http://schemas.microsoft.com/office/drawing/2014/main" xmlns="" id="{8158E35B-3B61-4A7E-9CA3-59263A4AE110}"/>
              </a:ext>
            </a:extLst>
          </p:cNvPr>
          <p:cNvGrpSpPr/>
          <p:nvPr/>
        </p:nvGrpSpPr>
        <p:grpSpPr>
          <a:xfrm>
            <a:off x="-505886" y="3540206"/>
            <a:ext cx="1895588" cy="725331"/>
            <a:chOff x="-511538" y="1880722"/>
            <a:chExt cx="1895588" cy="725331"/>
          </a:xfrm>
        </p:grpSpPr>
        <p:sp>
          <p:nvSpPr>
            <p:cNvPr id="89" name="Rectangle: Rounded Corners 87">
              <a:extLst>
                <a:ext uri="{FF2B5EF4-FFF2-40B4-BE49-F238E27FC236}">
                  <a16:creationId xmlns:a16="http://schemas.microsoft.com/office/drawing/2014/main" xmlns="" id="{21070B03-CD05-495B-AC50-13235B0EDE15}"/>
                </a:ext>
              </a:extLst>
            </p:cNvPr>
            <p:cNvSpPr/>
            <p:nvPr/>
          </p:nvSpPr>
          <p:spPr>
            <a:xfrm>
              <a:off x="-511538" y="1880722"/>
              <a:ext cx="1771219" cy="725331"/>
            </a:xfrm>
            <a:prstGeom prst="roundRect">
              <a:avLst>
                <a:gd name="adj" fmla="val 33334"/>
              </a:avLst>
            </a:prstGeom>
            <a:solidFill>
              <a:srgbClr val="AB4F5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hlinkClick r:id="rId8" action="ppaction://hlinksldjump"/>
              <a:extLst>
                <a:ext uri="{FF2B5EF4-FFF2-40B4-BE49-F238E27FC236}">
                  <a16:creationId xmlns:a16="http://schemas.microsoft.com/office/drawing/2014/main" xmlns="" id="{9F1DBAD9-9122-4F57-8B42-85039C8C2D9B}"/>
                </a:ext>
              </a:extLst>
            </p:cNvPr>
            <p:cNvSpPr txBox="1"/>
            <p:nvPr/>
          </p:nvSpPr>
          <p:spPr>
            <a:xfrm>
              <a:off x="-250562" y="193959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Tempat</a:t>
              </a:r>
              <a:r>
                <a:rPr lang="en-US" sz="1600" dirty="0" smtClean="0">
                  <a:solidFill>
                    <a:srgbClr val="EBCDAF"/>
                  </a:solidFill>
                  <a:latin typeface="Aharoni" panose="02010803020104030203" pitchFamily="2" charset="-79"/>
                  <a:cs typeface="Aharoni" panose="02010803020104030203" pitchFamily="2" charset="-79"/>
                </a:rPr>
                <a:t>  / </a:t>
              </a:r>
              <a:r>
                <a:rPr lang="en-US" sz="1600" dirty="0" err="1" smtClean="0">
                  <a:solidFill>
                    <a:srgbClr val="EBCDAF"/>
                  </a:solidFill>
                  <a:latin typeface="Aharoni" panose="02010803020104030203" pitchFamily="2" charset="-79"/>
                  <a:cs typeface="Aharoni" panose="02010803020104030203" pitchFamily="2" charset="-79"/>
                </a:rPr>
                <a:t>waktu</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91" name="Group 90">
            <a:extLst>
              <a:ext uri="{FF2B5EF4-FFF2-40B4-BE49-F238E27FC236}">
                <a16:creationId xmlns:a16="http://schemas.microsoft.com/office/drawing/2014/main" xmlns="" id="{AD9FE9C8-A7E8-49CB-A825-1D8E84CE984C}"/>
              </a:ext>
            </a:extLst>
          </p:cNvPr>
          <p:cNvGrpSpPr/>
          <p:nvPr/>
        </p:nvGrpSpPr>
        <p:grpSpPr>
          <a:xfrm>
            <a:off x="-519577" y="4398807"/>
            <a:ext cx="1923297" cy="725331"/>
            <a:chOff x="-525229" y="2739323"/>
            <a:chExt cx="1923297" cy="725331"/>
          </a:xfrm>
        </p:grpSpPr>
        <p:sp>
          <p:nvSpPr>
            <p:cNvPr id="94"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hlinkClick r:id="rId9"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Kerangka</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Sistem</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96" name="Group 95">
            <a:extLst>
              <a:ext uri="{FF2B5EF4-FFF2-40B4-BE49-F238E27FC236}">
                <a16:creationId xmlns:a16="http://schemas.microsoft.com/office/drawing/2014/main" xmlns="" id="{AD9FE9C8-A7E8-49CB-A825-1D8E84CE984C}"/>
              </a:ext>
            </a:extLst>
          </p:cNvPr>
          <p:cNvGrpSpPr/>
          <p:nvPr/>
        </p:nvGrpSpPr>
        <p:grpSpPr>
          <a:xfrm>
            <a:off x="-499912" y="5244379"/>
            <a:ext cx="1923297" cy="725331"/>
            <a:chOff x="-525229" y="2739323"/>
            <a:chExt cx="1923297" cy="725331"/>
          </a:xfrm>
        </p:grpSpPr>
        <p:sp>
          <p:nvSpPr>
            <p:cNvPr id="97"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hlinkClick r:id="rId10"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Rancangan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Sementara</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99" name="Rectangle: Rounded Corners 78">
            <a:hlinkClick r:id="rId11"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105" name="Rectangle: Rounded Corners 79">
            <a:hlinkClick r:id="rId12"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106" name="Rectangle: Rounded Corners 80">
            <a:hlinkClick r:id="rId13"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107" name="Rectangle: Rounded Corners 88">
            <a:hlinkClick r:id="rId6"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pic>
        <p:nvPicPr>
          <p:cNvPr id="78" name="Picture 77" descr="unasman-logo.jpg"/>
          <p:cNvPicPr>
            <a:picLocks noChangeAspect="1"/>
          </p:cNvPicPr>
          <p:nvPr/>
        </p:nvPicPr>
        <p:blipFill>
          <a:blip r:embed="rId14"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23727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p:cTn id="7" dur="500" fill="hold"/>
                                        <p:tgtEl>
                                          <p:spTgt spid="146"/>
                                        </p:tgtEl>
                                        <p:attrNameLst>
                                          <p:attrName>ppt_w</p:attrName>
                                        </p:attrNameLst>
                                      </p:cBhvr>
                                      <p:tavLst>
                                        <p:tav tm="0">
                                          <p:val>
                                            <p:fltVal val="0"/>
                                          </p:val>
                                        </p:tav>
                                        <p:tav tm="100000">
                                          <p:val>
                                            <p:strVal val="#ppt_w"/>
                                          </p:val>
                                        </p:tav>
                                      </p:tavLst>
                                    </p:anim>
                                    <p:anim calcmode="lin" valueType="num">
                                      <p:cBhvr>
                                        <p:cTn id="8" dur="500" fill="hold"/>
                                        <p:tgtEl>
                                          <p:spTgt spid="146"/>
                                        </p:tgtEl>
                                        <p:attrNameLst>
                                          <p:attrName>ppt_h</p:attrName>
                                        </p:attrNameLst>
                                      </p:cBhvr>
                                      <p:tavLst>
                                        <p:tav tm="0">
                                          <p:val>
                                            <p:fltVal val="0"/>
                                          </p:val>
                                        </p:tav>
                                        <p:tav tm="100000">
                                          <p:val>
                                            <p:strVal val="#ppt_h"/>
                                          </p:val>
                                        </p:tav>
                                      </p:tavLst>
                                    </p:anim>
                                    <p:animEffect transition="in" filter="fade">
                                      <p:cBhvr>
                                        <p:cTn id="9" dur="500"/>
                                        <p:tgtEl>
                                          <p:spTgt spid="14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p:cTn id="12" dur="500" fill="hold"/>
                                        <p:tgtEl>
                                          <p:spTgt spid="75"/>
                                        </p:tgtEl>
                                        <p:attrNameLst>
                                          <p:attrName>ppt_w</p:attrName>
                                        </p:attrNameLst>
                                      </p:cBhvr>
                                      <p:tavLst>
                                        <p:tav tm="0">
                                          <p:val>
                                            <p:fltVal val="0"/>
                                          </p:val>
                                        </p:tav>
                                        <p:tav tm="100000">
                                          <p:val>
                                            <p:strVal val="#ppt_w"/>
                                          </p:val>
                                        </p:tav>
                                      </p:tavLst>
                                    </p:anim>
                                    <p:anim calcmode="lin" valueType="num">
                                      <p:cBhvr>
                                        <p:cTn id="13" dur="500" fill="hold"/>
                                        <p:tgtEl>
                                          <p:spTgt spid="75"/>
                                        </p:tgtEl>
                                        <p:attrNameLst>
                                          <p:attrName>ppt_h</p:attrName>
                                        </p:attrNameLst>
                                      </p:cBhvr>
                                      <p:tavLst>
                                        <p:tav tm="0">
                                          <p:val>
                                            <p:fltVal val="0"/>
                                          </p:val>
                                        </p:tav>
                                        <p:tav tm="100000">
                                          <p:val>
                                            <p:strVal val="#ppt_h"/>
                                          </p:val>
                                        </p:tav>
                                      </p:tavLst>
                                    </p:anim>
                                    <p:animEffect transition="in" filter="fade">
                                      <p:cBhvr>
                                        <p:cTn id="14" dur="500"/>
                                        <p:tgtEl>
                                          <p:spTgt spid="7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anim calcmode="lin" valueType="num">
                                      <p:cBhvr>
                                        <p:cTn id="17" dur="500" fill="hold"/>
                                        <p:tgtEl>
                                          <p:spTgt spid="79"/>
                                        </p:tgtEl>
                                        <p:attrNameLst>
                                          <p:attrName>ppt_w</p:attrName>
                                        </p:attrNameLst>
                                      </p:cBhvr>
                                      <p:tavLst>
                                        <p:tav tm="0">
                                          <p:val>
                                            <p:fltVal val="0"/>
                                          </p:val>
                                        </p:tav>
                                        <p:tav tm="100000">
                                          <p:val>
                                            <p:strVal val="#ppt_w"/>
                                          </p:val>
                                        </p:tav>
                                      </p:tavLst>
                                    </p:anim>
                                    <p:anim calcmode="lin" valueType="num">
                                      <p:cBhvr>
                                        <p:cTn id="18" dur="500" fill="hold"/>
                                        <p:tgtEl>
                                          <p:spTgt spid="79"/>
                                        </p:tgtEl>
                                        <p:attrNameLst>
                                          <p:attrName>ppt_h</p:attrName>
                                        </p:attrNameLst>
                                      </p:cBhvr>
                                      <p:tavLst>
                                        <p:tav tm="0">
                                          <p:val>
                                            <p:fltVal val="0"/>
                                          </p:val>
                                        </p:tav>
                                        <p:tav tm="100000">
                                          <p:val>
                                            <p:strVal val="#ppt_h"/>
                                          </p:val>
                                        </p:tav>
                                      </p:tavLst>
                                    </p:anim>
                                    <p:animEffect transition="in" filter="fade">
                                      <p:cBhvr>
                                        <p:cTn id="19" dur="500"/>
                                        <p:tgtEl>
                                          <p:spTgt spid="7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p:cTn id="22" dur="500" fill="hold"/>
                                        <p:tgtEl>
                                          <p:spTgt spid="80"/>
                                        </p:tgtEl>
                                        <p:attrNameLst>
                                          <p:attrName>ppt_w</p:attrName>
                                        </p:attrNameLst>
                                      </p:cBhvr>
                                      <p:tavLst>
                                        <p:tav tm="0">
                                          <p:val>
                                            <p:fltVal val="0"/>
                                          </p:val>
                                        </p:tav>
                                        <p:tav tm="100000">
                                          <p:val>
                                            <p:strVal val="#ppt_w"/>
                                          </p:val>
                                        </p:tav>
                                      </p:tavLst>
                                    </p:anim>
                                    <p:anim calcmode="lin" valueType="num">
                                      <p:cBhvr>
                                        <p:cTn id="23" dur="500" fill="hold"/>
                                        <p:tgtEl>
                                          <p:spTgt spid="80"/>
                                        </p:tgtEl>
                                        <p:attrNameLst>
                                          <p:attrName>ppt_h</p:attrName>
                                        </p:attrNameLst>
                                      </p:cBhvr>
                                      <p:tavLst>
                                        <p:tav tm="0">
                                          <p:val>
                                            <p:fltVal val="0"/>
                                          </p:val>
                                        </p:tav>
                                        <p:tav tm="100000">
                                          <p:val>
                                            <p:strVal val="#ppt_h"/>
                                          </p:val>
                                        </p:tav>
                                      </p:tavLst>
                                    </p:anim>
                                    <p:animEffect transition="in" filter="fade">
                                      <p:cBhvr>
                                        <p:cTn id="2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75" grpId="0" animBg="1"/>
      <p:bldP spid="79" grpId="0" animBg="1"/>
      <p:bldP spid="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2"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678873" y="983676"/>
            <a:ext cx="10872357" cy="5237019"/>
          </a:xfrm>
          <a:prstGeom prst="roundRect">
            <a:avLst>
              <a:gd name="adj" fmla="val 4982"/>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536D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7">
            <a:extLst>
              <a:ext uri="{FF2B5EF4-FFF2-40B4-BE49-F238E27FC236}">
                <a16:creationId xmlns:a16="http://schemas.microsoft.com/office/drawing/2014/main" xmlns="" id="{C9F89794-4713-4F73-B240-F292BA9142B0}"/>
              </a:ext>
            </a:extLst>
          </p:cNvPr>
          <p:cNvGrpSpPr/>
          <p:nvPr/>
        </p:nvGrpSpPr>
        <p:grpSpPr>
          <a:xfrm>
            <a:off x="2281643" y="1357777"/>
            <a:ext cx="3735352" cy="4106457"/>
            <a:chOff x="4281206" y="2074063"/>
            <a:chExt cx="3735352" cy="4106457"/>
          </a:xfrm>
        </p:grpSpPr>
        <p:pic>
          <p:nvPicPr>
            <p:cNvPr id="17" name="Picture 16">
              <a:extLst>
                <a:ext uri="{FF2B5EF4-FFF2-40B4-BE49-F238E27FC236}">
                  <a16:creationId xmlns:a16="http://schemas.microsoft.com/office/drawing/2014/main" xmlns="" id="{C83B6DA8-2173-4246-BB72-A2CDA3743BDF}"/>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3939" t="20909" r="54091" b="30505"/>
            <a:stretch/>
          </p:blipFill>
          <p:spPr>
            <a:xfrm>
              <a:off x="4281206" y="3733330"/>
              <a:ext cx="1729770" cy="2002456"/>
            </a:xfrm>
            <a:prstGeom prst="rect">
              <a:avLst/>
            </a:prstGeom>
          </p:spPr>
        </p:pic>
        <p:pic>
          <p:nvPicPr>
            <p:cNvPr id="72" name="Picture 71">
              <a:extLst>
                <a:ext uri="{FF2B5EF4-FFF2-40B4-BE49-F238E27FC236}">
                  <a16:creationId xmlns:a16="http://schemas.microsoft.com/office/drawing/2014/main" xmlns="" id="{20B27039-A2CC-4C6D-9899-5A5368849598}"/>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3939" t="20909" r="54091" b="30505"/>
            <a:stretch/>
          </p:blipFill>
          <p:spPr>
            <a:xfrm flipH="1">
              <a:off x="6286788" y="3770487"/>
              <a:ext cx="1729770" cy="2002456"/>
            </a:xfrm>
            <a:prstGeom prst="rect">
              <a:avLst/>
            </a:prstGeom>
          </p:spPr>
        </p:pic>
        <p:pic>
          <p:nvPicPr>
            <p:cNvPr id="15" name="Picture 14">
              <a:extLst>
                <a:ext uri="{FF2B5EF4-FFF2-40B4-BE49-F238E27FC236}">
                  <a16:creationId xmlns:a16="http://schemas.microsoft.com/office/drawing/2014/main" xmlns="" id="{DDDA1A9A-5D93-4EAA-AC5B-26196DDF4BE5}"/>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42197" t="3132" r="4066" b="10656"/>
            <a:stretch/>
          </p:blipFill>
          <p:spPr>
            <a:xfrm>
              <a:off x="4922682" y="2074063"/>
              <a:ext cx="2559627" cy="4106457"/>
            </a:xfrm>
            <a:prstGeom prst="rect">
              <a:avLst/>
            </a:prstGeom>
          </p:spPr>
        </p:pic>
      </p:grpSp>
      <p:sp>
        <p:nvSpPr>
          <p:cNvPr id="19" name="TextBox 18">
            <a:extLst>
              <a:ext uri="{FF2B5EF4-FFF2-40B4-BE49-F238E27FC236}">
                <a16:creationId xmlns:a16="http://schemas.microsoft.com/office/drawing/2014/main" xmlns="" id="{6A3AD2C4-001E-4BCD-B6DF-BB32D4CEDE13}"/>
              </a:ext>
            </a:extLst>
          </p:cNvPr>
          <p:cNvSpPr txBox="1"/>
          <p:nvPr/>
        </p:nvSpPr>
        <p:spPr>
          <a:xfrm>
            <a:off x="6188861" y="2887786"/>
            <a:ext cx="3176365" cy="523220"/>
          </a:xfrm>
          <a:prstGeom prst="rect">
            <a:avLst/>
          </a:prstGeom>
          <a:solidFill>
            <a:srgbClr val="374746"/>
          </a:solidFill>
        </p:spPr>
        <p:txBody>
          <a:bodyPr wrap="square" rtlCol="0">
            <a:spAutoFit/>
          </a:bodyPr>
          <a:lstStyle/>
          <a:p>
            <a:r>
              <a:rPr lang="en-US" sz="2800" dirty="0" smtClean="0">
                <a:solidFill>
                  <a:schemeClr val="bg1"/>
                </a:solidFill>
                <a:latin typeface="Aharoni" panose="02010803020104030203" pitchFamily="2" charset="-79"/>
                <a:cs typeface="Aharoni" panose="02010803020104030203" pitchFamily="2" charset="-79"/>
              </a:rPr>
              <a:t>TERIMAH KASIH</a:t>
            </a:r>
            <a:endParaRPr lang="en-US" sz="2800" dirty="0">
              <a:solidFill>
                <a:schemeClr val="bg1"/>
              </a:solidFill>
              <a:latin typeface="Aharoni" panose="02010803020104030203" pitchFamily="2" charset="-79"/>
              <a:cs typeface="Aharoni" panose="02010803020104030203" pitchFamily="2" charset="-79"/>
            </a:endParaRPr>
          </a:p>
        </p:txBody>
      </p:sp>
      <p:sp>
        <p:nvSpPr>
          <p:cNvPr id="78" name="Rectangle: Rounded Corners 78">
            <a:hlinkClick r:id="rId3"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79" name="Rectangle: Rounded Corners 79">
            <a:hlinkClick r:id="rId4"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80" name="Rectangle: Rounded Corners 80">
            <a:hlinkClick r:id="rId5"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81" name="Rectangle: Rounded Corners 88">
            <a:hlinkClick r:id="rId6"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pic>
        <p:nvPicPr>
          <p:cNvPr id="73" name="Picture 72" descr="unasman-logo.jpg"/>
          <p:cNvPicPr>
            <a:picLocks noChangeAspect="1"/>
          </p:cNvPicPr>
          <p:nvPr/>
        </p:nvPicPr>
        <p:blipFill>
          <a:blip r:embed="rId7"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198656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678873" y="983676"/>
            <a:ext cx="10872357" cy="5237019"/>
          </a:xfrm>
          <a:prstGeom prst="roundRect">
            <a:avLst>
              <a:gd name="adj" fmla="val 4982"/>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xmlns="" id="{EF5CFCE2-03B3-4733-8A35-D26409789FCB}"/>
              </a:ext>
            </a:extLst>
          </p:cNvPr>
          <p:cNvSpPr txBox="1"/>
          <p:nvPr/>
        </p:nvSpPr>
        <p:spPr>
          <a:xfrm>
            <a:off x="3668866" y="1323234"/>
            <a:ext cx="5155617" cy="461665"/>
          </a:xfrm>
          <a:prstGeom prst="rect">
            <a:avLst/>
          </a:prstGeom>
          <a:noFill/>
        </p:spPr>
        <p:txBody>
          <a:bodyPr wrap="square" rtlCol="0">
            <a:spAutoFit/>
          </a:bodyPr>
          <a:lstStyle/>
          <a:p>
            <a:pPr algn="ctr"/>
            <a:r>
              <a:rPr lang="en-US" sz="2400" dirty="0">
                <a:solidFill>
                  <a:srgbClr val="FAF3EC"/>
                </a:solidFill>
                <a:latin typeface="Aharoni" panose="02010803020104030203" pitchFamily="2" charset="-79"/>
                <a:cs typeface="Aharoni" panose="02010803020104030203" pitchFamily="2" charset="-79"/>
              </a:rPr>
              <a:t>LATAR BELAKANG</a:t>
            </a:r>
          </a:p>
        </p:txBody>
      </p:sp>
      <p:pic>
        <p:nvPicPr>
          <p:cNvPr id="94" name="Picture 93">
            <a:extLst>
              <a:ext uri="{FF2B5EF4-FFF2-40B4-BE49-F238E27FC236}">
                <a16:creationId xmlns:a16="http://schemas.microsoft.com/office/drawing/2014/main" xmlns="" id="{8C9F133F-927E-4487-A5F1-E4F6C9B326E1}"/>
              </a:ext>
            </a:extLst>
          </p:cNvPr>
          <p:cNvPicPr>
            <a:picLocks noChangeAspect="1"/>
          </p:cNvPicPr>
          <p:nvPr/>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xmlns="" val="0"/>
              </a:ext>
            </a:extLst>
          </a:blip>
          <a:srcRect b="23033"/>
          <a:stretch/>
        </p:blipFill>
        <p:spPr>
          <a:xfrm>
            <a:off x="8829302" y="3006221"/>
            <a:ext cx="2990787" cy="2223122"/>
          </a:xfrm>
          <a:prstGeom prst="rect">
            <a:avLst/>
          </a:prstGeom>
        </p:spPr>
      </p:pic>
      <p:pic>
        <p:nvPicPr>
          <p:cNvPr id="319" name="Picture 318">
            <a:extLst>
              <a:ext uri="{FF2B5EF4-FFF2-40B4-BE49-F238E27FC236}">
                <a16:creationId xmlns:a16="http://schemas.microsoft.com/office/drawing/2014/main" xmlns="" id="{46DA0D92-91D7-4AC8-AD28-7EA9F749970F}"/>
              </a:ext>
            </a:extLst>
          </p:cNvPr>
          <p:cNvPicPr>
            <a:picLocks noChangeAspect="1"/>
          </p:cNvPicPr>
          <p:nvPr/>
        </p:nvPicPr>
        <p:blipFill rotWithShape="1">
          <a:blip r:embed="rId2" cstate="print">
            <a:duotone>
              <a:schemeClr val="accent2">
                <a:shade val="45000"/>
                <a:satMod val="135000"/>
              </a:schemeClr>
              <a:prstClr val="white"/>
            </a:duotone>
            <a:extLst>
              <a:ext uri="{28A0092B-C50C-407E-A947-70E740481C1C}">
                <a14:useLocalDpi xmlns:a14="http://schemas.microsoft.com/office/drawing/2010/main" xmlns="" val="0"/>
              </a:ext>
            </a:extLst>
          </a:blip>
          <a:srcRect b="23033"/>
          <a:stretch/>
        </p:blipFill>
        <p:spPr>
          <a:xfrm flipH="1">
            <a:off x="852874" y="3114913"/>
            <a:ext cx="2990787" cy="2223122"/>
          </a:xfrm>
          <a:prstGeom prst="rect">
            <a:avLst/>
          </a:prstGeom>
        </p:spPr>
      </p:pic>
      <p:sp>
        <p:nvSpPr>
          <p:cNvPr id="20" name="Rectangle: Rounded Corners 19">
            <a:extLst>
              <a:ext uri="{FF2B5EF4-FFF2-40B4-BE49-F238E27FC236}">
                <a16:creationId xmlns:a16="http://schemas.microsoft.com/office/drawing/2014/main" xmlns="" id="{22306406-AF4D-4998-9A9E-BFB1BA8A1416}"/>
              </a:ext>
            </a:extLst>
          </p:cNvPr>
          <p:cNvSpPr/>
          <p:nvPr/>
        </p:nvSpPr>
        <p:spPr>
          <a:xfrm>
            <a:off x="1651819" y="1918851"/>
            <a:ext cx="9468465" cy="3965755"/>
          </a:xfrm>
          <a:prstGeom prst="roundRect">
            <a:avLst>
              <a:gd name="adj" fmla="val 6149"/>
            </a:avLst>
          </a:prstGeom>
          <a:solidFill>
            <a:srgbClr val="F4E4D4"/>
          </a:solidFill>
          <a:ln>
            <a:noFill/>
          </a:ln>
          <a:effectLst>
            <a:outerShdw blurRad="317500" dist="139700" dir="1500000" algn="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1585D2D1-0D89-42F3-93B2-C78397F8D057}"/>
              </a:ext>
            </a:extLst>
          </p:cNvPr>
          <p:cNvSpPr txBox="1"/>
          <p:nvPr/>
        </p:nvSpPr>
        <p:spPr>
          <a:xfrm>
            <a:off x="1769805" y="1929598"/>
            <a:ext cx="9247241" cy="4724370"/>
          </a:xfrm>
          <a:prstGeom prst="rect">
            <a:avLst/>
          </a:prstGeom>
          <a:noFill/>
        </p:spPr>
        <p:txBody>
          <a:bodyPr wrap="square" rtlCol="0">
            <a:spAutoFit/>
          </a:bodyPr>
          <a:lstStyle/>
          <a:p>
            <a:pPr algn="just">
              <a:buFont typeface="Wingdings"/>
              <a:buChar char="Ø"/>
            </a:pPr>
            <a:r>
              <a:rPr lang="id-ID" sz="1900" dirty="0" smtClean="0">
                <a:latin typeface="Bahnschrift" pitchFamily="34" charset="0"/>
              </a:rPr>
              <a:t>Batik adalah hasil karya yang sudah dikenal sejak dahulu, merupakan hasil perpaduan antara seni dan teknologi dari para leluhur yang menjunjung tingi nilainya</a:t>
            </a:r>
            <a:r>
              <a:rPr lang="en-US" sz="1900" dirty="0" smtClean="0">
                <a:latin typeface="Bahnschrift" pitchFamily="34" charset="0"/>
              </a:rPr>
              <a:t>. </a:t>
            </a:r>
            <a:r>
              <a:rPr lang="id-ID" sz="1900" dirty="0" smtClean="0">
                <a:solidFill>
                  <a:sysClr val="windowText" lastClr="000000"/>
                </a:solidFill>
                <a:latin typeface="Bahnschrift" pitchFamily="34" charset="0"/>
              </a:rPr>
              <a:t>Motif dari batik Sulawesi sangat beragam (bermacam-macam) yang dibuat berdasarkan </a:t>
            </a:r>
            <a:r>
              <a:rPr lang="en-US" sz="1900" dirty="0" err="1" smtClean="0">
                <a:solidFill>
                  <a:sysClr val="windowText" lastClr="000000"/>
                </a:solidFill>
                <a:latin typeface="Bahnschrift" pitchFamily="34" charset="0"/>
              </a:rPr>
              <a:t>filosofi</a:t>
            </a:r>
            <a:r>
              <a:rPr lang="id-ID" sz="1900" dirty="0" smtClean="0">
                <a:solidFill>
                  <a:sysClr val="windowText" lastClr="000000"/>
                </a:solidFill>
                <a:latin typeface="Bahnschrift" pitchFamily="34" charset="0"/>
              </a:rPr>
              <a:t> dan kondisi sosial budaya </a:t>
            </a:r>
            <a:r>
              <a:rPr lang="en-US" sz="1900" dirty="0" err="1" smtClean="0">
                <a:solidFill>
                  <a:sysClr val="windowText" lastClr="000000"/>
                </a:solidFill>
                <a:latin typeface="Bahnschrift" pitchFamily="34" charset="0"/>
              </a:rPr>
              <a:t>masyarakat</a:t>
            </a:r>
            <a:r>
              <a:rPr lang="id-ID" sz="1900" dirty="0" smtClean="0">
                <a:solidFill>
                  <a:sysClr val="windowText" lastClr="000000"/>
                </a:solidFill>
                <a:latin typeface="Bahnschrift" pitchFamily="34" charset="0"/>
              </a:rPr>
              <a:t> serta lingkungan alam setempat.</a:t>
            </a:r>
            <a:r>
              <a:rPr lang="en-US" sz="1900" dirty="0" smtClean="0">
                <a:solidFill>
                  <a:sysClr val="windowText" lastClr="000000"/>
                </a:solidFill>
                <a:latin typeface="Bahnschrift" pitchFamily="34" charset="0"/>
              </a:rPr>
              <a:t>. </a:t>
            </a:r>
            <a:r>
              <a:rPr lang="en-US" sz="1900" dirty="0" smtClean="0">
                <a:latin typeface="Bahnschrift" pitchFamily="34" charset="0"/>
              </a:rPr>
              <a:t>K</a:t>
            </a:r>
            <a:r>
              <a:rPr lang="id-ID" sz="1900" dirty="0" smtClean="0">
                <a:latin typeface="Bahnschrift" pitchFamily="34" charset="0"/>
              </a:rPr>
              <a:t>eaneka</a:t>
            </a:r>
            <a:r>
              <a:rPr lang="en-US" sz="1900" dirty="0" smtClean="0">
                <a:latin typeface="Bahnschrift" pitchFamily="34" charset="0"/>
              </a:rPr>
              <a:t> </a:t>
            </a:r>
            <a:r>
              <a:rPr lang="id-ID" sz="1900" dirty="0" smtClean="0">
                <a:latin typeface="Bahnschrift" pitchFamily="34" charset="0"/>
              </a:rPr>
              <a:t>ragaman</a:t>
            </a:r>
            <a:r>
              <a:rPr lang="en-US" sz="1900" dirty="0" smtClean="0">
                <a:latin typeface="Bahnschrift" pitchFamily="34" charset="0"/>
              </a:rPr>
              <a:t> </a:t>
            </a:r>
            <a:r>
              <a:rPr lang="id-ID" sz="1900" dirty="0" smtClean="0">
                <a:latin typeface="Bahnschrift" pitchFamily="34" charset="0"/>
              </a:rPr>
              <a:t>motif</a:t>
            </a:r>
            <a:r>
              <a:rPr lang="en-US" sz="1900" dirty="0" smtClean="0">
                <a:latin typeface="Bahnschrift" pitchFamily="34" charset="0"/>
              </a:rPr>
              <a:t> </a:t>
            </a:r>
            <a:r>
              <a:rPr lang="id-ID" sz="1900" dirty="0" smtClean="0">
                <a:latin typeface="Bahnschrift" pitchFamily="34" charset="0"/>
              </a:rPr>
              <a:t>membuat</a:t>
            </a:r>
            <a:r>
              <a:rPr lang="en-US" sz="1900" dirty="0" smtClean="0">
                <a:latin typeface="Bahnschrift" pitchFamily="34" charset="0"/>
              </a:rPr>
              <a:t> </a:t>
            </a:r>
            <a:r>
              <a:rPr lang="id-ID" sz="1900" dirty="0" smtClean="0">
                <a:latin typeface="Bahnschrift" pitchFamily="34" charset="0"/>
              </a:rPr>
              <a:t>terkadang</a:t>
            </a:r>
            <a:r>
              <a:rPr lang="en-US" sz="1900" dirty="0" smtClean="0">
                <a:latin typeface="Bahnschrift" pitchFamily="34" charset="0"/>
              </a:rPr>
              <a:t> </a:t>
            </a:r>
            <a:r>
              <a:rPr lang="id-ID" sz="1900" dirty="0" smtClean="0">
                <a:latin typeface="Bahnschrift" pitchFamily="34" charset="0"/>
              </a:rPr>
              <a:t>masyarakat</a:t>
            </a:r>
            <a:r>
              <a:rPr lang="en-US" sz="1900" dirty="0" smtClean="0">
                <a:latin typeface="Bahnschrift" pitchFamily="34" charset="0"/>
              </a:rPr>
              <a:t> </a:t>
            </a:r>
            <a:r>
              <a:rPr lang="id-ID" sz="1900" dirty="0" smtClean="0">
                <a:latin typeface="Bahnschrift" pitchFamily="34" charset="0"/>
              </a:rPr>
              <a:t>kurang</a:t>
            </a:r>
            <a:r>
              <a:rPr lang="en-US" sz="1900" dirty="0" smtClean="0">
                <a:latin typeface="Bahnschrift" pitchFamily="34" charset="0"/>
              </a:rPr>
              <a:t> </a:t>
            </a:r>
            <a:r>
              <a:rPr lang="id-ID" sz="1900" dirty="0" smtClean="0">
                <a:latin typeface="Bahnschrift" pitchFamily="34" charset="0"/>
              </a:rPr>
              <a:t>mengetahui mengenai motif-motif batik khas dari setiap daerah. Ditambah</a:t>
            </a:r>
            <a:r>
              <a:rPr lang="en-US" sz="1900" dirty="0" smtClean="0">
                <a:latin typeface="Bahnschrift" pitchFamily="34" charset="0"/>
              </a:rPr>
              <a:t> </a:t>
            </a:r>
            <a:r>
              <a:rPr lang="id-ID" sz="1900" dirty="0" smtClean="0">
                <a:latin typeface="Bahnschrift" pitchFamily="34" charset="0"/>
              </a:rPr>
              <a:t>lagi dengan mulai munculnya motif-motif bar</a:t>
            </a:r>
            <a:r>
              <a:rPr lang="en-US" sz="1900" dirty="0" smtClean="0">
                <a:latin typeface="Bahnschrift" pitchFamily="34" charset="0"/>
              </a:rPr>
              <a:t>u</a:t>
            </a:r>
            <a:r>
              <a:rPr lang="id-ID" sz="1900" dirty="0" smtClean="0">
                <a:latin typeface="Bahnschrift" pitchFamily="34" charset="0"/>
              </a:rPr>
              <a:t> hasil kreatifitas seniman.</a:t>
            </a:r>
            <a:endParaRPr lang="en-US" sz="1900" dirty="0" smtClean="0">
              <a:latin typeface="Bahnschrift" pitchFamily="34" charset="0"/>
            </a:endParaRPr>
          </a:p>
          <a:p>
            <a:pPr algn="just">
              <a:buFont typeface="Wingdings"/>
              <a:buChar char="Ø"/>
            </a:pPr>
            <a:r>
              <a:rPr lang="id-ID" sz="1900" dirty="0" smtClean="0">
                <a:latin typeface="Bahnschrift" pitchFamily="34" charset="0"/>
              </a:rPr>
              <a:t>Klasifikasi Pada Motif Batik ini akan menggunakan metode deep Learning Convolutional Neural Network dimana Convolutional Neural Network (CNN) termasuk dalam jenis deep learning karena kedalaman jaringannya.Sistem ini bertujuan untuk menyelesaikan suatu masalah dalam membedakan Kain Batik. Berdasarkan dari permasalahan tersebu tmaka penulis mengangkat judul </a:t>
            </a:r>
            <a:r>
              <a:rPr lang="id-ID" sz="1900" b="1" dirty="0" smtClean="0">
                <a:latin typeface="Bahnschrift" pitchFamily="34" charset="0"/>
              </a:rPr>
              <a:t>“</a:t>
            </a:r>
            <a:r>
              <a:rPr lang="id-ID" sz="1900" dirty="0" smtClean="0">
                <a:latin typeface="Bahnschrift" pitchFamily="34" charset="0"/>
              </a:rPr>
              <a:t>Convalutional Neural Network Untuk Metode Klasifikasi Pada Motif Batik</a:t>
            </a:r>
            <a:r>
              <a:rPr lang="id-ID" sz="1900" b="1" dirty="0" smtClean="0">
                <a:latin typeface="Bahnschrift" pitchFamily="34" charset="0"/>
              </a:rPr>
              <a:t>”.</a:t>
            </a:r>
            <a:endParaRPr lang="en-US" sz="1900" dirty="0" smtClean="0">
              <a:latin typeface="Bahnschrift" pitchFamily="34" charset="0"/>
            </a:endParaRPr>
          </a:p>
          <a:p>
            <a:pPr>
              <a:buFont typeface="Wingdings"/>
              <a:buChar char="Ø"/>
            </a:pPr>
            <a:endParaRPr lang="en-US" dirty="0" smtClean="0">
              <a:solidFill>
                <a:srgbClr val="AD6534"/>
              </a:solidFill>
            </a:endParaRPr>
          </a:p>
          <a:p>
            <a:pPr>
              <a:buFont typeface="Wingdings"/>
              <a:buChar char="Ø"/>
            </a:pPr>
            <a:endParaRPr lang="en-US" dirty="0" smtClean="0">
              <a:solidFill>
                <a:sysClr val="windowText" lastClr="000000"/>
              </a:solidFill>
            </a:endParaRPr>
          </a:p>
          <a:p>
            <a:pPr>
              <a:buFont typeface="Wingdings"/>
              <a:buChar char="Ø"/>
            </a:pPr>
            <a:endParaRPr lang="en-US" dirty="0">
              <a:solidFill>
                <a:srgbClr val="AD6534"/>
              </a:solidFill>
            </a:endParaRPr>
          </a:p>
        </p:txBody>
      </p:sp>
      <p:sp>
        <p:nvSpPr>
          <p:cNvPr id="93" name="Rectangle: Rounded Corners 122">
            <a:extLst>
              <a:ext uri="{FF2B5EF4-FFF2-40B4-BE49-F238E27FC236}">
                <a16:creationId xmlns:a16="http://schemas.microsoft.com/office/drawing/2014/main" xmlns="" id="{88E05B09-D700-4A41-A123-50D3AB3CCD6B}"/>
              </a:ext>
            </a:extLst>
          </p:cNvPr>
          <p:cNvSpPr/>
          <p:nvPr/>
        </p:nvSpPr>
        <p:spPr>
          <a:xfrm>
            <a:off x="-514393" y="1548210"/>
            <a:ext cx="1771219" cy="725331"/>
          </a:xfrm>
          <a:prstGeom prst="roundRect">
            <a:avLst>
              <a:gd name="adj" fmla="val 33334"/>
            </a:avLst>
          </a:prstGeom>
          <a:solidFill>
            <a:srgbClr val="465C5B"/>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hlinkClick r:id="rId3" action="ppaction://hlinksldjump"/>
            <a:extLst>
              <a:ext uri="{FF2B5EF4-FFF2-40B4-BE49-F238E27FC236}">
                <a16:creationId xmlns:a16="http://schemas.microsoft.com/office/drawing/2014/main" xmlns="" id="{158FD366-5B36-41EF-917E-EFD9867E750A}"/>
              </a:ext>
            </a:extLst>
          </p:cNvPr>
          <p:cNvSpPr txBox="1"/>
          <p:nvPr/>
        </p:nvSpPr>
        <p:spPr>
          <a:xfrm>
            <a:off x="-253417" y="1607081"/>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Latar</a:t>
            </a:r>
            <a:r>
              <a:rPr lang="en-US" sz="1600" dirty="0">
                <a:solidFill>
                  <a:srgbClr val="EBCDAF"/>
                </a:solidFill>
                <a:latin typeface="Aharoni" panose="02010803020104030203" pitchFamily="2" charset="-79"/>
                <a:cs typeface="Aharoni" panose="02010803020104030203" pitchFamily="2" charset="-79"/>
              </a:rPr>
              <a:t> </a:t>
            </a:r>
          </a:p>
          <a:p>
            <a:pPr algn="ctr"/>
            <a:r>
              <a:rPr lang="en-US" sz="1600" dirty="0" err="1">
                <a:solidFill>
                  <a:srgbClr val="EBCDAF"/>
                </a:solidFill>
                <a:latin typeface="Aharoni" panose="02010803020104030203" pitchFamily="2" charset="-79"/>
                <a:cs typeface="Aharoni" panose="02010803020104030203" pitchFamily="2" charset="-79"/>
              </a:rPr>
              <a:t>belakang</a:t>
            </a:r>
            <a:endParaRPr lang="en-US" sz="1600" dirty="0">
              <a:solidFill>
                <a:srgbClr val="EBCDAF"/>
              </a:solidFill>
              <a:latin typeface="Aharoni" panose="02010803020104030203" pitchFamily="2" charset="-79"/>
              <a:cs typeface="Aharoni" panose="02010803020104030203" pitchFamily="2" charset="-79"/>
            </a:endParaRPr>
          </a:p>
        </p:txBody>
      </p:sp>
      <p:sp>
        <p:nvSpPr>
          <p:cNvPr id="102" name="Rectangle: Rounded Corners 131">
            <a:extLst>
              <a:ext uri="{FF2B5EF4-FFF2-40B4-BE49-F238E27FC236}">
                <a16:creationId xmlns:a16="http://schemas.microsoft.com/office/drawing/2014/main" xmlns="" id="{944B5D95-D3C8-4102-9441-7FA1B7FF8313}"/>
              </a:ext>
            </a:extLst>
          </p:cNvPr>
          <p:cNvSpPr/>
          <p:nvPr/>
        </p:nvSpPr>
        <p:spPr>
          <a:xfrm>
            <a:off x="-519976" y="2443223"/>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hlinkClick r:id="rId4" action="ppaction://hlinksldjump"/>
            <a:extLst>
              <a:ext uri="{FF2B5EF4-FFF2-40B4-BE49-F238E27FC236}">
                <a16:creationId xmlns:a16="http://schemas.microsoft.com/office/drawing/2014/main" xmlns="" id="{447E8113-6A7C-4D3E-88CF-814A898EAF0B}"/>
              </a:ext>
            </a:extLst>
          </p:cNvPr>
          <p:cNvSpPr txBox="1"/>
          <p:nvPr/>
        </p:nvSpPr>
        <p:spPr>
          <a:xfrm>
            <a:off x="-257823" y="2502377"/>
            <a:ext cx="1634612" cy="584775"/>
          </a:xfrm>
          <a:prstGeom prst="rect">
            <a:avLst/>
          </a:prstGeom>
          <a:noFill/>
        </p:spPr>
        <p:txBody>
          <a:bodyPr wrap="square" rtlCol="0">
            <a:spAutoFit/>
          </a:bodyPr>
          <a:lstStyle/>
          <a:p>
            <a:pPr algn="ctr"/>
            <a:r>
              <a:rPr lang="en-US" sz="1600" dirty="0">
                <a:solidFill>
                  <a:srgbClr val="EBCDAF"/>
                </a:solidFill>
                <a:latin typeface="Aharoni" panose="02010803020104030203" pitchFamily="2" charset="-79"/>
                <a:cs typeface="Aharoni" panose="02010803020104030203" pitchFamily="2" charset="-79"/>
              </a:rPr>
              <a:t>Batasan </a:t>
            </a:r>
            <a:r>
              <a:rPr lang="en-US" sz="1600" dirty="0" err="1">
                <a:solidFill>
                  <a:srgbClr val="EBCDAF"/>
                </a:solidFill>
                <a:latin typeface="Aharoni" panose="02010803020104030203" pitchFamily="2" charset="-79"/>
                <a:cs typeface="Aharoni" panose="02010803020104030203" pitchFamily="2" charset="-79"/>
              </a:rPr>
              <a:t>Masalah</a:t>
            </a:r>
            <a:endParaRPr lang="en-US" sz="1600" dirty="0">
              <a:solidFill>
                <a:srgbClr val="EBCDAF"/>
              </a:solidFill>
              <a:latin typeface="Aharoni" panose="02010803020104030203" pitchFamily="2" charset="-79"/>
              <a:cs typeface="Aharoni" panose="02010803020104030203" pitchFamily="2" charset="-79"/>
            </a:endParaRPr>
          </a:p>
        </p:txBody>
      </p:sp>
      <p:sp>
        <p:nvSpPr>
          <p:cNvPr id="100" name="Rectangle: Rounded Corners 129">
            <a:extLst>
              <a:ext uri="{FF2B5EF4-FFF2-40B4-BE49-F238E27FC236}">
                <a16:creationId xmlns:a16="http://schemas.microsoft.com/office/drawing/2014/main" xmlns="" id="{445B1292-D0FD-4C6D-AF2B-D88FF6DF54AD}"/>
              </a:ext>
            </a:extLst>
          </p:cNvPr>
          <p:cNvSpPr/>
          <p:nvPr/>
        </p:nvSpPr>
        <p:spPr>
          <a:xfrm>
            <a:off x="-493541" y="3272031"/>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hlinkClick r:id="rId5" action="ppaction://hlinksldjump"/>
            <a:extLst>
              <a:ext uri="{FF2B5EF4-FFF2-40B4-BE49-F238E27FC236}">
                <a16:creationId xmlns:a16="http://schemas.microsoft.com/office/drawing/2014/main" xmlns="" id="{C891EE90-1A77-42A5-B382-A243400E48DB}"/>
              </a:ext>
            </a:extLst>
          </p:cNvPr>
          <p:cNvSpPr txBox="1"/>
          <p:nvPr/>
        </p:nvSpPr>
        <p:spPr>
          <a:xfrm>
            <a:off x="-247833" y="3344772"/>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Rumusan</a:t>
            </a:r>
            <a:r>
              <a:rPr lang="en-US" sz="1600" dirty="0">
                <a:solidFill>
                  <a:srgbClr val="EBCDAF"/>
                </a:solidFill>
                <a:latin typeface="Aharoni" panose="02010803020104030203" pitchFamily="2" charset="-79"/>
                <a:cs typeface="Aharoni" panose="02010803020104030203" pitchFamily="2" charset="-79"/>
              </a:rPr>
              <a:t> </a:t>
            </a:r>
            <a:r>
              <a:rPr lang="en-US" sz="1600" dirty="0" err="1">
                <a:solidFill>
                  <a:srgbClr val="EBCDAF"/>
                </a:solidFill>
                <a:latin typeface="Aharoni" panose="02010803020104030203" pitchFamily="2" charset="-79"/>
                <a:cs typeface="Aharoni" panose="02010803020104030203" pitchFamily="2" charset="-79"/>
              </a:rPr>
              <a:t>Masalah</a:t>
            </a:r>
            <a:endParaRPr lang="en-US" sz="1600" dirty="0">
              <a:solidFill>
                <a:srgbClr val="EBCDAF"/>
              </a:solidFill>
              <a:latin typeface="Aharoni" panose="02010803020104030203" pitchFamily="2" charset="-79"/>
              <a:cs typeface="Aharoni" panose="02010803020104030203" pitchFamily="2" charset="-79"/>
            </a:endParaRPr>
          </a:p>
        </p:txBody>
      </p:sp>
      <p:grpSp>
        <p:nvGrpSpPr>
          <p:cNvPr id="104" name="Group 103">
            <a:extLst>
              <a:ext uri="{FF2B5EF4-FFF2-40B4-BE49-F238E27FC236}">
                <a16:creationId xmlns:a16="http://schemas.microsoft.com/office/drawing/2014/main" xmlns="" id="{814A67D8-379F-43AF-B538-A83DE9F9C008}"/>
              </a:ext>
            </a:extLst>
          </p:cNvPr>
          <p:cNvGrpSpPr/>
          <p:nvPr/>
        </p:nvGrpSpPr>
        <p:grpSpPr>
          <a:xfrm>
            <a:off x="-507465" y="4114922"/>
            <a:ext cx="1881733" cy="725331"/>
            <a:chOff x="-525229" y="2739323"/>
            <a:chExt cx="1881733" cy="725331"/>
          </a:xfrm>
        </p:grpSpPr>
        <p:sp>
          <p:nvSpPr>
            <p:cNvPr id="105" name="Rectangle: Rounded Corners 134">
              <a:extLst>
                <a:ext uri="{FF2B5EF4-FFF2-40B4-BE49-F238E27FC236}">
                  <a16:creationId xmlns:a16="http://schemas.microsoft.com/office/drawing/2014/main" xmlns="" id="{286B446A-9108-4A03-8AB0-B099606DE665}"/>
                </a:ext>
              </a:extLst>
            </p:cNvPr>
            <p:cNvSpPr/>
            <p:nvPr/>
          </p:nvSpPr>
          <p:spPr>
            <a:xfrm>
              <a:off x="-525229" y="2739323"/>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hlinkClick r:id="rId6" action="ppaction://hlinksldjump"/>
              <a:extLst>
                <a:ext uri="{FF2B5EF4-FFF2-40B4-BE49-F238E27FC236}">
                  <a16:creationId xmlns:a16="http://schemas.microsoft.com/office/drawing/2014/main" xmlns="" id="{9AAAF85F-8ACE-4BB6-A868-37F704D3DE63}"/>
                </a:ext>
              </a:extLst>
            </p:cNvPr>
            <p:cNvSpPr txBox="1"/>
            <p:nvPr/>
          </p:nvSpPr>
          <p:spPr>
            <a:xfrm>
              <a:off x="-278108" y="2784340"/>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Tujuan</a:t>
              </a:r>
              <a:r>
                <a:rPr lang="en-US" sz="1600" dirty="0">
                  <a:solidFill>
                    <a:srgbClr val="EBCDAF"/>
                  </a:solidFill>
                  <a:latin typeface="Aharoni" panose="02010803020104030203" pitchFamily="2" charset="-79"/>
                  <a:cs typeface="Aharoni" panose="02010803020104030203" pitchFamily="2" charset="-79"/>
                </a:rPr>
                <a:t> </a:t>
              </a:r>
              <a:r>
                <a:rPr lang="en-US" sz="1600" dirty="0" err="1">
                  <a:solidFill>
                    <a:srgbClr val="EBCDAF"/>
                  </a:solidFill>
                  <a:latin typeface="Aharoni" panose="02010803020104030203" pitchFamily="2" charset="-79"/>
                  <a:cs typeface="Aharoni" panose="02010803020104030203" pitchFamily="2" charset="-79"/>
                </a:rPr>
                <a:t>Penelitian</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111" name="Rectangle: Rounded Corners 78">
            <a:hlinkClick r:id="rId7"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112" name="Rectangle: Rounded Corners 79">
            <a:hlinkClick r:id="rId3"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113" name="Rectangle: Rounded Corners 80">
            <a:hlinkClick r:id="rId8"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114" name="Rectangle: Rounded Corners 88">
            <a:hlinkClick r:id="rId9"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sp>
        <p:nvSpPr>
          <p:cNvPr id="75" name="Rectangle: Rounded Corners 134">
            <a:hlinkClick r:id="rId10" action="ppaction://hlinksldjump"/>
            <a:extLst>
              <a:ext uri="{FF2B5EF4-FFF2-40B4-BE49-F238E27FC236}">
                <a16:creationId xmlns:a16="http://schemas.microsoft.com/office/drawing/2014/main" xmlns="" id="{286B446A-9108-4A03-8AB0-B099606DE665}"/>
              </a:ext>
            </a:extLst>
          </p:cNvPr>
          <p:cNvSpPr/>
          <p:nvPr/>
        </p:nvSpPr>
        <p:spPr>
          <a:xfrm>
            <a:off x="-502547" y="4960496"/>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hlinkClick r:id="rId6" action="ppaction://hlinksldjump"/>
            <a:extLst>
              <a:ext uri="{FF2B5EF4-FFF2-40B4-BE49-F238E27FC236}">
                <a16:creationId xmlns:a16="http://schemas.microsoft.com/office/drawing/2014/main" xmlns="" id="{9AAAF85F-8ACE-4BB6-A868-37F704D3DE63}"/>
              </a:ext>
            </a:extLst>
          </p:cNvPr>
          <p:cNvSpPr txBox="1"/>
          <p:nvPr/>
        </p:nvSpPr>
        <p:spPr>
          <a:xfrm>
            <a:off x="-255426" y="500551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Penelitian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Terkait</a:t>
            </a:r>
            <a:endParaRPr lang="en-US" sz="1600" dirty="0">
              <a:solidFill>
                <a:srgbClr val="EBCDAF"/>
              </a:solidFill>
              <a:latin typeface="Aharoni" panose="02010803020104030203" pitchFamily="2" charset="-79"/>
              <a:cs typeface="Aharoni" panose="02010803020104030203" pitchFamily="2" charset="-79"/>
            </a:endParaRPr>
          </a:p>
        </p:txBody>
      </p:sp>
      <p:pic>
        <p:nvPicPr>
          <p:cNvPr id="77" name="Picture 76" descr="unasman-logo.jpg"/>
          <p:cNvPicPr>
            <a:picLocks noChangeAspect="1"/>
          </p:cNvPicPr>
          <p:nvPr/>
        </p:nvPicPr>
        <p:blipFill>
          <a:blip r:embed="rId11"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72256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fltVal val="0"/>
                                          </p:val>
                                        </p:tav>
                                        <p:tav tm="100000">
                                          <p:val>
                                            <p:strVal val="#ppt_h"/>
                                          </p:val>
                                        </p:tav>
                                      </p:tavLst>
                                    </p:anim>
                                    <p:animEffect transition="in" filter="fade">
                                      <p:cBhvr>
                                        <p:cTn id="19" dur="500"/>
                                        <p:tgtEl>
                                          <p:spTgt spid="74"/>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319"/>
                                        </p:tgtEl>
                                        <p:attrNameLst>
                                          <p:attrName>style.visibility</p:attrName>
                                        </p:attrNameLst>
                                      </p:cBhvr>
                                      <p:to>
                                        <p:strVal val="visible"/>
                                      </p:to>
                                    </p:set>
                                    <p:anim calcmode="lin" valueType="num">
                                      <p:cBhvr>
                                        <p:cTn id="23" dur="500" fill="hold"/>
                                        <p:tgtEl>
                                          <p:spTgt spid="319"/>
                                        </p:tgtEl>
                                        <p:attrNameLst>
                                          <p:attrName>ppt_w</p:attrName>
                                        </p:attrNameLst>
                                      </p:cBhvr>
                                      <p:tavLst>
                                        <p:tav tm="0">
                                          <p:val>
                                            <p:fltVal val="0"/>
                                          </p:val>
                                        </p:tav>
                                        <p:tav tm="100000">
                                          <p:val>
                                            <p:strVal val="#ppt_w"/>
                                          </p:val>
                                        </p:tav>
                                      </p:tavLst>
                                    </p:anim>
                                    <p:anim calcmode="lin" valueType="num">
                                      <p:cBhvr>
                                        <p:cTn id="24" dur="500" fill="hold"/>
                                        <p:tgtEl>
                                          <p:spTgt spid="319"/>
                                        </p:tgtEl>
                                        <p:attrNameLst>
                                          <p:attrName>ppt_h</p:attrName>
                                        </p:attrNameLst>
                                      </p:cBhvr>
                                      <p:tavLst>
                                        <p:tav tm="0">
                                          <p:val>
                                            <p:fltVal val="0"/>
                                          </p:val>
                                        </p:tav>
                                        <p:tav tm="100000">
                                          <p:val>
                                            <p:strVal val="#ppt_h"/>
                                          </p:val>
                                        </p:tav>
                                      </p:tavLst>
                                    </p:anim>
                                    <p:animEffect transition="in" filter="fade">
                                      <p:cBhvr>
                                        <p:cTn id="25" dur="500"/>
                                        <p:tgtEl>
                                          <p:spTgt spid="319"/>
                                        </p:tgtEl>
                                      </p:cBhvr>
                                    </p:animEffect>
                                  </p:childTnLst>
                                </p:cTn>
                              </p:par>
                              <p:par>
                                <p:cTn id="26" presetID="53" presetClass="entr" presetSubtype="16" fill="hold" nodeType="withEffect">
                                  <p:stCondLst>
                                    <p:cond delay="0"/>
                                  </p:stCondLst>
                                  <p:childTnLst>
                                    <p:set>
                                      <p:cBhvr>
                                        <p:cTn id="27" dur="1" fill="hold">
                                          <p:stCondLst>
                                            <p:cond delay="0"/>
                                          </p:stCondLst>
                                        </p:cTn>
                                        <p:tgtEl>
                                          <p:spTgt spid="94"/>
                                        </p:tgtEl>
                                        <p:attrNameLst>
                                          <p:attrName>style.visibility</p:attrName>
                                        </p:attrNameLst>
                                      </p:cBhvr>
                                      <p:to>
                                        <p:strVal val="visible"/>
                                      </p:to>
                                    </p:set>
                                    <p:anim calcmode="lin" valueType="num">
                                      <p:cBhvr>
                                        <p:cTn id="28" dur="500" fill="hold"/>
                                        <p:tgtEl>
                                          <p:spTgt spid="94"/>
                                        </p:tgtEl>
                                        <p:attrNameLst>
                                          <p:attrName>ppt_w</p:attrName>
                                        </p:attrNameLst>
                                      </p:cBhvr>
                                      <p:tavLst>
                                        <p:tav tm="0">
                                          <p:val>
                                            <p:fltVal val="0"/>
                                          </p:val>
                                        </p:tav>
                                        <p:tav tm="100000">
                                          <p:val>
                                            <p:strVal val="#ppt_w"/>
                                          </p:val>
                                        </p:tav>
                                      </p:tavLst>
                                    </p:anim>
                                    <p:anim calcmode="lin" valueType="num">
                                      <p:cBhvr>
                                        <p:cTn id="29" dur="500" fill="hold"/>
                                        <p:tgtEl>
                                          <p:spTgt spid="94"/>
                                        </p:tgtEl>
                                        <p:attrNameLst>
                                          <p:attrName>ppt_h</p:attrName>
                                        </p:attrNameLst>
                                      </p:cBhvr>
                                      <p:tavLst>
                                        <p:tav tm="0">
                                          <p:val>
                                            <p:fltVal val="0"/>
                                          </p:val>
                                        </p:tav>
                                        <p:tav tm="100000">
                                          <p:val>
                                            <p:strVal val="#ppt_h"/>
                                          </p:val>
                                        </p:tav>
                                      </p:tavLst>
                                    </p:anim>
                                    <p:animEffect transition="in" filter="fade">
                                      <p:cBhvr>
                                        <p:cTn id="3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678873" y="983676"/>
            <a:ext cx="10872357" cy="5237019"/>
          </a:xfrm>
          <a:prstGeom prst="roundRect">
            <a:avLst>
              <a:gd name="adj" fmla="val 4982"/>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a:extLst>
              <a:ext uri="{FF2B5EF4-FFF2-40B4-BE49-F238E27FC236}">
                <a16:creationId xmlns:a16="http://schemas.microsoft.com/office/drawing/2014/main" xmlns="" id="{148CDAD9-E867-4E4D-B2E6-F644BE7DA6B9}"/>
              </a:ext>
            </a:extLst>
          </p:cNvPr>
          <p:cNvSpPr txBox="1"/>
          <p:nvPr/>
        </p:nvSpPr>
        <p:spPr>
          <a:xfrm>
            <a:off x="3932061" y="1544786"/>
            <a:ext cx="4116525" cy="461665"/>
          </a:xfrm>
          <a:prstGeom prst="rect">
            <a:avLst/>
          </a:prstGeom>
          <a:noFill/>
        </p:spPr>
        <p:txBody>
          <a:bodyPr wrap="square" rtlCol="0">
            <a:spAutoFit/>
          </a:bodyPr>
          <a:lstStyle/>
          <a:p>
            <a:pPr algn="ctr"/>
            <a:r>
              <a:rPr lang="en-US" sz="2400" dirty="0">
                <a:solidFill>
                  <a:srgbClr val="FAF3EC"/>
                </a:solidFill>
                <a:latin typeface="Aharoni" panose="02010803020104030203" pitchFamily="2" charset="-79"/>
                <a:cs typeface="Aharoni" panose="02010803020104030203" pitchFamily="2" charset="-79"/>
              </a:rPr>
              <a:t>BATASAN MASALAH</a:t>
            </a:r>
          </a:p>
        </p:txBody>
      </p:sp>
      <p:sp>
        <p:nvSpPr>
          <p:cNvPr id="79" name="Flowchart: Connector 78">
            <a:extLst>
              <a:ext uri="{FF2B5EF4-FFF2-40B4-BE49-F238E27FC236}">
                <a16:creationId xmlns:a16="http://schemas.microsoft.com/office/drawing/2014/main" xmlns="" id="{9938A5BD-16A5-4D90-A8E0-00706871A86D}"/>
              </a:ext>
            </a:extLst>
          </p:cNvPr>
          <p:cNvSpPr/>
          <p:nvPr/>
        </p:nvSpPr>
        <p:spPr>
          <a:xfrm>
            <a:off x="3025926" y="2218152"/>
            <a:ext cx="672816" cy="704069"/>
          </a:xfrm>
          <a:prstGeom prst="flowChartConnector">
            <a:avLst/>
          </a:prstGeom>
          <a:solidFill>
            <a:srgbClr val="3A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endParaRPr lang="en-US" dirty="0">
              <a:solidFill>
                <a:schemeClr val="bg1"/>
              </a:solidFill>
            </a:endParaRPr>
          </a:p>
        </p:txBody>
      </p:sp>
      <p:sp>
        <p:nvSpPr>
          <p:cNvPr id="80" name="TextBox 79">
            <a:extLst>
              <a:ext uri="{FF2B5EF4-FFF2-40B4-BE49-F238E27FC236}">
                <a16:creationId xmlns:a16="http://schemas.microsoft.com/office/drawing/2014/main" xmlns="" id="{C700FCDE-3E4F-4153-B245-59A8812834FF}"/>
              </a:ext>
            </a:extLst>
          </p:cNvPr>
          <p:cNvSpPr txBox="1"/>
          <p:nvPr/>
        </p:nvSpPr>
        <p:spPr>
          <a:xfrm>
            <a:off x="2385320" y="3163004"/>
            <a:ext cx="1932812" cy="1477328"/>
          </a:xfrm>
          <a:prstGeom prst="rect">
            <a:avLst/>
          </a:prstGeom>
          <a:noFill/>
        </p:spPr>
        <p:txBody>
          <a:bodyPr wrap="square">
            <a:spAutoFit/>
          </a:bodyPr>
          <a:lstStyle/>
          <a:p>
            <a:pPr lvl="0" algn="ctr"/>
            <a:r>
              <a:rPr lang="id-ID" dirty="0" smtClean="0">
                <a:solidFill>
                  <a:srgbClr val="FAF3EC"/>
                </a:solidFill>
                <a:cs typeface="Aharoni" panose="02010803020104030203" pitchFamily="2" charset="-79"/>
              </a:rPr>
              <a:t>Penelitian</a:t>
            </a:r>
            <a:r>
              <a:rPr lang="en-US" dirty="0" smtClean="0">
                <a:solidFill>
                  <a:srgbClr val="FAF3EC"/>
                </a:solidFill>
                <a:cs typeface="Aharoni" panose="02010803020104030203" pitchFamily="2" charset="-79"/>
              </a:rPr>
              <a:t> </a:t>
            </a:r>
            <a:r>
              <a:rPr lang="id-ID" dirty="0" smtClean="0">
                <a:solidFill>
                  <a:srgbClr val="FAF3EC"/>
                </a:solidFill>
                <a:cs typeface="Aharoni" panose="02010803020104030203" pitchFamily="2" charset="-79"/>
              </a:rPr>
              <a:t>ini</a:t>
            </a:r>
            <a:r>
              <a:rPr lang="en-US" dirty="0" smtClean="0">
                <a:solidFill>
                  <a:srgbClr val="FAF3EC"/>
                </a:solidFill>
                <a:cs typeface="Aharoni" panose="02010803020104030203" pitchFamily="2" charset="-79"/>
              </a:rPr>
              <a:t> </a:t>
            </a:r>
            <a:r>
              <a:rPr lang="id-ID" dirty="0" smtClean="0">
                <a:solidFill>
                  <a:srgbClr val="FAF3EC"/>
                </a:solidFill>
                <a:cs typeface="Aharoni" panose="02010803020104030203" pitchFamily="2" charset="-79"/>
              </a:rPr>
              <a:t>hanya</a:t>
            </a:r>
            <a:r>
              <a:rPr lang="en-US" dirty="0" smtClean="0">
                <a:solidFill>
                  <a:srgbClr val="FAF3EC"/>
                </a:solidFill>
                <a:cs typeface="Aharoni" panose="02010803020104030203" pitchFamily="2" charset="-79"/>
              </a:rPr>
              <a:t> </a:t>
            </a:r>
            <a:r>
              <a:rPr lang="id-ID" dirty="0" smtClean="0">
                <a:solidFill>
                  <a:srgbClr val="FAF3EC"/>
                </a:solidFill>
                <a:cs typeface="Aharoni" panose="02010803020104030203" pitchFamily="2" charset="-79"/>
              </a:rPr>
              <a:t>menggunakan</a:t>
            </a:r>
            <a:r>
              <a:rPr lang="en-US" dirty="0" smtClean="0">
                <a:solidFill>
                  <a:srgbClr val="FAF3EC"/>
                </a:solidFill>
                <a:cs typeface="Aharoni" panose="02010803020104030203" pitchFamily="2" charset="-79"/>
              </a:rPr>
              <a:t> 8 </a:t>
            </a:r>
            <a:r>
              <a:rPr lang="id-ID" dirty="0" smtClean="0">
                <a:solidFill>
                  <a:srgbClr val="FAF3EC"/>
                </a:solidFill>
                <a:cs typeface="Aharoni" panose="02010803020104030203" pitchFamily="2" charset="-79"/>
              </a:rPr>
              <a:t>kain</a:t>
            </a:r>
            <a:r>
              <a:rPr lang="en-US" dirty="0" smtClean="0">
                <a:solidFill>
                  <a:srgbClr val="FAF3EC"/>
                </a:solidFill>
                <a:cs typeface="Aharoni" panose="02010803020104030203" pitchFamily="2" charset="-79"/>
              </a:rPr>
              <a:t> </a:t>
            </a:r>
            <a:r>
              <a:rPr lang="id-ID" dirty="0" smtClean="0">
                <a:solidFill>
                  <a:srgbClr val="FAF3EC"/>
                </a:solidFill>
                <a:cs typeface="Aharoni" panose="02010803020104030203" pitchFamily="2" charset="-79"/>
              </a:rPr>
              <a:t>batik</a:t>
            </a:r>
            <a:r>
              <a:rPr lang="en-US" dirty="0" smtClean="0">
                <a:solidFill>
                  <a:srgbClr val="FAF3EC"/>
                </a:solidFill>
                <a:cs typeface="Aharoni" panose="02010803020104030203" pitchFamily="2" charset="-79"/>
              </a:rPr>
              <a:t> </a:t>
            </a:r>
            <a:r>
              <a:rPr lang="id-ID" dirty="0" smtClean="0">
                <a:solidFill>
                  <a:srgbClr val="FAF3EC"/>
                </a:solidFill>
                <a:cs typeface="Aharoni" panose="02010803020104030203" pitchFamily="2" charset="-79"/>
              </a:rPr>
              <a:t> sulawesi.</a:t>
            </a:r>
            <a:endParaRPr lang="en-US" dirty="0">
              <a:solidFill>
                <a:srgbClr val="FAF3EC"/>
              </a:solidFill>
              <a:cs typeface="Aharoni" panose="02010803020104030203" pitchFamily="2" charset="-79"/>
            </a:endParaRPr>
          </a:p>
        </p:txBody>
      </p:sp>
      <p:pic>
        <p:nvPicPr>
          <p:cNvPr id="81" name="Picture 80">
            <a:extLst>
              <a:ext uri="{FF2B5EF4-FFF2-40B4-BE49-F238E27FC236}">
                <a16:creationId xmlns:a16="http://schemas.microsoft.com/office/drawing/2014/main" xmlns="" id="{B2B710B0-D275-4F67-A7A3-739099A253FB}"/>
              </a:ext>
            </a:extLst>
          </p:cNvPr>
          <p:cNvPicPr>
            <a:picLocks noChangeAspect="1"/>
          </p:cNvPicPr>
          <p:nvPr/>
        </p:nvPicPr>
        <p:blipFill rotWithShape="1">
          <a:blip r:embed="rId2" cstate="print">
            <a:extLst>
              <a:ext uri="{BEBA8EAE-BF5A-486C-A8C5-ECC9F3942E4B}">
                <a14:imgProps xmlns:a14="http://schemas.microsoft.com/office/drawing/2010/main" xmlns="">
                  <a14:imgLayer r:embed="rId3">
                    <a14:imgEffect>
                      <a14:brightnessContrast bright="-20000" contrast="20000"/>
                    </a14:imgEffect>
                  </a14:imgLayer>
                </a14:imgProps>
              </a:ext>
              <a:ext uri="{28A0092B-C50C-407E-A947-70E740481C1C}">
                <a14:useLocalDpi xmlns:a14="http://schemas.microsoft.com/office/drawing/2010/main" xmlns="" val="0"/>
              </a:ext>
            </a:extLst>
          </a:blip>
          <a:srcRect t="22961" r="3775" b="32796"/>
          <a:stretch/>
        </p:blipFill>
        <p:spPr>
          <a:xfrm flipV="1">
            <a:off x="2664108" y="4872793"/>
            <a:ext cx="1324850" cy="609141"/>
          </a:xfrm>
          <a:prstGeom prst="rect">
            <a:avLst/>
          </a:prstGeom>
        </p:spPr>
      </p:pic>
      <p:sp>
        <p:nvSpPr>
          <p:cNvPr id="89" name="Flowchart: Connector 88">
            <a:extLst>
              <a:ext uri="{FF2B5EF4-FFF2-40B4-BE49-F238E27FC236}">
                <a16:creationId xmlns:a16="http://schemas.microsoft.com/office/drawing/2014/main" xmlns="" id="{0FB1C1D4-B350-4203-AD3F-618DD4FCDBAE}"/>
              </a:ext>
            </a:extLst>
          </p:cNvPr>
          <p:cNvSpPr/>
          <p:nvPr/>
        </p:nvSpPr>
        <p:spPr>
          <a:xfrm>
            <a:off x="5846157" y="2203898"/>
            <a:ext cx="672816" cy="704069"/>
          </a:xfrm>
          <a:prstGeom prst="flowChartConnector">
            <a:avLst/>
          </a:prstGeom>
          <a:solidFill>
            <a:srgbClr val="3A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endParaRPr lang="en-US" dirty="0">
              <a:solidFill>
                <a:schemeClr val="bg1"/>
              </a:solidFill>
            </a:endParaRPr>
          </a:p>
        </p:txBody>
      </p:sp>
      <p:sp>
        <p:nvSpPr>
          <p:cNvPr id="94" name="Flowchart: Connector 93">
            <a:extLst>
              <a:ext uri="{FF2B5EF4-FFF2-40B4-BE49-F238E27FC236}">
                <a16:creationId xmlns:a16="http://schemas.microsoft.com/office/drawing/2014/main" xmlns="" id="{079AF77C-1EC6-4C3F-83DC-2AF124D13847}"/>
              </a:ext>
            </a:extLst>
          </p:cNvPr>
          <p:cNvSpPr/>
          <p:nvPr/>
        </p:nvSpPr>
        <p:spPr>
          <a:xfrm>
            <a:off x="8710474" y="2221099"/>
            <a:ext cx="672816" cy="704069"/>
          </a:xfrm>
          <a:prstGeom prst="flowChartConnector">
            <a:avLst/>
          </a:prstGeom>
          <a:solidFill>
            <a:srgbClr val="3A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endParaRPr lang="en-US" dirty="0">
              <a:solidFill>
                <a:schemeClr val="bg1"/>
              </a:solidFill>
            </a:endParaRPr>
          </a:p>
        </p:txBody>
      </p:sp>
      <p:cxnSp>
        <p:nvCxnSpPr>
          <p:cNvPr id="95" name="Straight Connector 94">
            <a:extLst>
              <a:ext uri="{FF2B5EF4-FFF2-40B4-BE49-F238E27FC236}">
                <a16:creationId xmlns:a16="http://schemas.microsoft.com/office/drawing/2014/main" xmlns="" id="{309BC02A-C109-4E1B-823F-CE995E9C05AD}"/>
              </a:ext>
            </a:extLst>
          </p:cNvPr>
          <p:cNvCxnSpPr>
            <a:cxnSpLocks/>
          </p:cNvCxnSpPr>
          <p:nvPr/>
        </p:nvCxnSpPr>
        <p:spPr>
          <a:xfrm flipH="1">
            <a:off x="4734245" y="2369509"/>
            <a:ext cx="14218" cy="2735088"/>
          </a:xfrm>
          <a:prstGeom prst="line">
            <a:avLst/>
          </a:prstGeom>
          <a:ln w="19050">
            <a:solidFill>
              <a:srgbClr val="FAF3EC"/>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310D97F9-4421-4AF4-9352-2812B7835581}"/>
              </a:ext>
            </a:extLst>
          </p:cNvPr>
          <p:cNvCxnSpPr>
            <a:cxnSpLocks/>
          </p:cNvCxnSpPr>
          <p:nvPr/>
        </p:nvCxnSpPr>
        <p:spPr>
          <a:xfrm flipH="1">
            <a:off x="7560958" y="2359712"/>
            <a:ext cx="14218" cy="2735088"/>
          </a:xfrm>
          <a:prstGeom prst="line">
            <a:avLst/>
          </a:prstGeom>
          <a:ln w="19050">
            <a:solidFill>
              <a:srgbClr val="FAF3EC"/>
            </a:solidFill>
            <a:prstDash val="sysDash"/>
          </a:ln>
        </p:spPr>
        <p:style>
          <a:lnRef idx="1">
            <a:schemeClr val="accent1"/>
          </a:lnRef>
          <a:fillRef idx="0">
            <a:schemeClr val="accent1"/>
          </a:fillRef>
          <a:effectRef idx="0">
            <a:schemeClr val="accent1"/>
          </a:effectRef>
          <a:fontRef idx="minor">
            <a:schemeClr val="tx1"/>
          </a:fontRef>
        </p:style>
      </p:cxnSp>
      <p:pic>
        <p:nvPicPr>
          <p:cNvPr id="102" name="Picture 101">
            <a:extLst>
              <a:ext uri="{FF2B5EF4-FFF2-40B4-BE49-F238E27FC236}">
                <a16:creationId xmlns:a16="http://schemas.microsoft.com/office/drawing/2014/main" xmlns="" id="{FDCD5F73-7375-49E0-ACF7-2BE63C809154}"/>
              </a:ext>
            </a:extLst>
          </p:cNvPr>
          <p:cNvPicPr>
            <a:picLocks noChangeAspect="1"/>
          </p:cNvPicPr>
          <p:nvPr/>
        </p:nvPicPr>
        <p:blipFill rotWithShape="1">
          <a:blip r:embed="rId2" cstate="print">
            <a:extLst>
              <a:ext uri="{BEBA8EAE-BF5A-486C-A8C5-ECC9F3942E4B}">
                <a14:imgProps xmlns:a14="http://schemas.microsoft.com/office/drawing/2010/main" xmlns="">
                  <a14:imgLayer r:embed="rId3">
                    <a14:imgEffect>
                      <a14:brightnessContrast bright="-20000" contrast="20000"/>
                    </a14:imgEffect>
                  </a14:imgLayer>
                </a14:imgProps>
              </a:ext>
              <a:ext uri="{28A0092B-C50C-407E-A947-70E740481C1C}">
                <a14:useLocalDpi xmlns:a14="http://schemas.microsoft.com/office/drawing/2010/main" xmlns="" val="0"/>
              </a:ext>
            </a:extLst>
          </a:blip>
          <a:srcRect t="22961" r="3775" b="32796"/>
          <a:stretch/>
        </p:blipFill>
        <p:spPr>
          <a:xfrm flipV="1">
            <a:off x="5438799" y="4899586"/>
            <a:ext cx="1324850" cy="609141"/>
          </a:xfrm>
          <a:prstGeom prst="rect">
            <a:avLst/>
          </a:prstGeom>
        </p:spPr>
      </p:pic>
      <p:pic>
        <p:nvPicPr>
          <p:cNvPr id="103" name="Picture 102">
            <a:extLst>
              <a:ext uri="{FF2B5EF4-FFF2-40B4-BE49-F238E27FC236}">
                <a16:creationId xmlns:a16="http://schemas.microsoft.com/office/drawing/2014/main" xmlns="" id="{5C50C797-8B29-4814-989A-C0D4B1CDCA28}"/>
              </a:ext>
            </a:extLst>
          </p:cNvPr>
          <p:cNvPicPr>
            <a:picLocks noChangeAspect="1"/>
          </p:cNvPicPr>
          <p:nvPr/>
        </p:nvPicPr>
        <p:blipFill rotWithShape="1">
          <a:blip r:embed="rId2" cstate="print">
            <a:extLst>
              <a:ext uri="{BEBA8EAE-BF5A-486C-A8C5-ECC9F3942E4B}">
                <a14:imgProps xmlns:a14="http://schemas.microsoft.com/office/drawing/2010/main" xmlns="">
                  <a14:imgLayer r:embed="rId3">
                    <a14:imgEffect>
                      <a14:brightnessContrast bright="-20000" contrast="20000"/>
                    </a14:imgEffect>
                  </a14:imgLayer>
                </a14:imgProps>
              </a:ext>
              <a:ext uri="{28A0092B-C50C-407E-A947-70E740481C1C}">
                <a14:useLocalDpi xmlns:a14="http://schemas.microsoft.com/office/drawing/2010/main" xmlns="" val="0"/>
              </a:ext>
            </a:extLst>
          </a:blip>
          <a:srcRect t="22961" r="3775" b="32796"/>
          <a:stretch/>
        </p:blipFill>
        <p:spPr>
          <a:xfrm flipV="1">
            <a:off x="8281730" y="4926379"/>
            <a:ext cx="1324850" cy="609141"/>
          </a:xfrm>
          <a:prstGeom prst="rect">
            <a:avLst/>
          </a:prstGeom>
        </p:spPr>
      </p:pic>
      <p:sp>
        <p:nvSpPr>
          <p:cNvPr id="104" name="TextBox 103">
            <a:extLst>
              <a:ext uri="{FF2B5EF4-FFF2-40B4-BE49-F238E27FC236}">
                <a16:creationId xmlns:a16="http://schemas.microsoft.com/office/drawing/2014/main" xmlns="" id="{2E955D35-6842-4EF4-BB3F-D8145DC6C891}"/>
              </a:ext>
            </a:extLst>
          </p:cNvPr>
          <p:cNvSpPr txBox="1"/>
          <p:nvPr/>
        </p:nvSpPr>
        <p:spPr>
          <a:xfrm>
            <a:off x="5194865" y="3153638"/>
            <a:ext cx="1932812" cy="1200329"/>
          </a:xfrm>
          <a:prstGeom prst="rect">
            <a:avLst/>
          </a:prstGeom>
          <a:noFill/>
        </p:spPr>
        <p:txBody>
          <a:bodyPr wrap="square">
            <a:spAutoFit/>
          </a:bodyPr>
          <a:lstStyle/>
          <a:p>
            <a:pPr lvl="0" algn="ctr"/>
            <a:r>
              <a:rPr lang="id-ID" dirty="0" smtClean="0">
                <a:solidFill>
                  <a:srgbClr val="FAF3EC"/>
                </a:solidFill>
                <a:cs typeface="Aharoni" panose="02010803020104030203" pitchFamily="2" charset="-79"/>
              </a:rPr>
              <a:t>Penggunaan</a:t>
            </a:r>
            <a:r>
              <a:rPr lang="en-US" dirty="0" smtClean="0">
                <a:solidFill>
                  <a:srgbClr val="FAF3EC"/>
                </a:solidFill>
                <a:cs typeface="Aharoni" panose="02010803020104030203" pitchFamily="2" charset="-79"/>
              </a:rPr>
              <a:t> </a:t>
            </a:r>
            <a:r>
              <a:rPr lang="id-ID" dirty="0" smtClean="0">
                <a:solidFill>
                  <a:srgbClr val="FAF3EC"/>
                </a:solidFill>
                <a:cs typeface="Aharoni" panose="02010803020104030203" pitchFamily="2" charset="-79"/>
              </a:rPr>
              <a:t>Gambar memakai</a:t>
            </a:r>
            <a:r>
              <a:rPr lang="en-US" dirty="0" smtClean="0">
                <a:solidFill>
                  <a:srgbClr val="FAF3EC"/>
                </a:solidFill>
                <a:cs typeface="Aharoni" panose="02010803020104030203" pitchFamily="2" charset="-79"/>
              </a:rPr>
              <a:t> </a:t>
            </a:r>
            <a:r>
              <a:rPr lang="id-ID" dirty="0" smtClean="0">
                <a:solidFill>
                  <a:srgbClr val="FAF3EC"/>
                </a:solidFill>
                <a:cs typeface="Aharoni" panose="02010803020104030203" pitchFamily="2" charset="-79"/>
              </a:rPr>
              <a:t>250</a:t>
            </a:r>
            <a:r>
              <a:rPr lang="en-US" dirty="0" smtClean="0">
                <a:solidFill>
                  <a:srgbClr val="FAF3EC"/>
                </a:solidFill>
                <a:cs typeface="Aharoni" panose="02010803020104030203" pitchFamily="2" charset="-79"/>
              </a:rPr>
              <a:t> </a:t>
            </a:r>
            <a:r>
              <a:rPr lang="id-ID" dirty="0" smtClean="0">
                <a:solidFill>
                  <a:srgbClr val="FAF3EC"/>
                </a:solidFill>
                <a:cs typeface="Aharoni" panose="02010803020104030203" pitchFamily="2" charset="-79"/>
              </a:rPr>
              <a:t>gambar</a:t>
            </a:r>
            <a:r>
              <a:rPr lang="en-US" dirty="0" smtClean="0">
                <a:solidFill>
                  <a:srgbClr val="FAF3EC"/>
                </a:solidFill>
                <a:cs typeface="Aharoni" panose="02010803020104030203" pitchFamily="2" charset="-79"/>
              </a:rPr>
              <a:t> </a:t>
            </a:r>
            <a:r>
              <a:rPr lang="id-ID" dirty="0" smtClean="0">
                <a:solidFill>
                  <a:srgbClr val="FAF3EC"/>
                </a:solidFill>
                <a:cs typeface="Aharoni" panose="02010803020104030203" pitchFamily="2" charset="-79"/>
              </a:rPr>
              <a:t>pada</a:t>
            </a:r>
            <a:r>
              <a:rPr lang="en-US" dirty="0" smtClean="0">
                <a:solidFill>
                  <a:srgbClr val="FAF3EC"/>
                </a:solidFill>
                <a:cs typeface="Aharoni" panose="02010803020104030203" pitchFamily="2" charset="-79"/>
              </a:rPr>
              <a:t> </a:t>
            </a:r>
            <a:r>
              <a:rPr lang="id-ID" dirty="0" smtClean="0">
                <a:solidFill>
                  <a:srgbClr val="FAF3EC"/>
                </a:solidFill>
                <a:cs typeface="Aharoni" panose="02010803020104030203" pitchFamily="2" charset="-79"/>
              </a:rPr>
              <a:t>tiap</a:t>
            </a:r>
            <a:r>
              <a:rPr lang="en-US" dirty="0" smtClean="0">
                <a:solidFill>
                  <a:srgbClr val="FAF3EC"/>
                </a:solidFill>
                <a:cs typeface="Aharoni" panose="02010803020104030203" pitchFamily="2" charset="-79"/>
              </a:rPr>
              <a:t> </a:t>
            </a:r>
            <a:r>
              <a:rPr lang="id-ID" dirty="0" smtClean="0">
                <a:solidFill>
                  <a:srgbClr val="FAF3EC"/>
                </a:solidFill>
                <a:cs typeface="Aharoni" panose="02010803020104030203" pitchFamily="2" charset="-79"/>
              </a:rPr>
              <a:t>kain.</a:t>
            </a:r>
            <a:endParaRPr lang="en-US" dirty="0">
              <a:solidFill>
                <a:srgbClr val="FAF3EC"/>
              </a:solidFill>
              <a:cs typeface="Aharoni" panose="02010803020104030203" pitchFamily="2" charset="-79"/>
            </a:endParaRPr>
          </a:p>
        </p:txBody>
      </p:sp>
      <p:sp>
        <p:nvSpPr>
          <p:cNvPr id="105" name="TextBox 104">
            <a:extLst>
              <a:ext uri="{FF2B5EF4-FFF2-40B4-BE49-F238E27FC236}">
                <a16:creationId xmlns:a16="http://schemas.microsoft.com/office/drawing/2014/main" xmlns="" id="{9C134D56-A07E-4E1E-809B-EA9C01680215}"/>
              </a:ext>
            </a:extLst>
          </p:cNvPr>
          <p:cNvSpPr txBox="1"/>
          <p:nvPr/>
        </p:nvSpPr>
        <p:spPr>
          <a:xfrm>
            <a:off x="8095535" y="3176849"/>
            <a:ext cx="1932812" cy="1477328"/>
          </a:xfrm>
          <a:prstGeom prst="rect">
            <a:avLst/>
          </a:prstGeom>
          <a:noFill/>
        </p:spPr>
        <p:txBody>
          <a:bodyPr wrap="square">
            <a:spAutoFit/>
          </a:bodyPr>
          <a:lstStyle/>
          <a:p>
            <a:pPr lvl="0" algn="ctr">
              <a:spcAft>
                <a:spcPts val="1200"/>
              </a:spcAft>
            </a:pPr>
            <a:r>
              <a:rPr lang="id-ID" dirty="0" smtClean="0">
                <a:solidFill>
                  <a:srgbClr val="FAF3EC"/>
                </a:solidFill>
                <a:cs typeface="Aharoni" panose="02010803020104030203" pitchFamily="2" charset="-79"/>
              </a:rPr>
              <a:t>Convalutional Neural Network Menggunakan Sistem Operasi Android</a:t>
            </a:r>
            <a:endParaRPr lang="en-US" dirty="0">
              <a:solidFill>
                <a:srgbClr val="FAF3EC"/>
              </a:solidFill>
              <a:cs typeface="Aharoni" panose="02010803020104030203" pitchFamily="2" charset="-79"/>
            </a:endParaRPr>
          </a:p>
        </p:txBody>
      </p:sp>
      <p:grpSp>
        <p:nvGrpSpPr>
          <p:cNvPr id="122" name="Group 121">
            <a:extLst>
              <a:ext uri="{FF2B5EF4-FFF2-40B4-BE49-F238E27FC236}">
                <a16:creationId xmlns:a16="http://schemas.microsoft.com/office/drawing/2014/main" xmlns="" id="{B0266682-9DAF-45F1-98A7-F462DB533175}"/>
              </a:ext>
            </a:extLst>
          </p:cNvPr>
          <p:cNvGrpSpPr/>
          <p:nvPr/>
        </p:nvGrpSpPr>
        <p:grpSpPr>
          <a:xfrm>
            <a:off x="-514393" y="1548210"/>
            <a:ext cx="1895588" cy="725331"/>
            <a:chOff x="-511538" y="1880722"/>
            <a:chExt cx="1895588" cy="725331"/>
          </a:xfrm>
        </p:grpSpPr>
        <p:sp>
          <p:nvSpPr>
            <p:cNvPr id="123" name="Rectangle: Rounded Corners 122">
              <a:extLst>
                <a:ext uri="{FF2B5EF4-FFF2-40B4-BE49-F238E27FC236}">
                  <a16:creationId xmlns:a16="http://schemas.microsoft.com/office/drawing/2014/main" xmlns="" id="{88E05B09-D700-4A41-A123-50D3AB3CCD6B}"/>
                </a:ext>
              </a:extLst>
            </p:cNvPr>
            <p:cNvSpPr/>
            <p:nvPr/>
          </p:nvSpPr>
          <p:spPr>
            <a:xfrm>
              <a:off x="-511538" y="1880722"/>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hlinkClick r:id="rId4" action="ppaction://hlinksldjump"/>
              <a:extLst>
                <a:ext uri="{FF2B5EF4-FFF2-40B4-BE49-F238E27FC236}">
                  <a16:creationId xmlns:a16="http://schemas.microsoft.com/office/drawing/2014/main" xmlns="" id="{158FD366-5B36-41EF-917E-EFD9867E750A}"/>
                </a:ext>
              </a:extLst>
            </p:cNvPr>
            <p:cNvSpPr txBox="1"/>
            <p:nvPr/>
          </p:nvSpPr>
          <p:spPr>
            <a:xfrm>
              <a:off x="-250562" y="1939593"/>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Latar</a:t>
              </a:r>
              <a:r>
                <a:rPr lang="en-US" sz="1600" dirty="0">
                  <a:solidFill>
                    <a:srgbClr val="EBCDAF"/>
                  </a:solidFill>
                  <a:latin typeface="Aharoni" panose="02010803020104030203" pitchFamily="2" charset="-79"/>
                  <a:cs typeface="Aharoni" panose="02010803020104030203" pitchFamily="2" charset="-79"/>
                </a:rPr>
                <a:t> </a:t>
              </a:r>
            </a:p>
            <a:p>
              <a:pPr algn="ctr"/>
              <a:r>
                <a:rPr lang="en-US" sz="1600" dirty="0" err="1">
                  <a:solidFill>
                    <a:srgbClr val="EBCDAF"/>
                  </a:solidFill>
                  <a:latin typeface="Aharoni" panose="02010803020104030203" pitchFamily="2" charset="-79"/>
                  <a:cs typeface="Aharoni" panose="02010803020104030203" pitchFamily="2" charset="-79"/>
                </a:rPr>
                <a:t>belakang</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128" name="Group 127">
            <a:extLst>
              <a:ext uri="{FF2B5EF4-FFF2-40B4-BE49-F238E27FC236}">
                <a16:creationId xmlns:a16="http://schemas.microsoft.com/office/drawing/2014/main" xmlns="" id="{0BB371D5-6840-473C-A323-D36819C2C558}"/>
              </a:ext>
            </a:extLst>
          </p:cNvPr>
          <p:cNvGrpSpPr/>
          <p:nvPr/>
        </p:nvGrpSpPr>
        <p:grpSpPr>
          <a:xfrm>
            <a:off x="-519976" y="2443223"/>
            <a:ext cx="1906755" cy="1554139"/>
            <a:chOff x="-497331" y="3586896"/>
            <a:chExt cx="1906755" cy="1554139"/>
          </a:xfrm>
        </p:grpSpPr>
        <p:grpSp>
          <p:nvGrpSpPr>
            <p:cNvPr id="129" name="Group 128">
              <a:extLst>
                <a:ext uri="{FF2B5EF4-FFF2-40B4-BE49-F238E27FC236}">
                  <a16:creationId xmlns:a16="http://schemas.microsoft.com/office/drawing/2014/main" xmlns="" id="{054ED659-513F-445C-8A92-885CFFE7A097}"/>
                </a:ext>
              </a:extLst>
            </p:cNvPr>
            <p:cNvGrpSpPr/>
            <p:nvPr/>
          </p:nvGrpSpPr>
          <p:grpSpPr>
            <a:xfrm>
              <a:off x="-497331" y="3586896"/>
              <a:ext cx="1896765" cy="725331"/>
              <a:chOff x="-497331" y="3586896"/>
              <a:chExt cx="1896765" cy="725331"/>
            </a:xfrm>
          </p:grpSpPr>
          <p:sp>
            <p:nvSpPr>
              <p:cNvPr id="132" name="Rectangle: Rounded Corners 131">
                <a:extLst>
                  <a:ext uri="{FF2B5EF4-FFF2-40B4-BE49-F238E27FC236}">
                    <a16:creationId xmlns:a16="http://schemas.microsoft.com/office/drawing/2014/main" xmlns="" id="{944B5D95-D3C8-4102-9441-7FA1B7FF8313}"/>
                  </a:ext>
                </a:extLst>
              </p:cNvPr>
              <p:cNvSpPr/>
              <p:nvPr/>
            </p:nvSpPr>
            <p:spPr>
              <a:xfrm>
                <a:off x="-497331" y="3586896"/>
                <a:ext cx="1771219" cy="725331"/>
              </a:xfrm>
              <a:prstGeom prst="roundRect">
                <a:avLst>
                  <a:gd name="adj" fmla="val 33334"/>
                </a:avLst>
              </a:prstGeom>
              <a:solidFill>
                <a:srgbClr val="465C5B"/>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hlinkClick r:id="rId5" action="ppaction://hlinksldjump"/>
                <a:extLst>
                  <a:ext uri="{FF2B5EF4-FFF2-40B4-BE49-F238E27FC236}">
                    <a16:creationId xmlns:a16="http://schemas.microsoft.com/office/drawing/2014/main" xmlns="" id="{447E8113-6A7C-4D3E-88CF-814A898EAF0B}"/>
                  </a:ext>
                </a:extLst>
              </p:cNvPr>
              <p:cNvSpPr txBox="1"/>
              <p:nvPr/>
            </p:nvSpPr>
            <p:spPr>
              <a:xfrm>
                <a:off x="-235178" y="3646050"/>
                <a:ext cx="1634612" cy="584775"/>
              </a:xfrm>
              <a:prstGeom prst="rect">
                <a:avLst/>
              </a:prstGeom>
              <a:noFill/>
            </p:spPr>
            <p:txBody>
              <a:bodyPr wrap="square" rtlCol="0">
                <a:spAutoFit/>
              </a:bodyPr>
              <a:lstStyle/>
              <a:p>
                <a:pPr algn="ctr"/>
                <a:r>
                  <a:rPr lang="en-US" sz="1600" dirty="0">
                    <a:solidFill>
                      <a:srgbClr val="EBCDAF"/>
                    </a:solidFill>
                    <a:latin typeface="Aharoni" panose="02010803020104030203" pitchFamily="2" charset="-79"/>
                    <a:cs typeface="Aharoni" panose="02010803020104030203" pitchFamily="2" charset="-79"/>
                  </a:rPr>
                  <a:t>Batasan </a:t>
                </a:r>
                <a:r>
                  <a:rPr lang="en-US" sz="1600" dirty="0" err="1">
                    <a:solidFill>
                      <a:srgbClr val="EBCDAF"/>
                    </a:solidFill>
                    <a:latin typeface="Aharoni" panose="02010803020104030203" pitchFamily="2" charset="-79"/>
                    <a:cs typeface="Aharoni" panose="02010803020104030203" pitchFamily="2" charset="-79"/>
                  </a:rPr>
                  <a:t>Masalah</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130" name="Rectangle: Rounded Corners 129">
              <a:extLst>
                <a:ext uri="{FF2B5EF4-FFF2-40B4-BE49-F238E27FC236}">
                  <a16:creationId xmlns:a16="http://schemas.microsoft.com/office/drawing/2014/main" xmlns="" id="{445B1292-D0FD-4C6D-AF2B-D88FF6DF54AD}"/>
                </a:ext>
              </a:extLst>
            </p:cNvPr>
            <p:cNvSpPr/>
            <p:nvPr/>
          </p:nvSpPr>
          <p:spPr>
            <a:xfrm>
              <a:off x="-470896" y="4415704"/>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hlinkClick r:id="rId6" action="ppaction://hlinksldjump"/>
              <a:extLst>
                <a:ext uri="{FF2B5EF4-FFF2-40B4-BE49-F238E27FC236}">
                  <a16:creationId xmlns:a16="http://schemas.microsoft.com/office/drawing/2014/main" xmlns="" id="{C891EE90-1A77-42A5-B382-A243400E48DB}"/>
                </a:ext>
              </a:extLst>
            </p:cNvPr>
            <p:cNvSpPr txBox="1"/>
            <p:nvPr/>
          </p:nvSpPr>
          <p:spPr>
            <a:xfrm>
              <a:off x="-225188" y="4488445"/>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Rumusan</a:t>
              </a:r>
              <a:r>
                <a:rPr lang="en-US" sz="1600" dirty="0">
                  <a:solidFill>
                    <a:srgbClr val="EBCDAF"/>
                  </a:solidFill>
                  <a:latin typeface="Aharoni" panose="02010803020104030203" pitchFamily="2" charset="-79"/>
                  <a:cs typeface="Aharoni" panose="02010803020104030203" pitchFamily="2" charset="-79"/>
                </a:rPr>
                <a:t> </a:t>
              </a:r>
              <a:r>
                <a:rPr lang="en-US" sz="1600" dirty="0" err="1">
                  <a:solidFill>
                    <a:srgbClr val="EBCDAF"/>
                  </a:solidFill>
                  <a:latin typeface="Aharoni" panose="02010803020104030203" pitchFamily="2" charset="-79"/>
                  <a:cs typeface="Aharoni" panose="02010803020104030203" pitchFamily="2" charset="-79"/>
                </a:rPr>
                <a:t>Masalah</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134" name="Group 133">
            <a:extLst>
              <a:ext uri="{FF2B5EF4-FFF2-40B4-BE49-F238E27FC236}">
                <a16:creationId xmlns:a16="http://schemas.microsoft.com/office/drawing/2014/main" xmlns="" id="{814A67D8-379F-43AF-B538-A83DE9F9C008}"/>
              </a:ext>
            </a:extLst>
          </p:cNvPr>
          <p:cNvGrpSpPr/>
          <p:nvPr/>
        </p:nvGrpSpPr>
        <p:grpSpPr>
          <a:xfrm>
            <a:off x="-507465" y="4114922"/>
            <a:ext cx="1881733" cy="725331"/>
            <a:chOff x="-525229" y="2739323"/>
            <a:chExt cx="1881733" cy="725331"/>
          </a:xfrm>
        </p:grpSpPr>
        <p:sp>
          <p:nvSpPr>
            <p:cNvPr id="135" name="Rectangle: Rounded Corners 134">
              <a:extLst>
                <a:ext uri="{FF2B5EF4-FFF2-40B4-BE49-F238E27FC236}">
                  <a16:creationId xmlns:a16="http://schemas.microsoft.com/office/drawing/2014/main" xmlns="" id="{286B446A-9108-4A03-8AB0-B099606DE665}"/>
                </a:ext>
              </a:extLst>
            </p:cNvPr>
            <p:cNvSpPr/>
            <p:nvPr/>
          </p:nvSpPr>
          <p:spPr>
            <a:xfrm>
              <a:off x="-525229" y="2739323"/>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hlinkClick r:id="rId7" action="ppaction://hlinksldjump"/>
              <a:extLst>
                <a:ext uri="{FF2B5EF4-FFF2-40B4-BE49-F238E27FC236}">
                  <a16:creationId xmlns:a16="http://schemas.microsoft.com/office/drawing/2014/main" xmlns="" id="{9AAAF85F-8ACE-4BB6-A868-37F704D3DE63}"/>
                </a:ext>
              </a:extLst>
            </p:cNvPr>
            <p:cNvSpPr txBox="1"/>
            <p:nvPr/>
          </p:nvSpPr>
          <p:spPr>
            <a:xfrm>
              <a:off x="-278108" y="2784340"/>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Tujuan</a:t>
              </a:r>
              <a:r>
                <a:rPr lang="en-US" sz="1600" dirty="0">
                  <a:solidFill>
                    <a:srgbClr val="EBCDAF"/>
                  </a:solidFill>
                  <a:latin typeface="Aharoni" panose="02010803020104030203" pitchFamily="2" charset="-79"/>
                  <a:cs typeface="Aharoni" panose="02010803020104030203" pitchFamily="2" charset="-79"/>
                </a:rPr>
                <a:t> </a:t>
              </a:r>
              <a:r>
                <a:rPr lang="en-US" sz="1600" dirty="0" err="1">
                  <a:solidFill>
                    <a:srgbClr val="EBCDAF"/>
                  </a:solidFill>
                  <a:latin typeface="Aharoni" panose="02010803020104030203" pitchFamily="2" charset="-79"/>
                  <a:cs typeface="Aharoni" panose="02010803020104030203" pitchFamily="2" charset="-79"/>
                </a:rPr>
                <a:t>Penelitian</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109" name="Rectangle: Rounded Corners 78">
            <a:hlinkClick r:id="rId8"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110" name="Rectangle: Rounded Corners 79">
            <a:hlinkClick r:id="rId4"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111" name="Rectangle: Rounded Corners 80">
            <a:hlinkClick r:id="rId9"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112" name="Rectangle: Rounded Corners 88">
            <a:hlinkClick r:id="rId10"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sp>
        <p:nvSpPr>
          <p:cNvPr id="82" name="Rectangle: Rounded Corners 134">
            <a:hlinkClick r:id="rId11" action="ppaction://hlinksldjump"/>
            <a:extLst>
              <a:ext uri="{FF2B5EF4-FFF2-40B4-BE49-F238E27FC236}">
                <a16:creationId xmlns:a16="http://schemas.microsoft.com/office/drawing/2014/main" xmlns="" id="{286B446A-9108-4A03-8AB0-B099606DE665}"/>
              </a:ext>
            </a:extLst>
          </p:cNvPr>
          <p:cNvSpPr/>
          <p:nvPr/>
        </p:nvSpPr>
        <p:spPr>
          <a:xfrm>
            <a:off x="-502547" y="4960496"/>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hlinkClick r:id="rId7" action="ppaction://hlinksldjump"/>
            <a:extLst>
              <a:ext uri="{FF2B5EF4-FFF2-40B4-BE49-F238E27FC236}">
                <a16:creationId xmlns:a16="http://schemas.microsoft.com/office/drawing/2014/main" xmlns="" id="{9AAAF85F-8ACE-4BB6-A868-37F704D3DE63}"/>
              </a:ext>
            </a:extLst>
          </p:cNvPr>
          <p:cNvSpPr txBox="1"/>
          <p:nvPr/>
        </p:nvSpPr>
        <p:spPr>
          <a:xfrm>
            <a:off x="-255426" y="500551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Penelitian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Terkait</a:t>
            </a:r>
            <a:endParaRPr lang="en-US" sz="1600" dirty="0">
              <a:solidFill>
                <a:srgbClr val="EBCDAF"/>
              </a:solidFill>
              <a:latin typeface="Aharoni" panose="02010803020104030203" pitchFamily="2" charset="-79"/>
              <a:cs typeface="Aharoni" panose="02010803020104030203" pitchFamily="2" charset="-79"/>
            </a:endParaRPr>
          </a:p>
        </p:txBody>
      </p:sp>
      <p:pic>
        <p:nvPicPr>
          <p:cNvPr id="84" name="Picture 83" descr="unasman-logo.jpg"/>
          <p:cNvPicPr>
            <a:picLocks noChangeAspect="1"/>
          </p:cNvPicPr>
          <p:nvPr/>
        </p:nvPicPr>
        <p:blipFill>
          <a:blip r:embed="rId12"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207401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Effect transition="in" filter="fade">
                                      <p:cBhvr>
                                        <p:cTn id="9" dur="500"/>
                                        <p:tgtEl>
                                          <p:spTgt spid="7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9"/>
                                        </p:tgtEl>
                                        <p:attrNameLst>
                                          <p:attrName>style.visibility</p:attrName>
                                        </p:attrNameLst>
                                      </p:cBhvr>
                                      <p:to>
                                        <p:strVal val="visible"/>
                                      </p:to>
                                    </p:set>
                                    <p:anim calcmode="lin" valueType="num">
                                      <p:cBhvr>
                                        <p:cTn id="12" dur="500" fill="hold"/>
                                        <p:tgtEl>
                                          <p:spTgt spid="79"/>
                                        </p:tgtEl>
                                        <p:attrNameLst>
                                          <p:attrName>ppt_w</p:attrName>
                                        </p:attrNameLst>
                                      </p:cBhvr>
                                      <p:tavLst>
                                        <p:tav tm="0">
                                          <p:val>
                                            <p:fltVal val="0"/>
                                          </p:val>
                                        </p:tav>
                                        <p:tav tm="100000">
                                          <p:val>
                                            <p:strVal val="#ppt_w"/>
                                          </p:val>
                                        </p:tav>
                                      </p:tavLst>
                                    </p:anim>
                                    <p:anim calcmode="lin" valueType="num">
                                      <p:cBhvr>
                                        <p:cTn id="13" dur="500" fill="hold"/>
                                        <p:tgtEl>
                                          <p:spTgt spid="79"/>
                                        </p:tgtEl>
                                        <p:attrNameLst>
                                          <p:attrName>ppt_h</p:attrName>
                                        </p:attrNameLst>
                                      </p:cBhvr>
                                      <p:tavLst>
                                        <p:tav tm="0">
                                          <p:val>
                                            <p:fltVal val="0"/>
                                          </p:val>
                                        </p:tav>
                                        <p:tav tm="100000">
                                          <p:val>
                                            <p:strVal val="#ppt_h"/>
                                          </p:val>
                                        </p:tav>
                                      </p:tavLst>
                                    </p:anim>
                                    <p:animEffect transition="in" filter="fade">
                                      <p:cBhvr>
                                        <p:cTn id="14" dur="500"/>
                                        <p:tgtEl>
                                          <p:spTgt spid="7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cBhvr>
                                        <p:cTn id="17" dur="500" fill="hold"/>
                                        <p:tgtEl>
                                          <p:spTgt spid="80"/>
                                        </p:tgtEl>
                                        <p:attrNameLst>
                                          <p:attrName>ppt_w</p:attrName>
                                        </p:attrNameLst>
                                      </p:cBhvr>
                                      <p:tavLst>
                                        <p:tav tm="0">
                                          <p:val>
                                            <p:fltVal val="0"/>
                                          </p:val>
                                        </p:tav>
                                        <p:tav tm="100000">
                                          <p:val>
                                            <p:strVal val="#ppt_w"/>
                                          </p:val>
                                        </p:tav>
                                      </p:tavLst>
                                    </p:anim>
                                    <p:anim calcmode="lin" valueType="num">
                                      <p:cBhvr>
                                        <p:cTn id="18" dur="500" fill="hold"/>
                                        <p:tgtEl>
                                          <p:spTgt spid="80"/>
                                        </p:tgtEl>
                                        <p:attrNameLst>
                                          <p:attrName>ppt_h</p:attrName>
                                        </p:attrNameLst>
                                      </p:cBhvr>
                                      <p:tavLst>
                                        <p:tav tm="0">
                                          <p:val>
                                            <p:fltVal val="0"/>
                                          </p:val>
                                        </p:tav>
                                        <p:tav tm="100000">
                                          <p:val>
                                            <p:strVal val="#ppt_h"/>
                                          </p:val>
                                        </p:tav>
                                      </p:tavLst>
                                    </p:anim>
                                    <p:animEffect transition="in" filter="fade">
                                      <p:cBhvr>
                                        <p:cTn id="19" dur="500"/>
                                        <p:tgtEl>
                                          <p:spTgt spid="80"/>
                                        </p:tgtEl>
                                      </p:cBhvr>
                                    </p:animEffect>
                                  </p:childTnLst>
                                </p:cTn>
                              </p:par>
                              <p:par>
                                <p:cTn id="20" presetID="53" presetClass="entr" presetSubtype="16"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 calcmode="lin" valueType="num">
                                      <p:cBhvr>
                                        <p:cTn id="22" dur="500" fill="hold"/>
                                        <p:tgtEl>
                                          <p:spTgt spid="81"/>
                                        </p:tgtEl>
                                        <p:attrNameLst>
                                          <p:attrName>ppt_w</p:attrName>
                                        </p:attrNameLst>
                                      </p:cBhvr>
                                      <p:tavLst>
                                        <p:tav tm="0">
                                          <p:val>
                                            <p:fltVal val="0"/>
                                          </p:val>
                                        </p:tav>
                                        <p:tav tm="100000">
                                          <p:val>
                                            <p:strVal val="#ppt_w"/>
                                          </p:val>
                                        </p:tav>
                                      </p:tavLst>
                                    </p:anim>
                                    <p:anim calcmode="lin" valueType="num">
                                      <p:cBhvr>
                                        <p:cTn id="23" dur="500" fill="hold"/>
                                        <p:tgtEl>
                                          <p:spTgt spid="81"/>
                                        </p:tgtEl>
                                        <p:attrNameLst>
                                          <p:attrName>ppt_h</p:attrName>
                                        </p:attrNameLst>
                                      </p:cBhvr>
                                      <p:tavLst>
                                        <p:tav tm="0">
                                          <p:val>
                                            <p:fltVal val="0"/>
                                          </p:val>
                                        </p:tav>
                                        <p:tav tm="100000">
                                          <p:val>
                                            <p:strVal val="#ppt_h"/>
                                          </p:val>
                                        </p:tav>
                                      </p:tavLst>
                                    </p:anim>
                                    <p:animEffect transition="in" filter="fade">
                                      <p:cBhvr>
                                        <p:cTn id="24" dur="500"/>
                                        <p:tgtEl>
                                          <p:spTgt spid="8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anim calcmode="lin" valueType="num">
                                      <p:cBhvr>
                                        <p:cTn id="27" dur="500" fill="hold"/>
                                        <p:tgtEl>
                                          <p:spTgt spid="89"/>
                                        </p:tgtEl>
                                        <p:attrNameLst>
                                          <p:attrName>ppt_w</p:attrName>
                                        </p:attrNameLst>
                                      </p:cBhvr>
                                      <p:tavLst>
                                        <p:tav tm="0">
                                          <p:val>
                                            <p:fltVal val="0"/>
                                          </p:val>
                                        </p:tav>
                                        <p:tav tm="100000">
                                          <p:val>
                                            <p:strVal val="#ppt_w"/>
                                          </p:val>
                                        </p:tav>
                                      </p:tavLst>
                                    </p:anim>
                                    <p:anim calcmode="lin" valueType="num">
                                      <p:cBhvr>
                                        <p:cTn id="28" dur="500" fill="hold"/>
                                        <p:tgtEl>
                                          <p:spTgt spid="89"/>
                                        </p:tgtEl>
                                        <p:attrNameLst>
                                          <p:attrName>ppt_h</p:attrName>
                                        </p:attrNameLst>
                                      </p:cBhvr>
                                      <p:tavLst>
                                        <p:tav tm="0">
                                          <p:val>
                                            <p:fltVal val="0"/>
                                          </p:val>
                                        </p:tav>
                                        <p:tav tm="100000">
                                          <p:val>
                                            <p:strVal val="#ppt_h"/>
                                          </p:val>
                                        </p:tav>
                                      </p:tavLst>
                                    </p:anim>
                                    <p:animEffect transition="in" filter="fade">
                                      <p:cBhvr>
                                        <p:cTn id="29" dur="500"/>
                                        <p:tgtEl>
                                          <p:spTgt spid="8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4"/>
                                        </p:tgtEl>
                                        <p:attrNameLst>
                                          <p:attrName>style.visibility</p:attrName>
                                        </p:attrNameLst>
                                      </p:cBhvr>
                                      <p:to>
                                        <p:strVal val="visible"/>
                                      </p:to>
                                    </p:set>
                                    <p:anim calcmode="lin" valueType="num">
                                      <p:cBhvr>
                                        <p:cTn id="32" dur="500" fill="hold"/>
                                        <p:tgtEl>
                                          <p:spTgt spid="104"/>
                                        </p:tgtEl>
                                        <p:attrNameLst>
                                          <p:attrName>ppt_w</p:attrName>
                                        </p:attrNameLst>
                                      </p:cBhvr>
                                      <p:tavLst>
                                        <p:tav tm="0">
                                          <p:val>
                                            <p:fltVal val="0"/>
                                          </p:val>
                                        </p:tav>
                                        <p:tav tm="100000">
                                          <p:val>
                                            <p:strVal val="#ppt_w"/>
                                          </p:val>
                                        </p:tav>
                                      </p:tavLst>
                                    </p:anim>
                                    <p:anim calcmode="lin" valueType="num">
                                      <p:cBhvr>
                                        <p:cTn id="33" dur="500" fill="hold"/>
                                        <p:tgtEl>
                                          <p:spTgt spid="104"/>
                                        </p:tgtEl>
                                        <p:attrNameLst>
                                          <p:attrName>ppt_h</p:attrName>
                                        </p:attrNameLst>
                                      </p:cBhvr>
                                      <p:tavLst>
                                        <p:tav tm="0">
                                          <p:val>
                                            <p:fltVal val="0"/>
                                          </p:val>
                                        </p:tav>
                                        <p:tav tm="100000">
                                          <p:val>
                                            <p:strVal val="#ppt_h"/>
                                          </p:val>
                                        </p:tav>
                                      </p:tavLst>
                                    </p:anim>
                                    <p:animEffect transition="in" filter="fade">
                                      <p:cBhvr>
                                        <p:cTn id="34" dur="500"/>
                                        <p:tgtEl>
                                          <p:spTgt spid="104"/>
                                        </p:tgtEl>
                                      </p:cBhvr>
                                    </p:animEffect>
                                  </p:childTnLst>
                                </p:cTn>
                              </p:par>
                              <p:par>
                                <p:cTn id="35" presetID="53" presetClass="entr" presetSubtype="16"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anim calcmode="lin" valueType="num">
                                      <p:cBhvr>
                                        <p:cTn id="37" dur="500" fill="hold"/>
                                        <p:tgtEl>
                                          <p:spTgt spid="102"/>
                                        </p:tgtEl>
                                        <p:attrNameLst>
                                          <p:attrName>ppt_w</p:attrName>
                                        </p:attrNameLst>
                                      </p:cBhvr>
                                      <p:tavLst>
                                        <p:tav tm="0">
                                          <p:val>
                                            <p:fltVal val="0"/>
                                          </p:val>
                                        </p:tav>
                                        <p:tav tm="100000">
                                          <p:val>
                                            <p:strVal val="#ppt_w"/>
                                          </p:val>
                                        </p:tav>
                                      </p:tavLst>
                                    </p:anim>
                                    <p:anim calcmode="lin" valueType="num">
                                      <p:cBhvr>
                                        <p:cTn id="38" dur="500" fill="hold"/>
                                        <p:tgtEl>
                                          <p:spTgt spid="102"/>
                                        </p:tgtEl>
                                        <p:attrNameLst>
                                          <p:attrName>ppt_h</p:attrName>
                                        </p:attrNameLst>
                                      </p:cBhvr>
                                      <p:tavLst>
                                        <p:tav tm="0">
                                          <p:val>
                                            <p:fltVal val="0"/>
                                          </p:val>
                                        </p:tav>
                                        <p:tav tm="100000">
                                          <p:val>
                                            <p:strVal val="#ppt_h"/>
                                          </p:val>
                                        </p:tav>
                                      </p:tavLst>
                                    </p:anim>
                                    <p:animEffect transition="in" filter="fade">
                                      <p:cBhvr>
                                        <p:cTn id="39" dur="500"/>
                                        <p:tgtEl>
                                          <p:spTgt spid="102"/>
                                        </p:tgtEl>
                                      </p:cBhvr>
                                    </p:animEffect>
                                  </p:childTnLst>
                                </p:cTn>
                              </p:par>
                              <p:par>
                                <p:cTn id="40" presetID="53" presetClass="entr" presetSubtype="16" fill="hold" nodeType="withEffect">
                                  <p:stCondLst>
                                    <p:cond delay="0"/>
                                  </p:stCondLst>
                                  <p:childTnLst>
                                    <p:set>
                                      <p:cBhvr>
                                        <p:cTn id="41" dur="1" fill="hold">
                                          <p:stCondLst>
                                            <p:cond delay="0"/>
                                          </p:stCondLst>
                                        </p:cTn>
                                        <p:tgtEl>
                                          <p:spTgt spid="95"/>
                                        </p:tgtEl>
                                        <p:attrNameLst>
                                          <p:attrName>style.visibility</p:attrName>
                                        </p:attrNameLst>
                                      </p:cBhvr>
                                      <p:to>
                                        <p:strVal val="visible"/>
                                      </p:to>
                                    </p:set>
                                    <p:anim calcmode="lin" valueType="num">
                                      <p:cBhvr>
                                        <p:cTn id="42" dur="500" fill="hold"/>
                                        <p:tgtEl>
                                          <p:spTgt spid="95"/>
                                        </p:tgtEl>
                                        <p:attrNameLst>
                                          <p:attrName>ppt_w</p:attrName>
                                        </p:attrNameLst>
                                      </p:cBhvr>
                                      <p:tavLst>
                                        <p:tav tm="0">
                                          <p:val>
                                            <p:fltVal val="0"/>
                                          </p:val>
                                        </p:tav>
                                        <p:tav tm="100000">
                                          <p:val>
                                            <p:strVal val="#ppt_w"/>
                                          </p:val>
                                        </p:tav>
                                      </p:tavLst>
                                    </p:anim>
                                    <p:anim calcmode="lin" valueType="num">
                                      <p:cBhvr>
                                        <p:cTn id="43" dur="500" fill="hold"/>
                                        <p:tgtEl>
                                          <p:spTgt spid="95"/>
                                        </p:tgtEl>
                                        <p:attrNameLst>
                                          <p:attrName>ppt_h</p:attrName>
                                        </p:attrNameLst>
                                      </p:cBhvr>
                                      <p:tavLst>
                                        <p:tav tm="0">
                                          <p:val>
                                            <p:fltVal val="0"/>
                                          </p:val>
                                        </p:tav>
                                        <p:tav tm="100000">
                                          <p:val>
                                            <p:strVal val="#ppt_h"/>
                                          </p:val>
                                        </p:tav>
                                      </p:tavLst>
                                    </p:anim>
                                    <p:animEffect transition="in" filter="fade">
                                      <p:cBhvr>
                                        <p:cTn id="44" dur="500"/>
                                        <p:tgtEl>
                                          <p:spTgt spid="9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94"/>
                                        </p:tgtEl>
                                        <p:attrNameLst>
                                          <p:attrName>style.visibility</p:attrName>
                                        </p:attrNameLst>
                                      </p:cBhvr>
                                      <p:to>
                                        <p:strVal val="visible"/>
                                      </p:to>
                                    </p:set>
                                    <p:anim calcmode="lin" valueType="num">
                                      <p:cBhvr>
                                        <p:cTn id="47" dur="500" fill="hold"/>
                                        <p:tgtEl>
                                          <p:spTgt spid="94"/>
                                        </p:tgtEl>
                                        <p:attrNameLst>
                                          <p:attrName>ppt_w</p:attrName>
                                        </p:attrNameLst>
                                      </p:cBhvr>
                                      <p:tavLst>
                                        <p:tav tm="0">
                                          <p:val>
                                            <p:fltVal val="0"/>
                                          </p:val>
                                        </p:tav>
                                        <p:tav tm="100000">
                                          <p:val>
                                            <p:strVal val="#ppt_w"/>
                                          </p:val>
                                        </p:tav>
                                      </p:tavLst>
                                    </p:anim>
                                    <p:anim calcmode="lin" valueType="num">
                                      <p:cBhvr>
                                        <p:cTn id="48" dur="500" fill="hold"/>
                                        <p:tgtEl>
                                          <p:spTgt spid="94"/>
                                        </p:tgtEl>
                                        <p:attrNameLst>
                                          <p:attrName>ppt_h</p:attrName>
                                        </p:attrNameLst>
                                      </p:cBhvr>
                                      <p:tavLst>
                                        <p:tav tm="0">
                                          <p:val>
                                            <p:fltVal val="0"/>
                                          </p:val>
                                        </p:tav>
                                        <p:tav tm="100000">
                                          <p:val>
                                            <p:strVal val="#ppt_h"/>
                                          </p:val>
                                        </p:tav>
                                      </p:tavLst>
                                    </p:anim>
                                    <p:animEffect transition="in" filter="fade">
                                      <p:cBhvr>
                                        <p:cTn id="49" dur="500"/>
                                        <p:tgtEl>
                                          <p:spTgt spid="94"/>
                                        </p:tgtEl>
                                      </p:cBhvr>
                                    </p:animEffect>
                                  </p:childTnLst>
                                </p:cTn>
                              </p:par>
                              <p:par>
                                <p:cTn id="50" presetID="53" presetClass="entr" presetSubtype="16" fill="hold" nodeType="withEffect">
                                  <p:stCondLst>
                                    <p:cond delay="0"/>
                                  </p:stCondLst>
                                  <p:childTnLst>
                                    <p:set>
                                      <p:cBhvr>
                                        <p:cTn id="51" dur="1" fill="hold">
                                          <p:stCondLst>
                                            <p:cond delay="0"/>
                                          </p:stCondLst>
                                        </p:cTn>
                                        <p:tgtEl>
                                          <p:spTgt spid="96"/>
                                        </p:tgtEl>
                                        <p:attrNameLst>
                                          <p:attrName>style.visibility</p:attrName>
                                        </p:attrNameLst>
                                      </p:cBhvr>
                                      <p:to>
                                        <p:strVal val="visible"/>
                                      </p:to>
                                    </p:set>
                                    <p:anim calcmode="lin" valueType="num">
                                      <p:cBhvr>
                                        <p:cTn id="52" dur="500" fill="hold"/>
                                        <p:tgtEl>
                                          <p:spTgt spid="96"/>
                                        </p:tgtEl>
                                        <p:attrNameLst>
                                          <p:attrName>ppt_w</p:attrName>
                                        </p:attrNameLst>
                                      </p:cBhvr>
                                      <p:tavLst>
                                        <p:tav tm="0">
                                          <p:val>
                                            <p:fltVal val="0"/>
                                          </p:val>
                                        </p:tav>
                                        <p:tav tm="100000">
                                          <p:val>
                                            <p:strVal val="#ppt_w"/>
                                          </p:val>
                                        </p:tav>
                                      </p:tavLst>
                                    </p:anim>
                                    <p:anim calcmode="lin" valueType="num">
                                      <p:cBhvr>
                                        <p:cTn id="53" dur="500" fill="hold"/>
                                        <p:tgtEl>
                                          <p:spTgt spid="96"/>
                                        </p:tgtEl>
                                        <p:attrNameLst>
                                          <p:attrName>ppt_h</p:attrName>
                                        </p:attrNameLst>
                                      </p:cBhvr>
                                      <p:tavLst>
                                        <p:tav tm="0">
                                          <p:val>
                                            <p:fltVal val="0"/>
                                          </p:val>
                                        </p:tav>
                                        <p:tav tm="100000">
                                          <p:val>
                                            <p:strVal val="#ppt_h"/>
                                          </p:val>
                                        </p:tav>
                                      </p:tavLst>
                                    </p:anim>
                                    <p:animEffect transition="in" filter="fade">
                                      <p:cBhvr>
                                        <p:cTn id="54" dur="500"/>
                                        <p:tgtEl>
                                          <p:spTgt spid="9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05"/>
                                        </p:tgtEl>
                                        <p:attrNameLst>
                                          <p:attrName>style.visibility</p:attrName>
                                        </p:attrNameLst>
                                      </p:cBhvr>
                                      <p:to>
                                        <p:strVal val="visible"/>
                                      </p:to>
                                    </p:set>
                                    <p:anim calcmode="lin" valueType="num">
                                      <p:cBhvr>
                                        <p:cTn id="57" dur="500" fill="hold"/>
                                        <p:tgtEl>
                                          <p:spTgt spid="105"/>
                                        </p:tgtEl>
                                        <p:attrNameLst>
                                          <p:attrName>ppt_w</p:attrName>
                                        </p:attrNameLst>
                                      </p:cBhvr>
                                      <p:tavLst>
                                        <p:tav tm="0">
                                          <p:val>
                                            <p:fltVal val="0"/>
                                          </p:val>
                                        </p:tav>
                                        <p:tav tm="100000">
                                          <p:val>
                                            <p:strVal val="#ppt_w"/>
                                          </p:val>
                                        </p:tav>
                                      </p:tavLst>
                                    </p:anim>
                                    <p:anim calcmode="lin" valueType="num">
                                      <p:cBhvr>
                                        <p:cTn id="58" dur="500" fill="hold"/>
                                        <p:tgtEl>
                                          <p:spTgt spid="105"/>
                                        </p:tgtEl>
                                        <p:attrNameLst>
                                          <p:attrName>ppt_h</p:attrName>
                                        </p:attrNameLst>
                                      </p:cBhvr>
                                      <p:tavLst>
                                        <p:tav tm="0">
                                          <p:val>
                                            <p:fltVal val="0"/>
                                          </p:val>
                                        </p:tav>
                                        <p:tav tm="100000">
                                          <p:val>
                                            <p:strVal val="#ppt_h"/>
                                          </p:val>
                                        </p:tav>
                                      </p:tavLst>
                                    </p:anim>
                                    <p:animEffect transition="in" filter="fade">
                                      <p:cBhvr>
                                        <p:cTn id="59" dur="500"/>
                                        <p:tgtEl>
                                          <p:spTgt spid="105"/>
                                        </p:tgtEl>
                                      </p:cBhvr>
                                    </p:animEffect>
                                  </p:childTnLst>
                                </p:cTn>
                              </p:par>
                              <p:par>
                                <p:cTn id="60" presetID="53" presetClass="entr" presetSubtype="16" fill="hold" nodeType="withEffect">
                                  <p:stCondLst>
                                    <p:cond delay="0"/>
                                  </p:stCondLst>
                                  <p:childTnLst>
                                    <p:set>
                                      <p:cBhvr>
                                        <p:cTn id="61" dur="1" fill="hold">
                                          <p:stCondLst>
                                            <p:cond delay="0"/>
                                          </p:stCondLst>
                                        </p:cTn>
                                        <p:tgtEl>
                                          <p:spTgt spid="103"/>
                                        </p:tgtEl>
                                        <p:attrNameLst>
                                          <p:attrName>style.visibility</p:attrName>
                                        </p:attrNameLst>
                                      </p:cBhvr>
                                      <p:to>
                                        <p:strVal val="visible"/>
                                      </p:to>
                                    </p:set>
                                    <p:anim calcmode="lin" valueType="num">
                                      <p:cBhvr>
                                        <p:cTn id="62" dur="500" fill="hold"/>
                                        <p:tgtEl>
                                          <p:spTgt spid="103"/>
                                        </p:tgtEl>
                                        <p:attrNameLst>
                                          <p:attrName>ppt_w</p:attrName>
                                        </p:attrNameLst>
                                      </p:cBhvr>
                                      <p:tavLst>
                                        <p:tav tm="0">
                                          <p:val>
                                            <p:fltVal val="0"/>
                                          </p:val>
                                        </p:tav>
                                        <p:tav tm="100000">
                                          <p:val>
                                            <p:strVal val="#ppt_w"/>
                                          </p:val>
                                        </p:tav>
                                      </p:tavLst>
                                    </p:anim>
                                    <p:anim calcmode="lin" valueType="num">
                                      <p:cBhvr>
                                        <p:cTn id="63" dur="500" fill="hold"/>
                                        <p:tgtEl>
                                          <p:spTgt spid="103"/>
                                        </p:tgtEl>
                                        <p:attrNameLst>
                                          <p:attrName>ppt_h</p:attrName>
                                        </p:attrNameLst>
                                      </p:cBhvr>
                                      <p:tavLst>
                                        <p:tav tm="0">
                                          <p:val>
                                            <p:fltVal val="0"/>
                                          </p:val>
                                        </p:tav>
                                        <p:tav tm="100000">
                                          <p:val>
                                            <p:strVal val="#ppt_h"/>
                                          </p:val>
                                        </p:tav>
                                      </p:tavLst>
                                    </p:anim>
                                    <p:animEffect transition="in" filter="fade">
                                      <p:cBhvr>
                                        <p:cTn id="64"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animBg="1"/>
      <p:bldP spid="80" grpId="0"/>
      <p:bldP spid="89" grpId="0" animBg="1"/>
      <p:bldP spid="94" grpId="0" animBg="1"/>
      <p:bldP spid="104" grpId="0"/>
      <p:bldP spid="10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678873" y="983676"/>
            <a:ext cx="10872357" cy="5237019"/>
          </a:xfrm>
          <a:prstGeom prst="roundRect">
            <a:avLst>
              <a:gd name="adj" fmla="val 4982"/>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xmlns="" id="{2B0981BB-2994-4382-9B09-D7F34C6BCE96}"/>
              </a:ext>
            </a:extLst>
          </p:cNvPr>
          <p:cNvSpPr txBox="1"/>
          <p:nvPr/>
        </p:nvSpPr>
        <p:spPr>
          <a:xfrm>
            <a:off x="3870616" y="1476343"/>
            <a:ext cx="4116525" cy="461665"/>
          </a:xfrm>
          <a:prstGeom prst="rect">
            <a:avLst/>
          </a:prstGeom>
          <a:noFill/>
        </p:spPr>
        <p:txBody>
          <a:bodyPr wrap="square" rtlCol="0">
            <a:spAutoFit/>
          </a:bodyPr>
          <a:lstStyle/>
          <a:p>
            <a:pPr algn="ctr"/>
            <a:r>
              <a:rPr lang="en-US" sz="2400" dirty="0">
                <a:solidFill>
                  <a:srgbClr val="FAF3EC"/>
                </a:solidFill>
                <a:latin typeface="Aharoni" panose="02010803020104030203" pitchFamily="2" charset="-79"/>
                <a:cs typeface="Aharoni" panose="02010803020104030203" pitchFamily="2" charset="-79"/>
              </a:rPr>
              <a:t>RUMUSAN MASALAH</a:t>
            </a:r>
          </a:p>
        </p:txBody>
      </p:sp>
      <p:pic>
        <p:nvPicPr>
          <p:cNvPr id="28" name="Picture 27">
            <a:extLst>
              <a:ext uri="{FF2B5EF4-FFF2-40B4-BE49-F238E27FC236}">
                <a16:creationId xmlns:a16="http://schemas.microsoft.com/office/drawing/2014/main" xmlns="" id="{A0EE9A8B-850A-44CD-A160-632E087991A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923933" flipH="1">
            <a:off x="9513661" y="1486682"/>
            <a:ext cx="1372220" cy="1372220"/>
          </a:xfrm>
          <a:prstGeom prst="rect">
            <a:avLst/>
          </a:prstGeom>
        </p:spPr>
      </p:pic>
      <p:sp>
        <p:nvSpPr>
          <p:cNvPr id="106" name="Rectangle: Rounded Corners 105">
            <a:extLst>
              <a:ext uri="{FF2B5EF4-FFF2-40B4-BE49-F238E27FC236}">
                <a16:creationId xmlns:a16="http://schemas.microsoft.com/office/drawing/2014/main" xmlns="" id="{3BD3C1AF-748A-415A-A9E0-3E469B269D7B}"/>
              </a:ext>
            </a:extLst>
          </p:cNvPr>
          <p:cNvSpPr/>
          <p:nvPr/>
        </p:nvSpPr>
        <p:spPr>
          <a:xfrm>
            <a:off x="4440199" y="2443279"/>
            <a:ext cx="5839558" cy="3249597"/>
          </a:xfrm>
          <a:prstGeom prst="roundRect">
            <a:avLst>
              <a:gd name="adj" fmla="val 50000"/>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smtClean="0">
                <a:solidFill>
                  <a:schemeClr val="tx1"/>
                </a:solidFill>
              </a:rPr>
              <a:t>Dari latar belakang yang telah dijelaskan diatas, maka untuk menyelesaikan masalah tersebut pada penelitian ini akan dirancang sebuah sistem untuk klasifikasi pada motif batik.</a:t>
            </a:r>
            <a:endParaRPr lang="en-US" sz="2400" dirty="0" smtClean="0">
              <a:solidFill>
                <a:schemeClr val="tx1"/>
              </a:solidFill>
            </a:endParaRPr>
          </a:p>
          <a:p>
            <a:pPr algn="ctr"/>
            <a:endParaRPr lang="en-US" dirty="0"/>
          </a:p>
        </p:txBody>
      </p:sp>
      <p:pic>
        <p:nvPicPr>
          <p:cNvPr id="19" name="Picture 18">
            <a:extLst>
              <a:ext uri="{FF2B5EF4-FFF2-40B4-BE49-F238E27FC236}">
                <a16:creationId xmlns:a16="http://schemas.microsoft.com/office/drawing/2014/main" xmlns="" id="{45864026-1388-4D7F-98AF-ED0C18445E28}"/>
              </a:ext>
            </a:extLst>
          </p:cNvPr>
          <p:cNvPicPr>
            <a:picLocks noChangeAspect="1"/>
          </p:cNvPicPr>
          <p:nvPr/>
        </p:nvPicPr>
        <p:blipFill rotWithShape="1">
          <a:blip r:embed="rId3"/>
          <a:srcRect l="69570" r="-1086" b="-1931"/>
          <a:stretch/>
        </p:blipFill>
        <p:spPr>
          <a:xfrm flipH="1">
            <a:off x="1865454" y="1793936"/>
            <a:ext cx="2248569" cy="3567578"/>
          </a:xfrm>
          <a:prstGeom prst="rect">
            <a:avLst/>
          </a:prstGeom>
        </p:spPr>
      </p:pic>
      <p:grpSp>
        <p:nvGrpSpPr>
          <p:cNvPr id="80" name="Group 79">
            <a:extLst>
              <a:ext uri="{FF2B5EF4-FFF2-40B4-BE49-F238E27FC236}">
                <a16:creationId xmlns:a16="http://schemas.microsoft.com/office/drawing/2014/main" xmlns="" id="{B0266682-9DAF-45F1-98A7-F462DB533175}"/>
              </a:ext>
            </a:extLst>
          </p:cNvPr>
          <p:cNvGrpSpPr/>
          <p:nvPr/>
        </p:nvGrpSpPr>
        <p:grpSpPr>
          <a:xfrm>
            <a:off x="-514393" y="1548210"/>
            <a:ext cx="1895588" cy="725331"/>
            <a:chOff x="-511538" y="1880722"/>
            <a:chExt cx="1895588" cy="725331"/>
          </a:xfrm>
        </p:grpSpPr>
        <p:sp>
          <p:nvSpPr>
            <p:cNvPr id="81" name="Rectangle: Rounded Corners 122">
              <a:extLst>
                <a:ext uri="{FF2B5EF4-FFF2-40B4-BE49-F238E27FC236}">
                  <a16:creationId xmlns:a16="http://schemas.microsoft.com/office/drawing/2014/main" xmlns="" id="{88E05B09-D700-4A41-A123-50D3AB3CCD6B}"/>
                </a:ext>
              </a:extLst>
            </p:cNvPr>
            <p:cNvSpPr/>
            <p:nvPr/>
          </p:nvSpPr>
          <p:spPr>
            <a:xfrm>
              <a:off x="-511538" y="1880722"/>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hlinkClick r:id="rId4" action="ppaction://hlinksldjump"/>
              <a:extLst>
                <a:ext uri="{FF2B5EF4-FFF2-40B4-BE49-F238E27FC236}">
                  <a16:creationId xmlns:a16="http://schemas.microsoft.com/office/drawing/2014/main" xmlns="" id="{158FD366-5B36-41EF-917E-EFD9867E750A}"/>
                </a:ext>
              </a:extLst>
            </p:cNvPr>
            <p:cNvSpPr txBox="1"/>
            <p:nvPr/>
          </p:nvSpPr>
          <p:spPr>
            <a:xfrm>
              <a:off x="-250562" y="1939593"/>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Latar</a:t>
              </a:r>
              <a:r>
                <a:rPr lang="en-US" sz="1600" dirty="0">
                  <a:solidFill>
                    <a:srgbClr val="EBCDAF"/>
                  </a:solidFill>
                  <a:latin typeface="Aharoni" panose="02010803020104030203" pitchFamily="2" charset="-79"/>
                  <a:cs typeface="Aharoni" panose="02010803020104030203" pitchFamily="2" charset="-79"/>
                </a:rPr>
                <a:t> </a:t>
              </a:r>
            </a:p>
            <a:p>
              <a:pPr algn="ctr"/>
              <a:r>
                <a:rPr lang="en-US" sz="1600" dirty="0" err="1">
                  <a:solidFill>
                    <a:srgbClr val="EBCDAF"/>
                  </a:solidFill>
                  <a:latin typeface="Aharoni" panose="02010803020104030203" pitchFamily="2" charset="-79"/>
                  <a:cs typeface="Aharoni" panose="02010803020104030203" pitchFamily="2" charset="-79"/>
                </a:rPr>
                <a:t>belakang</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87" name="Rectangle: Rounded Corners 131">
            <a:extLst>
              <a:ext uri="{FF2B5EF4-FFF2-40B4-BE49-F238E27FC236}">
                <a16:creationId xmlns:a16="http://schemas.microsoft.com/office/drawing/2014/main" xmlns="" id="{944B5D95-D3C8-4102-9441-7FA1B7FF8313}"/>
              </a:ext>
            </a:extLst>
          </p:cNvPr>
          <p:cNvSpPr/>
          <p:nvPr/>
        </p:nvSpPr>
        <p:spPr>
          <a:xfrm>
            <a:off x="-519976" y="2443223"/>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hlinkClick r:id="rId5" action="ppaction://hlinksldjump"/>
            <a:extLst>
              <a:ext uri="{FF2B5EF4-FFF2-40B4-BE49-F238E27FC236}">
                <a16:creationId xmlns:a16="http://schemas.microsoft.com/office/drawing/2014/main" xmlns="" id="{447E8113-6A7C-4D3E-88CF-814A898EAF0B}"/>
              </a:ext>
            </a:extLst>
          </p:cNvPr>
          <p:cNvSpPr txBox="1"/>
          <p:nvPr/>
        </p:nvSpPr>
        <p:spPr>
          <a:xfrm>
            <a:off x="-257823" y="2502377"/>
            <a:ext cx="1634612" cy="584775"/>
          </a:xfrm>
          <a:prstGeom prst="rect">
            <a:avLst/>
          </a:prstGeom>
          <a:noFill/>
        </p:spPr>
        <p:txBody>
          <a:bodyPr wrap="square" rtlCol="0">
            <a:spAutoFit/>
          </a:bodyPr>
          <a:lstStyle/>
          <a:p>
            <a:pPr algn="ctr"/>
            <a:r>
              <a:rPr lang="en-US" sz="1600" dirty="0">
                <a:solidFill>
                  <a:srgbClr val="EBCDAF"/>
                </a:solidFill>
                <a:latin typeface="Aharoni" panose="02010803020104030203" pitchFamily="2" charset="-79"/>
                <a:cs typeface="Aharoni" panose="02010803020104030203" pitchFamily="2" charset="-79"/>
              </a:rPr>
              <a:t>Batasan </a:t>
            </a:r>
            <a:r>
              <a:rPr lang="en-US" sz="1600" dirty="0" err="1">
                <a:solidFill>
                  <a:srgbClr val="EBCDAF"/>
                </a:solidFill>
                <a:latin typeface="Aharoni" panose="02010803020104030203" pitchFamily="2" charset="-79"/>
                <a:cs typeface="Aharoni" panose="02010803020104030203" pitchFamily="2" charset="-79"/>
              </a:rPr>
              <a:t>Masalah</a:t>
            </a:r>
            <a:endParaRPr lang="en-US" sz="1600" dirty="0">
              <a:solidFill>
                <a:srgbClr val="EBCDAF"/>
              </a:solidFill>
              <a:latin typeface="Aharoni" panose="02010803020104030203" pitchFamily="2" charset="-79"/>
              <a:cs typeface="Aharoni" panose="02010803020104030203" pitchFamily="2" charset="-79"/>
            </a:endParaRPr>
          </a:p>
        </p:txBody>
      </p:sp>
      <p:sp>
        <p:nvSpPr>
          <p:cNvPr id="85" name="Rectangle: Rounded Corners 129">
            <a:extLst>
              <a:ext uri="{FF2B5EF4-FFF2-40B4-BE49-F238E27FC236}">
                <a16:creationId xmlns:a16="http://schemas.microsoft.com/office/drawing/2014/main" xmlns="" id="{445B1292-D0FD-4C6D-AF2B-D88FF6DF54AD}"/>
              </a:ext>
            </a:extLst>
          </p:cNvPr>
          <p:cNvSpPr/>
          <p:nvPr/>
        </p:nvSpPr>
        <p:spPr>
          <a:xfrm>
            <a:off x="-493541" y="3272031"/>
            <a:ext cx="1771219" cy="725331"/>
          </a:xfrm>
          <a:prstGeom prst="roundRect">
            <a:avLst>
              <a:gd name="adj" fmla="val 33334"/>
            </a:avLst>
          </a:prstGeom>
          <a:solidFill>
            <a:srgbClr val="465C5B"/>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hlinkClick r:id="rId6" action="ppaction://hlinksldjump"/>
            <a:extLst>
              <a:ext uri="{FF2B5EF4-FFF2-40B4-BE49-F238E27FC236}">
                <a16:creationId xmlns:a16="http://schemas.microsoft.com/office/drawing/2014/main" xmlns="" id="{C891EE90-1A77-42A5-B382-A243400E48DB}"/>
              </a:ext>
            </a:extLst>
          </p:cNvPr>
          <p:cNvSpPr txBox="1"/>
          <p:nvPr/>
        </p:nvSpPr>
        <p:spPr>
          <a:xfrm>
            <a:off x="-247833" y="3344772"/>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Rumusan</a:t>
            </a:r>
            <a:r>
              <a:rPr lang="en-US" sz="1600" dirty="0">
                <a:solidFill>
                  <a:srgbClr val="EBCDAF"/>
                </a:solidFill>
                <a:latin typeface="Aharoni" panose="02010803020104030203" pitchFamily="2" charset="-79"/>
                <a:cs typeface="Aharoni" panose="02010803020104030203" pitchFamily="2" charset="-79"/>
              </a:rPr>
              <a:t> </a:t>
            </a:r>
            <a:r>
              <a:rPr lang="en-US" sz="1600" dirty="0" err="1">
                <a:solidFill>
                  <a:srgbClr val="EBCDAF"/>
                </a:solidFill>
                <a:latin typeface="Aharoni" panose="02010803020104030203" pitchFamily="2" charset="-79"/>
                <a:cs typeface="Aharoni" panose="02010803020104030203" pitchFamily="2" charset="-79"/>
              </a:rPr>
              <a:t>Masalah</a:t>
            </a:r>
            <a:endParaRPr lang="en-US" sz="1600" dirty="0">
              <a:solidFill>
                <a:srgbClr val="EBCDAF"/>
              </a:solidFill>
              <a:latin typeface="Aharoni" panose="02010803020104030203" pitchFamily="2" charset="-79"/>
              <a:cs typeface="Aharoni" panose="02010803020104030203" pitchFamily="2" charset="-79"/>
            </a:endParaRPr>
          </a:p>
        </p:txBody>
      </p:sp>
      <p:grpSp>
        <p:nvGrpSpPr>
          <p:cNvPr id="89" name="Group 88">
            <a:extLst>
              <a:ext uri="{FF2B5EF4-FFF2-40B4-BE49-F238E27FC236}">
                <a16:creationId xmlns:a16="http://schemas.microsoft.com/office/drawing/2014/main" xmlns="" id="{814A67D8-379F-43AF-B538-A83DE9F9C008}"/>
              </a:ext>
            </a:extLst>
          </p:cNvPr>
          <p:cNvGrpSpPr/>
          <p:nvPr/>
        </p:nvGrpSpPr>
        <p:grpSpPr>
          <a:xfrm>
            <a:off x="-507465" y="4114922"/>
            <a:ext cx="1881733" cy="725331"/>
            <a:chOff x="-525229" y="2739323"/>
            <a:chExt cx="1881733" cy="725331"/>
          </a:xfrm>
        </p:grpSpPr>
        <p:sp>
          <p:nvSpPr>
            <p:cNvPr id="90" name="Rectangle: Rounded Corners 134">
              <a:extLst>
                <a:ext uri="{FF2B5EF4-FFF2-40B4-BE49-F238E27FC236}">
                  <a16:creationId xmlns:a16="http://schemas.microsoft.com/office/drawing/2014/main" xmlns="" id="{286B446A-9108-4A03-8AB0-B099606DE665}"/>
                </a:ext>
              </a:extLst>
            </p:cNvPr>
            <p:cNvSpPr/>
            <p:nvPr/>
          </p:nvSpPr>
          <p:spPr>
            <a:xfrm>
              <a:off x="-525229" y="2739323"/>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hlinkClick r:id="rId7" action="ppaction://hlinksldjump"/>
              <a:extLst>
                <a:ext uri="{FF2B5EF4-FFF2-40B4-BE49-F238E27FC236}">
                  <a16:creationId xmlns:a16="http://schemas.microsoft.com/office/drawing/2014/main" xmlns="" id="{9AAAF85F-8ACE-4BB6-A868-37F704D3DE63}"/>
                </a:ext>
              </a:extLst>
            </p:cNvPr>
            <p:cNvSpPr txBox="1"/>
            <p:nvPr/>
          </p:nvSpPr>
          <p:spPr>
            <a:xfrm>
              <a:off x="-278108" y="2784340"/>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Tujuan</a:t>
              </a:r>
              <a:r>
                <a:rPr lang="en-US" sz="1600" dirty="0">
                  <a:solidFill>
                    <a:srgbClr val="EBCDAF"/>
                  </a:solidFill>
                  <a:latin typeface="Aharoni" panose="02010803020104030203" pitchFamily="2" charset="-79"/>
                  <a:cs typeface="Aharoni" panose="02010803020104030203" pitchFamily="2" charset="-79"/>
                </a:rPr>
                <a:t> </a:t>
              </a:r>
              <a:r>
                <a:rPr lang="en-US" sz="1600" dirty="0" err="1">
                  <a:solidFill>
                    <a:srgbClr val="EBCDAF"/>
                  </a:solidFill>
                  <a:latin typeface="Aharoni" panose="02010803020104030203" pitchFamily="2" charset="-79"/>
                  <a:cs typeface="Aharoni" panose="02010803020104030203" pitchFamily="2" charset="-79"/>
                </a:rPr>
                <a:t>Penelitian</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99" name="Rectangle: Rounded Corners 78">
            <a:hlinkClick r:id="rId8"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100" name="Rectangle: Rounded Corners 79">
            <a:hlinkClick r:id="rId4"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101" name="Rectangle: Rounded Corners 80">
            <a:hlinkClick r:id="rId9"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102" name="Rectangle: Rounded Corners 88">
            <a:hlinkClick r:id="rId10"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sp>
        <p:nvSpPr>
          <p:cNvPr id="72" name="Rectangle: Rounded Corners 134">
            <a:hlinkClick r:id="rId11" action="ppaction://hlinksldjump"/>
            <a:extLst>
              <a:ext uri="{FF2B5EF4-FFF2-40B4-BE49-F238E27FC236}">
                <a16:creationId xmlns:a16="http://schemas.microsoft.com/office/drawing/2014/main" xmlns="" id="{286B446A-9108-4A03-8AB0-B099606DE665}"/>
              </a:ext>
            </a:extLst>
          </p:cNvPr>
          <p:cNvSpPr/>
          <p:nvPr/>
        </p:nvSpPr>
        <p:spPr>
          <a:xfrm>
            <a:off x="-502547" y="4960496"/>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hlinkClick r:id="rId7" action="ppaction://hlinksldjump"/>
            <a:extLst>
              <a:ext uri="{FF2B5EF4-FFF2-40B4-BE49-F238E27FC236}">
                <a16:creationId xmlns:a16="http://schemas.microsoft.com/office/drawing/2014/main" xmlns="" id="{9AAAF85F-8ACE-4BB6-A868-37F704D3DE63}"/>
              </a:ext>
            </a:extLst>
          </p:cNvPr>
          <p:cNvSpPr txBox="1"/>
          <p:nvPr/>
        </p:nvSpPr>
        <p:spPr>
          <a:xfrm>
            <a:off x="-255426" y="500551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Penelitian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Terkait</a:t>
            </a:r>
            <a:endParaRPr lang="en-US" sz="1600" dirty="0">
              <a:solidFill>
                <a:srgbClr val="EBCDAF"/>
              </a:solidFill>
              <a:latin typeface="Aharoni" panose="02010803020104030203" pitchFamily="2" charset="-79"/>
              <a:cs typeface="Aharoni" panose="02010803020104030203" pitchFamily="2" charset="-79"/>
            </a:endParaRPr>
          </a:p>
        </p:txBody>
      </p:sp>
      <p:pic>
        <p:nvPicPr>
          <p:cNvPr id="75" name="Picture 74" descr="unasman-logo.jpg"/>
          <p:cNvPicPr>
            <a:picLocks noChangeAspect="1"/>
          </p:cNvPicPr>
          <p:nvPr/>
        </p:nvPicPr>
        <p:blipFill>
          <a:blip r:embed="rId12"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196694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anim calcmode="lin" valueType="num">
                                      <p:cBhvr>
                                        <p:cTn id="13" dur="500" fill="hold"/>
                                        <p:tgtEl>
                                          <p:spTgt spid="19"/>
                                        </p:tgtEl>
                                        <p:attrNameLst>
                                          <p:attrName>ppt_x</p:attrName>
                                        </p:attrNameLst>
                                      </p:cBhvr>
                                      <p:tavLst>
                                        <p:tav tm="0">
                                          <p:val>
                                            <p:strVal val="#ppt_x"/>
                                          </p:val>
                                        </p:tav>
                                        <p:tav tm="100000">
                                          <p:val>
                                            <p:strVal val="#ppt_x"/>
                                          </p:val>
                                        </p:tav>
                                      </p:tavLst>
                                    </p:anim>
                                    <p:anim calcmode="lin" valueType="num">
                                      <p:cBhvr>
                                        <p:cTn id="14" dur="500" fill="hold"/>
                                        <p:tgtEl>
                                          <p:spTgt spid="19"/>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wipe(left)">
                                      <p:cBhvr>
                                        <p:cTn id="17" dur="500"/>
                                        <p:tgtEl>
                                          <p:spTgt spid="106"/>
                                        </p:tgtEl>
                                      </p:cBhvr>
                                    </p:animEffect>
                                  </p:childTnLst>
                                </p:cTn>
                              </p:par>
                              <p:par>
                                <p:cTn id="18" presetID="53" presetClass="entr" presetSubtype="16"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10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619880" y="1027922"/>
            <a:ext cx="10872357" cy="5237019"/>
          </a:xfrm>
          <a:prstGeom prst="roundRect">
            <a:avLst>
              <a:gd name="adj" fmla="val 4982"/>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a:extLst>
              <a:ext uri="{FF2B5EF4-FFF2-40B4-BE49-F238E27FC236}">
                <a16:creationId xmlns:a16="http://schemas.microsoft.com/office/drawing/2014/main" xmlns="" id="{BB1D54A5-5801-4B64-B0F7-459BD7786A80}"/>
              </a:ext>
            </a:extLst>
          </p:cNvPr>
          <p:cNvSpPr txBox="1"/>
          <p:nvPr/>
        </p:nvSpPr>
        <p:spPr>
          <a:xfrm>
            <a:off x="2033617" y="2862278"/>
            <a:ext cx="5104602" cy="1631216"/>
          </a:xfrm>
          <a:prstGeom prst="rect">
            <a:avLst/>
          </a:prstGeom>
          <a:noFill/>
        </p:spPr>
        <p:txBody>
          <a:bodyPr wrap="square">
            <a:spAutoFit/>
          </a:bodyPr>
          <a:lstStyle/>
          <a:p>
            <a:r>
              <a:rPr lang="id-ID" sz="2000" b="1" dirty="0" smtClean="0">
                <a:solidFill>
                  <a:srgbClr val="FAF3EC"/>
                </a:solidFill>
                <a:latin typeface="Aharoni" panose="02010803020104030203" pitchFamily="2" charset="-79"/>
                <a:cs typeface="Aharoni" panose="02010803020104030203" pitchFamily="2" charset="-79"/>
              </a:rPr>
              <a:t>Tujuan penelitian ini adalah Untuk meningkatkan pemahaman masyarakat mengenai kain batik dan juga untuk menentukan jenis motif pada kain batik beserta asal daerah dari kain tersebut</a:t>
            </a:r>
            <a:r>
              <a:rPr lang="id-ID" sz="2000" dirty="0" smtClean="0"/>
              <a:t>.</a:t>
            </a:r>
            <a:endParaRPr lang="en-US" sz="2000" dirty="0"/>
          </a:p>
        </p:txBody>
      </p:sp>
      <p:sp>
        <p:nvSpPr>
          <p:cNvPr id="113" name="TextBox 112">
            <a:extLst>
              <a:ext uri="{FF2B5EF4-FFF2-40B4-BE49-F238E27FC236}">
                <a16:creationId xmlns:a16="http://schemas.microsoft.com/office/drawing/2014/main" xmlns="" id="{88564110-A60C-48A2-972E-A90A5C5278A3}"/>
              </a:ext>
            </a:extLst>
          </p:cNvPr>
          <p:cNvSpPr txBox="1"/>
          <p:nvPr/>
        </p:nvSpPr>
        <p:spPr>
          <a:xfrm>
            <a:off x="4036004" y="1530903"/>
            <a:ext cx="4116525" cy="461665"/>
          </a:xfrm>
          <a:prstGeom prst="rect">
            <a:avLst/>
          </a:prstGeom>
          <a:noFill/>
        </p:spPr>
        <p:txBody>
          <a:bodyPr wrap="square" rtlCol="0">
            <a:spAutoFit/>
          </a:bodyPr>
          <a:lstStyle/>
          <a:p>
            <a:pPr algn="ctr"/>
            <a:r>
              <a:rPr lang="en-US" sz="2400" dirty="0">
                <a:solidFill>
                  <a:srgbClr val="FAF3EC"/>
                </a:solidFill>
                <a:latin typeface="Aharoni" panose="02010803020104030203" pitchFamily="2" charset="-79"/>
                <a:cs typeface="Aharoni" panose="02010803020104030203" pitchFamily="2" charset="-79"/>
              </a:rPr>
              <a:t>TUJUAN PENELITIAN</a:t>
            </a:r>
          </a:p>
        </p:txBody>
      </p:sp>
      <p:grpSp>
        <p:nvGrpSpPr>
          <p:cNvPr id="93" name="Group 92">
            <a:extLst>
              <a:ext uri="{FF2B5EF4-FFF2-40B4-BE49-F238E27FC236}">
                <a16:creationId xmlns:a16="http://schemas.microsoft.com/office/drawing/2014/main" xmlns="" id="{B0266682-9DAF-45F1-98A7-F462DB533175}"/>
              </a:ext>
            </a:extLst>
          </p:cNvPr>
          <p:cNvGrpSpPr/>
          <p:nvPr/>
        </p:nvGrpSpPr>
        <p:grpSpPr>
          <a:xfrm>
            <a:off x="-514393" y="1548210"/>
            <a:ext cx="1895588" cy="725331"/>
            <a:chOff x="-511538" y="1880722"/>
            <a:chExt cx="1895588" cy="725331"/>
          </a:xfrm>
        </p:grpSpPr>
        <p:sp>
          <p:nvSpPr>
            <p:cNvPr id="118" name="Rectangle: Rounded Corners 122">
              <a:extLst>
                <a:ext uri="{FF2B5EF4-FFF2-40B4-BE49-F238E27FC236}">
                  <a16:creationId xmlns:a16="http://schemas.microsoft.com/office/drawing/2014/main" xmlns="" id="{88E05B09-D700-4A41-A123-50D3AB3CCD6B}"/>
                </a:ext>
              </a:extLst>
            </p:cNvPr>
            <p:cNvSpPr/>
            <p:nvPr/>
          </p:nvSpPr>
          <p:spPr>
            <a:xfrm>
              <a:off x="-511538" y="1880722"/>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hlinkClick r:id="rId2" action="ppaction://hlinksldjump"/>
              <a:extLst>
                <a:ext uri="{FF2B5EF4-FFF2-40B4-BE49-F238E27FC236}">
                  <a16:creationId xmlns:a16="http://schemas.microsoft.com/office/drawing/2014/main" xmlns="" id="{158FD366-5B36-41EF-917E-EFD9867E750A}"/>
                </a:ext>
              </a:extLst>
            </p:cNvPr>
            <p:cNvSpPr txBox="1"/>
            <p:nvPr/>
          </p:nvSpPr>
          <p:spPr>
            <a:xfrm>
              <a:off x="-250562" y="1939593"/>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Latar</a:t>
              </a:r>
              <a:r>
                <a:rPr lang="en-US" sz="1600" dirty="0">
                  <a:solidFill>
                    <a:srgbClr val="EBCDAF"/>
                  </a:solidFill>
                  <a:latin typeface="Aharoni" panose="02010803020104030203" pitchFamily="2" charset="-79"/>
                  <a:cs typeface="Aharoni" panose="02010803020104030203" pitchFamily="2" charset="-79"/>
                </a:rPr>
                <a:t> </a:t>
              </a:r>
            </a:p>
            <a:p>
              <a:pPr algn="ctr"/>
              <a:r>
                <a:rPr lang="en-US" sz="1600" dirty="0" err="1">
                  <a:solidFill>
                    <a:srgbClr val="EBCDAF"/>
                  </a:solidFill>
                  <a:latin typeface="Aharoni" panose="02010803020104030203" pitchFamily="2" charset="-79"/>
                  <a:cs typeface="Aharoni" panose="02010803020104030203" pitchFamily="2" charset="-79"/>
                </a:rPr>
                <a:t>belakang</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124" name="Rectangle: Rounded Corners 131">
            <a:extLst>
              <a:ext uri="{FF2B5EF4-FFF2-40B4-BE49-F238E27FC236}">
                <a16:creationId xmlns:a16="http://schemas.microsoft.com/office/drawing/2014/main" xmlns="" id="{944B5D95-D3C8-4102-9441-7FA1B7FF8313}"/>
              </a:ext>
            </a:extLst>
          </p:cNvPr>
          <p:cNvSpPr/>
          <p:nvPr/>
        </p:nvSpPr>
        <p:spPr>
          <a:xfrm>
            <a:off x="-431486" y="2472720"/>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hlinkClick r:id="rId3" action="ppaction://hlinksldjump"/>
            <a:extLst>
              <a:ext uri="{FF2B5EF4-FFF2-40B4-BE49-F238E27FC236}">
                <a16:creationId xmlns:a16="http://schemas.microsoft.com/office/drawing/2014/main" xmlns="" id="{447E8113-6A7C-4D3E-88CF-814A898EAF0B}"/>
              </a:ext>
            </a:extLst>
          </p:cNvPr>
          <p:cNvSpPr txBox="1"/>
          <p:nvPr/>
        </p:nvSpPr>
        <p:spPr>
          <a:xfrm>
            <a:off x="-169333" y="2531874"/>
            <a:ext cx="1634612" cy="584775"/>
          </a:xfrm>
          <a:prstGeom prst="rect">
            <a:avLst/>
          </a:prstGeom>
          <a:noFill/>
        </p:spPr>
        <p:txBody>
          <a:bodyPr wrap="square" rtlCol="0">
            <a:spAutoFit/>
          </a:bodyPr>
          <a:lstStyle/>
          <a:p>
            <a:pPr algn="ctr"/>
            <a:r>
              <a:rPr lang="en-US" sz="1600" dirty="0">
                <a:solidFill>
                  <a:srgbClr val="EBCDAF"/>
                </a:solidFill>
                <a:latin typeface="Aharoni" panose="02010803020104030203" pitchFamily="2" charset="-79"/>
                <a:cs typeface="Aharoni" panose="02010803020104030203" pitchFamily="2" charset="-79"/>
              </a:rPr>
              <a:t>Batasan </a:t>
            </a:r>
            <a:r>
              <a:rPr lang="en-US" sz="1600" dirty="0" err="1">
                <a:solidFill>
                  <a:srgbClr val="EBCDAF"/>
                </a:solidFill>
                <a:latin typeface="Aharoni" panose="02010803020104030203" pitchFamily="2" charset="-79"/>
                <a:cs typeface="Aharoni" panose="02010803020104030203" pitchFamily="2" charset="-79"/>
              </a:rPr>
              <a:t>Masalah</a:t>
            </a:r>
            <a:endParaRPr lang="en-US" sz="1600" dirty="0">
              <a:solidFill>
                <a:srgbClr val="EBCDAF"/>
              </a:solidFill>
              <a:latin typeface="Aharoni" panose="02010803020104030203" pitchFamily="2" charset="-79"/>
              <a:cs typeface="Aharoni" panose="02010803020104030203" pitchFamily="2" charset="-79"/>
            </a:endParaRPr>
          </a:p>
        </p:txBody>
      </p:sp>
      <p:sp>
        <p:nvSpPr>
          <p:cNvPr id="122" name="Rectangle: Rounded Corners 129">
            <a:extLst>
              <a:ext uri="{FF2B5EF4-FFF2-40B4-BE49-F238E27FC236}">
                <a16:creationId xmlns:a16="http://schemas.microsoft.com/office/drawing/2014/main" xmlns="" id="{445B1292-D0FD-4C6D-AF2B-D88FF6DF54AD}"/>
              </a:ext>
            </a:extLst>
          </p:cNvPr>
          <p:cNvSpPr/>
          <p:nvPr/>
        </p:nvSpPr>
        <p:spPr>
          <a:xfrm>
            <a:off x="-405051" y="3301528"/>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hlinkClick r:id="rId4" action="ppaction://hlinksldjump"/>
            <a:extLst>
              <a:ext uri="{FF2B5EF4-FFF2-40B4-BE49-F238E27FC236}">
                <a16:creationId xmlns:a16="http://schemas.microsoft.com/office/drawing/2014/main" xmlns="" id="{C891EE90-1A77-42A5-B382-A243400E48DB}"/>
              </a:ext>
            </a:extLst>
          </p:cNvPr>
          <p:cNvSpPr txBox="1"/>
          <p:nvPr/>
        </p:nvSpPr>
        <p:spPr>
          <a:xfrm>
            <a:off x="-159343" y="3374269"/>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Rumusan</a:t>
            </a:r>
            <a:r>
              <a:rPr lang="en-US" sz="1600" dirty="0">
                <a:solidFill>
                  <a:srgbClr val="EBCDAF"/>
                </a:solidFill>
                <a:latin typeface="Aharoni" panose="02010803020104030203" pitchFamily="2" charset="-79"/>
                <a:cs typeface="Aharoni" panose="02010803020104030203" pitchFamily="2" charset="-79"/>
              </a:rPr>
              <a:t> </a:t>
            </a:r>
            <a:r>
              <a:rPr lang="en-US" sz="1600" dirty="0" err="1">
                <a:solidFill>
                  <a:srgbClr val="EBCDAF"/>
                </a:solidFill>
                <a:latin typeface="Aharoni" panose="02010803020104030203" pitchFamily="2" charset="-79"/>
                <a:cs typeface="Aharoni" panose="02010803020104030203" pitchFamily="2" charset="-79"/>
              </a:rPr>
              <a:t>Masalah</a:t>
            </a:r>
            <a:endParaRPr lang="en-US" sz="1600" dirty="0">
              <a:solidFill>
                <a:srgbClr val="EBCDAF"/>
              </a:solidFill>
              <a:latin typeface="Aharoni" panose="02010803020104030203" pitchFamily="2" charset="-79"/>
              <a:cs typeface="Aharoni" panose="02010803020104030203" pitchFamily="2" charset="-79"/>
            </a:endParaRPr>
          </a:p>
        </p:txBody>
      </p:sp>
      <p:sp>
        <p:nvSpPr>
          <p:cNvPr id="127" name="Rectangle: Rounded Corners 134">
            <a:extLst>
              <a:ext uri="{FF2B5EF4-FFF2-40B4-BE49-F238E27FC236}">
                <a16:creationId xmlns:a16="http://schemas.microsoft.com/office/drawing/2014/main" xmlns="" id="{286B446A-9108-4A03-8AB0-B099606DE665}"/>
              </a:ext>
            </a:extLst>
          </p:cNvPr>
          <p:cNvSpPr/>
          <p:nvPr/>
        </p:nvSpPr>
        <p:spPr>
          <a:xfrm>
            <a:off x="-448473" y="4173914"/>
            <a:ext cx="1771219" cy="725331"/>
          </a:xfrm>
          <a:prstGeom prst="roundRect">
            <a:avLst>
              <a:gd name="adj" fmla="val 33334"/>
            </a:avLst>
          </a:prstGeom>
          <a:solidFill>
            <a:srgbClr val="465C5B"/>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hlinkClick r:id="rId5" action="ppaction://hlinksldjump"/>
            <a:extLst>
              <a:ext uri="{FF2B5EF4-FFF2-40B4-BE49-F238E27FC236}">
                <a16:creationId xmlns:a16="http://schemas.microsoft.com/office/drawing/2014/main" xmlns="" id="{9AAAF85F-8ACE-4BB6-A868-37F704D3DE63}"/>
              </a:ext>
            </a:extLst>
          </p:cNvPr>
          <p:cNvSpPr txBox="1"/>
          <p:nvPr/>
        </p:nvSpPr>
        <p:spPr>
          <a:xfrm>
            <a:off x="-201352" y="4218931"/>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Tujuan</a:t>
            </a:r>
            <a:r>
              <a:rPr lang="en-US" sz="1600" dirty="0">
                <a:solidFill>
                  <a:srgbClr val="EBCDAF"/>
                </a:solidFill>
                <a:latin typeface="Aharoni" panose="02010803020104030203" pitchFamily="2" charset="-79"/>
                <a:cs typeface="Aharoni" panose="02010803020104030203" pitchFamily="2" charset="-79"/>
              </a:rPr>
              <a:t> </a:t>
            </a:r>
            <a:r>
              <a:rPr lang="en-US" sz="1600" dirty="0" err="1">
                <a:solidFill>
                  <a:srgbClr val="EBCDAF"/>
                </a:solidFill>
                <a:latin typeface="Aharoni" panose="02010803020104030203" pitchFamily="2" charset="-79"/>
                <a:cs typeface="Aharoni" panose="02010803020104030203" pitchFamily="2" charset="-79"/>
              </a:rPr>
              <a:t>Penelitian</a:t>
            </a:r>
            <a:endParaRPr lang="en-US" sz="1600" dirty="0">
              <a:solidFill>
                <a:srgbClr val="EBCDAF"/>
              </a:solidFill>
              <a:latin typeface="Aharoni" panose="02010803020104030203" pitchFamily="2" charset="-79"/>
              <a:cs typeface="Aharoni" panose="02010803020104030203" pitchFamily="2" charset="-79"/>
            </a:endParaRPr>
          </a:p>
        </p:txBody>
      </p:sp>
      <p:pic>
        <p:nvPicPr>
          <p:cNvPr id="129" name="Picture 128" descr="pngtree-illustration-canting-batik-indonesia-png-image_3959918-removebg-preview.png"/>
          <p:cNvPicPr>
            <a:picLocks noChangeAspect="1"/>
          </p:cNvPicPr>
          <p:nvPr/>
        </p:nvPicPr>
        <p:blipFill>
          <a:blip r:embed="rId6"/>
          <a:stretch>
            <a:fillRect/>
          </a:stretch>
        </p:blipFill>
        <p:spPr>
          <a:xfrm>
            <a:off x="7419668" y="1979972"/>
            <a:ext cx="3429000" cy="3429000"/>
          </a:xfrm>
          <a:prstGeom prst="rect">
            <a:avLst/>
          </a:prstGeom>
        </p:spPr>
      </p:pic>
      <p:sp>
        <p:nvSpPr>
          <p:cNvPr id="157" name="Rectangle: Rounded Corners 78">
            <a:hlinkClick r:id="rId7"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158" name="Rectangle: Rounded Corners 79">
            <a:hlinkClick r:id="rId2"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159" name="Rectangle: Rounded Corners 80">
            <a:hlinkClick r:id="rId8"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160" name="Rectangle: Rounded Corners 88">
            <a:hlinkClick r:id="rId9"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sp>
        <p:nvSpPr>
          <p:cNvPr id="72" name="Rectangle: Rounded Corners 134">
            <a:hlinkClick r:id="rId10" action="ppaction://hlinksldjump"/>
            <a:extLst>
              <a:ext uri="{FF2B5EF4-FFF2-40B4-BE49-F238E27FC236}">
                <a16:creationId xmlns:a16="http://schemas.microsoft.com/office/drawing/2014/main" xmlns="" id="{286B446A-9108-4A03-8AB0-B099606DE665}"/>
              </a:ext>
            </a:extLst>
          </p:cNvPr>
          <p:cNvSpPr/>
          <p:nvPr/>
        </p:nvSpPr>
        <p:spPr>
          <a:xfrm>
            <a:off x="-502547" y="4960496"/>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hlinkClick r:id="rId5" action="ppaction://hlinksldjump"/>
            <a:extLst>
              <a:ext uri="{FF2B5EF4-FFF2-40B4-BE49-F238E27FC236}">
                <a16:creationId xmlns:a16="http://schemas.microsoft.com/office/drawing/2014/main" xmlns="" id="{9AAAF85F-8ACE-4BB6-A868-37F704D3DE63}"/>
              </a:ext>
            </a:extLst>
          </p:cNvPr>
          <p:cNvSpPr txBox="1"/>
          <p:nvPr/>
        </p:nvSpPr>
        <p:spPr>
          <a:xfrm>
            <a:off x="-255426" y="500551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Penelitian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Terkait</a:t>
            </a:r>
            <a:endParaRPr lang="en-US" sz="1600" dirty="0">
              <a:solidFill>
                <a:srgbClr val="EBCDAF"/>
              </a:solidFill>
              <a:latin typeface="Aharoni" panose="02010803020104030203" pitchFamily="2" charset="-79"/>
              <a:cs typeface="Aharoni" panose="02010803020104030203" pitchFamily="2" charset="-79"/>
            </a:endParaRPr>
          </a:p>
        </p:txBody>
      </p:sp>
      <p:pic>
        <p:nvPicPr>
          <p:cNvPr id="74" name="Picture 73" descr="unasman-logo.jpg"/>
          <p:cNvPicPr>
            <a:picLocks noChangeAspect="1"/>
          </p:cNvPicPr>
          <p:nvPr/>
        </p:nvPicPr>
        <p:blipFill>
          <a:blip r:embed="rId11"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33011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childTnLst>
                                </p:cTn>
                              </p:par>
                              <p:par>
                                <p:cTn id="10" presetID="22" presetClass="entr" presetSubtype="2" fill="hold" grpId="0" nodeType="withEffect">
                                  <p:stCondLst>
                                    <p:cond delay="500"/>
                                  </p:stCondLst>
                                  <p:childTnLst>
                                    <p:set>
                                      <p:cBhvr>
                                        <p:cTn id="11" dur="1" fill="hold">
                                          <p:stCondLst>
                                            <p:cond delay="0"/>
                                          </p:stCondLst>
                                        </p:cTn>
                                        <p:tgtEl>
                                          <p:spTgt spid="109"/>
                                        </p:tgtEl>
                                        <p:attrNameLst>
                                          <p:attrName>style.visibility</p:attrName>
                                        </p:attrNameLst>
                                      </p:cBhvr>
                                      <p:to>
                                        <p:strVal val="visible"/>
                                      </p:to>
                                    </p:set>
                                    <p:animEffect transition="in" filter="wipe(right)">
                                      <p:cBhvr>
                                        <p:cTn id="12"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2" name="Group 30">
            <a:extLst>
              <a:ext uri="{FF2B5EF4-FFF2-40B4-BE49-F238E27FC236}">
                <a16:creationId xmlns:a16="http://schemas.microsoft.com/office/drawing/2014/main" xmlns="" id="{56B641CB-E215-4FE1-AD02-F02E9C8F1FCD}"/>
              </a:ext>
            </a:extLst>
          </p:cNvPr>
          <p:cNvGrpSpPr/>
          <p:nvPr/>
        </p:nvGrpSpPr>
        <p:grpSpPr>
          <a:xfrm>
            <a:off x="0"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693622" y="1072167"/>
            <a:ext cx="10872357" cy="5237019"/>
          </a:xfrm>
          <a:prstGeom prst="roundRect">
            <a:avLst>
              <a:gd name="adj" fmla="val 4982"/>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92">
            <a:extLst>
              <a:ext uri="{FF2B5EF4-FFF2-40B4-BE49-F238E27FC236}">
                <a16:creationId xmlns:a16="http://schemas.microsoft.com/office/drawing/2014/main" xmlns="" id="{B0266682-9DAF-45F1-98A7-F462DB533175}"/>
              </a:ext>
            </a:extLst>
          </p:cNvPr>
          <p:cNvGrpSpPr/>
          <p:nvPr/>
        </p:nvGrpSpPr>
        <p:grpSpPr>
          <a:xfrm>
            <a:off x="-514393" y="1548210"/>
            <a:ext cx="1895588" cy="725331"/>
            <a:chOff x="-511538" y="1880722"/>
            <a:chExt cx="1895588" cy="725331"/>
          </a:xfrm>
        </p:grpSpPr>
        <p:sp>
          <p:nvSpPr>
            <p:cNvPr id="118" name="Rectangle: Rounded Corners 122">
              <a:extLst>
                <a:ext uri="{FF2B5EF4-FFF2-40B4-BE49-F238E27FC236}">
                  <a16:creationId xmlns:a16="http://schemas.microsoft.com/office/drawing/2014/main" xmlns="" id="{88E05B09-D700-4A41-A123-50D3AB3CCD6B}"/>
                </a:ext>
              </a:extLst>
            </p:cNvPr>
            <p:cNvSpPr/>
            <p:nvPr/>
          </p:nvSpPr>
          <p:spPr>
            <a:xfrm>
              <a:off x="-511538" y="1880722"/>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hlinkClick r:id="rId2" action="ppaction://hlinksldjump"/>
              <a:extLst>
                <a:ext uri="{FF2B5EF4-FFF2-40B4-BE49-F238E27FC236}">
                  <a16:creationId xmlns:a16="http://schemas.microsoft.com/office/drawing/2014/main" xmlns="" id="{158FD366-5B36-41EF-917E-EFD9867E750A}"/>
                </a:ext>
              </a:extLst>
            </p:cNvPr>
            <p:cNvSpPr txBox="1"/>
            <p:nvPr/>
          </p:nvSpPr>
          <p:spPr>
            <a:xfrm>
              <a:off x="-250562" y="1939593"/>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Latar</a:t>
              </a:r>
              <a:r>
                <a:rPr lang="en-US" sz="1600" dirty="0">
                  <a:solidFill>
                    <a:srgbClr val="EBCDAF"/>
                  </a:solidFill>
                  <a:latin typeface="Aharoni" panose="02010803020104030203" pitchFamily="2" charset="-79"/>
                  <a:cs typeface="Aharoni" panose="02010803020104030203" pitchFamily="2" charset="-79"/>
                </a:rPr>
                <a:t> </a:t>
              </a:r>
            </a:p>
            <a:p>
              <a:pPr algn="ctr"/>
              <a:r>
                <a:rPr lang="en-US" sz="1600" dirty="0" err="1">
                  <a:solidFill>
                    <a:srgbClr val="EBCDAF"/>
                  </a:solidFill>
                  <a:latin typeface="Aharoni" panose="02010803020104030203" pitchFamily="2" charset="-79"/>
                  <a:cs typeface="Aharoni" panose="02010803020104030203" pitchFamily="2" charset="-79"/>
                </a:rPr>
                <a:t>belakang</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124" name="Rectangle: Rounded Corners 131">
            <a:extLst>
              <a:ext uri="{FF2B5EF4-FFF2-40B4-BE49-F238E27FC236}">
                <a16:creationId xmlns:a16="http://schemas.microsoft.com/office/drawing/2014/main" xmlns="" id="{944B5D95-D3C8-4102-9441-7FA1B7FF8313}"/>
              </a:ext>
            </a:extLst>
          </p:cNvPr>
          <p:cNvSpPr/>
          <p:nvPr/>
        </p:nvSpPr>
        <p:spPr>
          <a:xfrm>
            <a:off x="-519976" y="2443223"/>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hlinkClick r:id="rId3" action="ppaction://hlinksldjump"/>
            <a:extLst>
              <a:ext uri="{FF2B5EF4-FFF2-40B4-BE49-F238E27FC236}">
                <a16:creationId xmlns:a16="http://schemas.microsoft.com/office/drawing/2014/main" xmlns="" id="{447E8113-6A7C-4D3E-88CF-814A898EAF0B}"/>
              </a:ext>
            </a:extLst>
          </p:cNvPr>
          <p:cNvSpPr txBox="1"/>
          <p:nvPr/>
        </p:nvSpPr>
        <p:spPr>
          <a:xfrm>
            <a:off x="-257823" y="2502377"/>
            <a:ext cx="1634612" cy="584775"/>
          </a:xfrm>
          <a:prstGeom prst="rect">
            <a:avLst/>
          </a:prstGeom>
          <a:noFill/>
        </p:spPr>
        <p:txBody>
          <a:bodyPr wrap="square" rtlCol="0">
            <a:spAutoFit/>
          </a:bodyPr>
          <a:lstStyle/>
          <a:p>
            <a:pPr algn="ctr"/>
            <a:r>
              <a:rPr lang="en-US" sz="1600" dirty="0">
                <a:solidFill>
                  <a:srgbClr val="EBCDAF"/>
                </a:solidFill>
                <a:latin typeface="Aharoni" panose="02010803020104030203" pitchFamily="2" charset="-79"/>
                <a:cs typeface="Aharoni" panose="02010803020104030203" pitchFamily="2" charset="-79"/>
              </a:rPr>
              <a:t>Batasan </a:t>
            </a:r>
            <a:r>
              <a:rPr lang="en-US" sz="1600" dirty="0" err="1">
                <a:solidFill>
                  <a:srgbClr val="EBCDAF"/>
                </a:solidFill>
                <a:latin typeface="Aharoni" panose="02010803020104030203" pitchFamily="2" charset="-79"/>
                <a:cs typeface="Aharoni" panose="02010803020104030203" pitchFamily="2" charset="-79"/>
              </a:rPr>
              <a:t>Masalah</a:t>
            </a:r>
            <a:endParaRPr lang="en-US" sz="1600" dirty="0">
              <a:solidFill>
                <a:srgbClr val="EBCDAF"/>
              </a:solidFill>
              <a:latin typeface="Aharoni" panose="02010803020104030203" pitchFamily="2" charset="-79"/>
              <a:cs typeface="Aharoni" panose="02010803020104030203" pitchFamily="2" charset="-79"/>
            </a:endParaRPr>
          </a:p>
        </p:txBody>
      </p:sp>
      <p:sp>
        <p:nvSpPr>
          <p:cNvPr id="122" name="Rectangle: Rounded Corners 129">
            <a:extLst>
              <a:ext uri="{FF2B5EF4-FFF2-40B4-BE49-F238E27FC236}">
                <a16:creationId xmlns:a16="http://schemas.microsoft.com/office/drawing/2014/main" xmlns="" id="{445B1292-D0FD-4C6D-AF2B-D88FF6DF54AD}"/>
              </a:ext>
            </a:extLst>
          </p:cNvPr>
          <p:cNvSpPr/>
          <p:nvPr/>
        </p:nvSpPr>
        <p:spPr>
          <a:xfrm>
            <a:off x="-493541" y="3272031"/>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hlinkClick r:id="rId4" action="ppaction://hlinksldjump"/>
            <a:extLst>
              <a:ext uri="{FF2B5EF4-FFF2-40B4-BE49-F238E27FC236}">
                <a16:creationId xmlns:a16="http://schemas.microsoft.com/office/drawing/2014/main" xmlns="" id="{C891EE90-1A77-42A5-B382-A243400E48DB}"/>
              </a:ext>
            </a:extLst>
          </p:cNvPr>
          <p:cNvSpPr txBox="1"/>
          <p:nvPr/>
        </p:nvSpPr>
        <p:spPr>
          <a:xfrm>
            <a:off x="-247833" y="3344772"/>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Rumusan</a:t>
            </a:r>
            <a:r>
              <a:rPr lang="en-US" sz="1600" dirty="0">
                <a:solidFill>
                  <a:srgbClr val="EBCDAF"/>
                </a:solidFill>
                <a:latin typeface="Aharoni" panose="02010803020104030203" pitchFamily="2" charset="-79"/>
                <a:cs typeface="Aharoni" panose="02010803020104030203" pitchFamily="2" charset="-79"/>
              </a:rPr>
              <a:t> </a:t>
            </a:r>
            <a:r>
              <a:rPr lang="en-US" sz="1600" dirty="0" err="1">
                <a:solidFill>
                  <a:srgbClr val="EBCDAF"/>
                </a:solidFill>
                <a:latin typeface="Aharoni" panose="02010803020104030203" pitchFamily="2" charset="-79"/>
                <a:cs typeface="Aharoni" panose="02010803020104030203" pitchFamily="2" charset="-79"/>
              </a:rPr>
              <a:t>Masalah</a:t>
            </a:r>
            <a:endParaRPr lang="en-US" sz="1600" dirty="0">
              <a:solidFill>
                <a:srgbClr val="EBCDAF"/>
              </a:solidFill>
              <a:latin typeface="Aharoni" panose="02010803020104030203" pitchFamily="2" charset="-79"/>
              <a:cs typeface="Aharoni" panose="02010803020104030203" pitchFamily="2" charset="-79"/>
            </a:endParaRPr>
          </a:p>
        </p:txBody>
      </p:sp>
      <p:grpSp>
        <p:nvGrpSpPr>
          <p:cNvPr id="15" name="Group 125">
            <a:extLst>
              <a:ext uri="{FF2B5EF4-FFF2-40B4-BE49-F238E27FC236}">
                <a16:creationId xmlns:a16="http://schemas.microsoft.com/office/drawing/2014/main" xmlns="" id="{814A67D8-379F-43AF-B538-A83DE9F9C008}"/>
              </a:ext>
            </a:extLst>
          </p:cNvPr>
          <p:cNvGrpSpPr/>
          <p:nvPr/>
        </p:nvGrpSpPr>
        <p:grpSpPr>
          <a:xfrm>
            <a:off x="-507465" y="4114922"/>
            <a:ext cx="1881733" cy="725331"/>
            <a:chOff x="-525229" y="2739323"/>
            <a:chExt cx="1881733" cy="725331"/>
          </a:xfrm>
        </p:grpSpPr>
        <p:sp>
          <p:nvSpPr>
            <p:cNvPr id="127" name="Rectangle: Rounded Corners 134">
              <a:extLst>
                <a:ext uri="{FF2B5EF4-FFF2-40B4-BE49-F238E27FC236}">
                  <a16:creationId xmlns:a16="http://schemas.microsoft.com/office/drawing/2014/main" xmlns="" id="{286B446A-9108-4A03-8AB0-B099606DE665}"/>
                </a:ext>
              </a:extLst>
            </p:cNvPr>
            <p:cNvSpPr/>
            <p:nvPr/>
          </p:nvSpPr>
          <p:spPr>
            <a:xfrm>
              <a:off x="-525229" y="2739323"/>
              <a:ext cx="1771219" cy="725331"/>
            </a:xfrm>
            <a:prstGeom prst="roundRect">
              <a:avLst>
                <a:gd name="adj" fmla="val 33334"/>
              </a:avLst>
            </a:prstGeom>
            <a:solidFill>
              <a:srgbClr val="648282"/>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hlinkClick r:id="rId5" action="ppaction://hlinksldjump"/>
              <a:extLst>
                <a:ext uri="{FF2B5EF4-FFF2-40B4-BE49-F238E27FC236}">
                  <a16:creationId xmlns:a16="http://schemas.microsoft.com/office/drawing/2014/main" xmlns="" id="{9AAAF85F-8ACE-4BB6-A868-37F704D3DE63}"/>
                </a:ext>
              </a:extLst>
            </p:cNvPr>
            <p:cNvSpPr txBox="1"/>
            <p:nvPr/>
          </p:nvSpPr>
          <p:spPr>
            <a:xfrm>
              <a:off x="-278108" y="2784340"/>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Tujuan</a:t>
              </a:r>
              <a:r>
                <a:rPr lang="en-US" sz="1600" dirty="0">
                  <a:solidFill>
                    <a:srgbClr val="EBCDAF"/>
                  </a:solidFill>
                  <a:latin typeface="Aharoni" panose="02010803020104030203" pitchFamily="2" charset="-79"/>
                  <a:cs typeface="Aharoni" panose="02010803020104030203" pitchFamily="2" charset="-79"/>
                </a:rPr>
                <a:t> </a:t>
              </a:r>
              <a:r>
                <a:rPr lang="en-US" sz="1600" dirty="0" err="1">
                  <a:solidFill>
                    <a:srgbClr val="EBCDAF"/>
                  </a:solidFill>
                  <a:latin typeface="Aharoni" panose="02010803020104030203" pitchFamily="2" charset="-79"/>
                  <a:cs typeface="Aharoni" panose="02010803020104030203" pitchFamily="2" charset="-79"/>
                </a:rPr>
                <a:t>Penelitian</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157" name="Rectangle: Rounded Corners 78">
            <a:hlinkClick r:id="rId6"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158" name="Rectangle: Rounded Corners 79">
            <a:hlinkClick r:id="rId2"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159" name="Rectangle: Rounded Corners 80">
            <a:hlinkClick r:id="rId7"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160" name="Rectangle: Rounded Corners 88">
            <a:hlinkClick r:id="rId8"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pic>
        <p:nvPicPr>
          <p:cNvPr id="72" name="Picture 71">
            <a:extLst>
              <a:ext uri="{FF2B5EF4-FFF2-40B4-BE49-F238E27FC236}">
                <a16:creationId xmlns="" xmlns:a16="http://schemas.microsoft.com/office/drawing/2014/main" id="{8796B4EC-EEEE-4612-AD72-EA744FE3D239}"/>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4986106" y="1886428"/>
            <a:ext cx="2771274" cy="2771274"/>
          </a:xfrm>
          <a:prstGeom prst="rect">
            <a:avLst/>
          </a:prstGeom>
        </p:spPr>
      </p:pic>
      <p:cxnSp>
        <p:nvCxnSpPr>
          <p:cNvPr id="73" name="Connector: Elbow 24">
            <a:extLst>
              <a:ext uri="{FF2B5EF4-FFF2-40B4-BE49-F238E27FC236}">
                <a16:creationId xmlns="" xmlns:a16="http://schemas.microsoft.com/office/drawing/2014/main" id="{A86A8D3A-0B04-4E99-979D-253842484559}"/>
              </a:ext>
            </a:extLst>
          </p:cNvPr>
          <p:cNvCxnSpPr>
            <a:cxnSpLocks/>
          </p:cNvCxnSpPr>
          <p:nvPr/>
        </p:nvCxnSpPr>
        <p:spPr>
          <a:xfrm rot="10800000">
            <a:off x="4339464" y="1695375"/>
            <a:ext cx="1158836" cy="893455"/>
          </a:xfrm>
          <a:prstGeom prst="bentConnector3">
            <a:avLst/>
          </a:prstGeom>
          <a:ln w="28575">
            <a:solidFill>
              <a:srgbClr val="0A1D37"/>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 xmlns:a16="http://schemas.microsoft.com/office/drawing/2014/main" id="{8CFB358B-728D-49ED-BBC0-948ADC1A6044}"/>
              </a:ext>
            </a:extLst>
          </p:cNvPr>
          <p:cNvSpPr txBox="1"/>
          <p:nvPr/>
        </p:nvSpPr>
        <p:spPr>
          <a:xfrm>
            <a:off x="1327355" y="1463352"/>
            <a:ext cx="3274141" cy="1323439"/>
          </a:xfrm>
          <a:prstGeom prst="rect">
            <a:avLst/>
          </a:prstGeom>
          <a:noFill/>
        </p:spPr>
        <p:txBody>
          <a:bodyPr wrap="square" rtlCol="0">
            <a:spAutoFit/>
          </a:bodyPr>
          <a:lstStyle/>
          <a:p>
            <a:pPr algn="ctr"/>
            <a:r>
              <a:rPr lang="id-ID" sz="2000" b="1" dirty="0" smtClean="0">
                <a:solidFill>
                  <a:srgbClr val="F9F0E7"/>
                </a:solidFill>
                <a:latin typeface="Agency FB" panose="020B0503020202020204" pitchFamily="34" charset="0"/>
              </a:rPr>
              <a:t>Nuraedah</a:t>
            </a:r>
            <a:r>
              <a:rPr lang="en-US" sz="2000" b="1" dirty="0" smtClean="0">
                <a:solidFill>
                  <a:srgbClr val="F9F0E7"/>
                </a:solidFill>
                <a:latin typeface="Agency FB" pitchFamily="34" charset="0"/>
              </a:rPr>
              <a:t>,</a:t>
            </a:r>
            <a:r>
              <a:rPr lang="en-US" sz="2000" dirty="0" smtClean="0">
                <a:solidFill>
                  <a:srgbClr val="F9F0E7"/>
                </a:solidFill>
                <a:latin typeface="Agency FB" pitchFamily="34" charset="0"/>
              </a:rPr>
              <a:t> </a:t>
            </a:r>
            <a:r>
              <a:rPr lang="en-US" sz="2000" dirty="0" err="1" smtClean="0">
                <a:solidFill>
                  <a:srgbClr val="F9F0E7"/>
                </a:solidFill>
                <a:latin typeface="Agency FB" pitchFamily="34" charset="0"/>
              </a:rPr>
              <a:t>tahun</a:t>
            </a:r>
            <a:r>
              <a:rPr lang="en-US" sz="2000" dirty="0" smtClean="0">
                <a:solidFill>
                  <a:srgbClr val="F9F0E7"/>
                </a:solidFill>
                <a:latin typeface="Agency FB" pitchFamily="34" charset="0"/>
              </a:rPr>
              <a:t> </a:t>
            </a:r>
            <a:r>
              <a:rPr lang="id-ID" sz="2000" b="1" dirty="0" smtClean="0">
                <a:solidFill>
                  <a:srgbClr val="F9F0E7"/>
                </a:solidFill>
                <a:latin typeface="Agency FB" panose="020B0503020202020204" pitchFamily="34" charset="0"/>
              </a:rPr>
              <a:t>2017</a:t>
            </a:r>
            <a:endParaRPr lang="en-US" sz="2000" b="1" dirty="0" smtClean="0">
              <a:solidFill>
                <a:srgbClr val="F9F0E7"/>
              </a:solidFill>
              <a:latin typeface="Agency FB" panose="020B0503020202020204" pitchFamily="34" charset="0"/>
            </a:endParaRPr>
          </a:p>
          <a:p>
            <a:pPr algn="ctr"/>
            <a:r>
              <a:rPr lang="en-US" sz="2000" dirty="0" smtClean="0">
                <a:solidFill>
                  <a:srgbClr val="F9F0E7"/>
                </a:solidFill>
                <a:latin typeface="Agency FB" pitchFamily="34" charset="0"/>
              </a:rPr>
              <a:t>“</a:t>
            </a:r>
            <a:r>
              <a:rPr lang="id-ID" sz="2000" dirty="0" smtClean="0">
                <a:solidFill>
                  <a:srgbClr val="F9F0E7"/>
                </a:solidFill>
                <a:latin typeface="Agency FB" panose="020B0503020202020204" pitchFamily="34" charset="0"/>
              </a:rPr>
              <a:t>Klasifikasi Motif Kain Tradisional Batik Bomba Kaili </a:t>
            </a:r>
            <a:r>
              <a:rPr lang="id-ID" sz="2000" dirty="0" smtClean="0">
                <a:solidFill>
                  <a:srgbClr val="F9F0E7"/>
                </a:solidFill>
                <a:latin typeface="Agency FB" panose="020B0503020202020204" pitchFamily="34" charset="0"/>
              </a:rPr>
              <a:t>BerdasarkanFiturTeksturCitraDigita</a:t>
            </a:r>
            <a:r>
              <a:rPr lang="en-US" sz="2000" dirty="0" smtClean="0">
                <a:solidFill>
                  <a:srgbClr val="F9F0E7"/>
                </a:solidFill>
                <a:latin typeface="Agency FB" panose="020B0503020202020204" pitchFamily="34" charset="0"/>
              </a:rPr>
              <a:t>l</a:t>
            </a:r>
            <a:r>
              <a:rPr lang="en-US" sz="2000" dirty="0" smtClean="0">
                <a:solidFill>
                  <a:srgbClr val="F9F0E7"/>
                </a:solidFill>
                <a:latin typeface="Agency FB" pitchFamily="34" charset="0"/>
              </a:rPr>
              <a:t>”</a:t>
            </a:r>
            <a:endParaRPr lang="en-US" sz="2000" dirty="0">
              <a:solidFill>
                <a:srgbClr val="F9F0E7"/>
              </a:solidFill>
              <a:latin typeface="Agency FB" pitchFamily="34" charset="0"/>
            </a:endParaRPr>
          </a:p>
        </p:txBody>
      </p:sp>
      <p:cxnSp>
        <p:nvCxnSpPr>
          <p:cNvPr id="75" name="Connector: Elbow 26">
            <a:extLst>
              <a:ext uri="{FF2B5EF4-FFF2-40B4-BE49-F238E27FC236}">
                <a16:creationId xmlns="" xmlns:a16="http://schemas.microsoft.com/office/drawing/2014/main" id="{936A59CD-3664-4C7A-8E0D-C40153A42BB4}"/>
              </a:ext>
            </a:extLst>
          </p:cNvPr>
          <p:cNvCxnSpPr>
            <a:cxnSpLocks/>
          </p:cNvCxnSpPr>
          <p:nvPr/>
        </p:nvCxnSpPr>
        <p:spPr>
          <a:xfrm rot="10800000" flipH="1">
            <a:off x="7063967" y="1681018"/>
            <a:ext cx="1158836" cy="893455"/>
          </a:xfrm>
          <a:prstGeom prst="bentConnector3">
            <a:avLst/>
          </a:prstGeom>
          <a:ln w="28575">
            <a:solidFill>
              <a:srgbClr val="0A1D37"/>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 xmlns:a16="http://schemas.microsoft.com/office/drawing/2014/main" id="{28653574-85B0-4781-877F-C064E33DE257}"/>
              </a:ext>
            </a:extLst>
          </p:cNvPr>
          <p:cNvSpPr txBox="1"/>
          <p:nvPr/>
        </p:nvSpPr>
        <p:spPr>
          <a:xfrm>
            <a:off x="8133418" y="1443391"/>
            <a:ext cx="2837902" cy="1938992"/>
          </a:xfrm>
          <a:prstGeom prst="rect">
            <a:avLst/>
          </a:prstGeom>
          <a:noFill/>
        </p:spPr>
        <p:txBody>
          <a:bodyPr wrap="square" rtlCol="0">
            <a:spAutoFit/>
          </a:bodyPr>
          <a:lstStyle/>
          <a:p>
            <a:pPr algn="ctr"/>
            <a:r>
              <a:rPr lang="id-ID" sz="2000" b="1" dirty="0" smtClean="0">
                <a:solidFill>
                  <a:srgbClr val="F9F0E7"/>
                </a:solidFill>
                <a:latin typeface="Agency FB" panose="020B0503020202020204" pitchFamily="34" charset="0"/>
              </a:rPr>
              <a:t>Mentari Adhatil Putri</a:t>
            </a:r>
            <a:r>
              <a:rPr lang="en-US" sz="2000" dirty="0" smtClean="0">
                <a:solidFill>
                  <a:srgbClr val="F9F0E7"/>
                </a:solidFill>
                <a:latin typeface="Agency FB" panose="020B0503020202020204" pitchFamily="34" charset="0"/>
              </a:rPr>
              <a:t>, </a:t>
            </a:r>
            <a:r>
              <a:rPr lang="en-US" sz="2000" dirty="0" err="1" smtClean="0">
                <a:solidFill>
                  <a:srgbClr val="F9F0E7"/>
                </a:solidFill>
                <a:latin typeface="Agency FB" panose="020B0503020202020204" pitchFamily="34" charset="0"/>
              </a:rPr>
              <a:t>tahun</a:t>
            </a:r>
            <a:r>
              <a:rPr lang="en-US" sz="2000" dirty="0" smtClean="0">
                <a:solidFill>
                  <a:srgbClr val="F9F0E7"/>
                </a:solidFill>
                <a:latin typeface="Agency FB" panose="020B0503020202020204" pitchFamily="34" charset="0"/>
              </a:rPr>
              <a:t> </a:t>
            </a:r>
            <a:r>
              <a:rPr lang="en-US" sz="2000" b="1" dirty="0" smtClean="0">
                <a:solidFill>
                  <a:srgbClr val="F9F0E7"/>
                </a:solidFill>
                <a:latin typeface="Agency FB" panose="020B0503020202020204" pitchFamily="34" charset="0"/>
              </a:rPr>
              <a:t>2015</a:t>
            </a:r>
            <a:endParaRPr lang="en-US" sz="2000" b="1" dirty="0" smtClean="0">
              <a:solidFill>
                <a:srgbClr val="F9F0E7"/>
              </a:solidFill>
              <a:latin typeface="Agency FB" panose="020B0503020202020204" pitchFamily="34" charset="0"/>
            </a:endParaRPr>
          </a:p>
          <a:p>
            <a:pPr algn="ctr"/>
            <a:r>
              <a:rPr lang="en-US" sz="2000" dirty="0" smtClean="0">
                <a:solidFill>
                  <a:srgbClr val="F9F0E7"/>
                </a:solidFill>
                <a:latin typeface="Agency FB" panose="020B0503020202020204" pitchFamily="34" charset="0"/>
              </a:rPr>
              <a:t>“</a:t>
            </a:r>
            <a:r>
              <a:rPr lang="id-ID" sz="2000" dirty="0" smtClean="0">
                <a:solidFill>
                  <a:srgbClr val="F9F0E7"/>
                </a:solidFill>
                <a:latin typeface="Agency FB" panose="020B0503020202020204" pitchFamily="34" charset="0"/>
              </a:rPr>
              <a:t>Rancang Bangun Alat Deteksi Uang Kertas Palsu Dengan Metode Template Machine Menggunakan Rasp Berry PI</a:t>
            </a:r>
            <a:r>
              <a:rPr lang="en-US" sz="2000" dirty="0" smtClean="0">
                <a:solidFill>
                  <a:srgbClr val="F9F0E7"/>
                </a:solidFill>
                <a:latin typeface="Agency FB" panose="020B0503020202020204" pitchFamily="34" charset="0"/>
              </a:rPr>
              <a:t>”</a:t>
            </a:r>
            <a:endParaRPr lang="en-US" sz="2000" dirty="0">
              <a:solidFill>
                <a:srgbClr val="F9F0E7"/>
              </a:solidFill>
              <a:latin typeface="Agency FB" panose="020B0503020202020204" pitchFamily="34" charset="0"/>
            </a:endParaRPr>
          </a:p>
        </p:txBody>
      </p:sp>
      <p:cxnSp>
        <p:nvCxnSpPr>
          <p:cNvPr id="77" name="Connector: Elbow 28">
            <a:extLst>
              <a:ext uri="{FF2B5EF4-FFF2-40B4-BE49-F238E27FC236}">
                <a16:creationId xmlns="" xmlns:a16="http://schemas.microsoft.com/office/drawing/2014/main" id="{25BCD9FB-46B1-4BCC-9EC4-89D9CCA8BF08}"/>
              </a:ext>
            </a:extLst>
          </p:cNvPr>
          <p:cNvCxnSpPr>
            <a:cxnSpLocks/>
          </p:cNvCxnSpPr>
          <p:nvPr/>
        </p:nvCxnSpPr>
        <p:spPr>
          <a:xfrm rot="10800000">
            <a:off x="4198610" y="3135789"/>
            <a:ext cx="1198165" cy="577148"/>
          </a:xfrm>
          <a:prstGeom prst="bentConnector3">
            <a:avLst>
              <a:gd name="adj1" fmla="val 50000"/>
            </a:avLst>
          </a:prstGeom>
          <a:ln w="28575">
            <a:solidFill>
              <a:srgbClr val="0A1D37"/>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 xmlns:a16="http://schemas.microsoft.com/office/drawing/2014/main" id="{DC440F5B-50C2-4C42-8E52-711688FF6BA2}"/>
              </a:ext>
            </a:extLst>
          </p:cNvPr>
          <p:cNvSpPr txBox="1"/>
          <p:nvPr/>
        </p:nvSpPr>
        <p:spPr>
          <a:xfrm>
            <a:off x="1224116" y="2958728"/>
            <a:ext cx="3406877" cy="1323439"/>
          </a:xfrm>
          <a:prstGeom prst="rect">
            <a:avLst/>
          </a:prstGeom>
          <a:noFill/>
        </p:spPr>
        <p:txBody>
          <a:bodyPr wrap="square" rtlCol="0">
            <a:spAutoFit/>
          </a:bodyPr>
          <a:lstStyle/>
          <a:p>
            <a:pPr algn="ctr"/>
            <a:r>
              <a:rPr lang="id-ID" sz="2000" b="1" dirty="0" smtClean="0">
                <a:solidFill>
                  <a:srgbClr val="F9F0E7"/>
                </a:solidFill>
                <a:latin typeface="Agency FB" panose="020B0503020202020204" pitchFamily="34" charset="0"/>
              </a:rPr>
              <a:t>Ari Peryanto</a:t>
            </a:r>
            <a:r>
              <a:rPr lang="en-US" sz="2000" dirty="0" smtClean="0">
                <a:solidFill>
                  <a:srgbClr val="F9F0E7"/>
                </a:solidFill>
                <a:latin typeface="Agency FB" panose="020B0503020202020204" pitchFamily="34" charset="0"/>
              </a:rPr>
              <a:t>, </a:t>
            </a:r>
            <a:r>
              <a:rPr lang="en-US" sz="2000" dirty="0" err="1" smtClean="0">
                <a:solidFill>
                  <a:srgbClr val="F9F0E7"/>
                </a:solidFill>
                <a:latin typeface="Agency FB" panose="020B0503020202020204" pitchFamily="34" charset="0"/>
              </a:rPr>
              <a:t>tahun</a:t>
            </a:r>
            <a:r>
              <a:rPr lang="en-US" sz="2000" dirty="0" smtClean="0">
                <a:solidFill>
                  <a:srgbClr val="F9F0E7"/>
                </a:solidFill>
                <a:latin typeface="Agency FB" panose="020B0503020202020204" pitchFamily="34" charset="0"/>
              </a:rPr>
              <a:t> </a:t>
            </a:r>
            <a:r>
              <a:rPr lang="en-US" sz="2000" b="1" dirty="0" smtClean="0">
                <a:solidFill>
                  <a:srgbClr val="F9F0E7"/>
                </a:solidFill>
                <a:latin typeface="Agency FB" panose="020B0503020202020204" pitchFamily="34" charset="0"/>
              </a:rPr>
              <a:t>2019</a:t>
            </a:r>
            <a:endParaRPr lang="en-US" sz="2000" b="1" dirty="0" smtClean="0">
              <a:solidFill>
                <a:srgbClr val="F9F0E7"/>
              </a:solidFill>
              <a:latin typeface="Agency FB" panose="020B0503020202020204" pitchFamily="34" charset="0"/>
            </a:endParaRPr>
          </a:p>
          <a:p>
            <a:pPr algn="ctr"/>
            <a:r>
              <a:rPr lang="en-US" sz="2000" dirty="0" smtClean="0">
                <a:solidFill>
                  <a:srgbClr val="F9F0E7"/>
                </a:solidFill>
                <a:latin typeface="Agency FB" panose="020B0503020202020204" pitchFamily="34" charset="0"/>
              </a:rPr>
              <a:t>“</a:t>
            </a:r>
            <a:r>
              <a:rPr lang="id-ID" sz="2000" dirty="0" smtClean="0">
                <a:solidFill>
                  <a:srgbClr val="F9F0E7"/>
                </a:solidFill>
                <a:latin typeface="Agency FB" panose="020B0503020202020204" pitchFamily="34" charset="0"/>
              </a:rPr>
              <a:t>Rancang Bangun Klasifikasi Citra DenganTeknologi Deep LearningBerbasis Metode Convolutional Neural Network</a:t>
            </a:r>
            <a:r>
              <a:rPr lang="en-US" sz="2000" dirty="0" smtClean="0">
                <a:solidFill>
                  <a:srgbClr val="F9F0E7"/>
                </a:solidFill>
                <a:latin typeface="Agency FB" panose="020B0503020202020204" pitchFamily="34" charset="0"/>
              </a:rPr>
              <a:t>” </a:t>
            </a:r>
            <a:endParaRPr lang="en-US" sz="2000" dirty="0">
              <a:solidFill>
                <a:srgbClr val="F9F0E7"/>
              </a:solidFill>
              <a:latin typeface="Agency FB" panose="020B0503020202020204" pitchFamily="34" charset="0"/>
            </a:endParaRPr>
          </a:p>
        </p:txBody>
      </p:sp>
      <p:cxnSp>
        <p:nvCxnSpPr>
          <p:cNvPr id="79" name="Connector: Elbow 30">
            <a:extLst>
              <a:ext uri="{FF2B5EF4-FFF2-40B4-BE49-F238E27FC236}">
                <a16:creationId xmlns="" xmlns:a16="http://schemas.microsoft.com/office/drawing/2014/main" id="{2525F51A-DEC9-4BF3-93BE-D88821168635}"/>
              </a:ext>
            </a:extLst>
          </p:cNvPr>
          <p:cNvCxnSpPr>
            <a:cxnSpLocks/>
          </p:cNvCxnSpPr>
          <p:nvPr/>
        </p:nvCxnSpPr>
        <p:spPr>
          <a:xfrm rot="10800000" flipH="1" flipV="1">
            <a:off x="7086876" y="3759052"/>
            <a:ext cx="1158836" cy="893455"/>
          </a:xfrm>
          <a:prstGeom prst="bentConnector3">
            <a:avLst/>
          </a:prstGeom>
          <a:ln w="28575">
            <a:solidFill>
              <a:srgbClr val="0A1D37"/>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 xmlns:a16="http://schemas.microsoft.com/office/drawing/2014/main" id="{FF38C123-EA8E-4CE7-8DF5-7899A2506D29}"/>
              </a:ext>
            </a:extLst>
          </p:cNvPr>
          <p:cNvSpPr txBox="1"/>
          <p:nvPr/>
        </p:nvSpPr>
        <p:spPr>
          <a:xfrm>
            <a:off x="8133418" y="4281048"/>
            <a:ext cx="2837902" cy="1631216"/>
          </a:xfrm>
          <a:prstGeom prst="rect">
            <a:avLst/>
          </a:prstGeom>
          <a:noFill/>
        </p:spPr>
        <p:txBody>
          <a:bodyPr wrap="square" rtlCol="0">
            <a:spAutoFit/>
          </a:bodyPr>
          <a:lstStyle/>
          <a:p>
            <a:pPr algn="ctr"/>
            <a:r>
              <a:rPr lang="id-ID" sz="2000" b="1" dirty="0" smtClean="0">
                <a:solidFill>
                  <a:srgbClr val="F9F0E7"/>
                </a:solidFill>
                <a:latin typeface="Agency FB" panose="020B0503020202020204" pitchFamily="34" charset="0"/>
              </a:rPr>
              <a:t>Rendika Perlyanza</a:t>
            </a:r>
            <a:r>
              <a:rPr lang="en-US" sz="2000" dirty="0" smtClean="0">
                <a:solidFill>
                  <a:srgbClr val="F9F0E7"/>
                </a:solidFill>
                <a:latin typeface="Agency FB" panose="020B0503020202020204" pitchFamily="34" charset="0"/>
              </a:rPr>
              <a:t>, </a:t>
            </a:r>
            <a:r>
              <a:rPr lang="en-US" sz="2000" dirty="0" err="1" smtClean="0">
                <a:solidFill>
                  <a:srgbClr val="F9F0E7"/>
                </a:solidFill>
                <a:latin typeface="Agency FB" panose="020B0503020202020204" pitchFamily="34" charset="0"/>
              </a:rPr>
              <a:t>Tahun</a:t>
            </a:r>
            <a:r>
              <a:rPr lang="en-US" sz="2000" dirty="0" smtClean="0">
                <a:solidFill>
                  <a:srgbClr val="F9F0E7"/>
                </a:solidFill>
                <a:latin typeface="Agency FB" panose="020B0503020202020204" pitchFamily="34" charset="0"/>
              </a:rPr>
              <a:t> </a:t>
            </a:r>
            <a:r>
              <a:rPr lang="en-US" sz="2000" b="1" dirty="0" smtClean="0">
                <a:solidFill>
                  <a:srgbClr val="F9F0E7"/>
                </a:solidFill>
                <a:latin typeface="Agency FB" panose="020B0503020202020204" pitchFamily="34" charset="0"/>
              </a:rPr>
              <a:t>2018</a:t>
            </a:r>
          </a:p>
          <a:p>
            <a:pPr algn="ctr"/>
            <a:r>
              <a:rPr lang="en-US" sz="2000" dirty="0" smtClean="0">
                <a:solidFill>
                  <a:srgbClr val="F9F0E7"/>
                </a:solidFill>
                <a:latin typeface="Agency FB" panose="020B0503020202020204" pitchFamily="34" charset="0"/>
              </a:rPr>
              <a:t>”</a:t>
            </a:r>
            <a:r>
              <a:rPr lang="id-ID" sz="2000" i="1" dirty="0" smtClean="0"/>
              <a:t> </a:t>
            </a:r>
            <a:r>
              <a:rPr lang="id-ID" sz="2000" dirty="0" smtClean="0">
                <a:solidFill>
                  <a:srgbClr val="F9F0E7"/>
                </a:solidFill>
                <a:latin typeface="Agency FB" panose="020B0503020202020204" pitchFamily="34" charset="0"/>
              </a:rPr>
              <a:t>Identifikasi Nominal Mata Uang Kertas Dengan Jaringan Syaraf Tiruan Menggunakan Meodelogi Backpropagation</a:t>
            </a:r>
            <a:r>
              <a:rPr lang="en-US" sz="2000" dirty="0" smtClean="0">
                <a:solidFill>
                  <a:srgbClr val="F9F0E7"/>
                </a:solidFill>
                <a:latin typeface="Agency FB" panose="020B0503020202020204" pitchFamily="34" charset="0"/>
              </a:rPr>
              <a:t>” </a:t>
            </a:r>
            <a:endParaRPr lang="en-US" sz="2000" dirty="0">
              <a:solidFill>
                <a:srgbClr val="F9F0E7"/>
              </a:solidFill>
              <a:latin typeface="Agency FB" panose="020B0503020202020204" pitchFamily="34" charset="0"/>
            </a:endParaRPr>
          </a:p>
        </p:txBody>
      </p:sp>
      <p:cxnSp>
        <p:nvCxnSpPr>
          <p:cNvPr id="81" name="Connector: Elbow 28">
            <a:extLst>
              <a:ext uri="{FF2B5EF4-FFF2-40B4-BE49-F238E27FC236}">
                <a16:creationId xmlns="" xmlns:a16="http://schemas.microsoft.com/office/drawing/2014/main" id="{25BCD9FB-46B1-4BCC-9EC4-89D9CCA8BF08}"/>
              </a:ext>
            </a:extLst>
          </p:cNvPr>
          <p:cNvCxnSpPr>
            <a:cxnSpLocks/>
          </p:cNvCxnSpPr>
          <p:nvPr/>
        </p:nvCxnSpPr>
        <p:spPr>
          <a:xfrm rot="10800000" flipV="1">
            <a:off x="4359670" y="4076260"/>
            <a:ext cx="1125596" cy="671081"/>
          </a:xfrm>
          <a:prstGeom prst="bentConnector3">
            <a:avLst>
              <a:gd name="adj1" fmla="val 50000"/>
            </a:avLst>
          </a:prstGeom>
          <a:ln w="28575">
            <a:solidFill>
              <a:srgbClr val="0A1D37"/>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 xmlns:a16="http://schemas.microsoft.com/office/drawing/2014/main" id="{DC440F5B-50C2-4C42-8E52-711688FF6BA2}"/>
              </a:ext>
            </a:extLst>
          </p:cNvPr>
          <p:cNvSpPr txBox="1"/>
          <p:nvPr/>
        </p:nvSpPr>
        <p:spPr>
          <a:xfrm>
            <a:off x="1585458" y="4280230"/>
            <a:ext cx="2837902" cy="1323439"/>
          </a:xfrm>
          <a:prstGeom prst="rect">
            <a:avLst/>
          </a:prstGeom>
          <a:noFill/>
        </p:spPr>
        <p:txBody>
          <a:bodyPr wrap="square" rtlCol="0">
            <a:spAutoFit/>
          </a:bodyPr>
          <a:lstStyle/>
          <a:p>
            <a:pPr algn="ctr"/>
            <a:r>
              <a:rPr lang="id-ID" sz="2000" b="1" dirty="0" smtClean="0">
                <a:solidFill>
                  <a:srgbClr val="F9F0E7"/>
                </a:solidFill>
                <a:latin typeface="Agency FB" panose="020B0503020202020204" pitchFamily="34" charset="0"/>
              </a:rPr>
              <a:t>YozeRiski</a:t>
            </a:r>
            <a:r>
              <a:rPr lang="en-US" sz="2000" b="1" dirty="0" smtClean="0">
                <a:solidFill>
                  <a:srgbClr val="F9F0E7"/>
                </a:solidFill>
                <a:latin typeface="Agency FB" panose="020B0503020202020204" pitchFamily="34" charset="0"/>
              </a:rPr>
              <a:t>,</a:t>
            </a:r>
            <a:r>
              <a:rPr lang="en-US" sz="2000" dirty="0" smtClean="0">
                <a:solidFill>
                  <a:srgbClr val="F9F0E7"/>
                </a:solidFill>
                <a:latin typeface="Agency FB" panose="020B0503020202020204" pitchFamily="34" charset="0"/>
              </a:rPr>
              <a:t> </a:t>
            </a:r>
            <a:r>
              <a:rPr lang="en-US" sz="2000" dirty="0" err="1" smtClean="0">
                <a:solidFill>
                  <a:srgbClr val="F9F0E7"/>
                </a:solidFill>
                <a:latin typeface="Agency FB" panose="020B0503020202020204" pitchFamily="34" charset="0"/>
              </a:rPr>
              <a:t>tahun</a:t>
            </a:r>
            <a:r>
              <a:rPr lang="en-US" sz="2000" dirty="0" smtClean="0">
                <a:solidFill>
                  <a:srgbClr val="F9F0E7"/>
                </a:solidFill>
                <a:latin typeface="Agency FB" panose="020B0503020202020204" pitchFamily="34" charset="0"/>
              </a:rPr>
              <a:t> </a:t>
            </a:r>
            <a:r>
              <a:rPr lang="id-ID" sz="2000" b="1" dirty="0" smtClean="0">
                <a:solidFill>
                  <a:srgbClr val="F9F0E7"/>
                </a:solidFill>
                <a:latin typeface="Agency FB" panose="020B0503020202020204" pitchFamily="34" charset="0"/>
              </a:rPr>
              <a:t>2021</a:t>
            </a:r>
            <a:endParaRPr lang="en-US" sz="2000" b="1" dirty="0" smtClean="0">
              <a:solidFill>
                <a:srgbClr val="F9F0E7"/>
              </a:solidFill>
              <a:latin typeface="Agency FB" panose="020B0503020202020204" pitchFamily="34" charset="0"/>
            </a:endParaRPr>
          </a:p>
          <a:p>
            <a:pPr algn="ctr"/>
            <a:r>
              <a:rPr lang="en-US" sz="2000" dirty="0" smtClean="0">
                <a:solidFill>
                  <a:srgbClr val="F9F0E7"/>
                </a:solidFill>
                <a:latin typeface="Agency FB" panose="020B0503020202020204" pitchFamily="34" charset="0"/>
              </a:rPr>
              <a:t>”</a:t>
            </a:r>
            <a:r>
              <a:rPr lang="id-ID" sz="2000" dirty="0" smtClean="0"/>
              <a:t> </a:t>
            </a:r>
            <a:r>
              <a:rPr lang="id-ID" sz="2000" dirty="0" smtClean="0">
                <a:solidFill>
                  <a:srgbClr val="F9F0E7"/>
                </a:solidFill>
                <a:latin typeface="Agency FB" panose="020B0503020202020204" pitchFamily="34" charset="0"/>
              </a:rPr>
              <a:t>Klasifikasi </a:t>
            </a:r>
            <a:r>
              <a:rPr lang="id-ID" sz="2000" dirty="0" smtClean="0">
                <a:solidFill>
                  <a:srgbClr val="F9F0E7"/>
                </a:solidFill>
                <a:latin typeface="Agency FB" panose="020B0503020202020204" pitchFamily="34" charset="0"/>
              </a:rPr>
              <a:t>Pola Kain Tenun Melayu Menggunakan Faster R-CNN</a:t>
            </a:r>
            <a:r>
              <a:rPr lang="en-US" sz="2000" dirty="0" smtClean="0">
                <a:solidFill>
                  <a:srgbClr val="F9F0E7"/>
                </a:solidFill>
                <a:latin typeface="Agency FB" panose="020B0503020202020204" pitchFamily="34" charset="0"/>
              </a:rPr>
              <a:t>”</a:t>
            </a:r>
            <a:r>
              <a:rPr lang="en-US" sz="2000" dirty="0" smtClean="0">
                <a:solidFill>
                  <a:srgbClr val="F9F0E7"/>
                </a:solidFill>
                <a:latin typeface="Agency FB" panose="020B0503020202020204" pitchFamily="34" charset="0"/>
              </a:rPr>
              <a:t> </a:t>
            </a:r>
            <a:endParaRPr lang="en-US" sz="2000" dirty="0" smtClean="0">
              <a:solidFill>
                <a:srgbClr val="F9F0E7"/>
              </a:solidFill>
              <a:latin typeface="Agency FB" panose="020B0503020202020204" pitchFamily="34" charset="0"/>
            </a:endParaRPr>
          </a:p>
        </p:txBody>
      </p:sp>
      <p:sp>
        <p:nvSpPr>
          <p:cNvPr id="86" name="Rectangle: Rounded Corners 134">
            <a:hlinkClick r:id="rId10" action="ppaction://hlinksldjump"/>
            <a:extLst>
              <a:ext uri="{FF2B5EF4-FFF2-40B4-BE49-F238E27FC236}">
                <a16:creationId xmlns:a16="http://schemas.microsoft.com/office/drawing/2014/main" xmlns="" id="{286B446A-9108-4A03-8AB0-B099606DE665}"/>
              </a:ext>
            </a:extLst>
          </p:cNvPr>
          <p:cNvSpPr/>
          <p:nvPr/>
        </p:nvSpPr>
        <p:spPr>
          <a:xfrm>
            <a:off x="-502547" y="4960496"/>
            <a:ext cx="1771219" cy="725331"/>
          </a:xfrm>
          <a:prstGeom prst="roundRect">
            <a:avLst>
              <a:gd name="adj" fmla="val 33334"/>
            </a:avLst>
          </a:prstGeom>
          <a:solidFill>
            <a:srgbClr val="465C5B"/>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hlinkClick r:id="rId5" action="ppaction://hlinksldjump"/>
            <a:extLst>
              <a:ext uri="{FF2B5EF4-FFF2-40B4-BE49-F238E27FC236}">
                <a16:creationId xmlns:a16="http://schemas.microsoft.com/office/drawing/2014/main" xmlns="" id="{9AAAF85F-8ACE-4BB6-A868-37F704D3DE63}"/>
              </a:ext>
            </a:extLst>
          </p:cNvPr>
          <p:cNvSpPr txBox="1"/>
          <p:nvPr/>
        </p:nvSpPr>
        <p:spPr>
          <a:xfrm>
            <a:off x="-255426" y="500551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Penelitian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Terkait</a:t>
            </a:r>
            <a:endParaRPr lang="en-US" sz="1600" dirty="0">
              <a:solidFill>
                <a:srgbClr val="EBCDAF"/>
              </a:solidFill>
              <a:latin typeface="Aharoni" panose="02010803020104030203" pitchFamily="2" charset="-79"/>
              <a:cs typeface="Aharoni" panose="02010803020104030203" pitchFamily="2" charset="-79"/>
            </a:endParaRPr>
          </a:p>
        </p:txBody>
      </p:sp>
      <p:pic>
        <p:nvPicPr>
          <p:cNvPr id="88" name="Picture 87" descr="unasman-logo.jpg"/>
          <p:cNvPicPr>
            <a:picLocks noChangeAspect="1"/>
          </p:cNvPicPr>
          <p:nvPr/>
        </p:nvPicPr>
        <p:blipFill>
          <a:blip r:embed="rId11"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33011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par>
                                <p:cTn id="10" presetID="53" presetClass="entr" presetSubtype="16" fill="hold" nodeType="with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p:cTn id="12" dur="500" fill="hold"/>
                                        <p:tgtEl>
                                          <p:spTgt spid="73"/>
                                        </p:tgtEl>
                                        <p:attrNameLst>
                                          <p:attrName>ppt_w</p:attrName>
                                        </p:attrNameLst>
                                      </p:cBhvr>
                                      <p:tavLst>
                                        <p:tav tm="0">
                                          <p:val>
                                            <p:fltVal val="0"/>
                                          </p:val>
                                        </p:tav>
                                        <p:tav tm="100000">
                                          <p:val>
                                            <p:strVal val="#ppt_w"/>
                                          </p:val>
                                        </p:tav>
                                      </p:tavLst>
                                    </p:anim>
                                    <p:anim calcmode="lin" valueType="num">
                                      <p:cBhvr>
                                        <p:cTn id="13" dur="500" fill="hold"/>
                                        <p:tgtEl>
                                          <p:spTgt spid="73"/>
                                        </p:tgtEl>
                                        <p:attrNameLst>
                                          <p:attrName>ppt_h</p:attrName>
                                        </p:attrNameLst>
                                      </p:cBhvr>
                                      <p:tavLst>
                                        <p:tav tm="0">
                                          <p:val>
                                            <p:fltVal val="0"/>
                                          </p:val>
                                        </p:tav>
                                        <p:tav tm="100000">
                                          <p:val>
                                            <p:strVal val="#ppt_h"/>
                                          </p:val>
                                        </p:tav>
                                      </p:tavLst>
                                    </p:anim>
                                    <p:animEffect transition="in" filter="fade">
                                      <p:cBhvr>
                                        <p:cTn id="14" dur="500"/>
                                        <p:tgtEl>
                                          <p:spTgt spid="73"/>
                                        </p:tgtEl>
                                      </p:cBhvr>
                                    </p:animEffect>
                                  </p:childTnLst>
                                </p:cTn>
                              </p:par>
                              <p:par>
                                <p:cTn id="15" presetID="53" presetClass="entr" presetSubtype="16"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p:cTn id="22" dur="500" fill="hold"/>
                                        <p:tgtEl>
                                          <p:spTgt spid="76"/>
                                        </p:tgtEl>
                                        <p:attrNameLst>
                                          <p:attrName>ppt_w</p:attrName>
                                        </p:attrNameLst>
                                      </p:cBhvr>
                                      <p:tavLst>
                                        <p:tav tm="0">
                                          <p:val>
                                            <p:fltVal val="0"/>
                                          </p:val>
                                        </p:tav>
                                        <p:tav tm="100000">
                                          <p:val>
                                            <p:strVal val="#ppt_w"/>
                                          </p:val>
                                        </p:tav>
                                      </p:tavLst>
                                    </p:anim>
                                    <p:anim calcmode="lin" valueType="num">
                                      <p:cBhvr>
                                        <p:cTn id="23" dur="500" fill="hold"/>
                                        <p:tgtEl>
                                          <p:spTgt spid="76"/>
                                        </p:tgtEl>
                                        <p:attrNameLst>
                                          <p:attrName>ppt_h</p:attrName>
                                        </p:attrNameLst>
                                      </p:cBhvr>
                                      <p:tavLst>
                                        <p:tav tm="0">
                                          <p:val>
                                            <p:fltVal val="0"/>
                                          </p:val>
                                        </p:tav>
                                        <p:tav tm="100000">
                                          <p:val>
                                            <p:strVal val="#ppt_h"/>
                                          </p:val>
                                        </p:tav>
                                      </p:tavLst>
                                    </p:anim>
                                    <p:animEffect transition="in" filter="fade">
                                      <p:cBhvr>
                                        <p:cTn id="24" dur="500"/>
                                        <p:tgtEl>
                                          <p:spTgt spid="7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 calcmode="lin" valueType="num">
                                      <p:cBhvr>
                                        <p:cTn id="27" dur="500" fill="hold"/>
                                        <p:tgtEl>
                                          <p:spTgt spid="80"/>
                                        </p:tgtEl>
                                        <p:attrNameLst>
                                          <p:attrName>ppt_w</p:attrName>
                                        </p:attrNameLst>
                                      </p:cBhvr>
                                      <p:tavLst>
                                        <p:tav tm="0">
                                          <p:val>
                                            <p:fltVal val="0"/>
                                          </p:val>
                                        </p:tav>
                                        <p:tav tm="100000">
                                          <p:val>
                                            <p:strVal val="#ppt_w"/>
                                          </p:val>
                                        </p:tav>
                                      </p:tavLst>
                                    </p:anim>
                                    <p:anim calcmode="lin" valueType="num">
                                      <p:cBhvr>
                                        <p:cTn id="28" dur="500" fill="hold"/>
                                        <p:tgtEl>
                                          <p:spTgt spid="80"/>
                                        </p:tgtEl>
                                        <p:attrNameLst>
                                          <p:attrName>ppt_h</p:attrName>
                                        </p:attrNameLst>
                                      </p:cBhvr>
                                      <p:tavLst>
                                        <p:tav tm="0">
                                          <p:val>
                                            <p:fltVal val="0"/>
                                          </p:val>
                                        </p:tav>
                                        <p:tav tm="100000">
                                          <p:val>
                                            <p:strVal val="#ppt_h"/>
                                          </p:val>
                                        </p:tav>
                                      </p:tavLst>
                                    </p:anim>
                                    <p:animEffect transition="in" filter="fade">
                                      <p:cBhvr>
                                        <p:cTn id="29" dur="500"/>
                                        <p:tgtEl>
                                          <p:spTgt spid="80"/>
                                        </p:tgtEl>
                                      </p:cBhvr>
                                    </p:animEffect>
                                  </p:childTnLst>
                                </p:cTn>
                              </p:par>
                              <p:par>
                                <p:cTn id="30" presetID="53" presetClass="entr" presetSubtype="16" fill="hold" nodeType="withEffect">
                                  <p:stCondLst>
                                    <p:cond delay="0"/>
                                  </p:stCondLst>
                                  <p:childTnLst>
                                    <p:set>
                                      <p:cBhvr>
                                        <p:cTn id="31" dur="1" fill="hold">
                                          <p:stCondLst>
                                            <p:cond delay="0"/>
                                          </p:stCondLst>
                                        </p:cTn>
                                        <p:tgtEl>
                                          <p:spTgt spid="79"/>
                                        </p:tgtEl>
                                        <p:attrNameLst>
                                          <p:attrName>style.visibility</p:attrName>
                                        </p:attrNameLst>
                                      </p:cBhvr>
                                      <p:to>
                                        <p:strVal val="visible"/>
                                      </p:to>
                                    </p:set>
                                    <p:anim calcmode="lin" valueType="num">
                                      <p:cBhvr>
                                        <p:cTn id="32" dur="500" fill="hold"/>
                                        <p:tgtEl>
                                          <p:spTgt spid="79"/>
                                        </p:tgtEl>
                                        <p:attrNameLst>
                                          <p:attrName>ppt_w</p:attrName>
                                        </p:attrNameLst>
                                      </p:cBhvr>
                                      <p:tavLst>
                                        <p:tav tm="0">
                                          <p:val>
                                            <p:fltVal val="0"/>
                                          </p:val>
                                        </p:tav>
                                        <p:tav tm="100000">
                                          <p:val>
                                            <p:strVal val="#ppt_w"/>
                                          </p:val>
                                        </p:tav>
                                      </p:tavLst>
                                    </p:anim>
                                    <p:anim calcmode="lin" valueType="num">
                                      <p:cBhvr>
                                        <p:cTn id="33" dur="500" fill="hold"/>
                                        <p:tgtEl>
                                          <p:spTgt spid="79"/>
                                        </p:tgtEl>
                                        <p:attrNameLst>
                                          <p:attrName>ppt_h</p:attrName>
                                        </p:attrNameLst>
                                      </p:cBhvr>
                                      <p:tavLst>
                                        <p:tav tm="0">
                                          <p:val>
                                            <p:fltVal val="0"/>
                                          </p:val>
                                        </p:tav>
                                        <p:tav tm="100000">
                                          <p:val>
                                            <p:strVal val="#ppt_h"/>
                                          </p:val>
                                        </p:tav>
                                      </p:tavLst>
                                    </p:anim>
                                    <p:animEffect transition="in" filter="fade">
                                      <p:cBhvr>
                                        <p:cTn id="34" dur="500"/>
                                        <p:tgtEl>
                                          <p:spTgt spid="79"/>
                                        </p:tgtEl>
                                      </p:cBhvr>
                                    </p:animEffect>
                                  </p:childTnLst>
                                </p:cTn>
                              </p:par>
                              <p:par>
                                <p:cTn id="35" presetID="53" presetClass="entr" presetSubtype="16"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p:cTn id="37" dur="500" fill="hold"/>
                                        <p:tgtEl>
                                          <p:spTgt spid="77"/>
                                        </p:tgtEl>
                                        <p:attrNameLst>
                                          <p:attrName>ppt_w</p:attrName>
                                        </p:attrNameLst>
                                      </p:cBhvr>
                                      <p:tavLst>
                                        <p:tav tm="0">
                                          <p:val>
                                            <p:fltVal val="0"/>
                                          </p:val>
                                        </p:tav>
                                        <p:tav tm="100000">
                                          <p:val>
                                            <p:strVal val="#ppt_w"/>
                                          </p:val>
                                        </p:tav>
                                      </p:tavLst>
                                    </p:anim>
                                    <p:anim calcmode="lin" valueType="num">
                                      <p:cBhvr>
                                        <p:cTn id="38" dur="500" fill="hold"/>
                                        <p:tgtEl>
                                          <p:spTgt spid="77"/>
                                        </p:tgtEl>
                                        <p:attrNameLst>
                                          <p:attrName>ppt_h</p:attrName>
                                        </p:attrNameLst>
                                      </p:cBhvr>
                                      <p:tavLst>
                                        <p:tav tm="0">
                                          <p:val>
                                            <p:fltVal val="0"/>
                                          </p:val>
                                        </p:tav>
                                        <p:tav tm="100000">
                                          <p:val>
                                            <p:strVal val="#ppt_h"/>
                                          </p:val>
                                        </p:tav>
                                      </p:tavLst>
                                    </p:anim>
                                    <p:animEffect transition="in" filter="fade">
                                      <p:cBhvr>
                                        <p:cTn id="39" dur="500"/>
                                        <p:tgtEl>
                                          <p:spTgt spid="77"/>
                                        </p:tgtEl>
                                      </p:cBhvr>
                                    </p:animEffect>
                                  </p:childTnLst>
                                </p:cTn>
                              </p:par>
                              <p:par>
                                <p:cTn id="40" presetID="53" presetClass="entr" presetSubtype="16" fill="hold" nodeType="with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p:cTn id="42" dur="500" fill="hold"/>
                                        <p:tgtEl>
                                          <p:spTgt spid="72"/>
                                        </p:tgtEl>
                                        <p:attrNameLst>
                                          <p:attrName>ppt_w</p:attrName>
                                        </p:attrNameLst>
                                      </p:cBhvr>
                                      <p:tavLst>
                                        <p:tav tm="0">
                                          <p:val>
                                            <p:fltVal val="0"/>
                                          </p:val>
                                        </p:tav>
                                        <p:tav tm="100000">
                                          <p:val>
                                            <p:strVal val="#ppt_w"/>
                                          </p:val>
                                        </p:tav>
                                      </p:tavLst>
                                    </p:anim>
                                    <p:anim calcmode="lin" valueType="num">
                                      <p:cBhvr>
                                        <p:cTn id="43" dur="500" fill="hold"/>
                                        <p:tgtEl>
                                          <p:spTgt spid="72"/>
                                        </p:tgtEl>
                                        <p:attrNameLst>
                                          <p:attrName>ppt_h</p:attrName>
                                        </p:attrNameLst>
                                      </p:cBhvr>
                                      <p:tavLst>
                                        <p:tav tm="0">
                                          <p:val>
                                            <p:fltVal val="0"/>
                                          </p:val>
                                        </p:tav>
                                        <p:tav tm="100000">
                                          <p:val>
                                            <p:strVal val="#ppt_h"/>
                                          </p:val>
                                        </p:tav>
                                      </p:tavLst>
                                    </p:anim>
                                    <p:animEffect transition="in" filter="fade">
                                      <p:cBhvr>
                                        <p:cTn id="44" dur="500"/>
                                        <p:tgtEl>
                                          <p:spTgt spid="7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p:cTn id="47" dur="500" fill="hold"/>
                                        <p:tgtEl>
                                          <p:spTgt spid="78"/>
                                        </p:tgtEl>
                                        <p:attrNameLst>
                                          <p:attrName>ppt_w</p:attrName>
                                        </p:attrNameLst>
                                      </p:cBhvr>
                                      <p:tavLst>
                                        <p:tav tm="0">
                                          <p:val>
                                            <p:fltVal val="0"/>
                                          </p:val>
                                        </p:tav>
                                        <p:tav tm="100000">
                                          <p:val>
                                            <p:strVal val="#ppt_w"/>
                                          </p:val>
                                        </p:tav>
                                      </p:tavLst>
                                    </p:anim>
                                    <p:anim calcmode="lin" valueType="num">
                                      <p:cBhvr>
                                        <p:cTn id="48" dur="500" fill="hold"/>
                                        <p:tgtEl>
                                          <p:spTgt spid="78"/>
                                        </p:tgtEl>
                                        <p:attrNameLst>
                                          <p:attrName>ppt_h</p:attrName>
                                        </p:attrNameLst>
                                      </p:cBhvr>
                                      <p:tavLst>
                                        <p:tav tm="0">
                                          <p:val>
                                            <p:fltVal val="0"/>
                                          </p:val>
                                        </p:tav>
                                        <p:tav tm="100000">
                                          <p:val>
                                            <p:strVal val="#ppt_h"/>
                                          </p:val>
                                        </p:tav>
                                      </p:tavLst>
                                    </p:anim>
                                    <p:animEffect transition="in" filter="fade">
                                      <p:cBhvr>
                                        <p:cTn id="49" dur="500"/>
                                        <p:tgtEl>
                                          <p:spTgt spid="78"/>
                                        </p:tgtEl>
                                      </p:cBhvr>
                                    </p:animEffect>
                                  </p:childTnLst>
                                </p:cTn>
                              </p:par>
                              <p:par>
                                <p:cTn id="50" presetID="53" presetClass="entr" presetSubtype="16" fill="hold" nodeType="withEffect">
                                  <p:stCondLst>
                                    <p:cond delay="0"/>
                                  </p:stCondLst>
                                  <p:childTnLst>
                                    <p:set>
                                      <p:cBhvr>
                                        <p:cTn id="51" dur="1" fill="hold">
                                          <p:stCondLst>
                                            <p:cond delay="0"/>
                                          </p:stCondLst>
                                        </p:cTn>
                                        <p:tgtEl>
                                          <p:spTgt spid="81"/>
                                        </p:tgtEl>
                                        <p:attrNameLst>
                                          <p:attrName>style.visibility</p:attrName>
                                        </p:attrNameLst>
                                      </p:cBhvr>
                                      <p:to>
                                        <p:strVal val="visible"/>
                                      </p:to>
                                    </p:set>
                                    <p:anim calcmode="lin" valueType="num">
                                      <p:cBhvr>
                                        <p:cTn id="52" dur="500" fill="hold"/>
                                        <p:tgtEl>
                                          <p:spTgt spid="81"/>
                                        </p:tgtEl>
                                        <p:attrNameLst>
                                          <p:attrName>ppt_w</p:attrName>
                                        </p:attrNameLst>
                                      </p:cBhvr>
                                      <p:tavLst>
                                        <p:tav tm="0">
                                          <p:val>
                                            <p:fltVal val="0"/>
                                          </p:val>
                                        </p:tav>
                                        <p:tav tm="100000">
                                          <p:val>
                                            <p:strVal val="#ppt_w"/>
                                          </p:val>
                                        </p:tav>
                                      </p:tavLst>
                                    </p:anim>
                                    <p:anim calcmode="lin" valueType="num">
                                      <p:cBhvr>
                                        <p:cTn id="53" dur="500" fill="hold"/>
                                        <p:tgtEl>
                                          <p:spTgt spid="81"/>
                                        </p:tgtEl>
                                        <p:attrNameLst>
                                          <p:attrName>ppt_h</p:attrName>
                                        </p:attrNameLst>
                                      </p:cBhvr>
                                      <p:tavLst>
                                        <p:tav tm="0">
                                          <p:val>
                                            <p:fltVal val="0"/>
                                          </p:val>
                                        </p:tav>
                                        <p:tav tm="100000">
                                          <p:val>
                                            <p:strVal val="#ppt_h"/>
                                          </p:val>
                                        </p:tav>
                                      </p:tavLst>
                                    </p:anim>
                                    <p:animEffect transition="in" filter="fade">
                                      <p:cBhvr>
                                        <p:cTn id="54" dur="500"/>
                                        <p:tgtEl>
                                          <p:spTgt spid="8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anim calcmode="lin" valueType="num">
                                      <p:cBhvr>
                                        <p:cTn id="57" dur="500" fill="hold"/>
                                        <p:tgtEl>
                                          <p:spTgt spid="82"/>
                                        </p:tgtEl>
                                        <p:attrNameLst>
                                          <p:attrName>ppt_w</p:attrName>
                                        </p:attrNameLst>
                                      </p:cBhvr>
                                      <p:tavLst>
                                        <p:tav tm="0">
                                          <p:val>
                                            <p:fltVal val="0"/>
                                          </p:val>
                                        </p:tav>
                                        <p:tav tm="100000">
                                          <p:val>
                                            <p:strVal val="#ppt_w"/>
                                          </p:val>
                                        </p:tav>
                                      </p:tavLst>
                                    </p:anim>
                                    <p:anim calcmode="lin" valueType="num">
                                      <p:cBhvr>
                                        <p:cTn id="58" dur="500" fill="hold"/>
                                        <p:tgtEl>
                                          <p:spTgt spid="82"/>
                                        </p:tgtEl>
                                        <p:attrNameLst>
                                          <p:attrName>ppt_h</p:attrName>
                                        </p:attrNameLst>
                                      </p:cBhvr>
                                      <p:tavLst>
                                        <p:tav tm="0">
                                          <p:val>
                                            <p:fltVal val="0"/>
                                          </p:val>
                                        </p:tav>
                                        <p:tav tm="100000">
                                          <p:val>
                                            <p:strVal val="#ppt_h"/>
                                          </p:val>
                                        </p:tav>
                                      </p:tavLst>
                                    </p:anim>
                                    <p:animEffect transition="in" filter="fade">
                                      <p:cBhvr>
                                        <p:cTn id="5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78" grpId="0"/>
      <p:bldP spid="80" grpId="0"/>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841105" y="939431"/>
            <a:ext cx="10872357" cy="5237019"/>
          </a:xfrm>
          <a:prstGeom prst="roundRect">
            <a:avLst>
              <a:gd name="adj" fmla="val 4982"/>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xmlns="" id="{908D1E4C-7561-4901-AA33-68849B1005CC}"/>
              </a:ext>
            </a:extLst>
          </p:cNvPr>
          <p:cNvSpPr txBox="1"/>
          <p:nvPr/>
        </p:nvSpPr>
        <p:spPr>
          <a:xfrm>
            <a:off x="3991851" y="1504309"/>
            <a:ext cx="4116525" cy="461665"/>
          </a:xfrm>
          <a:prstGeom prst="rect">
            <a:avLst/>
          </a:prstGeom>
          <a:noFill/>
        </p:spPr>
        <p:txBody>
          <a:bodyPr wrap="square" rtlCol="0">
            <a:spAutoFit/>
          </a:bodyPr>
          <a:lstStyle/>
          <a:p>
            <a:pPr algn="ctr"/>
            <a:r>
              <a:rPr lang="en-US" sz="2400" b="1" dirty="0">
                <a:solidFill>
                  <a:srgbClr val="5B3A11"/>
                </a:solidFill>
                <a:latin typeface="Aharoni" panose="02010803020104030203" pitchFamily="2" charset="-79"/>
                <a:cs typeface="Aharoni" panose="02010803020104030203" pitchFamily="2" charset="-79"/>
              </a:rPr>
              <a:t>KERANGKA </a:t>
            </a:r>
            <a:r>
              <a:rPr lang="en-US" sz="2400" b="1" dirty="0" smtClean="0">
                <a:solidFill>
                  <a:srgbClr val="5B3A11"/>
                </a:solidFill>
                <a:latin typeface="Aharoni" panose="02010803020104030203" pitchFamily="2" charset="-79"/>
                <a:cs typeface="Aharoni" panose="02010803020104030203" pitchFamily="2" charset="-79"/>
              </a:rPr>
              <a:t>PIKIR</a:t>
            </a:r>
            <a:endParaRPr lang="en-US" sz="2400" b="1" dirty="0">
              <a:solidFill>
                <a:srgbClr val="5B3A11"/>
              </a:solidFill>
              <a:latin typeface="Aharoni" panose="02010803020104030203" pitchFamily="2" charset="-79"/>
              <a:cs typeface="Aharoni" panose="02010803020104030203" pitchFamily="2" charset="-79"/>
            </a:endParaRPr>
          </a:p>
        </p:txBody>
      </p:sp>
      <p:sp>
        <p:nvSpPr>
          <p:cNvPr id="3" name="Rectangle 2">
            <a:extLst>
              <a:ext uri="{FF2B5EF4-FFF2-40B4-BE49-F238E27FC236}">
                <a16:creationId xmlns:a16="http://schemas.microsoft.com/office/drawing/2014/main" xmlns="" id="{84CB38CC-CB71-4B04-8D11-E4060AF7A929}"/>
              </a:ext>
            </a:extLst>
          </p:cNvPr>
          <p:cNvSpPr/>
          <p:nvPr/>
        </p:nvSpPr>
        <p:spPr>
          <a:xfrm>
            <a:off x="4483717" y="1972784"/>
            <a:ext cx="6680812" cy="844158"/>
          </a:xfrm>
          <a:prstGeom prst="rect">
            <a:avLst/>
          </a:prstGeom>
          <a:solidFill>
            <a:srgbClr val="5B3A11"/>
          </a:solidFill>
          <a:ln>
            <a:solidFill>
              <a:srgbClr val="5B3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smtClean="0"/>
              <a:t>Batik merupakan kerajinan yang memiliki nilai seni tinggi dan telah menjadi bagian dari budaya bangsa Indonesia dan juga di Sulawesi.</a:t>
            </a:r>
            <a:endParaRPr lang="en-US" sz="1600" dirty="0"/>
          </a:p>
        </p:txBody>
      </p:sp>
      <p:sp>
        <p:nvSpPr>
          <p:cNvPr id="96" name="Rectangle 95">
            <a:extLst>
              <a:ext uri="{FF2B5EF4-FFF2-40B4-BE49-F238E27FC236}">
                <a16:creationId xmlns:a16="http://schemas.microsoft.com/office/drawing/2014/main" xmlns="" id="{ADFD1B0A-25F8-4D46-9320-F5EAEF4416E7}"/>
              </a:ext>
            </a:extLst>
          </p:cNvPr>
          <p:cNvSpPr/>
          <p:nvPr/>
        </p:nvSpPr>
        <p:spPr>
          <a:xfrm>
            <a:off x="4483717" y="5015285"/>
            <a:ext cx="6695560" cy="736585"/>
          </a:xfrm>
          <a:prstGeom prst="rect">
            <a:avLst/>
          </a:prstGeom>
          <a:solidFill>
            <a:srgbClr val="5B3A11"/>
          </a:solidFill>
          <a:ln>
            <a:solidFill>
              <a:srgbClr val="5B3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p>
          <a:p>
            <a:r>
              <a:rPr lang="id-ID" sz="1600" dirty="0" smtClean="0"/>
              <a:t>Penulis mengangkat sebuah judul Convalutional Neural Network untuk metode klasifikasi pada motif batik</a:t>
            </a:r>
            <a:endParaRPr lang="en-US" sz="1600" dirty="0" smtClean="0"/>
          </a:p>
          <a:p>
            <a:r>
              <a:rPr lang="id-ID" sz="1600" dirty="0" smtClean="0"/>
              <a:t> </a:t>
            </a:r>
            <a:endParaRPr lang="en-US" sz="1600" dirty="0"/>
          </a:p>
        </p:txBody>
      </p:sp>
      <p:sp>
        <p:nvSpPr>
          <p:cNvPr id="95" name="Rectangle 94">
            <a:extLst>
              <a:ext uri="{FF2B5EF4-FFF2-40B4-BE49-F238E27FC236}">
                <a16:creationId xmlns:a16="http://schemas.microsoft.com/office/drawing/2014/main" xmlns="" id="{9AB6227E-FB9C-4D6C-8F75-415B5E69AAF7}"/>
              </a:ext>
            </a:extLst>
          </p:cNvPr>
          <p:cNvSpPr/>
          <p:nvPr/>
        </p:nvSpPr>
        <p:spPr>
          <a:xfrm>
            <a:off x="4483717" y="4050281"/>
            <a:ext cx="6680812" cy="624957"/>
          </a:xfrm>
          <a:prstGeom prst="rect">
            <a:avLst/>
          </a:prstGeom>
          <a:solidFill>
            <a:srgbClr val="5B3A11"/>
          </a:solidFill>
          <a:ln>
            <a:solidFill>
              <a:srgbClr val="5B3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smtClean="0"/>
              <a:t>Belum ada sebuah teknologi yang dapat menentukan jenis pada motif batik</a:t>
            </a:r>
            <a:endParaRPr lang="en-US" sz="1600" dirty="0"/>
          </a:p>
        </p:txBody>
      </p:sp>
      <p:sp>
        <p:nvSpPr>
          <p:cNvPr id="94" name="Rectangle 93">
            <a:extLst>
              <a:ext uri="{FF2B5EF4-FFF2-40B4-BE49-F238E27FC236}">
                <a16:creationId xmlns:a16="http://schemas.microsoft.com/office/drawing/2014/main" xmlns="" id="{0424081F-E900-403D-8FED-E1C2DF07D0AD}"/>
              </a:ext>
            </a:extLst>
          </p:cNvPr>
          <p:cNvSpPr/>
          <p:nvPr/>
        </p:nvSpPr>
        <p:spPr>
          <a:xfrm>
            <a:off x="4483717" y="3144270"/>
            <a:ext cx="6680489" cy="631316"/>
          </a:xfrm>
          <a:prstGeom prst="rect">
            <a:avLst/>
          </a:prstGeom>
          <a:solidFill>
            <a:srgbClr val="5B3A11"/>
          </a:solidFill>
          <a:ln>
            <a:solidFill>
              <a:srgbClr val="5B3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dirty="0" smtClean="0"/>
              <a:t>Kurangnya Pengetahuan Masyarakat ataupun Wisatawan mengenai kain batik asal sulawesi</a:t>
            </a:r>
            <a:endParaRPr lang="en-US" sz="1600" dirty="0"/>
          </a:p>
        </p:txBody>
      </p:sp>
      <p:pic>
        <p:nvPicPr>
          <p:cNvPr id="15" name="Picture 14">
            <a:extLst>
              <a:ext uri="{FF2B5EF4-FFF2-40B4-BE49-F238E27FC236}">
                <a16:creationId xmlns:a16="http://schemas.microsoft.com/office/drawing/2014/main" xmlns="" id="{8665A786-7CD6-48B3-A477-CF7834341355}"/>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25464" t="8851" r="23892" b="7664"/>
          <a:stretch/>
        </p:blipFill>
        <p:spPr>
          <a:xfrm flipH="1">
            <a:off x="2129261" y="2216448"/>
            <a:ext cx="2118080" cy="3491619"/>
          </a:xfrm>
          <a:prstGeom prst="rect">
            <a:avLst/>
          </a:prstGeom>
        </p:spPr>
      </p:pic>
      <p:pic>
        <p:nvPicPr>
          <p:cNvPr id="19" name="Picture 18">
            <a:extLst>
              <a:ext uri="{FF2B5EF4-FFF2-40B4-BE49-F238E27FC236}">
                <a16:creationId xmlns:a16="http://schemas.microsoft.com/office/drawing/2014/main" xmlns="" id="{8D3F263C-7ED5-4990-8484-069670DA0BC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009897" y="1532715"/>
            <a:ext cx="1409593" cy="1409593"/>
          </a:xfrm>
          <a:prstGeom prst="rect">
            <a:avLst/>
          </a:prstGeom>
        </p:spPr>
      </p:pic>
      <p:grpSp>
        <p:nvGrpSpPr>
          <p:cNvPr id="84" name="Group 83">
            <a:extLst>
              <a:ext uri="{FF2B5EF4-FFF2-40B4-BE49-F238E27FC236}">
                <a16:creationId xmlns:a16="http://schemas.microsoft.com/office/drawing/2014/main" xmlns="" id="{9F9E5802-B3EE-4764-9208-572CB953603C}"/>
              </a:ext>
            </a:extLst>
          </p:cNvPr>
          <p:cNvGrpSpPr/>
          <p:nvPr/>
        </p:nvGrpSpPr>
        <p:grpSpPr>
          <a:xfrm>
            <a:off x="-452350" y="1680380"/>
            <a:ext cx="1896765" cy="725331"/>
            <a:chOff x="-497331" y="3586896"/>
            <a:chExt cx="1896765" cy="725331"/>
          </a:xfrm>
        </p:grpSpPr>
        <p:sp>
          <p:nvSpPr>
            <p:cNvPr id="85" name="Rectangle: Rounded Corners 97">
              <a:extLst>
                <a:ext uri="{FF2B5EF4-FFF2-40B4-BE49-F238E27FC236}">
                  <a16:creationId xmlns:a16="http://schemas.microsoft.com/office/drawing/2014/main" xmlns="" id="{913FD892-10BA-41D7-B146-D54F635BEFB0}"/>
                </a:ext>
              </a:extLst>
            </p:cNvPr>
            <p:cNvSpPr/>
            <p:nvPr/>
          </p:nvSpPr>
          <p:spPr>
            <a:xfrm>
              <a:off x="-497331" y="3586896"/>
              <a:ext cx="1771219" cy="725331"/>
            </a:xfrm>
            <a:prstGeom prst="roundRect">
              <a:avLst>
                <a:gd name="adj" fmla="val 33334"/>
              </a:avLst>
            </a:prstGeom>
            <a:solidFill>
              <a:srgbClr val="AD6534"/>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hlinkClick r:id="rId4" action="ppaction://hlinksldjump"/>
              <a:extLst>
                <a:ext uri="{FF2B5EF4-FFF2-40B4-BE49-F238E27FC236}">
                  <a16:creationId xmlns:a16="http://schemas.microsoft.com/office/drawing/2014/main" xmlns="" id="{AD844DB5-93C4-4BAA-9BB5-75FF7062887C}"/>
                </a:ext>
              </a:extLst>
            </p:cNvPr>
            <p:cNvSpPr txBox="1"/>
            <p:nvPr/>
          </p:nvSpPr>
          <p:spPr>
            <a:xfrm>
              <a:off x="-235178" y="3646050"/>
              <a:ext cx="1634612" cy="584775"/>
            </a:xfrm>
            <a:prstGeom prst="rect">
              <a:avLst/>
            </a:prstGeom>
            <a:noFill/>
          </p:spPr>
          <p:txBody>
            <a:bodyPr wrap="square" rtlCol="0">
              <a:spAutoFit/>
            </a:bodyPr>
            <a:lstStyle/>
            <a:p>
              <a:pPr algn="ctr"/>
              <a:r>
                <a:rPr lang="en-US" sz="1600" dirty="0" err="1">
                  <a:solidFill>
                    <a:srgbClr val="EBCDAF"/>
                  </a:solidFill>
                  <a:latin typeface="Aharoni" panose="02010803020104030203" pitchFamily="2" charset="-79"/>
                  <a:cs typeface="Aharoni" panose="02010803020104030203" pitchFamily="2" charset="-79"/>
                </a:rPr>
                <a:t>Kerangka</a:t>
              </a:r>
              <a:r>
                <a:rPr lang="en-US" sz="1600" dirty="0">
                  <a:solidFill>
                    <a:srgbClr val="EBCDAF"/>
                  </a:solidFill>
                  <a:latin typeface="Aharoni" panose="02010803020104030203" pitchFamily="2" charset="-79"/>
                  <a:cs typeface="Aharoni" panose="02010803020104030203" pitchFamily="2" charset="-79"/>
                </a:rPr>
                <a:t> </a:t>
              </a:r>
              <a:r>
                <a:rPr lang="en-US" sz="1600" dirty="0" err="1">
                  <a:solidFill>
                    <a:srgbClr val="EBCDAF"/>
                  </a:solidFill>
                  <a:latin typeface="Aharoni" panose="02010803020104030203" pitchFamily="2" charset="-79"/>
                  <a:cs typeface="Aharoni" panose="02010803020104030203" pitchFamily="2" charset="-79"/>
                </a:rPr>
                <a:t>Pikiran</a:t>
              </a:r>
              <a:endParaRPr lang="en-US" sz="1600" dirty="0">
                <a:solidFill>
                  <a:srgbClr val="EBCDAF"/>
                </a:solidFill>
                <a:latin typeface="Aharoni" panose="02010803020104030203" pitchFamily="2" charset="-79"/>
                <a:cs typeface="Aharoni" panose="02010803020104030203" pitchFamily="2" charset="-79"/>
              </a:endParaRPr>
            </a:p>
          </p:txBody>
        </p:sp>
      </p:grpSp>
      <p:cxnSp>
        <p:nvCxnSpPr>
          <p:cNvPr id="120" name="Straight Arrow Connector 119"/>
          <p:cNvCxnSpPr>
            <a:stCxn id="3" idx="2"/>
            <a:endCxn id="94" idx="0"/>
          </p:cNvCxnSpPr>
          <p:nvPr/>
        </p:nvCxnSpPr>
        <p:spPr>
          <a:xfrm rot="5400000">
            <a:off x="7660379" y="2980526"/>
            <a:ext cx="327328" cy="16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4" idx="2"/>
            <a:endCxn id="95" idx="0"/>
          </p:cNvCxnSpPr>
          <p:nvPr/>
        </p:nvCxnSpPr>
        <p:spPr>
          <a:xfrm rot="16200000" flipH="1">
            <a:off x="7686695" y="3912852"/>
            <a:ext cx="274695" cy="16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5" idx="2"/>
            <a:endCxn id="96" idx="0"/>
          </p:cNvCxnSpPr>
          <p:nvPr/>
        </p:nvCxnSpPr>
        <p:spPr>
          <a:xfrm rot="16200000" flipH="1">
            <a:off x="7657787" y="4841574"/>
            <a:ext cx="340047" cy="73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1" name="Rectangle: Rounded Corners 78">
            <a:hlinkClick r:id="rId5"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132" name="Rectangle: Rounded Corners 79">
            <a:hlinkClick r:id="rId6"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133" name="Rectangle: Rounded Corners 80">
            <a:hlinkClick r:id="rId4"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134" name="Rectangle: Rounded Corners 88">
            <a:hlinkClick r:id="rId7"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pic>
        <p:nvPicPr>
          <p:cNvPr id="72" name="Picture 71" descr="unasman-logo.jpg"/>
          <p:cNvPicPr>
            <a:picLocks noChangeAspect="1"/>
          </p:cNvPicPr>
          <p:nvPr/>
        </p:nvPicPr>
        <p:blipFill>
          <a:blip r:embed="rId8"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11391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par>
                                <p:cTn id="10" presetID="53" presetClass="entr" presetSubtype="16"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678873" y="983676"/>
            <a:ext cx="10872357" cy="5237019"/>
          </a:xfrm>
          <a:prstGeom prst="roundRect">
            <a:avLst>
              <a:gd name="adj" fmla="val 4982"/>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xmlns="" id="{CF16AE69-326B-4E57-9E17-59F0A7C5E0C8}"/>
              </a:ext>
            </a:extLst>
          </p:cNvPr>
          <p:cNvSpPr/>
          <p:nvPr/>
        </p:nvSpPr>
        <p:spPr>
          <a:xfrm rot="16200000">
            <a:off x="12579926" y="223058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F51EA38E-4C5C-4FCB-8941-23F80C4E7B4D}"/>
              </a:ext>
            </a:extLst>
          </p:cNvPr>
          <p:cNvSpPr/>
          <p:nvPr/>
        </p:nvSpPr>
        <p:spPr>
          <a:xfrm rot="16200000">
            <a:off x="12579926" y="1745676"/>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C2819ECF-22B9-4E88-9F92-B070CA10B694}"/>
              </a:ext>
            </a:extLst>
          </p:cNvPr>
          <p:cNvSpPr/>
          <p:nvPr/>
        </p:nvSpPr>
        <p:spPr>
          <a:xfrm rot="16200000">
            <a:off x="12579926" y="1260767"/>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5067805E-4406-440F-BD3D-4446E68541D9}"/>
              </a:ext>
            </a:extLst>
          </p:cNvPr>
          <p:cNvSpPr/>
          <p:nvPr/>
        </p:nvSpPr>
        <p:spPr>
          <a:xfrm rot="16200000">
            <a:off x="12579926" y="775858"/>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E835BFE2-12F4-4453-A3B6-5DC8D6032333}"/>
              </a:ext>
            </a:extLst>
          </p:cNvPr>
          <p:cNvSpPr/>
          <p:nvPr/>
        </p:nvSpPr>
        <p:spPr>
          <a:xfrm rot="16200000">
            <a:off x="12579926" y="290949"/>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xmlns="" id="{8158E35B-3B61-4A7E-9CA3-59263A4AE110}"/>
              </a:ext>
            </a:extLst>
          </p:cNvPr>
          <p:cNvGrpSpPr/>
          <p:nvPr/>
        </p:nvGrpSpPr>
        <p:grpSpPr>
          <a:xfrm>
            <a:off x="-525551" y="1809727"/>
            <a:ext cx="1880840" cy="725331"/>
            <a:chOff x="-511538" y="1880722"/>
            <a:chExt cx="1880840" cy="725331"/>
          </a:xfrm>
        </p:grpSpPr>
        <p:sp>
          <p:nvSpPr>
            <p:cNvPr id="88" name="Rectangle: Rounded Corners 87">
              <a:extLst>
                <a:ext uri="{FF2B5EF4-FFF2-40B4-BE49-F238E27FC236}">
                  <a16:creationId xmlns:a16="http://schemas.microsoft.com/office/drawing/2014/main" xmlns="" id="{21070B03-CD05-495B-AC50-13235B0EDE15}"/>
                </a:ext>
              </a:extLst>
            </p:cNvPr>
            <p:cNvSpPr/>
            <p:nvPr/>
          </p:nvSpPr>
          <p:spPr>
            <a:xfrm>
              <a:off x="-511538" y="1880722"/>
              <a:ext cx="1771219" cy="725331"/>
            </a:xfrm>
            <a:prstGeom prst="roundRect">
              <a:avLst>
                <a:gd name="adj" fmla="val 33334"/>
              </a:avLst>
            </a:prstGeom>
            <a:solidFill>
              <a:srgbClr val="AB4F5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hlinkClick r:id="rId2" action="ppaction://hlinksldjump"/>
              <a:extLst>
                <a:ext uri="{FF2B5EF4-FFF2-40B4-BE49-F238E27FC236}">
                  <a16:creationId xmlns:a16="http://schemas.microsoft.com/office/drawing/2014/main" xmlns="" id="{9F1DBAD9-9122-4F57-8B42-85039C8C2D9B}"/>
                </a:ext>
              </a:extLst>
            </p:cNvPr>
            <p:cNvSpPr txBox="1"/>
            <p:nvPr/>
          </p:nvSpPr>
          <p:spPr>
            <a:xfrm>
              <a:off x="-265310" y="2072325"/>
              <a:ext cx="1634612" cy="338554"/>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Alat</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75" name="Group 74">
            <a:extLst>
              <a:ext uri="{FF2B5EF4-FFF2-40B4-BE49-F238E27FC236}">
                <a16:creationId xmlns:a16="http://schemas.microsoft.com/office/drawing/2014/main" xmlns="" id="{AD9FE9C8-A7E8-49CB-A825-1D8E84CE984C}"/>
              </a:ext>
            </a:extLst>
          </p:cNvPr>
          <p:cNvGrpSpPr/>
          <p:nvPr/>
        </p:nvGrpSpPr>
        <p:grpSpPr>
          <a:xfrm>
            <a:off x="-539242" y="2668328"/>
            <a:ext cx="1923297" cy="725331"/>
            <a:chOff x="-525229" y="2739323"/>
            <a:chExt cx="1923297" cy="725331"/>
          </a:xfrm>
        </p:grpSpPr>
        <p:sp>
          <p:nvSpPr>
            <p:cNvPr id="86"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hlinkClick r:id="rId3"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Bahan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Penelitian</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74" name="Google Shape;518;p40">
            <a:extLst>
              <a:ext uri="{FF2B5EF4-FFF2-40B4-BE49-F238E27FC236}">
                <a16:creationId xmlns:a16="http://schemas.microsoft.com/office/drawing/2014/main" xmlns="" id="{19C3640A-AF9B-42EC-B1E4-32E3A27FB052}"/>
              </a:ext>
            </a:extLst>
          </p:cNvPr>
          <p:cNvSpPr/>
          <p:nvPr/>
        </p:nvSpPr>
        <p:spPr>
          <a:xfrm flipH="1">
            <a:off x="5575297" y="2403761"/>
            <a:ext cx="1372856" cy="1271100"/>
          </a:xfrm>
          <a:custGeom>
            <a:avLst/>
            <a:gdLst/>
            <a:ahLst/>
            <a:cxnLst/>
            <a:rect l="l" t="t" r="r" b="b"/>
            <a:pathLst>
              <a:path w="58864" h="54501" extrusionOk="0">
                <a:moveTo>
                  <a:pt x="24647" y="5745"/>
                </a:moveTo>
                <a:cubicBezTo>
                  <a:pt x="25555" y="5745"/>
                  <a:pt x="26388" y="5796"/>
                  <a:pt x="27082" y="5882"/>
                </a:cubicBezTo>
                <a:cubicBezTo>
                  <a:pt x="28871" y="6102"/>
                  <a:pt x="30637" y="6495"/>
                  <a:pt x="32363" y="7022"/>
                </a:cubicBezTo>
                <a:cubicBezTo>
                  <a:pt x="32076" y="7324"/>
                  <a:pt x="31773" y="7676"/>
                  <a:pt x="31479" y="8051"/>
                </a:cubicBezTo>
                <a:cubicBezTo>
                  <a:pt x="28277" y="7170"/>
                  <a:pt x="24798" y="6641"/>
                  <a:pt x="21393" y="6641"/>
                </a:cubicBezTo>
                <a:cubicBezTo>
                  <a:pt x="20157" y="6641"/>
                  <a:pt x="18931" y="6711"/>
                  <a:pt x="17732" y="6858"/>
                </a:cubicBezTo>
                <a:cubicBezTo>
                  <a:pt x="19871" y="6038"/>
                  <a:pt x="22473" y="5745"/>
                  <a:pt x="24647" y="5745"/>
                </a:cubicBezTo>
                <a:close/>
                <a:moveTo>
                  <a:pt x="20746" y="49583"/>
                </a:moveTo>
                <a:cubicBezTo>
                  <a:pt x="22382" y="50610"/>
                  <a:pt x="24292" y="51307"/>
                  <a:pt x="26280" y="51730"/>
                </a:cubicBezTo>
                <a:cubicBezTo>
                  <a:pt x="27003" y="52094"/>
                  <a:pt x="27799" y="52358"/>
                  <a:pt x="28608" y="52501"/>
                </a:cubicBezTo>
                <a:cubicBezTo>
                  <a:pt x="29152" y="52597"/>
                  <a:pt x="29733" y="52712"/>
                  <a:pt x="30316" y="52792"/>
                </a:cubicBezTo>
                <a:cubicBezTo>
                  <a:pt x="29873" y="52833"/>
                  <a:pt x="29431" y="52855"/>
                  <a:pt x="28992" y="52855"/>
                </a:cubicBezTo>
                <a:cubicBezTo>
                  <a:pt x="27199" y="52855"/>
                  <a:pt x="25446" y="52497"/>
                  <a:pt x="23835" y="51652"/>
                </a:cubicBezTo>
                <a:cubicBezTo>
                  <a:pt x="22781" y="51100"/>
                  <a:pt x="21750" y="50392"/>
                  <a:pt x="20746" y="49583"/>
                </a:cubicBezTo>
                <a:close/>
                <a:moveTo>
                  <a:pt x="28509" y="1"/>
                </a:moveTo>
                <a:cubicBezTo>
                  <a:pt x="26958" y="1"/>
                  <a:pt x="25413" y="176"/>
                  <a:pt x="23901" y="565"/>
                </a:cubicBezTo>
                <a:cubicBezTo>
                  <a:pt x="19769" y="1628"/>
                  <a:pt x="16514" y="4293"/>
                  <a:pt x="14015" y="7609"/>
                </a:cubicBezTo>
                <a:cubicBezTo>
                  <a:pt x="8605" y="9177"/>
                  <a:pt x="4242" y="12773"/>
                  <a:pt x="2850" y="19378"/>
                </a:cubicBezTo>
                <a:cubicBezTo>
                  <a:pt x="1" y="32893"/>
                  <a:pt x="8632" y="48230"/>
                  <a:pt x="21710" y="52537"/>
                </a:cubicBezTo>
                <a:cubicBezTo>
                  <a:pt x="25304" y="53720"/>
                  <a:pt x="29318" y="54500"/>
                  <a:pt x="33287" y="54500"/>
                </a:cubicBezTo>
                <a:cubicBezTo>
                  <a:pt x="36483" y="54500"/>
                  <a:pt x="39651" y="53994"/>
                  <a:pt x="42546" y="52786"/>
                </a:cubicBezTo>
                <a:cubicBezTo>
                  <a:pt x="42853" y="52753"/>
                  <a:pt x="43088" y="52690"/>
                  <a:pt x="43187" y="52581"/>
                </a:cubicBezTo>
                <a:cubicBezTo>
                  <a:pt x="43226" y="52539"/>
                  <a:pt x="43261" y="52492"/>
                  <a:pt x="43301" y="52451"/>
                </a:cubicBezTo>
                <a:cubicBezTo>
                  <a:pt x="43855" y="52191"/>
                  <a:pt x="44406" y="51913"/>
                  <a:pt x="44937" y="51595"/>
                </a:cubicBezTo>
                <a:cubicBezTo>
                  <a:pt x="46205" y="50838"/>
                  <a:pt x="47382" y="49959"/>
                  <a:pt x="48459" y="48992"/>
                </a:cubicBezTo>
                <a:cubicBezTo>
                  <a:pt x="53981" y="46349"/>
                  <a:pt x="56771" y="40692"/>
                  <a:pt x="56996" y="34746"/>
                </a:cubicBezTo>
                <a:cubicBezTo>
                  <a:pt x="58465" y="30370"/>
                  <a:pt x="58863" y="25757"/>
                  <a:pt x="57355" y="21079"/>
                </a:cubicBezTo>
                <a:cubicBezTo>
                  <a:pt x="56987" y="19938"/>
                  <a:pt x="56532" y="18832"/>
                  <a:pt x="56016" y="17759"/>
                </a:cubicBezTo>
                <a:cubicBezTo>
                  <a:pt x="56996" y="13827"/>
                  <a:pt x="53705" y="10918"/>
                  <a:pt x="50014" y="9479"/>
                </a:cubicBezTo>
                <a:cubicBezTo>
                  <a:pt x="47991" y="7505"/>
                  <a:pt x="45705" y="5795"/>
                  <a:pt x="43254" y="4406"/>
                </a:cubicBezTo>
                <a:cubicBezTo>
                  <a:pt x="38895" y="1938"/>
                  <a:pt x="33665" y="1"/>
                  <a:pt x="28509" y="1"/>
                </a:cubicBezTo>
                <a:close/>
              </a:path>
            </a:pathLst>
          </a:custGeom>
          <a:solidFill>
            <a:srgbClr val="FCC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20;p40">
            <a:extLst>
              <a:ext uri="{FF2B5EF4-FFF2-40B4-BE49-F238E27FC236}">
                <a16:creationId xmlns:a16="http://schemas.microsoft.com/office/drawing/2014/main" xmlns="" id="{7D04A474-F11B-4817-9AC3-2EDB8E8710B9}"/>
              </a:ext>
            </a:extLst>
          </p:cNvPr>
          <p:cNvSpPr/>
          <p:nvPr/>
        </p:nvSpPr>
        <p:spPr>
          <a:xfrm rot="636356">
            <a:off x="5471026" y="2308369"/>
            <a:ext cx="463512" cy="461333"/>
          </a:xfrm>
          <a:custGeom>
            <a:avLst/>
            <a:gdLst/>
            <a:ahLst/>
            <a:cxnLst/>
            <a:rect l="l" t="t" r="r" b="b"/>
            <a:pathLst>
              <a:path w="16810" h="16731" extrusionOk="0">
                <a:moveTo>
                  <a:pt x="13072" y="0"/>
                </a:moveTo>
                <a:cubicBezTo>
                  <a:pt x="12755" y="0"/>
                  <a:pt x="12451" y="60"/>
                  <a:pt x="12190" y="197"/>
                </a:cubicBezTo>
                <a:cubicBezTo>
                  <a:pt x="6402" y="3222"/>
                  <a:pt x="1371" y="8232"/>
                  <a:pt x="201" y="14870"/>
                </a:cubicBezTo>
                <a:cubicBezTo>
                  <a:pt x="0" y="16008"/>
                  <a:pt x="1408" y="16731"/>
                  <a:pt x="2659" y="16731"/>
                </a:cubicBezTo>
                <a:cubicBezTo>
                  <a:pt x="3519" y="16731"/>
                  <a:pt x="4305" y="16389"/>
                  <a:pt x="4443" y="15606"/>
                </a:cubicBezTo>
                <a:cubicBezTo>
                  <a:pt x="5458" y="9839"/>
                  <a:pt x="9787" y="5367"/>
                  <a:pt x="14844" y="2725"/>
                </a:cubicBezTo>
                <a:cubicBezTo>
                  <a:pt x="16809" y="1696"/>
                  <a:pt x="14753" y="0"/>
                  <a:pt x="13072" y="0"/>
                </a:cubicBezTo>
                <a:close/>
              </a:path>
            </a:pathLst>
          </a:custGeom>
          <a:solidFill>
            <a:srgbClr val="FCC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521;p40">
            <a:extLst>
              <a:ext uri="{FF2B5EF4-FFF2-40B4-BE49-F238E27FC236}">
                <a16:creationId xmlns:a16="http://schemas.microsoft.com/office/drawing/2014/main" xmlns="" id="{21472AB2-93AB-46E3-8B01-11C46B9895DA}"/>
              </a:ext>
            </a:extLst>
          </p:cNvPr>
          <p:cNvGrpSpPr/>
          <p:nvPr/>
        </p:nvGrpSpPr>
        <p:grpSpPr>
          <a:xfrm>
            <a:off x="6012131" y="2769773"/>
            <a:ext cx="499469" cy="538735"/>
            <a:chOff x="5406313" y="2944218"/>
            <a:chExt cx="298101" cy="321537"/>
          </a:xfrm>
          <a:solidFill>
            <a:schemeClr val="tx1"/>
          </a:solidFill>
        </p:grpSpPr>
        <p:sp>
          <p:nvSpPr>
            <p:cNvPr id="79" name="Google Shape;522;p40">
              <a:extLst>
                <a:ext uri="{FF2B5EF4-FFF2-40B4-BE49-F238E27FC236}">
                  <a16:creationId xmlns:a16="http://schemas.microsoft.com/office/drawing/2014/main" xmlns="" id="{E4FC0146-1149-4E70-93F0-58290793F4DD}"/>
                </a:ext>
              </a:extLst>
            </p:cNvPr>
            <p:cNvSpPr/>
            <p:nvPr/>
          </p:nvSpPr>
          <p:spPr>
            <a:xfrm>
              <a:off x="5406313" y="2944218"/>
              <a:ext cx="298101" cy="321537"/>
            </a:xfrm>
            <a:custGeom>
              <a:avLst/>
              <a:gdLst/>
              <a:ahLst/>
              <a:cxnLst/>
              <a:rect l="l" t="t" r="r" b="b"/>
              <a:pathLst>
                <a:path w="8815" h="9508" extrusionOk="0">
                  <a:moveTo>
                    <a:pt x="7585" y="1145"/>
                  </a:moveTo>
                  <a:cubicBezTo>
                    <a:pt x="7607" y="1145"/>
                    <a:pt x="7625" y="1165"/>
                    <a:pt x="7625" y="1187"/>
                  </a:cubicBezTo>
                  <a:lnTo>
                    <a:pt x="7625" y="1469"/>
                  </a:lnTo>
                  <a:cubicBezTo>
                    <a:pt x="7625" y="1491"/>
                    <a:pt x="7607" y="1509"/>
                    <a:pt x="7585" y="1509"/>
                  </a:cubicBezTo>
                  <a:lnTo>
                    <a:pt x="7150" y="1509"/>
                  </a:lnTo>
                  <a:lnTo>
                    <a:pt x="7150" y="1145"/>
                  </a:lnTo>
                  <a:close/>
                  <a:moveTo>
                    <a:pt x="5998" y="6387"/>
                  </a:moveTo>
                  <a:cubicBezTo>
                    <a:pt x="6089" y="6387"/>
                    <a:pt x="6163" y="6461"/>
                    <a:pt x="6163" y="6552"/>
                  </a:cubicBezTo>
                  <a:lnTo>
                    <a:pt x="6163" y="6758"/>
                  </a:lnTo>
                  <a:cubicBezTo>
                    <a:pt x="6163" y="6849"/>
                    <a:pt x="6089" y="6923"/>
                    <a:pt x="5998" y="6923"/>
                  </a:cubicBezTo>
                  <a:cubicBezTo>
                    <a:pt x="5906" y="6923"/>
                    <a:pt x="5834" y="6849"/>
                    <a:pt x="5834" y="6758"/>
                  </a:cubicBezTo>
                  <a:lnTo>
                    <a:pt x="5834" y="6552"/>
                  </a:lnTo>
                  <a:cubicBezTo>
                    <a:pt x="5834" y="6461"/>
                    <a:pt x="5908" y="6387"/>
                    <a:pt x="5998" y="6387"/>
                  </a:cubicBezTo>
                  <a:close/>
                  <a:moveTo>
                    <a:pt x="5998" y="5843"/>
                  </a:moveTo>
                  <a:cubicBezTo>
                    <a:pt x="6683" y="5845"/>
                    <a:pt x="7240" y="6402"/>
                    <a:pt x="7240" y="7087"/>
                  </a:cubicBezTo>
                  <a:cubicBezTo>
                    <a:pt x="7240" y="7296"/>
                    <a:pt x="7069" y="7465"/>
                    <a:pt x="6861" y="7465"/>
                  </a:cubicBezTo>
                  <a:lnTo>
                    <a:pt x="6125" y="7465"/>
                  </a:lnTo>
                  <a:lnTo>
                    <a:pt x="6125" y="7183"/>
                  </a:lnTo>
                  <a:cubicBezTo>
                    <a:pt x="6306" y="7128"/>
                    <a:pt x="6441" y="6959"/>
                    <a:pt x="6441" y="6758"/>
                  </a:cubicBezTo>
                  <a:lnTo>
                    <a:pt x="6441" y="6552"/>
                  </a:lnTo>
                  <a:cubicBezTo>
                    <a:pt x="6441" y="6307"/>
                    <a:pt x="6242" y="6108"/>
                    <a:pt x="5997" y="6108"/>
                  </a:cubicBezTo>
                  <a:cubicBezTo>
                    <a:pt x="5752" y="6108"/>
                    <a:pt x="5553" y="6307"/>
                    <a:pt x="5553" y="6552"/>
                  </a:cubicBezTo>
                  <a:lnTo>
                    <a:pt x="5553" y="6758"/>
                  </a:lnTo>
                  <a:cubicBezTo>
                    <a:pt x="5553" y="6950"/>
                    <a:pt x="5676" y="7113"/>
                    <a:pt x="5844" y="7174"/>
                  </a:cubicBezTo>
                  <a:lnTo>
                    <a:pt x="5844" y="7465"/>
                  </a:lnTo>
                  <a:lnTo>
                    <a:pt x="5134" y="7465"/>
                  </a:lnTo>
                  <a:cubicBezTo>
                    <a:pt x="4923" y="7465"/>
                    <a:pt x="4755" y="7295"/>
                    <a:pt x="4755" y="7087"/>
                  </a:cubicBezTo>
                  <a:cubicBezTo>
                    <a:pt x="4755" y="6402"/>
                    <a:pt x="5312" y="5843"/>
                    <a:pt x="5998" y="5843"/>
                  </a:cubicBezTo>
                  <a:close/>
                  <a:moveTo>
                    <a:pt x="1177" y="278"/>
                  </a:moveTo>
                  <a:lnTo>
                    <a:pt x="1177" y="8882"/>
                  </a:lnTo>
                  <a:lnTo>
                    <a:pt x="645" y="8882"/>
                  </a:lnTo>
                  <a:cubicBezTo>
                    <a:pt x="443" y="8882"/>
                    <a:pt x="280" y="8719"/>
                    <a:pt x="280" y="8517"/>
                  </a:cubicBezTo>
                  <a:lnTo>
                    <a:pt x="280" y="645"/>
                  </a:lnTo>
                  <a:cubicBezTo>
                    <a:pt x="280" y="441"/>
                    <a:pt x="443" y="278"/>
                    <a:pt x="645" y="278"/>
                  </a:cubicBezTo>
                  <a:close/>
                  <a:moveTo>
                    <a:pt x="6503" y="281"/>
                  </a:moveTo>
                  <a:cubicBezTo>
                    <a:pt x="6705" y="281"/>
                    <a:pt x="6869" y="444"/>
                    <a:pt x="6869" y="646"/>
                  </a:cubicBezTo>
                  <a:lnTo>
                    <a:pt x="6869" y="3997"/>
                  </a:lnTo>
                  <a:cubicBezTo>
                    <a:pt x="6869" y="4073"/>
                    <a:pt x="6933" y="4137"/>
                    <a:pt x="7008" y="4137"/>
                  </a:cubicBezTo>
                  <a:cubicBezTo>
                    <a:pt x="7084" y="4137"/>
                    <a:pt x="7148" y="4073"/>
                    <a:pt x="7148" y="3997"/>
                  </a:cubicBezTo>
                  <a:lnTo>
                    <a:pt x="7148" y="1788"/>
                  </a:lnTo>
                  <a:lnTo>
                    <a:pt x="7582" y="1788"/>
                  </a:lnTo>
                  <a:cubicBezTo>
                    <a:pt x="7759" y="1788"/>
                    <a:pt x="7901" y="1644"/>
                    <a:pt x="7901" y="1469"/>
                  </a:cubicBezTo>
                  <a:lnTo>
                    <a:pt x="7901" y="1466"/>
                  </a:lnTo>
                  <a:lnTo>
                    <a:pt x="8137" y="1466"/>
                  </a:lnTo>
                  <a:cubicBezTo>
                    <a:pt x="8357" y="1466"/>
                    <a:pt x="8535" y="1644"/>
                    <a:pt x="8535" y="1864"/>
                  </a:cubicBezTo>
                  <a:lnTo>
                    <a:pt x="8535" y="4114"/>
                  </a:lnTo>
                  <a:cubicBezTo>
                    <a:pt x="8535" y="4333"/>
                    <a:pt x="8357" y="4511"/>
                    <a:pt x="8137" y="4511"/>
                  </a:cubicBezTo>
                  <a:lnTo>
                    <a:pt x="6520" y="4511"/>
                  </a:lnTo>
                  <a:cubicBezTo>
                    <a:pt x="6148" y="4511"/>
                    <a:pt x="5844" y="4814"/>
                    <a:pt x="5844" y="5187"/>
                  </a:cubicBezTo>
                  <a:lnTo>
                    <a:pt x="5844" y="5573"/>
                  </a:lnTo>
                  <a:cubicBezTo>
                    <a:pt x="5076" y="5650"/>
                    <a:pt x="4474" y="6299"/>
                    <a:pt x="4474" y="7088"/>
                  </a:cubicBezTo>
                  <a:lnTo>
                    <a:pt x="4474" y="7985"/>
                  </a:lnTo>
                  <a:cubicBezTo>
                    <a:pt x="4474" y="8319"/>
                    <a:pt x="4584" y="8630"/>
                    <a:pt x="4767" y="8882"/>
                  </a:cubicBezTo>
                  <a:lnTo>
                    <a:pt x="1453" y="8882"/>
                  </a:lnTo>
                  <a:lnTo>
                    <a:pt x="1453" y="281"/>
                  </a:lnTo>
                  <a:close/>
                  <a:moveTo>
                    <a:pt x="7239" y="7626"/>
                  </a:moveTo>
                  <a:lnTo>
                    <a:pt x="7239" y="7985"/>
                  </a:lnTo>
                  <a:lnTo>
                    <a:pt x="7240" y="7985"/>
                  </a:lnTo>
                  <a:cubicBezTo>
                    <a:pt x="7240" y="8670"/>
                    <a:pt x="6683" y="9230"/>
                    <a:pt x="5997" y="9230"/>
                  </a:cubicBezTo>
                  <a:cubicBezTo>
                    <a:pt x="5309" y="9230"/>
                    <a:pt x="4752" y="8673"/>
                    <a:pt x="4752" y="7985"/>
                  </a:cubicBezTo>
                  <a:lnTo>
                    <a:pt x="4752" y="7626"/>
                  </a:lnTo>
                  <a:cubicBezTo>
                    <a:pt x="4861" y="7702"/>
                    <a:pt x="4990" y="7746"/>
                    <a:pt x="5131" y="7746"/>
                  </a:cubicBezTo>
                  <a:lnTo>
                    <a:pt x="6860" y="7746"/>
                  </a:lnTo>
                  <a:cubicBezTo>
                    <a:pt x="7001" y="7746"/>
                    <a:pt x="7133" y="7702"/>
                    <a:pt x="7239" y="7626"/>
                  </a:cubicBezTo>
                  <a:close/>
                  <a:moveTo>
                    <a:pt x="645" y="0"/>
                  </a:moveTo>
                  <a:cubicBezTo>
                    <a:pt x="290" y="0"/>
                    <a:pt x="1" y="290"/>
                    <a:pt x="1" y="645"/>
                  </a:cubicBezTo>
                  <a:lnTo>
                    <a:pt x="1" y="8517"/>
                  </a:lnTo>
                  <a:cubicBezTo>
                    <a:pt x="1" y="8870"/>
                    <a:pt x="290" y="9160"/>
                    <a:pt x="645" y="9160"/>
                  </a:cubicBezTo>
                  <a:lnTo>
                    <a:pt x="5031" y="9160"/>
                  </a:lnTo>
                  <a:cubicBezTo>
                    <a:pt x="5294" y="9378"/>
                    <a:pt x="5630" y="9508"/>
                    <a:pt x="5997" y="9508"/>
                  </a:cubicBezTo>
                  <a:cubicBezTo>
                    <a:pt x="6836" y="9508"/>
                    <a:pt x="7519" y="8824"/>
                    <a:pt x="7519" y="7985"/>
                  </a:cubicBezTo>
                  <a:lnTo>
                    <a:pt x="7519" y="7088"/>
                  </a:lnTo>
                  <a:cubicBezTo>
                    <a:pt x="7519" y="6709"/>
                    <a:pt x="7380" y="6362"/>
                    <a:pt x="7150" y="6096"/>
                  </a:cubicBezTo>
                  <a:lnTo>
                    <a:pt x="7150" y="5303"/>
                  </a:lnTo>
                  <a:cubicBezTo>
                    <a:pt x="7150" y="5227"/>
                    <a:pt x="7086" y="5163"/>
                    <a:pt x="7010" y="5163"/>
                  </a:cubicBezTo>
                  <a:cubicBezTo>
                    <a:pt x="6934" y="5163"/>
                    <a:pt x="6870" y="5227"/>
                    <a:pt x="6870" y="5303"/>
                  </a:cubicBezTo>
                  <a:lnTo>
                    <a:pt x="6870" y="5845"/>
                  </a:lnTo>
                  <a:cubicBezTo>
                    <a:pt x="6655" y="5693"/>
                    <a:pt x="6401" y="5595"/>
                    <a:pt x="6125" y="5573"/>
                  </a:cubicBezTo>
                  <a:lnTo>
                    <a:pt x="6125" y="5190"/>
                  </a:lnTo>
                  <a:cubicBezTo>
                    <a:pt x="6125" y="4970"/>
                    <a:pt x="6303" y="4792"/>
                    <a:pt x="6521" y="4792"/>
                  </a:cubicBezTo>
                  <a:lnTo>
                    <a:pt x="8139" y="4792"/>
                  </a:lnTo>
                  <a:cubicBezTo>
                    <a:pt x="8510" y="4792"/>
                    <a:pt x="8815" y="4489"/>
                    <a:pt x="8815" y="4116"/>
                  </a:cubicBezTo>
                  <a:lnTo>
                    <a:pt x="8815" y="1864"/>
                  </a:lnTo>
                  <a:cubicBezTo>
                    <a:pt x="8813" y="1491"/>
                    <a:pt x="8510" y="1188"/>
                    <a:pt x="8139" y="1188"/>
                  </a:cubicBezTo>
                  <a:lnTo>
                    <a:pt x="7903" y="1188"/>
                  </a:lnTo>
                  <a:lnTo>
                    <a:pt x="7903" y="1187"/>
                  </a:lnTo>
                  <a:cubicBezTo>
                    <a:pt x="7903" y="1010"/>
                    <a:pt x="7760" y="868"/>
                    <a:pt x="7583" y="868"/>
                  </a:cubicBezTo>
                  <a:lnTo>
                    <a:pt x="7150" y="868"/>
                  </a:lnTo>
                  <a:lnTo>
                    <a:pt x="7150" y="645"/>
                  </a:lnTo>
                  <a:cubicBezTo>
                    <a:pt x="7150" y="290"/>
                    <a:pt x="6860" y="0"/>
                    <a:pt x="6505" y="0"/>
                  </a:cubicBezTo>
                  <a:close/>
                </a:path>
              </a:pathLst>
            </a:custGeom>
            <a:grpFill/>
            <a:ln w="3175">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23;p40">
              <a:extLst>
                <a:ext uri="{FF2B5EF4-FFF2-40B4-BE49-F238E27FC236}">
                  <a16:creationId xmlns:a16="http://schemas.microsoft.com/office/drawing/2014/main" xmlns="" id="{010BAD7F-8BCA-4A85-A39B-AF7E59654C58}"/>
                </a:ext>
              </a:extLst>
            </p:cNvPr>
            <p:cNvSpPr/>
            <p:nvPr/>
          </p:nvSpPr>
          <p:spPr>
            <a:xfrm>
              <a:off x="5499683" y="3013374"/>
              <a:ext cx="94790" cy="9469"/>
            </a:xfrm>
            <a:custGeom>
              <a:avLst/>
              <a:gdLst/>
              <a:ahLst/>
              <a:cxnLst/>
              <a:rect l="l" t="t" r="r" b="b"/>
              <a:pathLst>
                <a:path w="2803" h="280" extrusionOk="0">
                  <a:moveTo>
                    <a:pt x="141" y="0"/>
                  </a:moveTo>
                  <a:cubicBezTo>
                    <a:pt x="65" y="0"/>
                    <a:pt x="1" y="64"/>
                    <a:pt x="1" y="140"/>
                  </a:cubicBezTo>
                  <a:cubicBezTo>
                    <a:pt x="1" y="216"/>
                    <a:pt x="63" y="280"/>
                    <a:pt x="141" y="280"/>
                  </a:cubicBezTo>
                  <a:lnTo>
                    <a:pt x="2664" y="280"/>
                  </a:lnTo>
                  <a:cubicBezTo>
                    <a:pt x="2740" y="280"/>
                    <a:pt x="2802" y="216"/>
                    <a:pt x="2802" y="140"/>
                  </a:cubicBezTo>
                  <a:cubicBezTo>
                    <a:pt x="2802" y="64"/>
                    <a:pt x="2740" y="0"/>
                    <a:pt x="2664" y="0"/>
                  </a:cubicBezTo>
                  <a:close/>
                </a:path>
              </a:pathLst>
            </a:custGeom>
            <a:grpFill/>
            <a:ln w="3175">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24;p40">
              <a:extLst>
                <a:ext uri="{FF2B5EF4-FFF2-40B4-BE49-F238E27FC236}">
                  <a16:creationId xmlns:a16="http://schemas.microsoft.com/office/drawing/2014/main" xmlns="" id="{39DFF928-FE32-41A9-B4EA-69536D2F85A3}"/>
                </a:ext>
              </a:extLst>
            </p:cNvPr>
            <p:cNvSpPr/>
            <p:nvPr/>
          </p:nvSpPr>
          <p:spPr>
            <a:xfrm>
              <a:off x="5499683" y="3033969"/>
              <a:ext cx="94790" cy="9469"/>
            </a:xfrm>
            <a:custGeom>
              <a:avLst/>
              <a:gdLst/>
              <a:ahLst/>
              <a:cxnLst/>
              <a:rect l="l" t="t" r="r" b="b"/>
              <a:pathLst>
                <a:path w="2803" h="280" extrusionOk="0">
                  <a:moveTo>
                    <a:pt x="141" y="0"/>
                  </a:moveTo>
                  <a:cubicBezTo>
                    <a:pt x="65" y="0"/>
                    <a:pt x="1" y="64"/>
                    <a:pt x="1" y="140"/>
                  </a:cubicBezTo>
                  <a:cubicBezTo>
                    <a:pt x="1" y="216"/>
                    <a:pt x="63" y="280"/>
                    <a:pt x="141" y="280"/>
                  </a:cubicBezTo>
                  <a:lnTo>
                    <a:pt x="2664" y="280"/>
                  </a:lnTo>
                  <a:cubicBezTo>
                    <a:pt x="2740" y="280"/>
                    <a:pt x="2802" y="216"/>
                    <a:pt x="2802" y="140"/>
                  </a:cubicBezTo>
                  <a:cubicBezTo>
                    <a:pt x="2802" y="64"/>
                    <a:pt x="2740" y="0"/>
                    <a:pt x="2664" y="0"/>
                  </a:cubicBezTo>
                  <a:close/>
                </a:path>
              </a:pathLst>
            </a:custGeom>
            <a:grpFill/>
            <a:ln w="3175">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25;p40">
              <a:extLst>
                <a:ext uri="{FF2B5EF4-FFF2-40B4-BE49-F238E27FC236}">
                  <a16:creationId xmlns:a16="http://schemas.microsoft.com/office/drawing/2014/main" xmlns="" id="{3C1EEABA-8CF2-4826-9BE8-C359B5401C40}"/>
                </a:ext>
              </a:extLst>
            </p:cNvPr>
            <p:cNvSpPr/>
            <p:nvPr/>
          </p:nvSpPr>
          <p:spPr>
            <a:xfrm>
              <a:off x="5474523" y="2990683"/>
              <a:ext cx="145145" cy="76867"/>
            </a:xfrm>
            <a:custGeom>
              <a:avLst/>
              <a:gdLst/>
              <a:ahLst/>
              <a:cxnLst/>
              <a:rect l="l" t="t" r="r" b="b"/>
              <a:pathLst>
                <a:path w="4292" h="2273" extrusionOk="0">
                  <a:moveTo>
                    <a:pt x="366" y="0"/>
                  </a:moveTo>
                  <a:cubicBezTo>
                    <a:pt x="164" y="0"/>
                    <a:pt x="1" y="165"/>
                    <a:pt x="1" y="365"/>
                  </a:cubicBezTo>
                  <a:lnTo>
                    <a:pt x="1" y="811"/>
                  </a:lnTo>
                  <a:cubicBezTo>
                    <a:pt x="1" y="887"/>
                    <a:pt x="63" y="951"/>
                    <a:pt x="140" y="951"/>
                  </a:cubicBezTo>
                  <a:cubicBezTo>
                    <a:pt x="216" y="951"/>
                    <a:pt x="279" y="887"/>
                    <a:pt x="279" y="811"/>
                  </a:cubicBezTo>
                  <a:lnTo>
                    <a:pt x="279" y="365"/>
                  </a:lnTo>
                  <a:cubicBezTo>
                    <a:pt x="279" y="318"/>
                    <a:pt x="319" y="278"/>
                    <a:pt x="366" y="278"/>
                  </a:cubicBezTo>
                  <a:lnTo>
                    <a:pt x="3923" y="278"/>
                  </a:lnTo>
                  <a:cubicBezTo>
                    <a:pt x="3973" y="278"/>
                    <a:pt x="4011" y="318"/>
                    <a:pt x="4011" y="365"/>
                  </a:cubicBezTo>
                  <a:lnTo>
                    <a:pt x="4011" y="1907"/>
                  </a:lnTo>
                  <a:cubicBezTo>
                    <a:pt x="4011" y="1955"/>
                    <a:pt x="3973" y="1993"/>
                    <a:pt x="3923" y="1993"/>
                  </a:cubicBezTo>
                  <a:lnTo>
                    <a:pt x="366" y="1993"/>
                  </a:lnTo>
                  <a:cubicBezTo>
                    <a:pt x="319" y="1993"/>
                    <a:pt x="279" y="1955"/>
                    <a:pt x="279" y="1907"/>
                  </a:cubicBezTo>
                  <a:lnTo>
                    <a:pt x="279" y="1462"/>
                  </a:lnTo>
                  <a:cubicBezTo>
                    <a:pt x="279" y="1384"/>
                    <a:pt x="216" y="1322"/>
                    <a:pt x="140" y="1322"/>
                  </a:cubicBezTo>
                  <a:cubicBezTo>
                    <a:pt x="63" y="1322"/>
                    <a:pt x="1" y="1384"/>
                    <a:pt x="1" y="1462"/>
                  </a:cubicBezTo>
                  <a:lnTo>
                    <a:pt x="1" y="1907"/>
                  </a:lnTo>
                  <a:cubicBezTo>
                    <a:pt x="1" y="2109"/>
                    <a:pt x="166" y="2273"/>
                    <a:pt x="366" y="2273"/>
                  </a:cubicBezTo>
                  <a:lnTo>
                    <a:pt x="3923" y="2273"/>
                  </a:lnTo>
                  <a:cubicBezTo>
                    <a:pt x="4127" y="2273"/>
                    <a:pt x="4290" y="2108"/>
                    <a:pt x="4290" y="1907"/>
                  </a:cubicBezTo>
                  <a:lnTo>
                    <a:pt x="4290" y="365"/>
                  </a:lnTo>
                  <a:cubicBezTo>
                    <a:pt x="4292" y="163"/>
                    <a:pt x="4127" y="0"/>
                    <a:pt x="3923" y="0"/>
                  </a:cubicBezTo>
                  <a:close/>
                </a:path>
              </a:pathLst>
            </a:custGeom>
            <a:grpFill/>
            <a:ln w="3175">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 name="Google Shape;536;p40">
            <a:extLst>
              <a:ext uri="{FF2B5EF4-FFF2-40B4-BE49-F238E27FC236}">
                <a16:creationId xmlns:a16="http://schemas.microsoft.com/office/drawing/2014/main" xmlns="" id="{B88E07CD-5339-4CF9-8B36-1037074CD3EA}"/>
              </a:ext>
            </a:extLst>
          </p:cNvPr>
          <p:cNvCxnSpPr>
            <a:cxnSpLocks/>
          </p:cNvCxnSpPr>
          <p:nvPr/>
        </p:nvCxnSpPr>
        <p:spPr>
          <a:xfrm>
            <a:off x="4847702" y="2533494"/>
            <a:ext cx="684600" cy="472200"/>
          </a:xfrm>
          <a:prstGeom prst="bentConnector3">
            <a:avLst>
              <a:gd name="adj1" fmla="val 50000"/>
            </a:avLst>
          </a:prstGeom>
          <a:noFill/>
          <a:ln w="19050" cap="flat" cmpd="sng">
            <a:solidFill>
              <a:srgbClr val="FCCDC8"/>
            </a:solidFill>
            <a:prstDash val="solid"/>
            <a:round/>
            <a:headEnd type="none" w="med" len="med"/>
            <a:tailEnd type="oval" w="med" len="med"/>
          </a:ln>
        </p:spPr>
      </p:cxnSp>
      <p:cxnSp>
        <p:nvCxnSpPr>
          <p:cNvPr id="104" name="Google Shape;538;p40">
            <a:extLst>
              <a:ext uri="{FF2B5EF4-FFF2-40B4-BE49-F238E27FC236}">
                <a16:creationId xmlns:a16="http://schemas.microsoft.com/office/drawing/2014/main" xmlns="" id="{2903DD3C-5FA0-46EE-8E00-F7EF5242F224}"/>
              </a:ext>
            </a:extLst>
          </p:cNvPr>
          <p:cNvCxnSpPr/>
          <p:nvPr/>
        </p:nvCxnSpPr>
        <p:spPr>
          <a:xfrm flipH="1">
            <a:off x="6991202" y="2533494"/>
            <a:ext cx="555300" cy="472200"/>
          </a:xfrm>
          <a:prstGeom prst="bentConnector3">
            <a:avLst>
              <a:gd name="adj1" fmla="val 50000"/>
            </a:avLst>
          </a:prstGeom>
          <a:noFill/>
          <a:ln w="19050" cap="flat" cmpd="sng">
            <a:solidFill>
              <a:srgbClr val="FCCDC8"/>
            </a:solidFill>
            <a:prstDash val="solid"/>
            <a:round/>
            <a:headEnd type="none" w="med" len="med"/>
            <a:tailEnd type="oval" w="med" len="med"/>
          </a:ln>
        </p:spPr>
      </p:cxnSp>
      <p:sp>
        <p:nvSpPr>
          <p:cNvPr id="108" name="TextBox 107">
            <a:extLst>
              <a:ext uri="{FF2B5EF4-FFF2-40B4-BE49-F238E27FC236}">
                <a16:creationId xmlns:a16="http://schemas.microsoft.com/office/drawing/2014/main" xmlns="" id="{C06BFF4E-01BA-4601-9193-E541F26C46A8}"/>
              </a:ext>
            </a:extLst>
          </p:cNvPr>
          <p:cNvSpPr txBox="1"/>
          <p:nvPr/>
        </p:nvSpPr>
        <p:spPr>
          <a:xfrm>
            <a:off x="3991851" y="1504309"/>
            <a:ext cx="4116525" cy="461665"/>
          </a:xfrm>
          <a:prstGeom prst="rect">
            <a:avLst/>
          </a:prstGeom>
          <a:noFill/>
        </p:spPr>
        <p:txBody>
          <a:bodyPr wrap="square" rtlCol="0">
            <a:spAutoFit/>
          </a:bodyPr>
          <a:lstStyle/>
          <a:p>
            <a:pPr algn="ctr"/>
            <a:r>
              <a:rPr lang="en-US" sz="2400" b="1" dirty="0" err="1" smtClean="0">
                <a:solidFill>
                  <a:srgbClr val="FEEEEC"/>
                </a:solidFill>
                <a:latin typeface="Aharoni" panose="02010803020104030203" pitchFamily="2" charset="-79"/>
                <a:cs typeface="Aharoni" panose="02010803020104030203" pitchFamily="2" charset="-79"/>
              </a:rPr>
              <a:t>Alat</a:t>
            </a:r>
            <a:endParaRPr lang="en-US" sz="2400" b="1" dirty="0">
              <a:solidFill>
                <a:srgbClr val="FEEEEC"/>
              </a:solidFill>
              <a:latin typeface="Aharoni" panose="02010803020104030203" pitchFamily="2" charset="-79"/>
              <a:cs typeface="Aharoni" panose="02010803020104030203" pitchFamily="2" charset="-79"/>
            </a:endParaRPr>
          </a:p>
        </p:txBody>
      </p:sp>
      <p:grpSp>
        <p:nvGrpSpPr>
          <p:cNvPr id="116" name="Group 115">
            <a:extLst>
              <a:ext uri="{FF2B5EF4-FFF2-40B4-BE49-F238E27FC236}">
                <a16:creationId xmlns:a16="http://schemas.microsoft.com/office/drawing/2014/main" xmlns="" id="{8158E35B-3B61-4A7E-9CA3-59263A4AE110}"/>
              </a:ext>
            </a:extLst>
          </p:cNvPr>
          <p:cNvGrpSpPr/>
          <p:nvPr/>
        </p:nvGrpSpPr>
        <p:grpSpPr>
          <a:xfrm>
            <a:off x="-505886" y="3540206"/>
            <a:ext cx="1895588" cy="725331"/>
            <a:chOff x="-511538" y="1880722"/>
            <a:chExt cx="1895588" cy="725331"/>
          </a:xfrm>
        </p:grpSpPr>
        <p:sp>
          <p:nvSpPr>
            <p:cNvPr id="117" name="Rectangle: Rounded Corners 87">
              <a:extLst>
                <a:ext uri="{FF2B5EF4-FFF2-40B4-BE49-F238E27FC236}">
                  <a16:creationId xmlns:a16="http://schemas.microsoft.com/office/drawing/2014/main" xmlns="" id="{21070B03-CD05-495B-AC50-13235B0EDE15}"/>
                </a:ext>
              </a:extLst>
            </p:cNvPr>
            <p:cNvSpPr/>
            <p:nvPr/>
          </p:nvSpPr>
          <p:spPr>
            <a:xfrm>
              <a:off x="-511538" y="1880722"/>
              <a:ext cx="1771219" cy="725331"/>
            </a:xfrm>
            <a:prstGeom prst="roundRect">
              <a:avLst>
                <a:gd name="adj" fmla="val 33334"/>
              </a:avLst>
            </a:prstGeom>
            <a:solidFill>
              <a:srgbClr val="AB4F5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TextBox 117">
              <a:hlinkClick r:id="rId4" action="ppaction://hlinksldjump"/>
              <a:extLst>
                <a:ext uri="{FF2B5EF4-FFF2-40B4-BE49-F238E27FC236}">
                  <a16:creationId xmlns:a16="http://schemas.microsoft.com/office/drawing/2014/main" xmlns="" id="{9F1DBAD9-9122-4F57-8B42-85039C8C2D9B}"/>
                </a:ext>
              </a:extLst>
            </p:cNvPr>
            <p:cNvSpPr txBox="1"/>
            <p:nvPr/>
          </p:nvSpPr>
          <p:spPr>
            <a:xfrm>
              <a:off x="-250562" y="193959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Tempat</a:t>
              </a:r>
              <a:r>
                <a:rPr lang="en-US" sz="1600" dirty="0" smtClean="0">
                  <a:solidFill>
                    <a:srgbClr val="EBCDAF"/>
                  </a:solidFill>
                  <a:latin typeface="Aharoni" panose="02010803020104030203" pitchFamily="2" charset="-79"/>
                  <a:cs typeface="Aharoni" panose="02010803020104030203" pitchFamily="2" charset="-79"/>
                </a:rPr>
                <a:t>  / </a:t>
              </a:r>
              <a:r>
                <a:rPr lang="en-US" sz="1600" dirty="0" err="1" smtClean="0">
                  <a:solidFill>
                    <a:srgbClr val="EBCDAF"/>
                  </a:solidFill>
                  <a:latin typeface="Aharoni" panose="02010803020104030203" pitchFamily="2" charset="-79"/>
                  <a:cs typeface="Aharoni" panose="02010803020104030203" pitchFamily="2" charset="-79"/>
                </a:rPr>
                <a:t>waktu</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119" name="Group 118">
            <a:extLst>
              <a:ext uri="{FF2B5EF4-FFF2-40B4-BE49-F238E27FC236}">
                <a16:creationId xmlns:a16="http://schemas.microsoft.com/office/drawing/2014/main" xmlns="" id="{AD9FE9C8-A7E8-49CB-A825-1D8E84CE984C}"/>
              </a:ext>
            </a:extLst>
          </p:cNvPr>
          <p:cNvGrpSpPr/>
          <p:nvPr/>
        </p:nvGrpSpPr>
        <p:grpSpPr>
          <a:xfrm>
            <a:off x="-519577" y="4398807"/>
            <a:ext cx="1923297" cy="725331"/>
            <a:chOff x="-525229" y="2739323"/>
            <a:chExt cx="1923297" cy="725331"/>
          </a:xfrm>
        </p:grpSpPr>
        <p:sp>
          <p:nvSpPr>
            <p:cNvPr id="120"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hlinkClick r:id="rId5"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Kerangka</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Sistem</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122" name="Rectangle 121"/>
          <p:cNvSpPr/>
          <p:nvPr/>
        </p:nvSpPr>
        <p:spPr>
          <a:xfrm>
            <a:off x="1666568" y="2050025"/>
            <a:ext cx="3200401" cy="3731342"/>
          </a:xfrm>
          <a:prstGeom prst="rect">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lphaUcPeriod"/>
            </a:pPr>
            <a:r>
              <a:rPr lang="en-US" b="1" dirty="0" err="1" smtClean="0">
                <a:solidFill>
                  <a:sysClr val="windowText" lastClr="000000"/>
                </a:solidFill>
                <a:latin typeface="Agency FB" pitchFamily="34" charset="0"/>
              </a:rPr>
              <a:t>Perangkat</a:t>
            </a:r>
            <a:r>
              <a:rPr lang="en-US" b="1" dirty="0" smtClean="0">
                <a:solidFill>
                  <a:sysClr val="windowText" lastClr="000000"/>
                </a:solidFill>
                <a:latin typeface="Agency FB" pitchFamily="34" charset="0"/>
              </a:rPr>
              <a:t> </a:t>
            </a:r>
            <a:r>
              <a:rPr lang="en-US" b="1" dirty="0" err="1" smtClean="0">
                <a:solidFill>
                  <a:sysClr val="windowText" lastClr="000000"/>
                </a:solidFill>
                <a:latin typeface="Agency FB" pitchFamily="34" charset="0"/>
              </a:rPr>
              <a:t>Keras</a:t>
            </a:r>
            <a:endParaRPr lang="en-US" b="1" dirty="0" smtClean="0">
              <a:solidFill>
                <a:sysClr val="windowText" lastClr="000000"/>
              </a:solidFill>
              <a:latin typeface="Agency FB" pitchFamily="34" charset="0"/>
            </a:endParaRPr>
          </a:p>
          <a:p>
            <a:pPr lvl="0"/>
            <a:r>
              <a:rPr lang="en-US" dirty="0" smtClean="0">
                <a:solidFill>
                  <a:sysClr val="windowText" lastClr="000000"/>
                </a:solidFill>
                <a:latin typeface="Agency FB" pitchFamily="34" charset="0"/>
              </a:rPr>
              <a:t>1.  Processor Core i3 CPU 6006U,2.0GHz</a:t>
            </a:r>
          </a:p>
          <a:p>
            <a:pPr lvl="0">
              <a:tabLst>
                <a:tab pos="457200" algn="l"/>
              </a:tabLst>
            </a:pPr>
            <a:r>
              <a:rPr lang="en-US" dirty="0" smtClean="0">
                <a:solidFill>
                  <a:sysClr val="windowText" lastClr="000000"/>
                </a:solidFill>
                <a:latin typeface="Agency FB" pitchFamily="34" charset="0"/>
              </a:rPr>
              <a:t>2. RAM 4.00 GB</a:t>
            </a:r>
          </a:p>
          <a:p>
            <a:pPr lvl="0">
              <a:tabLst>
                <a:tab pos="457200" algn="l"/>
              </a:tabLst>
            </a:pPr>
            <a:r>
              <a:rPr lang="en-US" dirty="0" smtClean="0">
                <a:solidFill>
                  <a:sysClr val="windowText" lastClr="000000"/>
                </a:solidFill>
                <a:latin typeface="Agency FB" pitchFamily="34" charset="0"/>
              </a:rPr>
              <a:t>3. HDD (</a:t>
            </a:r>
            <a:r>
              <a:rPr lang="en-US" dirty="0" err="1" smtClean="0">
                <a:solidFill>
                  <a:sysClr val="windowText" lastClr="000000"/>
                </a:solidFill>
                <a:latin typeface="Agency FB" pitchFamily="34" charset="0"/>
              </a:rPr>
              <a:t>Hardisk</a:t>
            </a:r>
            <a:r>
              <a:rPr lang="en-US" dirty="0" smtClean="0">
                <a:solidFill>
                  <a:sysClr val="windowText" lastClr="000000"/>
                </a:solidFill>
                <a:latin typeface="Agency FB" pitchFamily="34" charset="0"/>
              </a:rPr>
              <a:t> Drive Disk) 500 GB</a:t>
            </a:r>
          </a:p>
          <a:p>
            <a:pPr lvl="0"/>
            <a:r>
              <a:rPr lang="en-US" dirty="0" smtClean="0">
                <a:solidFill>
                  <a:sysClr val="windowText" lastClr="000000"/>
                </a:solidFill>
                <a:latin typeface="Agency FB" pitchFamily="34" charset="0"/>
              </a:rPr>
              <a:t>4. </a:t>
            </a:r>
            <a:r>
              <a:rPr lang="en-US" dirty="0" err="1" smtClean="0">
                <a:solidFill>
                  <a:sysClr val="windowText" lastClr="000000"/>
                </a:solidFill>
                <a:latin typeface="Agency FB" pitchFamily="34" charset="0"/>
              </a:rPr>
              <a:t>Leptop</a:t>
            </a:r>
            <a:r>
              <a:rPr lang="en-US" dirty="0" smtClean="0">
                <a:solidFill>
                  <a:sysClr val="windowText" lastClr="000000"/>
                </a:solidFill>
                <a:latin typeface="Agency FB" pitchFamily="34" charset="0"/>
              </a:rPr>
              <a:t> Acer</a:t>
            </a:r>
          </a:p>
          <a:p>
            <a:pPr marL="342900" lvl="0" indent="-342900"/>
            <a:r>
              <a:rPr lang="en-US" dirty="0" smtClean="0">
                <a:solidFill>
                  <a:sysClr val="windowText" lastClr="000000"/>
                </a:solidFill>
                <a:latin typeface="Agency FB" pitchFamily="34" charset="0"/>
              </a:rPr>
              <a:t>5. Hp </a:t>
            </a:r>
            <a:r>
              <a:rPr lang="en-US" dirty="0" err="1" smtClean="0">
                <a:solidFill>
                  <a:sysClr val="windowText" lastClr="000000"/>
                </a:solidFill>
                <a:latin typeface="Agency FB" pitchFamily="34" charset="0"/>
              </a:rPr>
              <a:t>Oppo</a:t>
            </a:r>
            <a:endParaRPr lang="en-US" dirty="0" smtClean="0">
              <a:solidFill>
                <a:sysClr val="windowText" lastClr="000000"/>
              </a:solidFill>
              <a:latin typeface="Agency FB" pitchFamily="34" charset="0"/>
            </a:endParaRPr>
          </a:p>
          <a:p>
            <a:pPr marL="342900" lvl="0" indent="-342900"/>
            <a:r>
              <a:rPr lang="en-US" dirty="0" smtClean="0">
                <a:solidFill>
                  <a:sysClr val="windowText" lastClr="000000"/>
                </a:solidFill>
                <a:latin typeface="Agency FB" pitchFamily="34" charset="0"/>
              </a:rPr>
              <a:t>6. </a:t>
            </a:r>
            <a:r>
              <a:rPr lang="en-US" dirty="0" err="1" smtClean="0">
                <a:solidFill>
                  <a:sysClr val="windowText" lastClr="000000"/>
                </a:solidFill>
                <a:latin typeface="Agency FB" pitchFamily="34" charset="0"/>
              </a:rPr>
              <a:t>Kamera</a:t>
            </a:r>
            <a:r>
              <a:rPr lang="en-US" dirty="0" smtClean="0">
                <a:solidFill>
                  <a:sysClr val="windowText" lastClr="000000"/>
                </a:solidFill>
                <a:latin typeface="Agency FB" pitchFamily="34" charset="0"/>
              </a:rPr>
              <a:t> 16 MP</a:t>
            </a:r>
          </a:p>
        </p:txBody>
      </p:sp>
      <p:sp>
        <p:nvSpPr>
          <p:cNvPr id="123" name="Rectangle 122"/>
          <p:cNvSpPr/>
          <p:nvPr/>
        </p:nvSpPr>
        <p:spPr>
          <a:xfrm>
            <a:off x="7718323" y="2010696"/>
            <a:ext cx="3200401" cy="3731342"/>
          </a:xfrm>
          <a:prstGeom prst="rect">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r>
              <a:rPr lang="en-US" b="1" dirty="0" smtClean="0">
                <a:solidFill>
                  <a:sysClr val="windowText" lastClr="000000"/>
                </a:solidFill>
                <a:latin typeface="Agency FB" pitchFamily="34" charset="0"/>
              </a:rPr>
              <a:t>B.     </a:t>
            </a:r>
            <a:r>
              <a:rPr lang="en-US" b="1" dirty="0" err="1" smtClean="0">
                <a:solidFill>
                  <a:sysClr val="windowText" lastClr="000000"/>
                </a:solidFill>
                <a:latin typeface="Agency FB" pitchFamily="34" charset="0"/>
              </a:rPr>
              <a:t>Perangkat</a:t>
            </a:r>
            <a:r>
              <a:rPr lang="en-US" b="1" dirty="0" smtClean="0">
                <a:solidFill>
                  <a:sysClr val="windowText" lastClr="000000"/>
                </a:solidFill>
                <a:latin typeface="Agency FB" pitchFamily="34" charset="0"/>
              </a:rPr>
              <a:t> </a:t>
            </a:r>
            <a:r>
              <a:rPr lang="en-US" b="1" dirty="0" err="1" smtClean="0">
                <a:solidFill>
                  <a:sysClr val="windowText" lastClr="000000"/>
                </a:solidFill>
                <a:latin typeface="Agency FB" pitchFamily="34" charset="0"/>
              </a:rPr>
              <a:t>Lunak</a:t>
            </a:r>
            <a:endParaRPr lang="en-US" b="1" dirty="0" smtClean="0">
              <a:solidFill>
                <a:sysClr val="windowText" lastClr="000000"/>
              </a:solidFill>
              <a:latin typeface="Agency FB" pitchFamily="34" charset="0"/>
            </a:endParaRPr>
          </a:p>
          <a:p>
            <a:pPr lvl="0"/>
            <a:r>
              <a:rPr lang="en-US" dirty="0" smtClean="0">
                <a:solidFill>
                  <a:sysClr val="windowText" lastClr="000000"/>
                </a:solidFill>
                <a:latin typeface="Agency FB" pitchFamily="34" charset="0"/>
              </a:rPr>
              <a:t>1.  Window 10</a:t>
            </a:r>
          </a:p>
          <a:p>
            <a:pPr lvl="0">
              <a:tabLst>
                <a:tab pos="457200" algn="l"/>
              </a:tabLst>
            </a:pPr>
            <a:r>
              <a:rPr lang="en-US" dirty="0" smtClean="0">
                <a:solidFill>
                  <a:sysClr val="windowText" lastClr="000000"/>
                </a:solidFill>
                <a:latin typeface="Agency FB" pitchFamily="34" charset="0"/>
              </a:rPr>
              <a:t>2. Office 2010</a:t>
            </a:r>
          </a:p>
          <a:p>
            <a:pPr lvl="0">
              <a:tabLst>
                <a:tab pos="457200" algn="l"/>
              </a:tabLst>
            </a:pPr>
            <a:r>
              <a:rPr lang="en-US" dirty="0" smtClean="0">
                <a:solidFill>
                  <a:sysClr val="windowText" lastClr="000000"/>
                </a:solidFill>
                <a:latin typeface="Agency FB" pitchFamily="34" charset="0"/>
              </a:rPr>
              <a:t>3. Java</a:t>
            </a:r>
          </a:p>
          <a:p>
            <a:pPr lvl="0"/>
            <a:r>
              <a:rPr lang="en-US" dirty="0" smtClean="0">
                <a:solidFill>
                  <a:sysClr val="windowText" lastClr="000000"/>
                </a:solidFill>
                <a:latin typeface="Agency FB" pitchFamily="34" charset="0"/>
              </a:rPr>
              <a:t>4. Database</a:t>
            </a:r>
          </a:p>
          <a:p>
            <a:pPr marL="342900" lvl="0" indent="-342900"/>
            <a:r>
              <a:rPr lang="en-US" dirty="0" smtClean="0">
                <a:solidFill>
                  <a:sysClr val="windowText" lastClr="000000"/>
                </a:solidFill>
                <a:latin typeface="Agency FB" pitchFamily="34" charset="0"/>
              </a:rPr>
              <a:t>5. Dart</a:t>
            </a:r>
          </a:p>
        </p:txBody>
      </p:sp>
      <p:grpSp>
        <p:nvGrpSpPr>
          <p:cNvPr id="124" name="Group 123">
            <a:extLst>
              <a:ext uri="{FF2B5EF4-FFF2-40B4-BE49-F238E27FC236}">
                <a16:creationId xmlns:a16="http://schemas.microsoft.com/office/drawing/2014/main" xmlns="" id="{AD9FE9C8-A7E8-49CB-A825-1D8E84CE984C}"/>
              </a:ext>
            </a:extLst>
          </p:cNvPr>
          <p:cNvGrpSpPr/>
          <p:nvPr/>
        </p:nvGrpSpPr>
        <p:grpSpPr>
          <a:xfrm>
            <a:off x="-499912" y="5244379"/>
            <a:ext cx="1923297" cy="725331"/>
            <a:chOff x="-525229" y="2739323"/>
            <a:chExt cx="1923297" cy="725331"/>
          </a:xfrm>
        </p:grpSpPr>
        <p:sp>
          <p:nvSpPr>
            <p:cNvPr id="125"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hlinkClick r:id="rId6"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Rancangan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Sementara</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127" name="Rectangle: Rounded Corners 78">
            <a:hlinkClick r:id="rId7"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128" name="Rectangle: Rounded Corners 79">
            <a:hlinkClick r:id="rId8"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129" name="Rectangle: Rounded Corners 80">
            <a:hlinkClick r:id="rId9"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130" name="Rectangle: Rounded Corners 88">
            <a:hlinkClick r:id="rId2"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pic>
        <p:nvPicPr>
          <p:cNvPr id="83" name="Picture 82" descr="unasman-logo.jpg"/>
          <p:cNvPicPr>
            <a:picLocks noChangeAspect="1"/>
          </p:cNvPicPr>
          <p:nvPr/>
        </p:nvPicPr>
        <p:blipFill>
          <a:blip r:embed="rId10"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213808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 calcmode="lin" valueType="num">
                                      <p:cBhvr>
                                        <p:cTn id="17" dur="500" fill="hold"/>
                                        <p:tgtEl>
                                          <p:spTgt spid="78"/>
                                        </p:tgtEl>
                                        <p:attrNameLst>
                                          <p:attrName>ppt_w</p:attrName>
                                        </p:attrNameLst>
                                      </p:cBhvr>
                                      <p:tavLst>
                                        <p:tav tm="0">
                                          <p:val>
                                            <p:fltVal val="0"/>
                                          </p:val>
                                        </p:tav>
                                        <p:tav tm="100000">
                                          <p:val>
                                            <p:strVal val="#ppt_w"/>
                                          </p:val>
                                        </p:tav>
                                      </p:tavLst>
                                    </p:anim>
                                    <p:anim calcmode="lin" valueType="num">
                                      <p:cBhvr>
                                        <p:cTn id="18" dur="500" fill="hold"/>
                                        <p:tgtEl>
                                          <p:spTgt spid="78"/>
                                        </p:tgtEl>
                                        <p:attrNameLst>
                                          <p:attrName>ppt_h</p:attrName>
                                        </p:attrNameLst>
                                      </p:cBhvr>
                                      <p:tavLst>
                                        <p:tav tm="0">
                                          <p:val>
                                            <p:fltVal val="0"/>
                                          </p:val>
                                        </p:tav>
                                        <p:tav tm="100000">
                                          <p:val>
                                            <p:strVal val="#ppt_h"/>
                                          </p:val>
                                        </p:tav>
                                      </p:tavLst>
                                    </p:anim>
                                    <p:animEffect transition="in" filter="fade">
                                      <p:cBhvr>
                                        <p:cTn id="19" dur="500"/>
                                        <p:tgtEl>
                                          <p:spTgt spid="78"/>
                                        </p:tgtEl>
                                      </p:cBhvr>
                                    </p:animEffect>
                                  </p:childTnLst>
                                </p:cTn>
                              </p:par>
                              <p:par>
                                <p:cTn id="20" presetID="53" presetClass="entr" presetSubtype="16" fill="hold" nodeType="withEffect">
                                  <p:stCondLst>
                                    <p:cond delay="0"/>
                                  </p:stCondLst>
                                  <p:childTnLst>
                                    <p:set>
                                      <p:cBhvr>
                                        <p:cTn id="21" dur="1" fill="hold">
                                          <p:stCondLst>
                                            <p:cond delay="0"/>
                                          </p:stCondLst>
                                        </p:cTn>
                                        <p:tgtEl>
                                          <p:spTgt spid="102"/>
                                        </p:tgtEl>
                                        <p:attrNameLst>
                                          <p:attrName>style.visibility</p:attrName>
                                        </p:attrNameLst>
                                      </p:cBhvr>
                                      <p:to>
                                        <p:strVal val="visible"/>
                                      </p:to>
                                    </p:set>
                                    <p:anim calcmode="lin" valueType="num">
                                      <p:cBhvr>
                                        <p:cTn id="22" dur="500" fill="hold"/>
                                        <p:tgtEl>
                                          <p:spTgt spid="102"/>
                                        </p:tgtEl>
                                        <p:attrNameLst>
                                          <p:attrName>ppt_w</p:attrName>
                                        </p:attrNameLst>
                                      </p:cBhvr>
                                      <p:tavLst>
                                        <p:tav tm="0">
                                          <p:val>
                                            <p:fltVal val="0"/>
                                          </p:val>
                                        </p:tav>
                                        <p:tav tm="100000">
                                          <p:val>
                                            <p:strVal val="#ppt_w"/>
                                          </p:val>
                                        </p:tav>
                                      </p:tavLst>
                                    </p:anim>
                                    <p:anim calcmode="lin" valueType="num">
                                      <p:cBhvr>
                                        <p:cTn id="23" dur="500" fill="hold"/>
                                        <p:tgtEl>
                                          <p:spTgt spid="102"/>
                                        </p:tgtEl>
                                        <p:attrNameLst>
                                          <p:attrName>ppt_h</p:attrName>
                                        </p:attrNameLst>
                                      </p:cBhvr>
                                      <p:tavLst>
                                        <p:tav tm="0">
                                          <p:val>
                                            <p:fltVal val="0"/>
                                          </p:val>
                                        </p:tav>
                                        <p:tav tm="100000">
                                          <p:val>
                                            <p:strVal val="#ppt_h"/>
                                          </p:val>
                                        </p:tav>
                                      </p:tavLst>
                                    </p:anim>
                                    <p:animEffect transition="in" filter="fade">
                                      <p:cBhvr>
                                        <p:cTn id="24" dur="500"/>
                                        <p:tgtEl>
                                          <p:spTgt spid="102"/>
                                        </p:tgtEl>
                                      </p:cBhvr>
                                    </p:animEffect>
                                  </p:childTnLst>
                                </p:cTn>
                              </p:par>
                              <p:par>
                                <p:cTn id="25" presetID="53" presetClass="entr" presetSubtype="16"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anim calcmode="lin" valueType="num">
                                      <p:cBhvr>
                                        <p:cTn id="27" dur="500" fill="hold"/>
                                        <p:tgtEl>
                                          <p:spTgt spid="104"/>
                                        </p:tgtEl>
                                        <p:attrNameLst>
                                          <p:attrName>ppt_w</p:attrName>
                                        </p:attrNameLst>
                                      </p:cBhvr>
                                      <p:tavLst>
                                        <p:tav tm="0">
                                          <p:val>
                                            <p:fltVal val="0"/>
                                          </p:val>
                                        </p:tav>
                                        <p:tav tm="100000">
                                          <p:val>
                                            <p:strVal val="#ppt_w"/>
                                          </p:val>
                                        </p:tav>
                                      </p:tavLst>
                                    </p:anim>
                                    <p:anim calcmode="lin" valueType="num">
                                      <p:cBhvr>
                                        <p:cTn id="28" dur="500" fill="hold"/>
                                        <p:tgtEl>
                                          <p:spTgt spid="104"/>
                                        </p:tgtEl>
                                        <p:attrNameLst>
                                          <p:attrName>ppt_h</p:attrName>
                                        </p:attrNameLst>
                                      </p:cBhvr>
                                      <p:tavLst>
                                        <p:tav tm="0">
                                          <p:val>
                                            <p:fltVal val="0"/>
                                          </p:val>
                                        </p:tav>
                                        <p:tav tm="100000">
                                          <p:val>
                                            <p:strVal val="#ppt_h"/>
                                          </p:val>
                                        </p:tav>
                                      </p:tavLst>
                                    </p:anim>
                                    <p:animEffect transition="in" filter="fade">
                                      <p:cBhvr>
                                        <p:cTn id="29" dur="500"/>
                                        <p:tgtEl>
                                          <p:spTgt spid="10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8"/>
                                        </p:tgtEl>
                                        <p:attrNameLst>
                                          <p:attrName>style.visibility</p:attrName>
                                        </p:attrNameLst>
                                      </p:cBhvr>
                                      <p:to>
                                        <p:strVal val="visible"/>
                                      </p:to>
                                    </p:set>
                                    <p:anim calcmode="lin" valueType="num">
                                      <p:cBhvr>
                                        <p:cTn id="32" dur="500" fill="hold"/>
                                        <p:tgtEl>
                                          <p:spTgt spid="108"/>
                                        </p:tgtEl>
                                        <p:attrNameLst>
                                          <p:attrName>ppt_w</p:attrName>
                                        </p:attrNameLst>
                                      </p:cBhvr>
                                      <p:tavLst>
                                        <p:tav tm="0">
                                          <p:val>
                                            <p:fltVal val="0"/>
                                          </p:val>
                                        </p:tav>
                                        <p:tav tm="100000">
                                          <p:val>
                                            <p:strVal val="#ppt_w"/>
                                          </p:val>
                                        </p:tav>
                                      </p:tavLst>
                                    </p:anim>
                                    <p:anim calcmode="lin" valueType="num">
                                      <p:cBhvr>
                                        <p:cTn id="33" dur="500" fill="hold"/>
                                        <p:tgtEl>
                                          <p:spTgt spid="108"/>
                                        </p:tgtEl>
                                        <p:attrNameLst>
                                          <p:attrName>ppt_h</p:attrName>
                                        </p:attrNameLst>
                                      </p:cBhvr>
                                      <p:tavLst>
                                        <p:tav tm="0">
                                          <p:val>
                                            <p:fltVal val="0"/>
                                          </p:val>
                                        </p:tav>
                                        <p:tav tm="100000">
                                          <p:val>
                                            <p:strVal val="#ppt_h"/>
                                          </p:val>
                                        </p:tav>
                                      </p:tavLst>
                                    </p:anim>
                                    <p:animEffect transition="in" filter="fade">
                                      <p:cBhvr>
                                        <p:cTn id="3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7" grpId="0" animBg="1"/>
      <p:bldP spid="10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0E7"/>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56B641CB-E215-4FE1-AD02-F02E9C8F1FCD}"/>
              </a:ext>
            </a:extLst>
          </p:cNvPr>
          <p:cNvGrpSpPr/>
          <p:nvPr/>
        </p:nvGrpSpPr>
        <p:grpSpPr>
          <a:xfrm>
            <a:off x="-1733" y="0"/>
            <a:ext cx="12192000" cy="6858000"/>
            <a:chOff x="0" y="0"/>
            <a:chExt cx="12192000" cy="6858000"/>
          </a:xfrm>
        </p:grpSpPr>
        <p:cxnSp>
          <p:nvCxnSpPr>
            <p:cNvPr id="34" name="Straight Connector 33">
              <a:extLst>
                <a:ext uri="{FF2B5EF4-FFF2-40B4-BE49-F238E27FC236}">
                  <a16:creationId xmlns:a16="http://schemas.microsoft.com/office/drawing/2014/main" xmlns="" id="{D931D636-4F8F-4FA6-8C94-7D7E0B2D5C3A}"/>
                </a:ext>
              </a:extLst>
            </p:cNvPr>
            <p:cNvCxnSpPr>
              <a:cxnSpLocks/>
            </p:cNvCxnSpPr>
            <p:nvPr/>
          </p:nvCxnSpPr>
          <p:spPr>
            <a:xfrm>
              <a:off x="554182"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5B016E3C-F195-4005-A36A-82BCC6923B12}"/>
                </a:ext>
              </a:extLst>
            </p:cNvPr>
            <p:cNvCxnSpPr>
              <a:cxnSpLocks/>
            </p:cNvCxnSpPr>
            <p:nvPr/>
          </p:nvCxnSpPr>
          <p:spPr>
            <a:xfrm>
              <a:off x="109450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A7F38C61-6111-46E5-A1C6-05D6593B3018}"/>
                </a:ext>
              </a:extLst>
            </p:cNvPr>
            <p:cNvCxnSpPr>
              <a:cxnSpLocks/>
            </p:cNvCxnSpPr>
            <p:nvPr/>
          </p:nvCxnSpPr>
          <p:spPr>
            <a:xfrm>
              <a:off x="160712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2F1A899-A25B-4EC8-9A96-BE76521887C3}"/>
                </a:ext>
              </a:extLst>
            </p:cNvPr>
            <p:cNvCxnSpPr>
              <a:cxnSpLocks/>
            </p:cNvCxnSpPr>
            <p:nvPr/>
          </p:nvCxnSpPr>
          <p:spPr>
            <a:xfrm>
              <a:off x="211974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A4C86F7-DFEC-4944-9877-67CE04E99CE7}"/>
                </a:ext>
              </a:extLst>
            </p:cNvPr>
            <p:cNvCxnSpPr>
              <a:cxnSpLocks/>
            </p:cNvCxnSpPr>
            <p:nvPr/>
          </p:nvCxnSpPr>
          <p:spPr>
            <a:xfrm>
              <a:off x="263236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687FE8F-DBBE-4913-ACDA-D335FBB3A3DE}"/>
                </a:ext>
              </a:extLst>
            </p:cNvPr>
            <p:cNvCxnSpPr>
              <a:cxnSpLocks/>
            </p:cNvCxnSpPr>
            <p:nvPr/>
          </p:nvCxnSpPr>
          <p:spPr>
            <a:xfrm>
              <a:off x="314498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B87395C4-EBD1-4892-9254-3A15FB7306C9}"/>
                </a:ext>
              </a:extLst>
            </p:cNvPr>
            <p:cNvCxnSpPr>
              <a:cxnSpLocks/>
            </p:cNvCxnSpPr>
            <p:nvPr/>
          </p:nvCxnSpPr>
          <p:spPr>
            <a:xfrm>
              <a:off x="365759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D7383B6-D237-408E-856F-6E926ACE5AE8}"/>
                </a:ext>
              </a:extLst>
            </p:cNvPr>
            <p:cNvCxnSpPr>
              <a:cxnSpLocks/>
            </p:cNvCxnSpPr>
            <p:nvPr/>
          </p:nvCxnSpPr>
          <p:spPr>
            <a:xfrm>
              <a:off x="417021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AC4D68CB-207C-4AB3-90D6-3DDCFA03D702}"/>
                </a:ext>
              </a:extLst>
            </p:cNvPr>
            <p:cNvCxnSpPr>
              <a:cxnSpLocks/>
            </p:cNvCxnSpPr>
            <p:nvPr/>
          </p:nvCxnSpPr>
          <p:spPr>
            <a:xfrm>
              <a:off x="468283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9D6F703A-FA6A-447F-BFCA-77032BA1B45C}"/>
                </a:ext>
              </a:extLst>
            </p:cNvPr>
            <p:cNvCxnSpPr>
              <a:cxnSpLocks/>
            </p:cNvCxnSpPr>
            <p:nvPr/>
          </p:nvCxnSpPr>
          <p:spPr>
            <a:xfrm>
              <a:off x="519545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AFB006F-50D5-446B-AA40-17B01D631C4E}"/>
                </a:ext>
              </a:extLst>
            </p:cNvPr>
            <p:cNvCxnSpPr>
              <a:cxnSpLocks/>
            </p:cNvCxnSpPr>
            <p:nvPr/>
          </p:nvCxnSpPr>
          <p:spPr>
            <a:xfrm>
              <a:off x="570807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BDDCF96A-6AF7-4373-A998-EC1AF0E4025D}"/>
                </a:ext>
              </a:extLst>
            </p:cNvPr>
            <p:cNvCxnSpPr>
              <a:cxnSpLocks/>
            </p:cNvCxnSpPr>
            <p:nvPr/>
          </p:nvCxnSpPr>
          <p:spPr>
            <a:xfrm>
              <a:off x="622068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B7104B-F93D-4A38-9070-FD1A4E6C0AD2}"/>
                </a:ext>
              </a:extLst>
            </p:cNvPr>
            <p:cNvCxnSpPr>
              <a:cxnSpLocks/>
            </p:cNvCxnSpPr>
            <p:nvPr/>
          </p:nvCxnSpPr>
          <p:spPr>
            <a:xfrm>
              <a:off x="673330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3E3C05B2-4705-474D-8A77-D12B499B797F}"/>
                </a:ext>
              </a:extLst>
            </p:cNvPr>
            <p:cNvCxnSpPr>
              <a:cxnSpLocks/>
            </p:cNvCxnSpPr>
            <p:nvPr/>
          </p:nvCxnSpPr>
          <p:spPr>
            <a:xfrm>
              <a:off x="724592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48C6CAD-F9DC-48F0-A74A-AB9E08048D50}"/>
                </a:ext>
              </a:extLst>
            </p:cNvPr>
            <p:cNvCxnSpPr>
              <a:cxnSpLocks/>
            </p:cNvCxnSpPr>
            <p:nvPr/>
          </p:nvCxnSpPr>
          <p:spPr>
            <a:xfrm>
              <a:off x="775854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5FF4DCA1-06F8-480D-BAFA-61A906F880E7}"/>
                </a:ext>
              </a:extLst>
            </p:cNvPr>
            <p:cNvCxnSpPr>
              <a:cxnSpLocks/>
            </p:cNvCxnSpPr>
            <p:nvPr/>
          </p:nvCxnSpPr>
          <p:spPr>
            <a:xfrm>
              <a:off x="827116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582FE8C-A771-46DB-836D-5F14AA69A5B9}"/>
                </a:ext>
              </a:extLst>
            </p:cNvPr>
            <p:cNvCxnSpPr>
              <a:cxnSpLocks/>
            </p:cNvCxnSpPr>
            <p:nvPr/>
          </p:nvCxnSpPr>
          <p:spPr>
            <a:xfrm>
              <a:off x="878377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E07782-4D7A-4B6C-92DE-326FFF427AAF}"/>
                </a:ext>
              </a:extLst>
            </p:cNvPr>
            <p:cNvCxnSpPr>
              <a:cxnSpLocks/>
            </p:cNvCxnSpPr>
            <p:nvPr/>
          </p:nvCxnSpPr>
          <p:spPr>
            <a:xfrm>
              <a:off x="929639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8CCE99C-8B5E-4EF7-98D8-6949875E58D5}"/>
                </a:ext>
              </a:extLst>
            </p:cNvPr>
            <p:cNvCxnSpPr>
              <a:cxnSpLocks/>
            </p:cNvCxnSpPr>
            <p:nvPr/>
          </p:nvCxnSpPr>
          <p:spPr>
            <a:xfrm>
              <a:off x="9809015"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D144B0-9852-4203-990D-5E32E878D646}"/>
                </a:ext>
              </a:extLst>
            </p:cNvPr>
            <p:cNvCxnSpPr>
              <a:cxnSpLocks/>
            </p:cNvCxnSpPr>
            <p:nvPr/>
          </p:nvCxnSpPr>
          <p:spPr>
            <a:xfrm>
              <a:off x="10321633"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8A43CB8-7843-409E-8C25-987DD2ADE316}"/>
                </a:ext>
              </a:extLst>
            </p:cNvPr>
            <p:cNvCxnSpPr>
              <a:cxnSpLocks/>
            </p:cNvCxnSpPr>
            <p:nvPr/>
          </p:nvCxnSpPr>
          <p:spPr>
            <a:xfrm>
              <a:off x="10834251"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03CFC0CD-3C4B-4AE4-9BDE-B8CF4A7DF467}"/>
                </a:ext>
              </a:extLst>
            </p:cNvPr>
            <p:cNvCxnSpPr>
              <a:cxnSpLocks/>
            </p:cNvCxnSpPr>
            <p:nvPr/>
          </p:nvCxnSpPr>
          <p:spPr>
            <a:xfrm>
              <a:off x="11346869"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45069B63-370D-4176-BAA8-29B592F9C36A}"/>
                </a:ext>
              </a:extLst>
            </p:cNvPr>
            <p:cNvCxnSpPr>
              <a:cxnSpLocks/>
            </p:cNvCxnSpPr>
            <p:nvPr/>
          </p:nvCxnSpPr>
          <p:spPr>
            <a:xfrm>
              <a:off x="11859487" y="0"/>
              <a:ext cx="0" cy="685800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F33A51C-0F07-49AE-A343-7FDC487CB855}"/>
                </a:ext>
              </a:extLst>
            </p:cNvPr>
            <p:cNvCxnSpPr/>
            <p:nvPr/>
          </p:nvCxnSpPr>
          <p:spPr>
            <a:xfrm>
              <a:off x="0" y="46412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CE676D2-03B6-4976-9FE8-313CE5C4241D}"/>
                </a:ext>
              </a:extLst>
            </p:cNvPr>
            <p:cNvCxnSpPr/>
            <p:nvPr/>
          </p:nvCxnSpPr>
          <p:spPr>
            <a:xfrm>
              <a:off x="0" y="94903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059F2D4-1B3F-422E-B1A8-E4BF7C32BF72}"/>
                </a:ext>
              </a:extLst>
            </p:cNvPr>
            <p:cNvCxnSpPr/>
            <p:nvPr/>
          </p:nvCxnSpPr>
          <p:spPr>
            <a:xfrm>
              <a:off x="0" y="143394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2A163EBC-BFC0-47B0-A97D-AB3D48A05EB5}"/>
                </a:ext>
              </a:extLst>
            </p:cNvPr>
            <p:cNvCxnSpPr/>
            <p:nvPr/>
          </p:nvCxnSpPr>
          <p:spPr>
            <a:xfrm>
              <a:off x="0" y="191885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8860506-6B86-4D91-8913-11F901DC943E}"/>
                </a:ext>
              </a:extLst>
            </p:cNvPr>
            <p:cNvCxnSpPr/>
            <p:nvPr/>
          </p:nvCxnSpPr>
          <p:spPr>
            <a:xfrm>
              <a:off x="0" y="2403761"/>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5993093-88F4-434E-A51D-EFA1554D8C6D}"/>
                </a:ext>
              </a:extLst>
            </p:cNvPr>
            <p:cNvCxnSpPr/>
            <p:nvPr/>
          </p:nvCxnSpPr>
          <p:spPr>
            <a:xfrm>
              <a:off x="0" y="2888670"/>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34A95111-86BA-44BF-9063-41CD7830CED0}"/>
                </a:ext>
              </a:extLst>
            </p:cNvPr>
            <p:cNvCxnSpPr/>
            <p:nvPr/>
          </p:nvCxnSpPr>
          <p:spPr>
            <a:xfrm>
              <a:off x="0" y="3373579"/>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01EA7FA3-F65B-4C4E-93C4-ACA17F03525E}"/>
                </a:ext>
              </a:extLst>
            </p:cNvPr>
            <p:cNvCxnSpPr/>
            <p:nvPr/>
          </p:nvCxnSpPr>
          <p:spPr>
            <a:xfrm>
              <a:off x="0" y="3858488"/>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691ABD4-DDEA-4829-B38D-70D1232F077C}"/>
                </a:ext>
              </a:extLst>
            </p:cNvPr>
            <p:cNvCxnSpPr/>
            <p:nvPr/>
          </p:nvCxnSpPr>
          <p:spPr>
            <a:xfrm>
              <a:off x="0" y="4343397"/>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9B5FBA1-2D0E-4332-81AE-E53CC367621C}"/>
                </a:ext>
              </a:extLst>
            </p:cNvPr>
            <p:cNvCxnSpPr/>
            <p:nvPr/>
          </p:nvCxnSpPr>
          <p:spPr>
            <a:xfrm>
              <a:off x="0" y="4828306"/>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E223EB9-8101-420B-811E-B33D0885B427}"/>
                </a:ext>
              </a:extLst>
            </p:cNvPr>
            <p:cNvCxnSpPr/>
            <p:nvPr/>
          </p:nvCxnSpPr>
          <p:spPr>
            <a:xfrm>
              <a:off x="0" y="5313215"/>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9A5238D-9602-44CD-B0F2-79D823FA469C}"/>
                </a:ext>
              </a:extLst>
            </p:cNvPr>
            <p:cNvCxnSpPr/>
            <p:nvPr/>
          </p:nvCxnSpPr>
          <p:spPr>
            <a:xfrm>
              <a:off x="0" y="5798124"/>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55519D68-7F2E-4DE3-B8FE-5B52A6028C5A}"/>
                </a:ext>
              </a:extLst>
            </p:cNvPr>
            <p:cNvCxnSpPr/>
            <p:nvPr/>
          </p:nvCxnSpPr>
          <p:spPr>
            <a:xfrm>
              <a:off x="0" y="6283033"/>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CA311898-1A66-4355-8D4E-8B051D38DEAC}"/>
                </a:ext>
              </a:extLst>
            </p:cNvPr>
            <p:cNvCxnSpPr/>
            <p:nvPr/>
          </p:nvCxnSpPr>
          <p:spPr>
            <a:xfrm>
              <a:off x="0" y="6767942"/>
              <a:ext cx="12192000" cy="0"/>
            </a:xfrm>
            <a:prstGeom prst="line">
              <a:avLst/>
            </a:prstGeom>
            <a:ln w="9525">
              <a:solidFill>
                <a:srgbClr val="EBCD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xmlns="" id="{F6576279-7676-4613-AC9A-73901E9B5ACA}"/>
              </a:ext>
            </a:extLst>
          </p:cNvPr>
          <p:cNvSpPr/>
          <p:nvPr/>
        </p:nvSpPr>
        <p:spPr>
          <a:xfrm>
            <a:off x="-1733" y="5798124"/>
            <a:ext cx="12192000" cy="1072332"/>
          </a:xfrm>
          <a:prstGeom prst="rect">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3BB9C5C8-0ADE-4A50-A041-B240DA8EC2A9}"/>
              </a:ext>
            </a:extLst>
          </p:cNvPr>
          <p:cNvSpPr/>
          <p:nvPr/>
        </p:nvSpPr>
        <p:spPr>
          <a:xfrm>
            <a:off x="708370" y="939431"/>
            <a:ext cx="10872357" cy="5237019"/>
          </a:xfrm>
          <a:prstGeom prst="roundRect">
            <a:avLst>
              <a:gd name="adj" fmla="val 4982"/>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xmlns="" id="{0F980F7E-9481-4E1A-BCCB-A5EE40B15548}"/>
              </a:ext>
            </a:extLst>
          </p:cNvPr>
          <p:cNvGrpSpPr/>
          <p:nvPr/>
        </p:nvGrpSpPr>
        <p:grpSpPr>
          <a:xfrm rot="16200000">
            <a:off x="11610108" y="1260767"/>
            <a:ext cx="2341418" cy="415637"/>
            <a:chOff x="7301345" y="900545"/>
            <a:chExt cx="2341418" cy="415637"/>
          </a:xfrm>
        </p:grpSpPr>
        <p:sp>
          <p:nvSpPr>
            <p:cNvPr id="5" name="Flowchart: Connector 4">
              <a:extLst>
                <a:ext uri="{FF2B5EF4-FFF2-40B4-BE49-F238E27FC236}">
                  <a16:creationId xmlns:a16="http://schemas.microsoft.com/office/drawing/2014/main" xmlns="" id="{CF16AE69-326B-4E57-9E17-59F0A7C5E0C8}"/>
                </a:ext>
              </a:extLst>
            </p:cNvPr>
            <p:cNvSpPr/>
            <p:nvPr/>
          </p:nvSpPr>
          <p:spPr>
            <a:xfrm>
              <a:off x="7301345" y="900545"/>
              <a:ext cx="401782" cy="415637"/>
            </a:xfrm>
            <a:prstGeom prst="flowChartConnector">
              <a:avLst/>
            </a:prstGeom>
            <a:solidFill>
              <a:srgbClr val="64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F51EA38E-4C5C-4FCB-8941-23F80C4E7B4D}"/>
                </a:ext>
              </a:extLst>
            </p:cNvPr>
            <p:cNvSpPr/>
            <p:nvPr/>
          </p:nvSpPr>
          <p:spPr>
            <a:xfrm>
              <a:off x="7786254" y="900545"/>
              <a:ext cx="401782" cy="415637"/>
            </a:xfrm>
            <a:prstGeom prst="flowChartConnector">
              <a:avLst/>
            </a:prstGeom>
            <a:solidFill>
              <a:srgbClr val="B969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xmlns="" id="{C2819ECF-22B9-4E88-9F92-B070CA10B694}"/>
                </a:ext>
              </a:extLst>
            </p:cNvPr>
            <p:cNvSpPr/>
            <p:nvPr/>
          </p:nvSpPr>
          <p:spPr>
            <a:xfrm>
              <a:off x="8271163" y="900545"/>
              <a:ext cx="401782" cy="415637"/>
            </a:xfrm>
            <a:prstGeom prst="flowChartConnector">
              <a:avLst/>
            </a:prstGeom>
            <a:solidFill>
              <a:srgbClr val="DEA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xmlns="" id="{5067805E-4406-440F-BD3D-4446E68541D9}"/>
                </a:ext>
              </a:extLst>
            </p:cNvPr>
            <p:cNvSpPr/>
            <p:nvPr/>
          </p:nvSpPr>
          <p:spPr>
            <a:xfrm>
              <a:off x="8756072" y="900545"/>
              <a:ext cx="401782" cy="415637"/>
            </a:xfrm>
            <a:prstGeom prst="flowChartConnector">
              <a:avLst/>
            </a:prstGeom>
            <a:solidFill>
              <a:srgbClr val="AD6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xmlns="" id="{E835BFE2-12F4-4453-A3B6-5DC8D6032333}"/>
                </a:ext>
              </a:extLst>
            </p:cNvPr>
            <p:cNvSpPr/>
            <p:nvPr/>
          </p:nvSpPr>
          <p:spPr>
            <a:xfrm>
              <a:off x="9240981" y="900545"/>
              <a:ext cx="401782" cy="415637"/>
            </a:xfrm>
            <a:prstGeom prst="flowChartConnector">
              <a:avLst/>
            </a:prstGeom>
            <a:solidFill>
              <a:srgbClr val="F9F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Rounded Corners 29">
            <a:extLst>
              <a:ext uri="{FF2B5EF4-FFF2-40B4-BE49-F238E27FC236}">
                <a16:creationId xmlns:a16="http://schemas.microsoft.com/office/drawing/2014/main" xmlns="" id="{F4DCD828-C1FE-4CFF-AA58-D9B4FF2675DD}"/>
              </a:ext>
            </a:extLst>
          </p:cNvPr>
          <p:cNvSpPr/>
          <p:nvPr/>
        </p:nvSpPr>
        <p:spPr>
          <a:xfrm>
            <a:off x="841663" y="1136076"/>
            <a:ext cx="10560629" cy="4932215"/>
          </a:xfrm>
          <a:prstGeom prst="roundRect">
            <a:avLst>
              <a:gd name="adj" fmla="val 4982"/>
            </a:avLst>
          </a:prstGeom>
          <a:no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F55178D9-2EA7-41B1-B351-CE7AD57D463D}"/>
              </a:ext>
            </a:extLst>
          </p:cNvPr>
          <p:cNvGrpSpPr/>
          <p:nvPr/>
        </p:nvGrpSpPr>
        <p:grpSpPr>
          <a:xfrm>
            <a:off x="10065325" y="0"/>
            <a:ext cx="1170710" cy="1343891"/>
            <a:chOff x="10259291" y="0"/>
            <a:chExt cx="1170710" cy="1343891"/>
          </a:xfrm>
          <a:solidFill>
            <a:srgbClr val="648282"/>
          </a:solidFill>
        </p:grpSpPr>
        <p:sp>
          <p:nvSpPr>
            <p:cNvPr id="33" name="Flowchart: Delay 32">
              <a:extLst>
                <a:ext uri="{FF2B5EF4-FFF2-40B4-BE49-F238E27FC236}">
                  <a16:creationId xmlns:a16="http://schemas.microsoft.com/office/drawing/2014/main" xmlns="" id="{693DA358-C82F-4174-8AA2-F4F780D0DB10}"/>
                </a:ext>
              </a:extLst>
            </p:cNvPr>
            <p:cNvSpPr/>
            <p:nvPr/>
          </p:nvSpPr>
          <p:spPr>
            <a:xfrm rot="5400000" flipV="1">
              <a:off x="10172700" y="86591"/>
              <a:ext cx="1343891" cy="1170710"/>
            </a:xfrm>
            <a:prstGeom prst="flowChartDelay">
              <a:avLst/>
            </a:prstGeom>
            <a:solidFill>
              <a:srgbClr val="536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a:extLst>
                <a:ext uri="{FF2B5EF4-FFF2-40B4-BE49-F238E27FC236}">
                  <a16:creationId xmlns:a16="http://schemas.microsoft.com/office/drawing/2014/main" xmlns="" id="{2FBC004A-2CC1-4B45-988E-8967895E377B}"/>
                </a:ext>
              </a:extLst>
            </p:cNvPr>
            <p:cNvSpPr/>
            <p:nvPr/>
          </p:nvSpPr>
          <p:spPr>
            <a:xfrm>
              <a:off x="10380517" y="193963"/>
              <a:ext cx="928255" cy="976746"/>
            </a:xfrm>
            <a:prstGeom prst="flowChartConnector">
              <a:avLst/>
            </a:prstGeom>
            <a:solidFill>
              <a:srgbClr val="F0D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4" name="TextBox 143">
            <a:extLst>
              <a:ext uri="{FF2B5EF4-FFF2-40B4-BE49-F238E27FC236}">
                <a16:creationId xmlns:a16="http://schemas.microsoft.com/office/drawing/2014/main" xmlns="" id="{ABC6345D-639E-4C2A-AAA7-F43F3F7F4DA7}"/>
              </a:ext>
            </a:extLst>
          </p:cNvPr>
          <p:cNvSpPr txBox="1"/>
          <p:nvPr/>
        </p:nvSpPr>
        <p:spPr>
          <a:xfrm>
            <a:off x="4008146" y="2622330"/>
            <a:ext cx="3469286" cy="369332"/>
          </a:xfrm>
          <a:prstGeom prst="rect">
            <a:avLst/>
          </a:prstGeom>
          <a:solidFill>
            <a:srgbClr val="44546A"/>
          </a:solidFill>
        </p:spPr>
        <p:txBody>
          <a:bodyPr wrap="square">
            <a:spAutoFit/>
          </a:bodyPr>
          <a:lstStyle/>
          <a:p>
            <a:pPr marL="0" lvl="0" indent="0" algn="ctr" rtl="0">
              <a:spcBef>
                <a:spcPts val="0"/>
              </a:spcBef>
              <a:spcAft>
                <a:spcPts val="1600"/>
              </a:spcAft>
              <a:buNone/>
            </a:pPr>
            <a:r>
              <a:rPr lang="en-US" dirty="0" err="1" smtClean="0">
                <a:solidFill>
                  <a:srgbClr val="FEEEEC"/>
                </a:solidFill>
                <a:latin typeface="Aharoni" panose="02010803020104030203" pitchFamily="2" charset="-79"/>
                <a:cs typeface="Aharoni" panose="02010803020104030203" pitchFamily="2" charset="-79"/>
              </a:rPr>
              <a:t>Bahan</a:t>
            </a:r>
            <a:endParaRPr lang="en-US" dirty="0">
              <a:solidFill>
                <a:srgbClr val="FEEEEC"/>
              </a:solidFill>
              <a:latin typeface="Aharoni" panose="02010803020104030203" pitchFamily="2" charset="-79"/>
              <a:cs typeface="Aharoni" panose="02010803020104030203" pitchFamily="2" charset="-79"/>
            </a:endParaRPr>
          </a:p>
        </p:txBody>
      </p:sp>
      <p:sp>
        <p:nvSpPr>
          <p:cNvPr id="146" name="TextBox 145">
            <a:extLst>
              <a:ext uri="{FF2B5EF4-FFF2-40B4-BE49-F238E27FC236}">
                <a16:creationId xmlns:a16="http://schemas.microsoft.com/office/drawing/2014/main" xmlns="" id="{6E78D63F-B3EA-4435-A51F-71EECFAD1A55}"/>
              </a:ext>
            </a:extLst>
          </p:cNvPr>
          <p:cNvSpPr txBox="1"/>
          <p:nvPr/>
        </p:nvSpPr>
        <p:spPr>
          <a:xfrm>
            <a:off x="2617956" y="1618050"/>
            <a:ext cx="6785810" cy="461665"/>
          </a:xfrm>
          <a:prstGeom prst="rect">
            <a:avLst/>
          </a:prstGeom>
          <a:noFill/>
        </p:spPr>
        <p:txBody>
          <a:bodyPr wrap="square">
            <a:spAutoFit/>
          </a:bodyPr>
          <a:lstStyle/>
          <a:p>
            <a:pPr algn="ctr"/>
            <a:r>
              <a:rPr lang="en-US" sz="2400" b="1" dirty="0" err="1" smtClean="0">
                <a:solidFill>
                  <a:srgbClr val="FEEEEC"/>
                </a:solidFill>
                <a:latin typeface="Aharoni" panose="02010803020104030203" pitchFamily="2" charset="-79"/>
                <a:cs typeface="Aharoni" panose="02010803020104030203" pitchFamily="2" charset="-79"/>
              </a:rPr>
              <a:t>Bahan</a:t>
            </a:r>
            <a:r>
              <a:rPr lang="en-US" sz="2400" b="1" dirty="0" smtClean="0">
                <a:solidFill>
                  <a:srgbClr val="FEEEEC"/>
                </a:solidFill>
                <a:latin typeface="Aharoni" panose="02010803020104030203" pitchFamily="2" charset="-79"/>
                <a:cs typeface="Aharoni" panose="02010803020104030203" pitchFamily="2" charset="-79"/>
              </a:rPr>
              <a:t> </a:t>
            </a:r>
            <a:r>
              <a:rPr lang="en-US" sz="2400" b="1" dirty="0" err="1" smtClean="0">
                <a:solidFill>
                  <a:srgbClr val="FEEEEC"/>
                </a:solidFill>
                <a:latin typeface="Aharoni" panose="02010803020104030203" pitchFamily="2" charset="-79"/>
                <a:cs typeface="Aharoni" panose="02010803020104030203" pitchFamily="2" charset="-79"/>
              </a:rPr>
              <a:t>Penelitian</a:t>
            </a:r>
            <a:endParaRPr lang="en-US" sz="2400" b="1" dirty="0">
              <a:solidFill>
                <a:srgbClr val="FEEEEC"/>
              </a:solidFill>
              <a:latin typeface="Aharoni" panose="02010803020104030203" pitchFamily="2" charset="-79"/>
              <a:cs typeface="Aharoni" panose="02010803020104030203" pitchFamily="2" charset="-79"/>
            </a:endParaRPr>
          </a:p>
        </p:txBody>
      </p:sp>
      <p:sp>
        <p:nvSpPr>
          <p:cNvPr id="147" name="TextBox 146">
            <a:extLst>
              <a:ext uri="{FF2B5EF4-FFF2-40B4-BE49-F238E27FC236}">
                <a16:creationId xmlns:a16="http://schemas.microsoft.com/office/drawing/2014/main" xmlns="" id="{9F205C8C-8211-402A-9E63-BA3665D766EC}"/>
              </a:ext>
            </a:extLst>
          </p:cNvPr>
          <p:cNvSpPr txBox="1"/>
          <p:nvPr/>
        </p:nvSpPr>
        <p:spPr>
          <a:xfrm>
            <a:off x="3649110" y="2976315"/>
            <a:ext cx="4211780" cy="1200329"/>
          </a:xfrm>
          <a:prstGeom prst="rect">
            <a:avLst/>
          </a:prstGeom>
          <a:noFill/>
        </p:spPr>
        <p:txBody>
          <a:bodyPr wrap="square">
            <a:spAutoFit/>
          </a:bodyPr>
          <a:lstStyle/>
          <a:p>
            <a:pPr lvl="0" algn="ctr">
              <a:spcAft>
                <a:spcPts val="1600"/>
              </a:spcAft>
            </a:pPr>
            <a:r>
              <a:rPr lang="id-ID" dirty="0" smtClean="0">
                <a:solidFill>
                  <a:schemeClr val="bg1"/>
                </a:solidFill>
              </a:rPr>
              <a:t>Sampel yang digunakan dalam penelitian ini adalah kain batik yangdimanakainyangdigunakanberjumlah8daridaerahsulawesi</a:t>
            </a:r>
            <a:endParaRPr lang="en-US" dirty="0">
              <a:solidFill>
                <a:schemeClr val="bg1"/>
              </a:solidFill>
            </a:endParaRPr>
          </a:p>
        </p:txBody>
      </p:sp>
      <p:pic>
        <p:nvPicPr>
          <p:cNvPr id="104" name="Picture 103" descr="canting-batik-tool-painting-indonesia-called-91648665-removebg-preview.png"/>
          <p:cNvPicPr>
            <a:picLocks noChangeAspect="1"/>
          </p:cNvPicPr>
          <p:nvPr/>
        </p:nvPicPr>
        <p:blipFill>
          <a:blip r:embed="rId2" cstate="print"/>
          <a:stretch>
            <a:fillRect/>
          </a:stretch>
        </p:blipFill>
        <p:spPr>
          <a:xfrm>
            <a:off x="4994343" y="4153979"/>
            <a:ext cx="1642875" cy="1411227"/>
          </a:xfrm>
          <a:prstGeom prst="rect">
            <a:avLst/>
          </a:prstGeom>
        </p:spPr>
      </p:pic>
      <p:grpSp>
        <p:nvGrpSpPr>
          <p:cNvPr id="105" name="Group 104">
            <a:extLst>
              <a:ext uri="{FF2B5EF4-FFF2-40B4-BE49-F238E27FC236}">
                <a16:creationId xmlns:a16="http://schemas.microsoft.com/office/drawing/2014/main" xmlns="" id="{8158E35B-3B61-4A7E-9CA3-59263A4AE110}"/>
              </a:ext>
            </a:extLst>
          </p:cNvPr>
          <p:cNvGrpSpPr/>
          <p:nvPr/>
        </p:nvGrpSpPr>
        <p:grpSpPr>
          <a:xfrm>
            <a:off x="-525551" y="1809727"/>
            <a:ext cx="1880840" cy="725331"/>
            <a:chOff x="-511538" y="1880722"/>
            <a:chExt cx="1880840" cy="725331"/>
          </a:xfrm>
        </p:grpSpPr>
        <p:sp>
          <p:nvSpPr>
            <p:cNvPr id="106" name="Rectangle: Rounded Corners 87">
              <a:extLst>
                <a:ext uri="{FF2B5EF4-FFF2-40B4-BE49-F238E27FC236}">
                  <a16:creationId xmlns:a16="http://schemas.microsoft.com/office/drawing/2014/main" xmlns="" id="{21070B03-CD05-495B-AC50-13235B0EDE15}"/>
                </a:ext>
              </a:extLst>
            </p:cNvPr>
            <p:cNvSpPr/>
            <p:nvPr/>
          </p:nvSpPr>
          <p:spPr>
            <a:xfrm>
              <a:off x="-511538" y="1880722"/>
              <a:ext cx="1771219" cy="725331"/>
            </a:xfrm>
            <a:prstGeom prst="roundRect">
              <a:avLst>
                <a:gd name="adj" fmla="val 33334"/>
              </a:avLst>
            </a:prstGeom>
            <a:solidFill>
              <a:srgbClr val="AB4F5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hlinkClick r:id="rId3" action="ppaction://hlinksldjump"/>
              <a:extLst>
                <a:ext uri="{FF2B5EF4-FFF2-40B4-BE49-F238E27FC236}">
                  <a16:creationId xmlns:a16="http://schemas.microsoft.com/office/drawing/2014/main" xmlns="" id="{9F1DBAD9-9122-4F57-8B42-85039C8C2D9B}"/>
                </a:ext>
              </a:extLst>
            </p:cNvPr>
            <p:cNvSpPr txBox="1"/>
            <p:nvPr/>
          </p:nvSpPr>
          <p:spPr>
            <a:xfrm>
              <a:off x="-265310" y="2072325"/>
              <a:ext cx="1634612" cy="338554"/>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Alat</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108" name="Group 107">
            <a:extLst>
              <a:ext uri="{FF2B5EF4-FFF2-40B4-BE49-F238E27FC236}">
                <a16:creationId xmlns:a16="http://schemas.microsoft.com/office/drawing/2014/main" xmlns="" id="{AD9FE9C8-A7E8-49CB-A825-1D8E84CE984C}"/>
              </a:ext>
            </a:extLst>
          </p:cNvPr>
          <p:cNvGrpSpPr/>
          <p:nvPr/>
        </p:nvGrpSpPr>
        <p:grpSpPr>
          <a:xfrm>
            <a:off x="-539242" y="2668328"/>
            <a:ext cx="1923297" cy="725331"/>
            <a:chOff x="-525229" y="2739323"/>
            <a:chExt cx="1923297" cy="725331"/>
          </a:xfrm>
        </p:grpSpPr>
        <p:sp>
          <p:nvSpPr>
            <p:cNvPr id="109"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hlinkClick r:id="rId4"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Bahan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Penelitian</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111" name="Group 110">
            <a:extLst>
              <a:ext uri="{FF2B5EF4-FFF2-40B4-BE49-F238E27FC236}">
                <a16:creationId xmlns:a16="http://schemas.microsoft.com/office/drawing/2014/main" xmlns="" id="{8158E35B-3B61-4A7E-9CA3-59263A4AE110}"/>
              </a:ext>
            </a:extLst>
          </p:cNvPr>
          <p:cNvGrpSpPr/>
          <p:nvPr/>
        </p:nvGrpSpPr>
        <p:grpSpPr>
          <a:xfrm>
            <a:off x="-505886" y="3540206"/>
            <a:ext cx="1895588" cy="725331"/>
            <a:chOff x="-511538" y="1880722"/>
            <a:chExt cx="1895588" cy="725331"/>
          </a:xfrm>
        </p:grpSpPr>
        <p:sp>
          <p:nvSpPr>
            <p:cNvPr id="112" name="Rectangle: Rounded Corners 87">
              <a:extLst>
                <a:ext uri="{FF2B5EF4-FFF2-40B4-BE49-F238E27FC236}">
                  <a16:creationId xmlns:a16="http://schemas.microsoft.com/office/drawing/2014/main" xmlns="" id="{21070B03-CD05-495B-AC50-13235B0EDE15}"/>
                </a:ext>
              </a:extLst>
            </p:cNvPr>
            <p:cNvSpPr/>
            <p:nvPr/>
          </p:nvSpPr>
          <p:spPr>
            <a:xfrm>
              <a:off x="-511538" y="1880722"/>
              <a:ext cx="1771219" cy="725331"/>
            </a:xfrm>
            <a:prstGeom prst="roundRect">
              <a:avLst>
                <a:gd name="adj" fmla="val 33334"/>
              </a:avLst>
            </a:prstGeom>
            <a:solidFill>
              <a:srgbClr val="AB4F5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a:hlinkClick r:id="rId5" action="ppaction://hlinksldjump"/>
              <a:extLst>
                <a:ext uri="{FF2B5EF4-FFF2-40B4-BE49-F238E27FC236}">
                  <a16:creationId xmlns:a16="http://schemas.microsoft.com/office/drawing/2014/main" xmlns="" id="{9F1DBAD9-9122-4F57-8B42-85039C8C2D9B}"/>
                </a:ext>
              </a:extLst>
            </p:cNvPr>
            <p:cNvSpPr txBox="1"/>
            <p:nvPr/>
          </p:nvSpPr>
          <p:spPr>
            <a:xfrm>
              <a:off x="-250562" y="193959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Tempat</a:t>
              </a:r>
              <a:r>
                <a:rPr lang="en-US" sz="1600" dirty="0" smtClean="0">
                  <a:solidFill>
                    <a:srgbClr val="EBCDAF"/>
                  </a:solidFill>
                  <a:latin typeface="Aharoni" panose="02010803020104030203" pitchFamily="2" charset="-79"/>
                  <a:cs typeface="Aharoni" panose="02010803020104030203" pitchFamily="2" charset="-79"/>
                </a:rPr>
                <a:t>  / </a:t>
              </a:r>
              <a:r>
                <a:rPr lang="en-US" sz="1600" dirty="0" err="1" smtClean="0">
                  <a:solidFill>
                    <a:srgbClr val="EBCDAF"/>
                  </a:solidFill>
                  <a:latin typeface="Aharoni" panose="02010803020104030203" pitchFamily="2" charset="-79"/>
                  <a:cs typeface="Aharoni" panose="02010803020104030203" pitchFamily="2" charset="-79"/>
                </a:rPr>
                <a:t>waktu</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114" name="Group 113">
            <a:extLst>
              <a:ext uri="{FF2B5EF4-FFF2-40B4-BE49-F238E27FC236}">
                <a16:creationId xmlns:a16="http://schemas.microsoft.com/office/drawing/2014/main" xmlns="" id="{AD9FE9C8-A7E8-49CB-A825-1D8E84CE984C}"/>
              </a:ext>
            </a:extLst>
          </p:cNvPr>
          <p:cNvGrpSpPr/>
          <p:nvPr/>
        </p:nvGrpSpPr>
        <p:grpSpPr>
          <a:xfrm>
            <a:off x="-519577" y="4398807"/>
            <a:ext cx="1923297" cy="725331"/>
            <a:chOff x="-525229" y="2739323"/>
            <a:chExt cx="1923297" cy="725331"/>
          </a:xfrm>
        </p:grpSpPr>
        <p:sp>
          <p:nvSpPr>
            <p:cNvPr id="115"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hlinkClick r:id="rId6"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Kerangka</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Sistem</a:t>
              </a:r>
              <a:endParaRPr lang="en-US" sz="1600" dirty="0">
                <a:solidFill>
                  <a:srgbClr val="EBCDAF"/>
                </a:solidFill>
                <a:latin typeface="Aharoni" panose="02010803020104030203" pitchFamily="2" charset="-79"/>
                <a:cs typeface="Aharoni" panose="02010803020104030203" pitchFamily="2" charset="-79"/>
              </a:endParaRPr>
            </a:p>
          </p:txBody>
        </p:sp>
      </p:grpSp>
      <p:grpSp>
        <p:nvGrpSpPr>
          <p:cNvPr id="117" name="Group 116">
            <a:extLst>
              <a:ext uri="{FF2B5EF4-FFF2-40B4-BE49-F238E27FC236}">
                <a16:creationId xmlns:a16="http://schemas.microsoft.com/office/drawing/2014/main" xmlns="" id="{AD9FE9C8-A7E8-49CB-A825-1D8E84CE984C}"/>
              </a:ext>
            </a:extLst>
          </p:cNvPr>
          <p:cNvGrpSpPr/>
          <p:nvPr/>
        </p:nvGrpSpPr>
        <p:grpSpPr>
          <a:xfrm>
            <a:off x="-499912" y="5244379"/>
            <a:ext cx="1923297" cy="725331"/>
            <a:chOff x="-525229" y="2739323"/>
            <a:chExt cx="1923297" cy="725331"/>
          </a:xfrm>
        </p:grpSpPr>
        <p:sp>
          <p:nvSpPr>
            <p:cNvPr id="118" name="Rectangle: Rounded Corners 85">
              <a:extLst>
                <a:ext uri="{FF2B5EF4-FFF2-40B4-BE49-F238E27FC236}">
                  <a16:creationId xmlns:a16="http://schemas.microsoft.com/office/drawing/2014/main" xmlns="" id="{32C4FBDF-9961-40C6-A3E7-DA037404A2FB}"/>
                </a:ext>
              </a:extLst>
            </p:cNvPr>
            <p:cNvSpPr/>
            <p:nvPr/>
          </p:nvSpPr>
          <p:spPr>
            <a:xfrm>
              <a:off x="-525229" y="2739323"/>
              <a:ext cx="1771219" cy="725331"/>
            </a:xfrm>
            <a:prstGeom prst="roundRect">
              <a:avLst>
                <a:gd name="adj" fmla="val 33334"/>
              </a:avLst>
            </a:prstGeom>
            <a:solidFill>
              <a:srgbClr val="BD6F71"/>
            </a:solidFill>
            <a:ln w="76200">
              <a:solidFill>
                <a:srgbClr val="EBC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hlinkClick r:id="rId7" action="ppaction://hlinksldjump"/>
              <a:extLst>
                <a:ext uri="{FF2B5EF4-FFF2-40B4-BE49-F238E27FC236}">
                  <a16:creationId xmlns:a16="http://schemas.microsoft.com/office/drawing/2014/main" xmlns="" id="{E5F14BA6-B6A6-4A81-A8E1-939AB983C341}"/>
                </a:ext>
              </a:extLst>
            </p:cNvPr>
            <p:cNvSpPr txBox="1"/>
            <p:nvPr/>
          </p:nvSpPr>
          <p:spPr>
            <a:xfrm>
              <a:off x="-236544" y="2825903"/>
              <a:ext cx="1634612" cy="584775"/>
            </a:xfrm>
            <a:prstGeom prst="rect">
              <a:avLst/>
            </a:prstGeom>
            <a:noFill/>
          </p:spPr>
          <p:txBody>
            <a:bodyPr wrap="square" rtlCol="0">
              <a:spAutoFit/>
            </a:bodyPr>
            <a:lstStyle/>
            <a:p>
              <a:pPr algn="ctr"/>
              <a:r>
                <a:rPr lang="en-US" sz="1600" dirty="0" err="1" smtClean="0">
                  <a:solidFill>
                    <a:srgbClr val="EBCDAF"/>
                  </a:solidFill>
                  <a:latin typeface="Aharoni" panose="02010803020104030203" pitchFamily="2" charset="-79"/>
                  <a:cs typeface="Aharoni" panose="02010803020104030203" pitchFamily="2" charset="-79"/>
                </a:rPr>
                <a:t>Rancangan</a:t>
              </a:r>
              <a:r>
                <a:rPr lang="en-US" sz="1600" dirty="0" smtClean="0">
                  <a:solidFill>
                    <a:srgbClr val="EBCDAF"/>
                  </a:solidFill>
                  <a:latin typeface="Aharoni" panose="02010803020104030203" pitchFamily="2" charset="-79"/>
                  <a:cs typeface="Aharoni" panose="02010803020104030203" pitchFamily="2" charset="-79"/>
                </a:rPr>
                <a:t> </a:t>
              </a:r>
              <a:r>
                <a:rPr lang="en-US" sz="1600" dirty="0" err="1" smtClean="0">
                  <a:solidFill>
                    <a:srgbClr val="EBCDAF"/>
                  </a:solidFill>
                  <a:latin typeface="Aharoni" panose="02010803020104030203" pitchFamily="2" charset="-79"/>
                  <a:cs typeface="Aharoni" panose="02010803020104030203" pitchFamily="2" charset="-79"/>
                </a:rPr>
                <a:t>Sementara</a:t>
              </a:r>
              <a:endParaRPr lang="en-US" sz="1600" dirty="0">
                <a:solidFill>
                  <a:srgbClr val="EBCDAF"/>
                </a:solidFill>
                <a:latin typeface="Aharoni" panose="02010803020104030203" pitchFamily="2" charset="-79"/>
                <a:cs typeface="Aharoni" panose="02010803020104030203" pitchFamily="2" charset="-79"/>
              </a:endParaRPr>
            </a:p>
          </p:txBody>
        </p:sp>
      </p:grpSp>
      <p:sp>
        <p:nvSpPr>
          <p:cNvPr id="120" name="Rectangle: Rounded Corners 78">
            <a:hlinkClick r:id="rId8" action="ppaction://hlinksldjump"/>
            <a:extLst>
              <a:ext uri="{FF2B5EF4-FFF2-40B4-BE49-F238E27FC236}">
                <a16:creationId xmlns:a16="http://schemas.microsoft.com/office/drawing/2014/main" xmlns="" id="{895ADAC3-046A-45BD-82FC-D05EBC802142}"/>
              </a:ext>
            </a:extLst>
          </p:cNvPr>
          <p:cNvSpPr/>
          <p:nvPr/>
        </p:nvSpPr>
        <p:spPr>
          <a:xfrm>
            <a:off x="715244" y="387918"/>
            <a:ext cx="1399310" cy="496002"/>
          </a:xfrm>
          <a:prstGeom prst="roundRect">
            <a:avLst>
              <a:gd name="adj" fmla="val 25047"/>
            </a:avLst>
          </a:prstGeom>
          <a:solidFill>
            <a:srgbClr val="EBCDA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536D6C"/>
                </a:solidFill>
                <a:latin typeface="Aharoni" panose="02010803020104030203" pitchFamily="2" charset="-79"/>
                <a:cs typeface="Aharoni" panose="02010803020104030203" pitchFamily="2" charset="-79"/>
              </a:rPr>
              <a:t>Home</a:t>
            </a:r>
          </a:p>
        </p:txBody>
      </p:sp>
      <p:sp>
        <p:nvSpPr>
          <p:cNvPr id="121" name="Rectangle: Rounded Corners 79">
            <a:hlinkClick r:id="rId9" action="ppaction://hlinksldjump"/>
            <a:extLst>
              <a:ext uri="{FF2B5EF4-FFF2-40B4-BE49-F238E27FC236}">
                <a16:creationId xmlns:a16="http://schemas.microsoft.com/office/drawing/2014/main" xmlns="" id="{DBE703D5-2FEF-4E89-9ED8-AA053A8A3512}"/>
              </a:ext>
            </a:extLst>
          </p:cNvPr>
          <p:cNvSpPr/>
          <p:nvPr/>
        </p:nvSpPr>
        <p:spPr>
          <a:xfrm>
            <a:off x="2210664" y="373376"/>
            <a:ext cx="1399310" cy="496002"/>
          </a:xfrm>
          <a:prstGeom prst="roundRect">
            <a:avLst>
              <a:gd name="adj" fmla="val 25047"/>
            </a:avLst>
          </a:prstGeom>
          <a:solidFill>
            <a:srgbClr val="AD65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1</a:t>
            </a:r>
            <a:endParaRPr lang="en-US" dirty="0">
              <a:solidFill>
                <a:srgbClr val="EBCDAF"/>
              </a:solidFill>
              <a:latin typeface="Arial Black" panose="020B0A04020102020204" pitchFamily="34" charset="0"/>
              <a:cs typeface="Aharoni" panose="02010803020104030203" pitchFamily="2" charset="-79"/>
            </a:endParaRPr>
          </a:p>
        </p:txBody>
      </p:sp>
      <p:sp>
        <p:nvSpPr>
          <p:cNvPr id="143" name="Rectangle: Rounded Corners 80">
            <a:hlinkClick r:id="rId10" action="ppaction://hlinksldjump"/>
            <a:extLst>
              <a:ext uri="{FF2B5EF4-FFF2-40B4-BE49-F238E27FC236}">
                <a16:creationId xmlns:a16="http://schemas.microsoft.com/office/drawing/2014/main" xmlns="" id="{5C8C5DF9-70ED-43CD-96EA-641D99992D8F}"/>
              </a:ext>
            </a:extLst>
          </p:cNvPr>
          <p:cNvSpPr/>
          <p:nvPr/>
        </p:nvSpPr>
        <p:spPr>
          <a:xfrm>
            <a:off x="3710421" y="373376"/>
            <a:ext cx="1399310" cy="496002"/>
          </a:xfrm>
          <a:prstGeom prst="roundRect">
            <a:avLst>
              <a:gd name="adj" fmla="val 25047"/>
            </a:avLst>
          </a:prstGeom>
          <a:solidFill>
            <a:srgbClr val="DEA35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2</a:t>
            </a:r>
            <a:endParaRPr lang="en-US" dirty="0">
              <a:solidFill>
                <a:srgbClr val="EBCDAF"/>
              </a:solidFill>
              <a:latin typeface="Arial Black" panose="020B0A04020102020204" pitchFamily="34" charset="0"/>
              <a:cs typeface="Aharoni" panose="02010803020104030203" pitchFamily="2" charset="-79"/>
            </a:endParaRPr>
          </a:p>
        </p:txBody>
      </p:sp>
      <p:sp>
        <p:nvSpPr>
          <p:cNvPr id="150" name="Rectangle: Rounded Corners 88">
            <a:hlinkClick r:id="rId3" action="ppaction://hlinksldjump"/>
            <a:extLst>
              <a:ext uri="{FF2B5EF4-FFF2-40B4-BE49-F238E27FC236}">
                <a16:creationId xmlns:a16="http://schemas.microsoft.com/office/drawing/2014/main" xmlns="" id="{70CCD4AF-9F7C-4DF0-B82C-91DE5A19A5D7}"/>
              </a:ext>
            </a:extLst>
          </p:cNvPr>
          <p:cNvSpPr/>
          <p:nvPr/>
        </p:nvSpPr>
        <p:spPr>
          <a:xfrm>
            <a:off x="5210178" y="373376"/>
            <a:ext cx="1399310" cy="496002"/>
          </a:xfrm>
          <a:prstGeom prst="roundRect">
            <a:avLst>
              <a:gd name="adj" fmla="val 25047"/>
            </a:avLst>
          </a:prstGeom>
          <a:solidFill>
            <a:srgbClr val="B96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BCDAF"/>
                </a:solidFill>
                <a:latin typeface="Aharoni" panose="02010803020104030203" pitchFamily="2" charset="-79"/>
                <a:cs typeface="Aharoni" panose="02010803020104030203" pitchFamily="2" charset="-79"/>
              </a:rPr>
              <a:t>Bab </a:t>
            </a:r>
            <a:r>
              <a:rPr lang="en-US" sz="1600" dirty="0">
                <a:solidFill>
                  <a:srgbClr val="EBCDAF"/>
                </a:solidFill>
                <a:latin typeface="Arial Black" panose="020B0A04020102020204" pitchFamily="34" charset="0"/>
                <a:cs typeface="Aharoni" panose="02010803020104030203" pitchFamily="2" charset="-79"/>
              </a:rPr>
              <a:t>3</a:t>
            </a:r>
            <a:endParaRPr lang="en-US" dirty="0">
              <a:solidFill>
                <a:srgbClr val="EBCDAF"/>
              </a:solidFill>
              <a:latin typeface="Arial Black" panose="020B0A04020102020204" pitchFamily="34" charset="0"/>
              <a:cs typeface="Aharoni" panose="02010803020104030203" pitchFamily="2" charset="-79"/>
            </a:endParaRPr>
          </a:p>
        </p:txBody>
      </p:sp>
      <p:pic>
        <p:nvPicPr>
          <p:cNvPr id="75" name="Picture 74" descr="unasman-logo.jpg"/>
          <p:cNvPicPr>
            <a:picLocks noChangeAspect="1"/>
          </p:cNvPicPr>
          <p:nvPr/>
        </p:nvPicPr>
        <p:blipFill>
          <a:blip r:embed="rId11" cstate="print"/>
          <a:stretch>
            <a:fillRect/>
          </a:stretch>
        </p:blipFill>
        <p:spPr>
          <a:xfrm>
            <a:off x="10158393" y="176977"/>
            <a:ext cx="991387" cy="10438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23727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p:cTn id="7" dur="500" fill="hold"/>
                                        <p:tgtEl>
                                          <p:spTgt spid="146"/>
                                        </p:tgtEl>
                                        <p:attrNameLst>
                                          <p:attrName>ppt_w</p:attrName>
                                        </p:attrNameLst>
                                      </p:cBhvr>
                                      <p:tavLst>
                                        <p:tav tm="0">
                                          <p:val>
                                            <p:fltVal val="0"/>
                                          </p:val>
                                        </p:tav>
                                        <p:tav tm="100000">
                                          <p:val>
                                            <p:strVal val="#ppt_w"/>
                                          </p:val>
                                        </p:tav>
                                      </p:tavLst>
                                    </p:anim>
                                    <p:anim calcmode="lin" valueType="num">
                                      <p:cBhvr>
                                        <p:cTn id="8" dur="500" fill="hold"/>
                                        <p:tgtEl>
                                          <p:spTgt spid="146"/>
                                        </p:tgtEl>
                                        <p:attrNameLst>
                                          <p:attrName>ppt_h</p:attrName>
                                        </p:attrNameLst>
                                      </p:cBhvr>
                                      <p:tavLst>
                                        <p:tav tm="0">
                                          <p:val>
                                            <p:fltVal val="0"/>
                                          </p:val>
                                        </p:tav>
                                        <p:tav tm="100000">
                                          <p:val>
                                            <p:strVal val="#ppt_h"/>
                                          </p:val>
                                        </p:tav>
                                      </p:tavLst>
                                    </p:anim>
                                    <p:animEffect transition="in" filter="fade">
                                      <p:cBhvr>
                                        <p:cTn id="9" dur="500"/>
                                        <p:tgtEl>
                                          <p:spTgt spid="14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4"/>
                                        </p:tgtEl>
                                        <p:attrNameLst>
                                          <p:attrName>style.visibility</p:attrName>
                                        </p:attrNameLst>
                                      </p:cBhvr>
                                      <p:to>
                                        <p:strVal val="visible"/>
                                      </p:to>
                                    </p:set>
                                    <p:anim calcmode="lin" valueType="num">
                                      <p:cBhvr>
                                        <p:cTn id="12" dur="500" fill="hold"/>
                                        <p:tgtEl>
                                          <p:spTgt spid="144"/>
                                        </p:tgtEl>
                                        <p:attrNameLst>
                                          <p:attrName>ppt_w</p:attrName>
                                        </p:attrNameLst>
                                      </p:cBhvr>
                                      <p:tavLst>
                                        <p:tav tm="0">
                                          <p:val>
                                            <p:fltVal val="0"/>
                                          </p:val>
                                        </p:tav>
                                        <p:tav tm="100000">
                                          <p:val>
                                            <p:strVal val="#ppt_w"/>
                                          </p:val>
                                        </p:tav>
                                      </p:tavLst>
                                    </p:anim>
                                    <p:anim calcmode="lin" valueType="num">
                                      <p:cBhvr>
                                        <p:cTn id="13" dur="500" fill="hold"/>
                                        <p:tgtEl>
                                          <p:spTgt spid="144"/>
                                        </p:tgtEl>
                                        <p:attrNameLst>
                                          <p:attrName>ppt_h</p:attrName>
                                        </p:attrNameLst>
                                      </p:cBhvr>
                                      <p:tavLst>
                                        <p:tav tm="0">
                                          <p:val>
                                            <p:fltVal val="0"/>
                                          </p:val>
                                        </p:tav>
                                        <p:tav tm="100000">
                                          <p:val>
                                            <p:strVal val="#ppt_h"/>
                                          </p:val>
                                        </p:tav>
                                      </p:tavLst>
                                    </p:anim>
                                    <p:animEffect transition="in" filter="fade">
                                      <p:cBhvr>
                                        <p:cTn id="14" dur="500"/>
                                        <p:tgtEl>
                                          <p:spTgt spid="1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7"/>
                                        </p:tgtEl>
                                        <p:attrNameLst>
                                          <p:attrName>style.visibility</p:attrName>
                                        </p:attrNameLst>
                                      </p:cBhvr>
                                      <p:to>
                                        <p:strVal val="visible"/>
                                      </p:to>
                                    </p:set>
                                    <p:anim calcmode="lin" valueType="num">
                                      <p:cBhvr>
                                        <p:cTn id="17" dur="500" fill="hold"/>
                                        <p:tgtEl>
                                          <p:spTgt spid="147"/>
                                        </p:tgtEl>
                                        <p:attrNameLst>
                                          <p:attrName>ppt_w</p:attrName>
                                        </p:attrNameLst>
                                      </p:cBhvr>
                                      <p:tavLst>
                                        <p:tav tm="0">
                                          <p:val>
                                            <p:fltVal val="0"/>
                                          </p:val>
                                        </p:tav>
                                        <p:tav tm="100000">
                                          <p:val>
                                            <p:strVal val="#ppt_w"/>
                                          </p:val>
                                        </p:tav>
                                      </p:tavLst>
                                    </p:anim>
                                    <p:anim calcmode="lin" valueType="num">
                                      <p:cBhvr>
                                        <p:cTn id="18" dur="500" fill="hold"/>
                                        <p:tgtEl>
                                          <p:spTgt spid="147"/>
                                        </p:tgtEl>
                                        <p:attrNameLst>
                                          <p:attrName>ppt_h</p:attrName>
                                        </p:attrNameLst>
                                      </p:cBhvr>
                                      <p:tavLst>
                                        <p:tav tm="0">
                                          <p:val>
                                            <p:fltVal val="0"/>
                                          </p:val>
                                        </p:tav>
                                        <p:tav tm="100000">
                                          <p:val>
                                            <p:strVal val="#ppt_h"/>
                                          </p:val>
                                        </p:tav>
                                      </p:tavLst>
                                    </p:anim>
                                    <p:animEffect transition="in" filter="fade">
                                      <p:cBhvr>
                                        <p:cTn id="19"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6" grpId="0"/>
      <p:bldP spid="14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3275</TotalTime>
  <Words>584</Words>
  <Application>Microsoft Office PowerPoint</Application>
  <PresentationFormat>Custom</PresentationFormat>
  <Paragraphs>172</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Aharoni</vt:lpstr>
      <vt:lpstr>Arial Black</vt:lpstr>
      <vt:lpstr>Bahnschrift</vt:lpstr>
      <vt:lpstr>Wingdings</vt:lpstr>
      <vt:lpstr>Agency FB</vt:lpstr>
      <vt:lpstr>Times New Roman</vt:lpstr>
      <vt:lpstr>Calibri Light</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Nanda</dc:creator>
  <cp:lastModifiedBy>ASLAM</cp:lastModifiedBy>
  <cp:revision>34</cp:revision>
  <dcterms:created xsi:type="dcterms:W3CDTF">2022-01-15T11:46:15Z</dcterms:created>
  <dcterms:modified xsi:type="dcterms:W3CDTF">2023-01-27T09:11:00Z</dcterms:modified>
</cp:coreProperties>
</file>