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82" r:id="rId7"/>
    <p:sldId id="273" r:id="rId8"/>
    <p:sldId id="274" r:id="rId9"/>
    <p:sldId id="276" r:id="rId10"/>
    <p:sldId id="259" r:id="rId11"/>
    <p:sldId id="280" r:id="rId12"/>
    <p:sldId id="2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8670"/>
    <a:srgbClr val="9B7D65"/>
    <a:srgbClr val="DFBB9D"/>
    <a:srgbClr val="BCA696"/>
    <a:srgbClr val="DBC5A4"/>
    <a:srgbClr val="FCF5E4"/>
    <a:srgbClr val="0D0D0D"/>
    <a:srgbClr val="000000"/>
    <a:srgbClr val="FBF2DD"/>
    <a:srgbClr val="9B7B6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>
        <p:scale>
          <a:sx n="55" d="100"/>
          <a:sy n="55" d="100"/>
        </p:scale>
        <p:origin x="-996" y="-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02447F-A369-488A-AB13-465FD3BC9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10D6E35-85D6-4881-83D0-18C8F6D72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9768AFA-9DF0-464B-AAB0-6E15DFF6E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FDC8-087C-4081-8D2E-C6DB2A5BEBE9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8E298F-BF2B-4DE9-99C3-33B5202CB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BCEDE6-C63D-4390-8BB6-83E6C0997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837F-C1B3-4CDF-B6FA-EC47B443E3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298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6A3012-227F-4695-B339-C92A46145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FEF767D-E176-49C0-872C-A155B3D44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1189905-C593-4D24-8FCA-24B5F096C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FDC8-087C-4081-8D2E-C6DB2A5BEBE9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7C4C9A4-4933-4C92-800C-FEA899519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55AB703-CDE5-44D7-927A-FCE292B82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837F-C1B3-4CDF-B6FA-EC47B443E3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097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584F7A7-E9FC-435D-849A-DF11497B7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C5EB727-073B-4076-B150-A0C3AFB35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3BDC5E-6D97-412A-9BCA-3962B02C0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FDC8-087C-4081-8D2E-C6DB2A5BEBE9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1CA1757-ADAC-4A58-8B98-467E77AE0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2DB0B71-0924-4688-B43B-486DE703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837F-C1B3-4CDF-B6FA-EC47B443E3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622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FF3296-3BC9-4E40-8DCF-342DFDC1E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357888-A114-4E67-A74A-8716A41A6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D09B682-8492-4D26-AF90-6984EA42D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FDC8-087C-4081-8D2E-C6DB2A5BEBE9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9E2306F-CC7F-4E5C-8B85-5DB8E9433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BA08FBE-EF48-4689-87DE-D81915834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837F-C1B3-4CDF-B6FA-EC47B443E3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2402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3CD5F3-FCF3-41AF-A9E9-9943C4D1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A704E7A-FC4E-4011-8F39-E8120FBB8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046DF11-BFFF-4803-8A0B-064CCC949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FDC8-087C-4081-8D2E-C6DB2A5BEBE9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CDF4448-CF3F-4C8B-BB3C-FEEACBCD4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8FF27DA-64F9-4425-A259-31090A881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837F-C1B3-4CDF-B6FA-EC47B443E3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1398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B1705F-AFA9-4FAE-97A5-F77FE9154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8EDAA0-D3E1-412A-A972-A2F92C78E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1DA4DB6-1B7B-4CCF-9F42-153AC571F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9F00A60-6A4F-455E-93CF-FFB91EF2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FDC8-087C-4081-8D2E-C6DB2A5BEBE9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7E88161-F03A-4122-8D94-5329633D1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F52B784-47A1-4116-BA9C-770DBC8A6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837F-C1B3-4CDF-B6FA-EC47B443E3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519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0AE8FA-FD69-4207-9B5F-1345F716E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9740298-26BD-4BDE-8F8E-DF81EFAB3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908C047-ED99-4EB3-B52D-F3738F77A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6196248-16C9-4C28-AD7B-89A082055B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B64007F-8B48-423E-BB9C-48EA6D8C6D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7856D60-2FCB-40C3-96D5-66CA8D60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FDC8-087C-4081-8D2E-C6DB2A5BEBE9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BE62ADA-1DA9-4E15-964C-A9CD6D6CE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1A5C2E7-070A-454B-8181-C44925FDD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837F-C1B3-4CDF-B6FA-EC47B443E3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6418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93DB30-862C-421A-A8CF-71BEDF3CA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F4301BC-3C2E-4CC4-A219-5ED773DEA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FDC8-087C-4081-8D2E-C6DB2A5BEBE9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896FBBA-9AF1-4320-812F-1F5A8C9D8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7100FE5-0F26-4ED8-80B3-5CD077ED1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837F-C1B3-4CDF-B6FA-EC47B443E3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458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1642EFD-FBAF-4FDA-A72F-E845D23E7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FDC8-087C-4081-8D2E-C6DB2A5BEBE9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217CAEA-C4D1-4059-98C0-6B9DE1F9D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C1A92E7-3F4C-481E-B04E-0E68D7AB9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837F-C1B3-4CDF-B6FA-EC47B443E3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158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FFAE70-8514-4B69-BDBA-33E06652E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91826C-5E3C-4A0E-A7A7-FFD3BF958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8A1E007-FD5A-4320-9DF9-85695ACD4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4847B81-2592-4EE1-92CF-AE47E8D13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FDC8-087C-4081-8D2E-C6DB2A5BEBE9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24672F2-638A-4F2D-863F-976780C2D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2B7468B-E617-4774-B823-9B813ED97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837F-C1B3-4CDF-B6FA-EC47B443E3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353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47F965-D3D0-41E5-9CFF-8C84BACDD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D7E6E69-323A-4B5F-B968-1699B0B971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2AD4472-4614-40E3-B909-FD78F9862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59204A2-B23E-4EAE-9803-2CC1D9245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FDC8-087C-4081-8D2E-C6DB2A5BEBE9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4D41502-00CF-4EB0-8FDE-9E62DFEA5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C584E4E-8B89-4B87-AA4E-B6FD0A638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837F-C1B3-4CDF-B6FA-EC47B443E3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1068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CBBA98-4531-410A-9D13-2139A51C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CE0263C-47A0-4A21-95ED-F07B0B75C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0C41D7-23A4-4A94-BD50-A696CE9B5D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7FDC8-087C-4081-8D2E-C6DB2A5BEBE9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03C4D21-CE43-4CF3-9F45-F175B27E2B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52EEEE-9439-435F-AC71-5BD9CBAEA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3837F-C1B3-4CDF-B6FA-EC47B443E3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92442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7.xml"/><Relationship Id="rId7" Type="http://schemas.openxmlformats.org/officeDocument/2006/relationships/image" Target="../media/image14.sv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10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7" Type="http://schemas.openxmlformats.org/officeDocument/2006/relationships/image" Target="../media/image3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11" Type="http://schemas.openxmlformats.org/officeDocument/2006/relationships/slide" Target="slide7.xml"/><Relationship Id="rId10" Type="http://schemas.openxmlformats.org/officeDocument/2006/relationships/slide" Target="slide2.xml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4.png"/><Relationship Id="rId10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7.xml"/><Relationship Id="rId7" Type="http://schemas.openxmlformats.org/officeDocument/2006/relationships/image" Target="../media/image5.svg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" Target="slide8.xml"/><Relationship Id="rId7" Type="http://schemas.openxmlformats.org/officeDocument/2006/relationships/image" Target="../media/image5.svg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image" Target="../media/image1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slide10.xml"/><Relationship Id="rId7" Type="http://schemas.openxmlformats.org/officeDocument/2006/relationships/image" Target="../media/image8.svg"/><Relationship Id="rId12" Type="http://schemas.openxmlformats.org/officeDocument/2006/relationships/image" Target="../media/image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2.svg"/><Relationship Id="rId5" Type="http://schemas.openxmlformats.org/officeDocument/2006/relationships/image" Target="../media/image6.png"/><Relationship Id="rId10" Type="http://schemas.openxmlformats.org/officeDocument/2006/relationships/image" Target="../media/image8.png"/><Relationship Id="rId4" Type="http://schemas.openxmlformats.org/officeDocument/2006/relationships/slide" Target="slide11.xml"/><Relationship Id="rId9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7" Type="http://schemas.openxmlformats.org/officeDocument/2006/relationships/slide" Target="slide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" Target="slide7.xml"/><Relationship Id="rId7" Type="http://schemas.openxmlformats.org/officeDocument/2006/relationships/image" Target="../media/image5.sv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roup 28">
            <a:extLst>
              <a:ext uri="{FF2B5EF4-FFF2-40B4-BE49-F238E27FC236}">
                <a16:creationId xmlns:a16="http://schemas.microsoft.com/office/drawing/2014/main" xmlns="" id="{D3999B96-A97D-48BE-BF26-0DD4F89A2DF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1999" cy="6857999"/>
            <a:chOff x="389475" y="404047"/>
            <a:chExt cx="12173953" cy="6392365"/>
          </a:xfrm>
        </p:grpSpPr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xmlns="" id="{26835A50-19F2-41D9-9465-E3DEBEDF76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50" y="409573"/>
              <a:ext cx="6253487" cy="3321180"/>
              <a:chOff x="0" y="0"/>
              <a:chExt cx="12192000" cy="6858000"/>
            </a:xfrm>
          </p:grpSpPr>
          <p:grpSp>
            <p:nvGrpSpPr>
              <p:cNvPr id="399" name="Group 24">
                <a:extLst>
                  <a:ext uri="{FF2B5EF4-FFF2-40B4-BE49-F238E27FC236}">
                    <a16:creationId xmlns:a16="http://schemas.microsoft.com/office/drawing/2014/main" xmlns="" id="{E865E8C6-30D7-4C44-B141-C582CD1C67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412" name="Straight Connector 411">
                  <a:extLst>
                    <a:ext uri="{FF2B5EF4-FFF2-40B4-BE49-F238E27FC236}">
                      <a16:creationId xmlns:a16="http://schemas.microsoft.com/office/drawing/2014/main" xmlns="" id="{8E6639D7-A0DE-4AE8-9A3D-2051C4A3E554}"/>
                    </a:ext>
                  </a:extLst>
                </p:cNvPr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Connector 412">
                  <a:extLst>
                    <a:ext uri="{FF2B5EF4-FFF2-40B4-BE49-F238E27FC236}">
                      <a16:creationId xmlns:a16="http://schemas.microsoft.com/office/drawing/2014/main" xmlns="" id="{E56B2334-702A-47ED-AE5F-9DA2E5B90548}"/>
                    </a:ext>
                  </a:extLst>
                </p:cNvPr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>
                  <a:extLst>
                    <a:ext uri="{FF2B5EF4-FFF2-40B4-BE49-F238E27FC236}">
                      <a16:creationId xmlns:a16="http://schemas.microsoft.com/office/drawing/2014/main" xmlns="" id="{848DE76B-9BCE-46AD-BE3E-77D5BBF3C571}"/>
                    </a:ext>
                  </a:extLst>
                </p:cNvPr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Connector 414">
                  <a:extLst>
                    <a:ext uri="{FF2B5EF4-FFF2-40B4-BE49-F238E27FC236}">
                      <a16:creationId xmlns:a16="http://schemas.microsoft.com/office/drawing/2014/main" xmlns="" id="{CAF878A3-C7D5-49D4-817A-E33AC5576F27}"/>
                    </a:ext>
                  </a:extLst>
                </p:cNvPr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Connector 415">
                  <a:extLst>
                    <a:ext uri="{FF2B5EF4-FFF2-40B4-BE49-F238E27FC236}">
                      <a16:creationId xmlns:a16="http://schemas.microsoft.com/office/drawing/2014/main" xmlns="" id="{6A7959A5-5B4D-4BA0-990E-605B076DFA71}"/>
                    </a:ext>
                  </a:extLst>
                </p:cNvPr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>
                  <a:extLst>
                    <a:ext uri="{FF2B5EF4-FFF2-40B4-BE49-F238E27FC236}">
                      <a16:creationId xmlns:a16="http://schemas.microsoft.com/office/drawing/2014/main" xmlns="" id="{0C71BC02-EFCC-4735-894D-4A1C8941259E}"/>
                    </a:ext>
                  </a:extLst>
                </p:cNvPr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Straight Connector 417">
                  <a:extLst>
                    <a:ext uri="{FF2B5EF4-FFF2-40B4-BE49-F238E27FC236}">
                      <a16:creationId xmlns:a16="http://schemas.microsoft.com/office/drawing/2014/main" xmlns="" id="{E929CFB1-B9FF-493E-B587-845BB47CFDA6}"/>
                    </a:ext>
                  </a:extLst>
                </p:cNvPr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418">
                  <a:extLst>
                    <a:ext uri="{FF2B5EF4-FFF2-40B4-BE49-F238E27FC236}">
                      <a16:creationId xmlns:a16="http://schemas.microsoft.com/office/drawing/2014/main" xmlns="" id="{13DA8CC4-708E-4856-B2BA-ADAD07A71EE5}"/>
                    </a:ext>
                  </a:extLst>
                </p:cNvPr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>
                  <a:extLst>
                    <a:ext uri="{FF2B5EF4-FFF2-40B4-BE49-F238E27FC236}">
                      <a16:creationId xmlns:a16="http://schemas.microsoft.com/office/drawing/2014/main" xmlns="" id="{DC7570B2-B9E1-4C4E-B81E-2064A487FE0D}"/>
                    </a:ext>
                  </a:extLst>
                </p:cNvPr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>
                  <a:extLst>
                    <a:ext uri="{FF2B5EF4-FFF2-40B4-BE49-F238E27FC236}">
                      <a16:creationId xmlns:a16="http://schemas.microsoft.com/office/drawing/2014/main" xmlns="" id="{B30960C2-26B7-4C3E-A506-0270A074D9FB}"/>
                    </a:ext>
                  </a:extLst>
                </p:cNvPr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Straight Connector 421">
                  <a:extLst>
                    <a:ext uri="{FF2B5EF4-FFF2-40B4-BE49-F238E27FC236}">
                      <a16:creationId xmlns:a16="http://schemas.microsoft.com/office/drawing/2014/main" xmlns="" id="{D8187891-0642-4F5E-B3CF-E46666AC40CB}"/>
                    </a:ext>
                  </a:extLst>
                </p:cNvPr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Straight Connector 422">
                  <a:extLst>
                    <a:ext uri="{FF2B5EF4-FFF2-40B4-BE49-F238E27FC236}">
                      <a16:creationId xmlns:a16="http://schemas.microsoft.com/office/drawing/2014/main" xmlns="" id="{9037B019-A484-4726-80AD-CDA4DF0CC23D}"/>
                    </a:ext>
                  </a:extLst>
                </p:cNvPr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>
                  <a:extLst>
                    <a:ext uri="{FF2B5EF4-FFF2-40B4-BE49-F238E27FC236}">
                      <a16:creationId xmlns:a16="http://schemas.microsoft.com/office/drawing/2014/main" xmlns="" id="{15921A3C-626F-460E-AC4E-6BA983643DCD}"/>
                    </a:ext>
                  </a:extLst>
                </p:cNvPr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Connector 424">
                  <a:extLst>
                    <a:ext uri="{FF2B5EF4-FFF2-40B4-BE49-F238E27FC236}">
                      <a16:creationId xmlns:a16="http://schemas.microsoft.com/office/drawing/2014/main" xmlns="" id="{178DB947-6282-40FB-8763-AE3F9557AAAE}"/>
                    </a:ext>
                  </a:extLst>
                </p:cNvPr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>
                  <a:extLst>
                    <a:ext uri="{FF2B5EF4-FFF2-40B4-BE49-F238E27FC236}">
                      <a16:creationId xmlns:a16="http://schemas.microsoft.com/office/drawing/2014/main" xmlns="" id="{2653A389-0D90-47D6-8E02-A40E5574F129}"/>
                    </a:ext>
                  </a:extLst>
                </p:cNvPr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xmlns="" id="{F570EAEA-2039-4258-9EC2-C25F42A7BBA2}"/>
                    </a:ext>
                  </a:extLst>
                </p:cNvPr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:a16="http://schemas.microsoft.com/office/drawing/2014/main" xmlns="" id="{B541D0F0-DE4C-40E5-9417-E4ABD32B1485}"/>
                    </a:ext>
                  </a:extLst>
                </p:cNvPr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:a16="http://schemas.microsoft.com/office/drawing/2014/main" xmlns="" id="{1FB22224-744F-4461-939A-9DD19D4AA1C2}"/>
                    </a:ext>
                  </a:extLst>
                </p:cNvPr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Connector 429">
                  <a:extLst>
                    <a:ext uri="{FF2B5EF4-FFF2-40B4-BE49-F238E27FC236}">
                      <a16:creationId xmlns:a16="http://schemas.microsoft.com/office/drawing/2014/main" xmlns="" id="{EF16CFC8-83CC-466C-831B-5290E07AC7EE}"/>
                    </a:ext>
                  </a:extLst>
                </p:cNvPr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>
                  <a:extLst>
                    <a:ext uri="{FF2B5EF4-FFF2-40B4-BE49-F238E27FC236}">
                      <a16:creationId xmlns:a16="http://schemas.microsoft.com/office/drawing/2014/main" xmlns="" id="{33DE36CD-6F85-4E59-BC3A-A1CFC1E50277}"/>
                    </a:ext>
                  </a:extLst>
                </p:cNvPr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0" name="Group 46">
                <a:extLst>
                  <a:ext uri="{FF2B5EF4-FFF2-40B4-BE49-F238E27FC236}">
                    <a16:creationId xmlns:a16="http://schemas.microsoft.com/office/drawing/2014/main" xmlns="" id="{0E82FE5A-8B7D-4B12-B015-03E2D220E5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01" name="Straight Connector 400">
                  <a:extLst>
                    <a:ext uri="{FF2B5EF4-FFF2-40B4-BE49-F238E27FC236}">
                      <a16:creationId xmlns:a16="http://schemas.microsoft.com/office/drawing/2014/main" xmlns="" id="{E069AC3D-22D6-439B-B249-00C960D7EC5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>
                  <a:extLst>
                    <a:ext uri="{FF2B5EF4-FFF2-40B4-BE49-F238E27FC236}">
                      <a16:creationId xmlns:a16="http://schemas.microsoft.com/office/drawing/2014/main" xmlns="" id="{4E9E93E2-B6F5-4F9B-B8E3-0B09766ED60B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Straight Connector 402">
                  <a:extLst>
                    <a:ext uri="{FF2B5EF4-FFF2-40B4-BE49-F238E27FC236}">
                      <a16:creationId xmlns:a16="http://schemas.microsoft.com/office/drawing/2014/main" xmlns="" id="{A81868A6-5AC7-45EC-9CA7-767FB163461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>
                  <a:extLst>
                    <a:ext uri="{FF2B5EF4-FFF2-40B4-BE49-F238E27FC236}">
                      <a16:creationId xmlns:a16="http://schemas.microsoft.com/office/drawing/2014/main" xmlns="" id="{A4B31377-F5E9-46D4-95F6-98B01E0E934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:a16="http://schemas.microsoft.com/office/drawing/2014/main" xmlns="" id="{76F94BC5-DD9E-4481-8B31-A794502318A9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>
                  <a:extLst>
                    <a:ext uri="{FF2B5EF4-FFF2-40B4-BE49-F238E27FC236}">
                      <a16:creationId xmlns:a16="http://schemas.microsoft.com/office/drawing/2014/main" xmlns="" id="{EA4D30C9-CC92-4C07-94FC-742D6A63BA46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Straight Connector 406">
                  <a:extLst>
                    <a:ext uri="{FF2B5EF4-FFF2-40B4-BE49-F238E27FC236}">
                      <a16:creationId xmlns:a16="http://schemas.microsoft.com/office/drawing/2014/main" xmlns="" id="{B523A81D-0EB4-4DCB-863A-F47591AEB33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344770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>
                  <a:extLst>
                    <a:ext uri="{FF2B5EF4-FFF2-40B4-BE49-F238E27FC236}">
                      <a16:creationId xmlns:a16="http://schemas.microsoft.com/office/drawing/2014/main" xmlns="" id="{6C38961E-835C-49FF-9725-A5C1D31EEE4F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Straight Connector 408">
                  <a:extLst>
                    <a:ext uri="{FF2B5EF4-FFF2-40B4-BE49-F238E27FC236}">
                      <a16:creationId xmlns:a16="http://schemas.microsoft.com/office/drawing/2014/main" xmlns="" id="{26530674-8BE5-4ECB-8333-78A585AC0423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>
                  <a:extLst>
                    <a:ext uri="{FF2B5EF4-FFF2-40B4-BE49-F238E27FC236}">
                      <a16:creationId xmlns:a16="http://schemas.microsoft.com/office/drawing/2014/main" xmlns="" id="{45744AD2-64AC-45D7-8A00-C6421067341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>
                  <a:extLst>
                    <a:ext uri="{FF2B5EF4-FFF2-40B4-BE49-F238E27FC236}">
                      <a16:creationId xmlns:a16="http://schemas.microsoft.com/office/drawing/2014/main" xmlns="" id="{1BD9C0D7-719D-4783-9BC3-51034E2D103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xmlns="" id="{5ED5B4C1-5C20-4BB7-96B6-A67A9BE23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366" name="Group 49">
                <a:extLst>
                  <a:ext uri="{FF2B5EF4-FFF2-40B4-BE49-F238E27FC236}">
                    <a16:creationId xmlns:a16="http://schemas.microsoft.com/office/drawing/2014/main" xmlns="" id="{29E78E16-3978-4FC7-BD9E-3C69F57938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xmlns="" id="{CBE3E6BB-CB06-47FC-936A-4BD01E35CF60}"/>
                    </a:ext>
                  </a:extLst>
                </p:cNvPr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Connector 379">
                  <a:extLst>
                    <a:ext uri="{FF2B5EF4-FFF2-40B4-BE49-F238E27FC236}">
                      <a16:creationId xmlns:a16="http://schemas.microsoft.com/office/drawing/2014/main" xmlns="" id="{FC6950A6-75BA-4D56-980D-0B51668D0709}"/>
                    </a:ext>
                  </a:extLst>
                </p:cNvPr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>
                  <a:extLst>
                    <a:ext uri="{FF2B5EF4-FFF2-40B4-BE49-F238E27FC236}">
                      <a16:creationId xmlns:a16="http://schemas.microsoft.com/office/drawing/2014/main" xmlns="" id="{8C39F45F-E794-4650-92FA-3C27E5081735}"/>
                    </a:ext>
                  </a:extLst>
                </p:cNvPr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xmlns="" id="{8B083532-75CC-453E-8681-D5C2DC909CAC}"/>
                    </a:ext>
                  </a:extLst>
                </p:cNvPr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>
                  <a:extLst>
                    <a:ext uri="{FF2B5EF4-FFF2-40B4-BE49-F238E27FC236}">
                      <a16:creationId xmlns:a16="http://schemas.microsoft.com/office/drawing/2014/main" xmlns="" id="{7483248B-AC61-4133-A512-69C8581E45A0}"/>
                    </a:ext>
                  </a:extLst>
                </p:cNvPr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>
                  <a:extLst>
                    <a:ext uri="{FF2B5EF4-FFF2-40B4-BE49-F238E27FC236}">
                      <a16:creationId xmlns:a16="http://schemas.microsoft.com/office/drawing/2014/main" xmlns="" id="{9C55CE46-D9B4-4C86-B346-F48EFFBB1FFF}"/>
                    </a:ext>
                  </a:extLst>
                </p:cNvPr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xmlns="" id="{A759858D-B339-4288-AE48-DB0B8B387882}"/>
                    </a:ext>
                  </a:extLst>
                </p:cNvPr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xmlns="" id="{40B30F94-FB12-43AC-B677-A7C6F16B6458}"/>
                    </a:ext>
                  </a:extLst>
                </p:cNvPr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xmlns="" id="{BBB774D9-2330-4567-85F9-B9397E9F1923}"/>
                    </a:ext>
                  </a:extLst>
                </p:cNvPr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>
                  <a:extLst>
                    <a:ext uri="{FF2B5EF4-FFF2-40B4-BE49-F238E27FC236}">
                      <a16:creationId xmlns:a16="http://schemas.microsoft.com/office/drawing/2014/main" xmlns="" id="{6DD7FFFD-DFC2-48F0-A64B-01EFBABB8B5F}"/>
                    </a:ext>
                  </a:extLst>
                </p:cNvPr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xmlns="" id="{3976199B-1EFC-41B0-B497-E4AE7E93D4B9}"/>
                    </a:ext>
                  </a:extLst>
                </p:cNvPr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xmlns="" id="{73DDBFCE-A47C-41FC-82CF-FD307E0B7167}"/>
                    </a:ext>
                  </a:extLst>
                </p:cNvPr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xmlns="" id="{B089C4F9-C5BC-4761-9047-D00D5906F10B}"/>
                    </a:ext>
                  </a:extLst>
                </p:cNvPr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>
                  <a:extLst>
                    <a:ext uri="{FF2B5EF4-FFF2-40B4-BE49-F238E27FC236}">
                      <a16:creationId xmlns:a16="http://schemas.microsoft.com/office/drawing/2014/main" xmlns="" id="{65E42552-F30D-41A2-9721-8B87844BDF0E}"/>
                    </a:ext>
                  </a:extLst>
                </p:cNvPr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xmlns="" id="{3B39A3CB-6C80-40E5-BD76-A6A1742B1BAF}"/>
                    </a:ext>
                  </a:extLst>
                </p:cNvPr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xmlns="" id="{C332CE47-647C-4EBF-BFA4-4B5E12F79E7D}"/>
                    </a:ext>
                  </a:extLst>
                </p:cNvPr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>
                  <a:extLst>
                    <a:ext uri="{FF2B5EF4-FFF2-40B4-BE49-F238E27FC236}">
                      <a16:creationId xmlns:a16="http://schemas.microsoft.com/office/drawing/2014/main" xmlns="" id="{38A68C4D-02A5-444C-AADD-D177EA1CCB2E}"/>
                    </a:ext>
                  </a:extLst>
                </p:cNvPr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>
                  <a:extLst>
                    <a:ext uri="{FF2B5EF4-FFF2-40B4-BE49-F238E27FC236}">
                      <a16:creationId xmlns:a16="http://schemas.microsoft.com/office/drawing/2014/main" xmlns="" id="{739A9A5A-24FA-4449-9F7D-43C6993BA2B9}"/>
                    </a:ext>
                  </a:extLst>
                </p:cNvPr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>
                  <a:extLst>
                    <a:ext uri="{FF2B5EF4-FFF2-40B4-BE49-F238E27FC236}">
                      <a16:creationId xmlns:a16="http://schemas.microsoft.com/office/drawing/2014/main" xmlns="" id="{088982CA-68DB-487F-B3B7-8189FB4C3F84}"/>
                    </a:ext>
                  </a:extLst>
                </p:cNvPr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xmlns="" id="{E5A3C701-C29E-426A-8ADF-9EC969B23309}"/>
                    </a:ext>
                  </a:extLst>
                </p:cNvPr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7" name="Group 50">
                <a:extLst>
                  <a:ext uri="{FF2B5EF4-FFF2-40B4-BE49-F238E27FC236}">
                    <a16:creationId xmlns:a16="http://schemas.microsoft.com/office/drawing/2014/main" xmlns="" id="{2BF7C968-E7CD-4D33-AE75-7617BD2D37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xmlns="" id="{6C0C1B99-DE71-4B58-A57F-6E61880F23A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:a16="http://schemas.microsoft.com/office/drawing/2014/main" xmlns="" id="{1B2E0FD6-7115-4959-8B56-CC60C86F10C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Connector 369">
                  <a:extLst>
                    <a:ext uri="{FF2B5EF4-FFF2-40B4-BE49-F238E27FC236}">
                      <a16:creationId xmlns:a16="http://schemas.microsoft.com/office/drawing/2014/main" xmlns="" id="{901EB986-FE54-4F95-97B2-46449E149616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xmlns="" id="{DA2A34B2-9C11-47CF-9AD0-8D6F03B7DCF1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xmlns="" id="{49AA9139-347D-4122-B05B-B4AB7B9559B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xmlns="" id="{9F345BBA-7EB6-44CC-962E-D6C929B9383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xmlns="" id="{28CB628C-D725-4C40-839A-5814BA11DABA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:a16="http://schemas.microsoft.com/office/drawing/2014/main" xmlns="" id="{3BC96FF9-37FB-4C79-99B0-094CAC78097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xmlns="" id="{3607EEA2-92B0-47A2-8AA0-A179558851C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xmlns="" id="{F950134B-D916-4055-872C-C3A296A8598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xmlns="" id="{E001A433-FC8C-414B-B94A-C843F9A6556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8" name="Group 82">
              <a:extLst>
                <a:ext uri="{FF2B5EF4-FFF2-40B4-BE49-F238E27FC236}">
                  <a16:creationId xmlns:a16="http://schemas.microsoft.com/office/drawing/2014/main" xmlns="" id="{29B65178-000E-4D5B-AF78-014B016B8F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9941" y="404047"/>
              <a:ext cx="6253487" cy="3321180"/>
              <a:chOff x="0" y="0"/>
              <a:chExt cx="12192000" cy="6858000"/>
            </a:xfrm>
          </p:grpSpPr>
          <p:grpSp>
            <p:nvGrpSpPr>
              <p:cNvPr id="333" name="Group 83">
                <a:extLst>
                  <a:ext uri="{FF2B5EF4-FFF2-40B4-BE49-F238E27FC236}">
                    <a16:creationId xmlns:a16="http://schemas.microsoft.com/office/drawing/2014/main" xmlns="" id="{24DF130E-0F42-4312-AC64-EB9DE16CF2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46" name="Straight Connector 345">
                  <a:extLst>
                    <a:ext uri="{FF2B5EF4-FFF2-40B4-BE49-F238E27FC236}">
                      <a16:creationId xmlns:a16="http://schemas.microsoft.com/office/drawing/2014/main" xmlns="" id="{018DE405-5BCC-4E3F-937C-006691A92162}"/>
                    </a:ext>
                  </a:extLst>
                </p:cNvPr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>
                  <a:extLst>
                    <a:ext uri="{FF2B5EF4-FFF2-40B4-BE49-F238E27FC236}">
                      <a16:creationId xmlns:a16="http://schemas.microsoft.com/office/drawing/2014/main" xmlns="" id="{0E383E83-5519-4846-8E45-77B57CDEC37B}"/>
                    </a:ext>
                  </a:extLst>
                </p:cNvPr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Connector 347">
                  <a:extLst>
                    <a:ext uri="{FF2B5EF4-FFF2-40B4-BE49-F238E27FC236}">
                      <a16:creationId xmlns:a16="http://schemas.microsoft.com/office/drawing/2014/main" xmlns="" id="{C11F698A-F29D-41AF-A4BE-46329935670F}"/>
                    </a:ext>
                  </a:extLst>
                </p:cNvPr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Straight Connector 348">
                  <a:extLst>
                    <a:ext uri="{FF2B5EF4-FFF2-40B4-BE49-F238E27FC236}">
                      <a16:creationId xmlns:a16="http://schemas.microsoft.com/office/drawing/2014/main" xmlns="" id="{207E3613-10E5-4396-950C-2836F43B0A21}"/>
                    </a:ext>
                  </a:extLst>
                </p:cNvPr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>
                  <a:extLst>
                    <a:ext uri="{FF2B5EF4-FFF2-40B4-BE49-F238E27FC236}">
                      <a16:creationId xmlns:a16="http://schemas.microsoft.com/office/drawing/2014/main" xmlns="" id="{1B22A01A-E625-4677-8F4E-2B18A2E61E00}"/>
                    </a:ext>
                  </a:extLst>
                </p:cNvPr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>
                  <a:extLst>
                    <a:ext uri="{FF2B5EF4-FFF2-40B4-BE49-F238E27FC236}">
                      <a16:creationId xmlns:a16="http://schemas.microsoft.com/office/drawing/2014/main" xmlns="" id="{EF74C93A-BE6A-4379-A62E-DC777700A8A9}"/>
                    </a:ext>
                  </a:extLst>
                </p:cNvPr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>
                  <a:extLst>
                    <a:ext uri="{FF2B5EF4-FFF2-40B4-BE49-F238E27FC236}">
                      <a16:creationId xmlns:a16="http://schemas.microsoft.com/office/drawing/2014/main" xmlns="" id="{7ADD1DD5-3FFD-4521-AD07-D3615803132D}"/>
                    </a:ext>
                  </a:extLst>
                </p:cNvPr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Connector 352">
                  <a:extLst>
                    <a:ext uri="{FF2B5EF4-FFF2-40B4-BE49-F238E27FC236}">
                      <a16:creationId xmlns:a16="http://schemas.microsoft.com/office/drawing/2014/main" xmlns="" id="{D474E7C1-F940-4BE1-A720-028995C4F3E6}"/>
                    </a:ext>
                  </a:extLst>
                </p:cNvPr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Straight Connector 353">
                  <a:extLst>
                    <a:ext uri="{FF2B5EF4-FFF2-40B4-BE49-F238E27FC236}">
                      <a16:creationId xmlns:a16="http://schemas.microsoft.com/office/drawing/2014/main" xmlns="" id="{031162BC-0C56-4708-9C95-0B38C0CC3F41}"/>
                    </a:ext>
                  </a:extLst>
                </p:cNvPr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Connector 354">
                  <a:extLst>
                    <a:ext uri="{FF2B5EF4-FFF2-40B4-BE49-F238E27FC236}">
                      <a16:creationId xmlns:a16="http://schemas.microsoft.com/office/drawing/2014/main" xmlns="" id="{28E060BC-036C-49BD-A71C-FCE5C94D80E1}"/>
                    </a:ext>
                  </a:extLst>
                </p:cNvPr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355">
                  <a:extLst>
                    <a:ext uri="{FF2B5EF4-FFF2-40B4-BE49-F238E27FC236}">
                      <a16:creationId xmlns:a16="http://schemas.microsoft.com/office/drawing/2014/main" xmlns="" id="{718DD77C-1520-4CBD-BADA-31FAE9C3F618}"/>
                    </a:ext>
                  </a:extLst>
                </p:cNvPr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xmlns="" id="{867F43C2-909A-438A-85A3-4E3C9BEAD751}"/>
                    </a:ext>
                  </a:extLst>
                </p:cNvPr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xmlns="" id="{13883F73-B18F-4C23-9330-88E066E8492D}"/>
                    </a:ext>
                  </a:extLst>
                </p:cNvPr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>
                  <a:extLst>
                    <a:ext uri="{FF2B5EF4-FFF2-40B4-BE49-F238E27FC236}">
                      <a16:creationId xmlns:a16="http://schemas.microsoft.com/office/drawing/2014/main" xmlns="" id="{66ED2086-2CFE-4B99-99B9-1AA2FD428F1D}"/>
                    </a:ext>
                  </a:extLst>
                </p:cNvPr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>
                  <a:extLst>
                    <a:ext uri="{FF2B5EF4-FFF2-40B4-BE49-F238E27FC236}">
                      <a16:creationId xmlns:a16="http://schemas.microsoft.com/office/drawing/2014/main" xmlns="" id="{3823BAD1-A7E1-4C27-B479-7103CDB8D072}"/>
                    </a:ext>
                  </a:extLst>
                </p:cNvPr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xmlns="" id="{CCB780A7-6D3F-4783-A53F-D4264877AE3B}"/>
                    </a:ext>
                  </a:extLst>
                </p:cNvPr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>
                  <a:extLst>
                    <a:ext uri="{FF2B5EF4-FFF2-40B4-BE49-F238E27FC236}">
                      <a16:creationId xmlns:a16="http://schemas.microsoft.com/office/drawing/2014/main" xmlns="" id="{6FB069B4-1A54-46ED-8EAC-83D781C0FDE0}"/>
                    </a:ext>
                  </a:extLst>
                </p:cNvPr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xmlns="" id="{068AFDDB-FF0E-4D43-A162-91CB17ED0682}"/>
                    </a:ext>
                  </a:extLst>
                </p:cNvPr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>
                  <a:extLst>
                    <a:ext uri="{FF2B5EF4-FFF2-40B4-BE49-F238E27FC236}">
                      <a16:creationId xmlns:a16="http://schemas.microsoft.com/office/drawing/2014/main" xmlns="" id="{2A33B699-CDF4-4B80-BF53-8EF31AA94681}"/>
                    </a:ext>
                  </a:extLst>
                </p:cNvPr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>
                  <a:extLst>
                    <a:ext uri="{FF2B5EF4-FFF2-40B4-BE49-F238E27FC236}">
                      <a16:creationId xmlns:a16="http://schemas.microsoft.com/office/drawing/2014/main" xmlns="" id="{2F83DD24-9985-4085-8F14-3649B33EC5BD}"/>
                    </a:ext>
                  </a:extLst>
                </p:cNvPr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4" name="Group 84">
                <a:extLst>
                  <a:ext uri="{FF2B5EF4-FFF2-40B4-BE49-F238E27FC236}">
                    <a16:creationId xmlns:a16="http://schemas.microsoft.com/office/drawing/2014/main" xmlns="" id="{E087A0F6-D300-4430-84EE-6DC23F4C6B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35" name="Straight Connector 334">
                  <a:extLst>
                    <a:ext uri="{FF2B5EF4-FFF2-40B4-BE49-F238E27FC236}">
                      <a16:creationId xmlns:a16="http://schemas.microsoft.com/office/drawing/2014/main" xmlns="" id="{DCDF4816-CB42-4E8B-9BB7-CEF33B6E42C6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>
                  <a:extLst>
                    <a:ext uri="{FF2B5EF4-FFF2-40B4-BE49-F238E27FC236}">
                      <a16:creationId xmlns:a16="http://schemas.microsoft.com/office/drawing/2014/main" xmlns="" id="{551BC7B9-76FF-49EE-A83C-AB393961F6F9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xmlns="" id="{96FDD492-322B-4EE5-8204-2947D46FD83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xmlns="" id="{4AFC4DE1-C84D-4591-BDB5-B0C7CFC41F1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>
                  <a:extLst>
                    <a:ext uri="{FF2B5EF4-FFF2-40B4-BE49-F238E27FC236}">
                      <a16:creationId xmlns:a16="http://schemas.microsoft.com/office/drawing/2014/main" xmlns="" id="{77780D5A-56C9-4C3C-B802-52424E07CB8A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>
                  <a:extLst>
                    <a:ext uri="{FF2B5EF4-FFF2-40B4-BE49-F238E27FC236}">
                      <a16:creationId xmlns:a16="http://schemas.microsoft.com/office/drawing/2014/main" xmlns="" id="{63FC65DC-E490-4A2F-8DE8-0EE03FA265E7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:a16="http://schemas.microsoft.com/office/drawing/2014/main" xmlns="" id="{42D21B4C-9E66-48C7-9983-30A8CBF6F2C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34473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:a16="http://schemas.microsoft.com/office/drawing/2014/main" xmlns="" id="{69B50E37-D1EE-4BC7-8154-E4807CE60AD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342">
                  <a:extLst>
                    <a:ext uri="{FF2B5EF4-FFF2-40B4-BE49-F238E27FC236}">
                      <a16:creationId xmlns:a16="http://schemas.microsoft.com/office/drawing/2014/main" xmlns="" id="{7A057810-E28A-4E06-A0C1-7C703AB4B582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:a16="http://schemas.microsoft.com/office/drawing/2014/main" xmlns="" id="{92D6B837-DC06-4A98-B5C3-66F23E5627F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:a16="http://schemas.microsoft.com/office/drawing/2014/main" xmlns="" id="{B6403530-2C2E-41FA-8541-7A25A4993D7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9" name="Group 116">
              <a:extLst>
                <a:ext uri="{FF2B5EF4-FFF2-40B4-BE49-F238E27FC236}">
                  <a16:creationId xmlns:a16="http://schemas.microsoft.com/office/drawing/2014/main" xmlns="" id="{FB3C7E97-B987-445D-AAF2-C2A4F35AF7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300" name="Group 117">
                <a:extLst>
                  <a:ext uri="{FF2B5EF4-FFF2-40B4-BE49-F238E27FC236}">
                    <a16:creationId xmlns:a16="http://schemas.microsoft.com/office/drawing/2014/main" xmlns="" id="{A8FE8E90-D442-4871-A579-82F6E324FB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13" name="Straight Connector 312">
                  <a:extLst>
                    <a:ext uri="{FF2B5EF4-FFF2-40B4-BE49-F238E27FC236}">
                      <a16:creationId xmlns:a16="http://schemas.microsoft.com/office/drawing/2014/main" xmlns="" id="{B0DCA25C-525A-4FCB-AF91-355D3B48B8DF}"/>
                    </a:ext>
                  </a:extLst>
                </p:cNvPr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>
                  <a:extLst>
                    <a:ext uri="{FF2B5EF4-FFF2-40B4-BE49-F238E27FC236}">
                      <a16:creationId xmlns:a16="http://schemas.microsoft.com/office/drawing/2014/main" xmlns="" id="{24ABC5BC-3C8F-4847-B73F-125F3BB76687}"/>
                    </a:ext>
                  </a:extLst>
                </p:cNvPr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>
                  <a:extLst>
                    <a:ext uri="{FF2B5EF4-FFF2-40B4-BE49-F238E27FC236}">
                      <a16:creationId xmlns:a16="http://schemas.microsoft.com/office/drawing/2014/main" xmlns="" id="{CCA7503A-0EC4-469C-9D5C-5788FFEFAAAA}"/>
                    </a:ext>
                  </a:extLst>
                </p:cNvPr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xmlns="" id="{6C5CE37E-0122-43D3-8C97-333D9C037AFE}"/>
                    </a:ext>
                  </a:extLst>
                </p:cNvPr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:a16="http://schemas.microsoft.com/office/drawing/2014/main" xmlns="" id="{72BC4E39-8F50-4E6B-A950-ADF4864F3F21}"/>
                    </a:ext>
                  </a:extLst>
                </p:cNvPr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>
                  <a:extLst>
                    <a:ext uri="{FF2B5EF4-FFF2-40B4-BE49-F238E27FC236}">
                      <a16:creationId xmlns:a16="http://schemas.microsoft.com/office/drawing/2014/main" xmlns="" id="{F0B32447-D387-4DB3-9B3B-A87B1804DA15}"/>
                    </a:ext>
                  </a:extLst>
                </p:cNvPr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>
                  <a:extLst>
                    <a:ext uri="{FF2B5EF4-FFF2-40B4-BE49-F238E27FC236}">
                      <a16:creationId xmlns:a16="http://schemas.microsoft.com/office/drawing/2014/main" xmlns="" id="{AC4312D7-7BAC-4412-819C-5500C343CBAE}"/>
                    </a:ext>
                  </a:extLst>
                </p:cNvPr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:a16="http://schemas.microsoft.com/office/drawing/2014/main" xmlns="" id="{AA0D5FB4-C767-4527-855E-0CCBA1890363}"/>
                    </a:ext>
                  </a:extLst>
                </p:cNvPr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>
                  <a:extLst>
                    <a:ext uri="{FF2B5EF4-FFF2-40B4-BE49-F238E27FC236}">
                      <a16:creationId xmlns:a16="http://schemas.microsoft.com/office/drawing/2014/main" xmlns="" id="{9CB252D8-632C-49AF-9B51-B3244B6E3728}"/>
                    </a:ext>
                  </a:extLst>
                </p:cNvPr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>
                  <a:extLst>
                    <a:ext uri="{FF2B5EF4-FFF2-40B4-BE49-F238E27FC236}">
                      <a16:creationId xmlns:a16="http://schemas.microsoft.com/office/drawing/2014/main" xmlns="" id="{81496C7F-CA68-4A68-8DCC-0E08C6C97CB3}"/>
                    </a:ext>
                  </a:extLst>
                </p:cNvPr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>
                  <a:extLst>
                    <a:ext uri="{FF2B5EF4-FFF2-40B4-BE49-F238E27FC236}">
                      <a16:creationId xmlns:a16="http://schemas.microsoft.com/office/drawing/2014/main" xmlns="" id="{740346F6-2C28-493E-91D6-B947D3ABA43E}"/>
                    </a:ext>
                  </a:extLst>
                </p:cNvPr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>
                  <a:extLst>
                    <a:ext uri="{FF2B5EF4-FFF2-40B4-BE49-F238E27FC236}">
                      <a16:creationId xmlns:a16="http://schemas.microsoft.com/office/drawing/2014/main" xmlns="" id="{D60174E1-A51D-40D1-8F3A-40F44CCF5060}"/>
                    </a:ext>
                  </a:extLst>
                </p:cNvPr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>
                  <a:extLst>
                    <a:ext uri="{FF2B5EF4-FFF2-40B4-BE49-F238E27FC236}">
                      <a16:creationId xmlns:a16="http://schemas.microsoft.com/office/drawing/2014/main" xmlns="" id="{6961B5EB-A553-40C0-8F68-57C656B7F5C9}"/>
                    </a:ext>
                  </a:extLst>
                </p:cNvPr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>
                  <a:extLst>
                    <a:ext uri="{FF2B5EF4-FFF2-40B4-BE49-F238E27FC236}">
                      <a16:creationId xmlns:a16="http://schemas.microsoft.com/office/drawing/2014/main" xmlns="" id="{72B505A2-EC74-48EC-A455-116111AEEDBC}"/>
                    </a:ext>
                  </a:extLst>
                </p:cNvPr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xmlns="" id="{8CBE4170-2466-4705-9D5D-1A77E72AA63C}"/>
                    </a:ext>
                  </a:extLst>
                </p:cNvPr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:a16="http://schemas.microsoft.com/office/drawing/2014/main" xmlns="" id="{BF9127F0-BD0A-4066-B249-75C70C22C3B6}"/>
                    </a:ext>
                  </a:extLst>
                </p:cNvPr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Connector 328">
                  <a:extLst>
                    <a:ext uri="{FF2B5EF4-FFF2-40B4-BE49-F238E27FC236}">
                      <a16:creationId xmlns:a16="http://schemas.microsoft.com/office/drawing/2014/main" xmlns="" id="{FCB0C980-AD10-40DC-B438-E6268D0F7AA3}"/>
                    </a:ext>
                  </a:extLst>
                </p:cNvPr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>
                  <a:extLst>
                    <a:ext uri="{FF2B5EF4-FFF2-40B4-BE49-F238E27FC236}">
                      <a16:creationId xmlns:a16="http://schemas.microsoft.com/office/drawing/2014/main" xmlns="" id="{D787BE8D-35B5-43EA-BD4C-325ABAD8F34C}"/>
                    </a:ext>
                  </a:extLst>
                </p:cNvPr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330">
                  <a:extLst>
                    <a:ext uri="{FF2B5EF4-FFF2-40B4-BE49-F238E27FC236}">
                      <a16:creationId xmlns:a16="http://schemas.microsoft.com/office/drawing/2014/main" xmlns="" id="{69530BEC-AB82-4726-B9A3-306A7369DB14}"/>
                    </a:ext>
                  </a:extLst>
                </p:cNvPr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>
                  <a:extLst>
                    <a:ext uri="{FF2B5EF4-FFF2-40B4-BE49-F238E27FC236}">
                      <a16:creationId xmlns:a16="http://schemas.microsoft.com/office/drawing/2014/main" xmlns="" id="{62478947-1DFE-4261-8BFB-2D6B092E041A}"/>
                    </a:ext>
                  </a:extLst>
                </p:cNvPr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1" name="Group 118">
                <a:extLst>
                  <a:ext uri="{FF2B5EF4-FFF2-40B4-BE49-F238E27FC236}">
                    <a16:creationId xmlns:a16="http://schemas.microsoft.com/office/drawing/2014/main" xmlns="" id="{178AB2B2-34B4-42DB-8A6F-CB1030C233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02" name="Straight Connector 301">
                  <a:extLst>
                    <a:ext uri="{FF2B5EF4-FFF2-40B4-BE49-F238E27FC236}">
                      <a16:creationId xmlns:a16="http://schemas.microsoft.com/office/drawing/2014/main" xmlns="" id="{80DE438D-3452-42C0-ACAB-E18EF9B74942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xmlns="" id="{E2D152BF-F730-405B-97F9-51FC7A3A7553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:a16="http://schemas.microsoft.com/office/drawing/2014/main" xmlns="" id="{250EBF58-D820-42B5-9665-8F3BABB56260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>
                  <a:extLst>
                    <a:ext uri="{FF2B5EF4-FFF2-40B4-BE49-F238E27FC236}">
                      <a16:creationId xmlns:a16="http://schemas.microsoft.com/office/drawing/2014/main" xmlns="" id="{D22F3E6A-BE80-47E1-9C0D-B658B7B9019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>
                  <a:extLst>
                    <a:ext uri="{FF2B5EF4-FFF2-40B4-BE49-F238E27FC236}">
                      <a16:creationId xmlns:a16="http://schemas.microsoft.com/office/drawing/2014/main" xmlns="" id="{938F62BC-FE8D-4EF3-844B-01351B5407C4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>
                  <a:extLst>
                    <a:ext uri="{FF2B5EF4-FFF2-40B4-BE49-F238E27FC236}">
                      <a16:creationId xmlns:a16="http://schemas.microsoft.com/office/drawing/2014/main" xmlns="" id="{262FE02D-3FFB-42F0-90F8-716E9CAF421D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>
                  <a:extLst>
                    <a:ext uri="{FF2B5EF4-FFF2-40B4-BE49-F238E27FC236}">
                      <a16:creationId xmlns:a16="http://schemas.microsoft.com/office/drawing/2014/main" xmlns="" id="{160A2F7D-3A30-4CDD-AD5A-7D6E3492F861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xmlns="" id="{49E81026-05C4-4464-A208-B1AE02D3BC15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>
                  <a:extLst>
                    <a:ext uri="{FF2B5EF4-FFF2-40B4-BE49-F238E27FC236}">
                      <a16:creationId xmlns:a16="http://schemas.microsoft.com/office/drawing/2014/main" xmlns="" id="{A09BB46C-8766-4E87-83FE-D61CA4F0341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>
                  <a:extLst>
                    <a:ext uri="{FF2B5EF4-FFF2-40B4-BE49-F238E27FC236}">
                      <a16:creationId xmlns:a16="http://schemas.microsoft.com/office/drawing/2014/main" xmlns="" id="{06D5D9BC-766B-4B39-BB8A-C7ECF30625D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xmlns="" id="{8F9D400E-CC88-4B2A-BEC5-DB6FB0E68B0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EA5687A2-43E3-4C70-A52C-1F7E15BCCBA8}"/>
              </a:ext>
            </a:extLst>
          </p:cNvPr>
          <p:cNvSpPr/>
          <p:nvPr/>
        </p:nvSpPr>
        <p:spPr>
          <a:xfrm>
            <a:off x="605857" y="533402"/>
            <a:ext cx="10937518" cy="5871138"/>
          </a:xfrm>
          <a:prstGeom prst="roundRect">
            <a:avLst/>
          </a:prstGeom>
          <a:solidFill>
            <a:srgbClr val="F5E9D7"/>
          </a:solidFill>
          <a:ln w="127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xmlns="" id="{628E543A-E439-4207-912B-34DAE36C9314}"/>
              </a:ext>
            </a:extLst>
          </p:cNvPr>
          <p:cNvSpPr txBox="1"/>
          <p:nvPr/>
        </p:nvSpPr>
        <p:spPr>
          <a:xfrm>
            <a:off x="2311879" y="1021012"/>
            <a:ext cx="7884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IDENTIFIKASI KUALITAS BIJI KAKAO FERMENTASI DENGAN METODE </a:t>
            </a:r>
            <a:r>
              <a:rPr lang="en-US" sz="2800" b="1" i="1" dirty="0" smtClean="0"/>
              <a:t>CANNY EDGE DETECTION</a:t>
            </a:r>
            <a:endParaRPr lang="en-US" sz="2800" dirty="0"/>
          </a:p>
        </p:txBody>
      </p:sp>
      <p:sp>
        <p:nvSpPr>
          <p:cNvPr id="287" name="Freeform: Shape 286">
            <a:extLst>
              <a:ext uri="{FF2B5EF4-FFF2-40B4-BE49-F238E27FC236}">
                <a16:creationId xmlns:a16="http://schemas.microsoft.com/office/drawing/2014/main" xmlns="" id="{F9A5B604-D0E2-4045-9514-38D9875B0132}"/>
              </a:ext>
            </a:extLst>
          </p:cNvPr>
          <p:cNvSpPr/>
          <p:nvPr/>
        </p:nvSpPr>
        <p:spPr>
          <a:xfrm>
            <a:off x="-1495123" y="-1846239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Freeform: Shape 288">
            <a:extLst>
              <a:ext uri="{FF2B5EF4-FFF2-40B4-BE49-F238E27FC236}">
                <a16:creationId xmlns:a16="http://schemas.microsoft.com/office/drawing/2014/main" xmlns="" id="{ECE6E695-6038-45CB-A412-E85617F892F3}"/>
              </a:ext>
            </a:extLst>
          </p:cNvPr>
          <p:cNvSpPr/>
          <p:nvPr/>
        </p:nvSpPr>
        <p:spPr>
          <a:xfrm rot="10389819">
            <a:off x="9120901" y="4109551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rgbClr val="9B7B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Freeform: Shape 291">
            <a:extLst>
              <a:ext uri="{FF2B5EF4-FFF2-40B4-BE49-F238E27FC236}">
                <a16:creationId xmlns:a16="http://schemas.microsoft.com/office/drawing/2014/main" xmlns="" id="{82069FE1-2378-459F-876E-07FE769E2095}"/>
              </a:ext>
            </a:extLst>
          </p:cNvPr>
          <p:cNvSpPr/>
          <p:nvPr/>
        </p:nvSpPr>
        <p:spPr>
          <a:xfrm rot="10389819">
            <a:off x="9120902" y="4181592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Freeform: Shape 292">
            <a:extLst>
              <a:ext uri="{FF2B5EF4-FFF2-40B4-BE49-F238E27FC236}">
                <a16:creationId xmlns:a16="http://schemas.microsoft.com/office/drawing/2014/main" xmlns="" id="{2087B103-17C4-4A47-BBA5-2C9D2970978C}"/>
              </a:ext>
            </a:extLst>
          </p:cNvPr>
          <p:cNvSpPr/>
          <p:nvPr/>
        </p:nvSpPr>
        <p:spPr>
          <a:xfrm rot="10389819">
            <a:off x="9120902" y="4295790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Freeform: Shape 293">
            <a:extLst>
              <a:ext uri="{FF2B5EF4-FFF2-40B4-BE49-F238E27FC236}">
                <a16:creationId xmlns:a16="http://schemas.microsoft.com/office/drawing/2014/main" xmlns="" id="{B193FF75-7EA9-4D45-A3C0-A6C047815215}"/>
              </a:ext>
            </a:extLst>
          </p:cNvPr>
          <p:cNvSpPr/>
          <p:nvPr/>
        </p:nvSpPr>
        <p:spPr>
          <a:xfrm rot="10389819">
            <a:off x="9120902" y="4409989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xmlns="" id="{6E6AB6CF-036B-4711-B214-28784DAE1F88}"/>
              </a:ext>
            </a:extLst>
          </p:cNvPr>
          <p:cNvSpPr/>
          <p:nvPr/>
        </p:nvSpPr>
        <p:spPr>
          <a:xfrm>
            <a:off x="-1608954" y="-2038204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DFBB9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ar: 4 Points 6">
            <a:extLst>
              <a:ext uri="{FF2B5EF4-FFF2-40B4-BE49-F238E27FC236}">
                <a16:creationId xmlns:a16="http://schemas.microsoft.com/office/drawing/2014/main" xmlns="" id="{977D123D-3334-4101-8A74-5486083F2D37}"/>
              </a:ext>
            </a:extLst>
          </p:cNvPr>
          <p:cNvSpPr/>
          <p:nvPr/>
        </p:nvSpPr>
        <p:spPr>
          <a:xfrm>
            <a:off x="2349775" y="48739"/>
            <a:ext cx="304040" cy="527343"/>
          </a:xfrm>
          <a:prstGeom prst="star4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Star: 4 Points 152">
            <a:extLst>
              <a:ext uri="{FF2B5EF4-FFF2-40B4-BE49-F238E27FC236}">
                <a16:creationId xmlns:a16="http://schemas.microsoft.com/office/drawing/2014/main" xmlns="" id="{0DF758E3-9DB7-4B74-BCB7-611FB68B6030}"/>
              </a:ext>
            </a:extLst>
          </p:cNvPr>
          <p:cNvSpPr/>
          <p:nvPr/>
        </p:nvSpPr>
        <p:spPr>
          <a:xfrm>
            <a:off x="1869056" y="880494"/>
            <a:ext cx="265419" cy="388468"/>
          </a:xfrm>
          <a:prstGeom prst="star4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Star: 4 Points 153">
            <a:extLst>
              <a:ext uri="{FF2B5EF4-FFF2-40B4-BE49-F238E27FC236}">
                <a16:creationId xmlns:a16="http://schemas.microsoft.com/office/drawing/2014/main" xmlns="" id="{23F15AAE-47B2-45FC-B270-55B05417A278}"/>
              </a:ext>
            </a:extLst>
          </p:cNvPr>
          <p:cNvSpPr/>
          <p:nvPr/>
        </p:nvSpPr>
        <p:spPr>
          <a:xfrm>
            <a:off x="2291550" y="697261"/>
            <a:ext cx="181800" cy="260225"/>
          </a:xfrm>
          <a:prstGeom prst="star4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Star: 4 Points 154">
            <a:extLst>
              <a:ext uri="{FF2B5EF4-FFF2-40B4-BE49-F238E27FC236}">
                <a16:creationId xmlns:a16="http://schemas.microsoft.com/office/drawing/2014/main" xmlns="" id="{3174E4B0-BF82-49D4-8003-1B7B04B8024F}"/>
              </a:ext>
            </a:extLst>
          </p:cNvPr>
          <p:cNvSpPr/>
          <p:nvPr/>
        </p:nvSpPr>
        <p:spPr>
          <a:xfrm>
            <a:off x="1973304" y="428827"/>
            <a:ext cx="181800" cy="260225"/>
          </a:xfrm>
          <a:prstGeom prst="star4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7" name="Picture 16">
            <a:extLst>
              <a:ext uri="{FF2B5EF4-FFF2-40B4-BE49-F238E27FC236}">
                <a16:creationId xmlns:a16="http://schemas.microsoft.com/office/drawing/2014/main" xmlns="" id="{A9D26537-E3B8-4018-A02F-2D96BA1D4CB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0803400" y="2839401"/>
            <a:ext cx="2039474" cy="4304959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CFDEAE7-13CC-4A84-8C87-C2A815AEF303}"/>
              </a:ext>
            </a:extLst>
          </p:cNvPr>
          <p:cNvSpPr txBox="1"/>
          <p:nvPr/>
        </p:nvSpPr>
        <p:spPr>
          <a:xfrm>
            <a:off x="4497552" y="3831167"/>
            <a:ext cx="3692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mic Sans MS" panose="030F0702030302020204" pitchFamily="66" charset="0"/>
              </a:rPr>
              <a:t>Nama</a:t>
            </a:r>
            <a:r>
              <a:rPr lang="en-US" dirty="0" smtClean="0">
                <a:latin typeface="Comic Sans MS" panose="030F0702030302020204" pitchFamily="66" charset="0"/>
              </a:rPr>
              <a:t>  : </a:t>
            </a:r>
            <a:r>
              <a:rPr lang="en-US" dirty="0" err="1" smtClean="0">
                <a:latin typeface="Comic Sans MS" panose="030F0702030302020204" pitchFamily="66" charset="0"/>
              </a:rPr>
              <a:t>Busmawati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  <a:endParaRPr lang="en-US" dirty="0">
              <a:latin typeface="Comic Sans MS" panose="030F0702030302020204" pitchFamily="66" charset="0"/>
            </a:endParaRPr>
          </a:p>
          <a:p>
            <a:pPr algn="ctr"/>
            <a:r>
              <a:rPr lang="en-US" dirty="0" err="1">
                <a:latin typeface="Comic Sans MS" panose="030F0702030302020204" pitchFamily="66" charset="0"/>
              </a:rPr>
              <a:t>Nim</a:t>
            </a:r>
            <a:r>
              <a:rPr lang="en-US" dirty="0">
                <a:latin typeface="Comic Sans MS" panose="030F0702030302020204" pitchFamily="66" charset="0"/>
              </a:rPr>
              <a:t>   </a:t>
            </a:r>
            <a:r>
              <a:rPr lang="en-US" dirty="0" smtClean="0">
                <a:latin typeface="Comic Sans MS" panose="030F0702030302020204" pitchFamily="66" charset="0"/>
              </a:rPr>
              <a:t> : 2019511016.</a:t>
            </a:r>
            <a:endParaRPr lang="en-US" dirty="0">
              <a:latin typeface="Comic Sans MS" panose="030F0702030302020204" pitchFamily="66" charset="0"/>
            </a:endParaRPr>
          </a:p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823811EC-F353-4EDC-AAD9-0E38302374FD}"/>
              </a:ext>
            </a:extLst>
          </p:cNvPr>
          <p:cNvSpPr txBox="1"/>
          <p:nvPr/>
        </p:nvSpPr>
        <p:spPr>
          <a:xfrm>
            <a:off x="3674857" y="4612552"/>
            <a:ext cx="5503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Dosen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Pembimbing</a:t>
            </a:r>
            <a:r>
              <a:rPr lang="en-US" dirty="0" smtClean="0">
                <a:latin typeface="Comic Sans MS" panose="030F0702030302020204" pitchFamily="66" charset="0"/>
              </a:rPr>
              <a:t> I   : </a:t>
            </a:r>
            <a:r>
              <a:rPr lang="en-US" dirty="0" err="1" smtClean="0">
                <a:latin typeface="Comic Sans MS" panose="030F0702030302020204" pitchFamily="66" charset="0"/>
              </a:rPr>
              <a:t>Basri</a:t>
            </a:r>
            <a:r>
              <a:rPr lang="en-US" dirty="0" smtClean="0">
                <a:latin typeface="Comic Sans MS" panose="030F0702030302020204" pitchFamily="66" charset="0"/>
              </a:rPr>
              <a:t>, </a:t>
            </a:r>
            <a:r>
              <a:rPr lang="en-US" dirty="0" err="1" smtClean="0">
                <a:latin typeface="Comic Sans MS" panose="030F0702030302020204" pitchFamily="66" charset="0"/>
              </a:rPr>
              <a:t>S.Kom</a:t>
            </a:r>
            <a:r>
              <a:rPr lang="en-US" dirty="0" smtClean="0">
                <a:latin typeface="Comic Sans MS" panose="030F0702030302020204" pitchFamily="66" charset="0"/>
              </a:rPr>
              <a:t>., MT</a:t>
            </a:r>
          </a:p>
          <a:p>
            <a:r>
              <a:rPr lang="en-US" dirty="0" err="1" smtClean="0">
                <a:latin typeface="Comic Sans MS" panose="030F0702030302020204" pitchFamily="66" charset="0"/>
              </a:rPr>
              <a:t>Dosen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Pembimbing</a:t>
            </a:r>
            <a:r>
              <a:rPr lang="en-US" dirty="0" smtClean="0">
                <a:latin typeface="Comic Sans MS" panose="030F0702030302020204" pitchFamily="66" charset="0"/>
              </a:rPr>
              <a:t> II : </a:t>
            </a:r>
            <a:r>
              <a:rPr lang="en-US" dirty="0" err="1" smtClean="0">
                <a:latin typeface="Comic Sans MS" panose="030F0702030302020204" pitchFamily="66" charset="0"/>
              </a:rPr>
              <a:t>Ul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Khairat</a:t>
            </a:r>
            <a:r>
              <a:rPr lang="en-US" dirty="0" smtClean="0">
                <a:latin typeface="Comic Sans MS" panose="030F0702030302020204" pitchFamily="66" charset="0"/>
              </a:rPr>
              <a:t>, </a:t>
            </a:r>
            <a:r>
              <a:rPr lang="en-US" dirty="0" err="1" smtClean="0">
                <a:latin typeface="Comic Sans MS" panose="030F0702030302020204" pitchFamily="66" charset="0"/>
              </a:rPr>
              <a:t>S.Kom</a:t>
            </a:r>
            <a:r>
              <a:rPr lang="en-US" dirty="0" smtClean="0">
                <a:latin typeface="Comic Sans MS" panose="030F0702030302020204" pitchFamily="66" charset="0"/>
              </a:rPr>
              <a:t>., </a:t>
            </a:r>
            <a:r>
              <a:rPr lang="en-US" dirty="0" err="1" smtClean="0">
                <a:latin typeface="Comic Sans MS" panose="030F0702030302020204" pitchFamily="66" charset="0"/>
              </a:rPr>
              <a:t>M.Kom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4744E9F9-3D3E-47AE-B57E-3EA5A6837734}"/>
              </a:ext>
            </a:extLst>
          </p:cNvPr>
          <p:cNvSpPr txBox="1"/>
          <p:nvPr/>
        </p:nvSpPr>
        <p:spPr>
          <a:xfrm>
            <a:off x="3856108" y="5352029"/>
            <a:ext cx="5279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TEKNIK INFORMATIKA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FAKULTAS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ILMU KOMPUTER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UNIVERSITAS AL-ASYARIAH MANDAR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8" name="Picture 157"/>
          <p:cNvPicPr/>
          <p:nvPr/>
        </p:nvPicPr>
        <p:blipFill>
          <a:blip r:embed="rId3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5512280" y="2233971"/>
            <a:ext cx="1483743" cy="1492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01046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7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roup 28">
            <a:extLst>
              <a:ext uri="{FF2B5EF4-FFF2-40B4-BE49-F238E27FC236}">
                <a16:creationId xmlns:a16="http://schemas.microsoft.com/office/drawing/2014/main" xmlns="" id="{D3999B96-A97D-48BE-BF26-0DD4F89A2DF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1999" cy="6857999"/>
            <a:chOff x="389475" y="404047"/>
            <a:chExt cx="12173953" cy="6392365"/>
          </a:xfrm>
        </p:grpSpPr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xmlns="" id="{26835A50-19F2-41D9-9465-E3DEBEDF76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50" y="409573"/>
              <a:ext cx="6253487" cy="3321180"/>
              <a:chOff x="0" y="0"/>
              <a:chExt cx="12192000" cy="6858000"/>
            </a:xfrm>
          </p:grpSpPr>
          <p:grpSp>
            <p:nvGrpSpPr>
              <p:cNvPr id="399" name="Group 24">
                <a:extLst>
                  <a:ext uri="{FF2B5EF4-FFF2-40B4-BE49-F238E27FC236}">
                    <a16:creationId xmlns:a16="http://schemas.microsoft.com/office/drawing/2014/main" xmlns="" id="{E865E8C6-30D7-4C44-B141-C582CD1C67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412" name="Straight Connector 411">
                  <a:extLst>
                    <a:ext uri="{FF2B5EF4-FFF2-40B4-BE49-F238E27FC236}">
                      <a16:creationId xmlns:a16="http://schemas.microsoft.com/office/drawing/2014/main" xmlns="" id="{8E6639D7-A0DE-4AE8-9A3D-2051C4A3E554}"/>
                    </a:ext>
                  </a:extLst>
                </p:cNvPr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Connector 412">
                  <a:extLst>
                    <a:ext uri="{FF2B5EF4-FFF2-40B4-BE49-F238E27FC236}">
                      <a16:creationId xmlns:a16="http://schemas.microsoft.com/office/drawing/2014/main" xmlns="" id="{E56B2334-702A-47ED-AE5F-9DA2E5B90548}"/>
                    </a:ext>
                  </a:extLst>
                </p:cNvPr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>
                  <a:extLst>
                    <a:ext uri="{FF2B5EF4-FFF2-40B4-BE49-F238E27FC236}">
                      <a16:creationId xmlns:a16="http://schemas.microsoft.com/office/drawing/2014/main" xmlns="" id="{848DE76B-9BCE-46AD-BE3E-77D5BBF3C571}"/>
                    </a:ext>
                  </a:extLst>
                </p:cNvPr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Connector 414">
                  <a:extLst>
                    <a:ext uri="{FF2B5EF4-FFF2-40B4-BE49-F238E27FC236}">
                      <a16:creationId xmlns:a16="http://schemas.microsoft.com/office/drawing/2014/main" xmlns="" id="{CAF878A3-C7D5-49D4-817A-E33AC5576F27}"/>
                    </a:ext>
                  </a:extLst>
                </p:cNvPr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Connector 415">
                  <a:extLst>
                    <a:ext uri="{FF2B5EF4-FFF2-40B4-BE49-F238E27FC236}">
                      <a16:creationId xmlns:a16="http://schemas.microsoft.com/office/drawing/2014/main" xmlns="" id="{6A7959A5-5B4D-4BA0-990E-605B076DFA71}"/>
                    </a:ext>
                  </a:extLst>
                </p:cNvPr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>
                  <a:extLst>
                    <a:ext uri="{FF2B5EF4-FFF2-40B4-BE49-F238E27FC236}">
                      <a16:creationId xmlns:a16="http://schemas.microsoft.com/office/drawing/2014/main" xmlns="" id="{0C71BC02-EFCC-4735-894D-4A1C8941259E}"/>
                    </a:ext>
                  </a:extLst>
                </p:cNvPr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Straight Connector 417">
                  <a:extLst>
                    <a:ext uri="{FF2B5EF4-FFF2-40B4-BE49-F238E27FC236}">
                      <a16:creationId xmlns:a16="http://schemas.microsoft.com/office/drawing/2014/main" xmlns="" id="{E929CFB1-B9FF-493E-B587-845BB47CFDA6}"/>
                    </a:ext>
                  </a:extLst>
                </p:cNvPr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418">
                  <a:extLst>
                    <a:ext uri="{FF2B5EF4-FFF2-40B4-BE49-F238E27FC236}">
                      <a16:creationId xmlns:a16="http://schemas.microsoft.com/office/drawing/2014/main" xmlns="" id="{13DA8CC4-708E-4856-B2BA-ADAD07A71EE5}"/>
                    </a:ext>
                  </a:extLst>
                </p:cNvPr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>
                  <a:extLst>
                    <a:ext uri="{FF2B5EF4-FFF2-40B4-BE49-F238E27FC236}">
                      <a16:creationId xmlns:a16="http://schemas.microsoft.com/office/drawing/2014/main" xmlns="" id="{DC7570B2-B9E1-4C4E-B81E-2064A487FE0D}"/>
                    </a:ext>
                  </a:extLst>
                </p:cNvPr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>
                  <a:extLst>
                    <a:ext uri="{FF2B5EF4-FFF2-40B4-BE49-F238E27FC236}">
                      <a16:creationId xmlns:a16="http://schemas.microsoft.com/office/drawing/2014/main" xmlns="" id="{B30960C2-26B7-4C3E-A506-0270A074D9FB}"/>
                    </a:ext>
                  </a:extLst>
                </p:cNvPr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Straight Connector 421">
                  <a:extLst>
                    <a:ext uri="{FF2B5EF4-FFF2-40B4-BE49-F238E27FC236}">
                      <a16:creationId xmlns:a16="http://schemas.microsoft.com/office/drawing/2014/main" xmlns="" id="{D8187891-0642-4F5E-B3CF-E46666AC40CB}"/>
                    </a:ext>
                  </a:extLst>
                </p:cNvPr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Straight Connector 422">
                  <a:extLst>
                    <a:ext uri="{FF2B5EF4-FFF2-40B4-BE49-F238E27FC236}">
                      <a16:creationId xmlns:a16="http://schemas.microsoft.com/office/drawing/2014/main" xmlns="" id="{9037B019-A484-4726-80AD-CDA4DF0CC23D}"/>
                    </a:ext>
                  </a:extLst>
                </p:cNvPr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>
                  <a:extLst>
                    <a:ext uri="{FF2B5EF4-FFF2-40B4-BE49-F238E27FC236}">
                      <a16:creationId xmlns:a16="http://schemas.microsoft.com/office/drawing/2014/main" xmlns="" id="{15921A3C-626F-460E-AC4E-6BA983643DCD}"/>
                    </a:ext>
                  </a:extLst>
                </p:cNvPr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Connector 424">
                  <a:extLst>
                    <a:ext uri="{FF2B5EF4-FFF2-40B4-BE49-F238E27FC236}">
                      <a16:creationId xmlns:a16="http://schemas.microsoft.com/office/drawing/2014/main" xmlns="" id="{178DB947-6282-40FB-8763-AE3F9557AAAE}"/>
                    </a:ext>
                  </a:extLst>
                </p:cNvPr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>
                  <a:extLst>
                    <a:ext uri="{FF2B5EF4-FFF2-40B4-BE49-F238E27FC236}">
                      <a16:creationId xmlns:a16="http://schemas.microsoft.com/office/drawing/2014/main" xmlns="" id="{2653A389-0D90-47D6-8E02-A40E5574F129}"/>
                    </a:ext>
                  </a:extLst>
                </p:cNvPr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xmlns="" id="{F570EAEA-2039-4258-9EC2-C25F42A7BBA2}"/>
                    </a:ext>
                  </a:extLst>
                </p:cNvPr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:a16="http://schemas.microsoft.com/office/drawing/2014/main" xmlns="" id="{B541D0F0-DE4C-40E5-9417-E4ABD32B1485}"/>
                    </a:ext>
                  </a:extLst>
                </p:cNvPr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:a16="http://schemas.microsoft.com/office/drawing/2014/main" xmlns="" id="{1FB22224-744F-4461-939A-9DD19D4AA1C2}"/>
                    </a:ext>
                  </a:extLst>
                </p:cNvPr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Connector 429">
                  <a:extLst>
                    <a:ext uri="{FF2B5EF4-FFF2-40B4-BE49-F238E27FC236}">
                      <a16:creationId xmlns:a16="http://schemas.microsoft.com/office/drawing/2014/main" xmlns="" id="{EF16CFC8-83CC-466C-831B-5290E07AC7EE}"/>
                    </a:ext>
                  </a:extLst>
                </p:cNvPr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>
                  <a:extLst>
                    <a:ext uri="{FF2B5EF4-FFF2-40B4-BE49-F238E27FC236}">
                      <a16:creationId xmlns:a16="http://schemas.microsoft.com/office/drawing/2014/main" xmlns="" id="{33DE36CD-6F85-4E59-BC3A-A1CFC1E50277}"/>
                    </a:ext>
                  </a:extLst>
                </p:cNvPr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0" name="Group 46">
                <a:extLst>
                  <a:ext uri="{FF2B5EF4-FFF2-40B4-BE49-F238E27FC236}">
                    <a16:creationId xmlns:a16="http://schemas.microsoft.com/office/drawing/2014/main" xmlns="" id="{0E82FE5A-8B7D-4B12-B015-03E2D220E5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01" name="Straight Connector 400">
                  <a:extLst>
                    <a:ext uri="{FF2B5EF4-FFF2-40B4-BE49-F238E27FC236}">
                      <a16:creationId xmlns:a16="http://schemas.microsoft.com/office/drawing/2014/main" xmlns="" id="{E069AC3D-22D6-439B-B249-00C960D7EC5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>
                  <a:extLst>
                    <a:ext uri="{FF2B5EF4-FFF2-40B4-BE49-F238E27FC236}">
                      <a16:creationId xmlns:a16="http://schemas.microsoft.com/office/drawing/2014/main" xmlns="" id="{4E9E93E2-B6F5-4F9B-B8E3-0B09766ED60B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Straight Connector 402">
                  <a:extLst>
                    <a:ext uri="{FF2B5EF4-FFF2-40B4-BE49-F238E27FC236}">
                      <a16:creationId xmlns:a16="http://schemas.microsoft.com/office/drawing/2014/main" xmlns="" id="{A81868A6-5AC7-45EC-9CA7-767FB163461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>
                  <a:extLst>
                    <a:ext uri="{FF2B5EF4-FFF2-40B4-BE49-F238E27FC236}">
                      <a16:creationId xmlns:a16="http://schemas.microsoft.com/office/drawing/2014/main" xmlns="" id="{A4B31377-F5E9-46D4-95F6-98B01E0E934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:a16="http://schemas.microsoft.com/office/drawing/2014/main" xmlns="" id="{76F94BC5-DD9E-4481-8B31-A794502318A9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>
                  <a:extLst>
                    <a:ext uri="{FF2B5EF4-FFF2-40B4-BE49-F238E27FC236}">
                      <a16:creationId xmlns:a16="http://schemas.microsoft.com/office/drawing/2014/main" xmlns="" id="{EA4D30C9-CC92-4C07-94FC-742D6A63BA46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Straight Connector 406">
                  <a:extLst>
                    <a:ext uri="{FF2B5EF4-FFF2-40B4-BE49-F238E27FC236}">
                      <a16:creationId xmlns:a16="http://schemas.microsoft.com/office/drawing/2014/main" xmlns="" id="{B523A81D-0EB4-4DCB-863A-F47591AEB33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344770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>
                  <a:extLst>
                    <a:ext uri="{FF2B5EF4-FFF2-40B4-BE49-F238E27FC236}">
                      <a16:creationId xmlns:a16="http://schemas.microsoft.com/office/drawing/2014/main" xmlns="" id="{6C38961E-835C-49FF-9725-A5C1D31EEE4F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Straight Connector 408">
                  <a:extLst>
                    <a:ext uri="{FF2B5EF4-FFF2-40B4-BE49-F238E27FC236}">
                      <a16:creationId xmlns:a16="http://schemas.microsoft.com/office/drawing/2014/main" xmlns="" id="{26530674-8BE5-4ECB-8333-78A585AC0423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>
                  <a:extLst>
                    <a:ext uri="{FF2B5EF4-FFF2-40B4-BE49-F238E27FC236}">
                      <a16:creationId xmlns:a16="http://schemas.microsoft.com/office/drawing/2014/main" xmlns="" id="{45744AD2-64AC-45D7-8A00-C6421067341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>
                  <a:extLst>
                    <a:ext uri="{FF2B5EF4-FFF2-40B4-BE49-F238E27FC236}">
                      <a16:creationId xmlns:a16="http://schemas.microsoft.com/office/drawing/2014/main" xmlns="" id="{1BD9C0D7-719D-4783-9BC3-51034E2D103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xmlns="" id="{5ED5B4C1-5C20-4BB7-96B6-A67A9BE23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366" name="Group 49">
                <a:extLst>
                  <a:ext uri="{FF2B5EF4-FFF2-40B4-BE49-F238E27FC236}">
                    <a16:creationId xmlns:a16="http://schemas.microsoft.com/office/drawing/2014/main" xmlns="" id="{29E78E16-3978-4FC7-BD9E-3C69F57938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xmlns="" id="{CBE3E6BB-CB06-47FC-936A-4BD01E35CF60}"/>
                    </a:ext>
                  </a:extLst>
                </p:cNvPr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Connector 379">
                  <a:extLst>
                    <a:ext uri="{FF2B5EF4-FFF2-40B4-BE49-F238E27FC236}">
                      <a16:creationId xmlns:a16="http://schemas.microsoft.com/office/drawing/2014/main" xmlns="" id="{FC6950A6-75BA-4D56-980D-0B51668D0709}"/>
                    </a:ext>
                  </a:extLst>
                </p:cNvPr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>
                  <a:extLst>
                    <a:ext uri="{FF2B5EF4-FFF2-40B4-BE49-F238E27FC236}">
                      <a16:creationId xmlns:a16="http://schemas.microsoft.com/office/drawing/2014/main" xmlns="" id="{8C39F45F-E794-4650-92FA-3C27E5081735}"/>
                    </a:ext>
                  </a:extLst>
                </p:cNvPr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xmlns="" id="{8B083532-75CC-453E-8681-D5C2DC909CAC}"/>
                    </a:ext>
                  </a:extLst>
                </p:cNvPr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>
                  <a:extLst>
                    <a:ext uri="{FF2B5EF4-FFF2-40B4-BE49-F238E27FC236}">
                      <a16:creationId xmlns:a16="http://schemas.microsoft.com/office/drawing/2014/main" xmlns="" id="{7483248B-AC61-4133-A512-69C8581E45A0}"/>
                    </a:ext>
                  </a:extLst>
                </p:cNvPr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>
                  <a:extLst>
                    <a:ext uri="{FF2B5EF4-FFF2-40B4-BE49-F238E27FC236}">
                      <a16:creationId xmlns:a16="http://schemas.microsoft.com/office/drawing/2014/main" xmlns="" id="{9C55CE46-D9B4-4C86-B346-F48EFFBB1FFF}"/>
                    </a:ext>
                  </a:extLst>
                </p:cNvPr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xmlns="" id="{A759858D-B339-4288-AE48-DB0B8B387882}"/>
                    </a:ext>
                  </a:extLst>
                </p:cNvPr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xmlns="" id="{40B30F94-FB12-43AC-B677-A7C6F16B6458}"/>
                    </a:ext>
                  </a:extLst>
                </p:cNvPr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xmlns="" id="{BBB774D9-2330-4567-85F9-B9397E9F1923}"/>
                    </a:ext>
                  </a:extLst>
                </p:cNvPr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>
                  <a:extLst>
                    <a:ext uri="{FF2B5EF4-FFF2-40B4-BE49-F238E27FC236}">
                      <a16:creationId xmlns:a16="http://schemas.microsoft.com/office/drawing/2014/main" xmlns="" id="{6DD7FFFD-DFC2-48F0-A64B-01EFBABB8B5F}"/>
                    </a:ext>
                  </a:extLst>
                </p:cNvPr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xmlns="" id="{3976199B-1EFC-41B0-B497-E4AE7E93D4B9}"/>
                    </a:ext>
                  </a:extLst>
                </p:cNvPr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xmlns="" id="{73DDBFCE-A47C-41FC-82CF-FD307E0B7167}"/>
                    </a:ext>
                  </a:extLst>
                </p:cNvPr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xmlns="" id="{B089C4F9-C5BC-4761-9047-D00D5906F10B}"/>
                    </a:ext>
                  </a:extLst>
                </p:cNvPr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>
                  <a:extLst>
                    <a:ext uri="{FF2B5EF4-FFF2-40B4-BE49-F238E27FC236}">
                      <a16:creationId xmlns:a16="http://schemas.microsoft.com/office/drawing/2014/main" xmlns="" id="{65E42552-F30D-41A2-9721-8B87844BDF0E}"/>
                    </a:ext>
                  </a:extLst>
                </p:cNvPr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xmlns="" id="{3B39A3CB-6C80-40E5-BD76-A6A1742B1BAF}"/>
                    </a:ext>
                  </a:extLst>
                </p:cNvPr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xmlns="" id="{C332CE47-647C-4EBF-BFA4-4B5E12F79E7D}"/>
                    </a:ext>
                  </a:extLst>
                </p:cNvPr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>
                  <a:extLst>
                    <a:ext uri="{FF2B5EF4-FFF2-40B4-BE49-F238E27FC236}">
                      <a16:creationId xmlns:a16="http://schemas.microsoft.com/office/drawing/2014/main" xmlns="" id="{38A68C4D-02A5-444C-AADD-D177EA1CCB2E}"/>
                    </a:ext>
                  </a:extLst>
                </p:cNvPr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>
                  <a:extLst>
                    <a:ext uri="{FF2B5EF4-FFF2-40B4-BE49-F238E27FC236}">
                      <a16:creationId xmlns:a16="http://schemas.microsoft.com/office/drawing/2014/main" xmlns="" id="{739A9A5A-24FA-4449-9F7D-43C6993BA2B9}"/>
                    </a:ext>
                  </a:extLst>
                </p:cNvPr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>
                  <a:extLst>
                    <a:ext uri="{FF2B5EF4-FFF2-40B4-BE49-F238E27FC236}">
                      <a16:creationId xmlns:a16="http://schemas.microsoft.com/office/drawing/2014/main" xmlns="" id="{088982CA-68DB-487F-B3B7-8189FB4C3F84}"/>
                    </a:ext>
                  </a:extLst>
                </p:cNvPr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xmlns="" id="{E5A3C701-C29E-426A-8ADF-9EC969B23309}"/>
                    </a:ext>
                  </a:extLst>
                </p:cNvPr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7" name="Group 50">
                <a:extLst>
                  <a:ext uri="{FF2B5EF4-FFF2-40B4-BE49-F238E27FC236}">
                    <a16:creationId xmlns:a16="http://schemas.microsoft.com/office/drawing/2014/main" xmlns="" id="{2BF7C968-E7CD-4D33-AE75-7617BD2D37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xmlns="" id="{6C0C1B99-DE71-4B58-A57F-6E61880F23A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:a16="http://schemas.microsoft.com/office/drawing/2014/main" xmlns="" id="{1B2E0FD6-7115-4959-8B56-CC60C86F10C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Connector 369">
                  <a:extLst>
                    <a:ext uri="{FF2B5EF4-FFF2-40B4-BE49-F238E27FC236}">
                      <a16:creationId xmlns:a16="http://schemas.microsoft.com/office/drawing/2014/main" xmlns="" id="{901EB986-FE54-4F95-97B2-46449E149616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xmlns="" id="{DA2A34B2-9C11-47CF-9AD0-8D6F03B7DCF1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xmlns="" id="{49AA9139-347D-4122-B05B-B4AB7B9559B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xmlns="" id="{9F345BBA-7EB6-44CC-962E-D6C929B9383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xmlns="" id="{28CB628C-D725-4C40-839A-5814BA11DABA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:a16="http://schemas.microsoft.com/office/drawing/2014/main" xmlns="" id="{3BC96FF9-37FB-4C79-99B0-094CAC78097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xmlns="" id="{3607EEA2-92B0-47A2-8AA0-A179558851C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xmlns="" id="{F950134B-D916-4055-872C-C3A296A8598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xmlns="" id="{E001A433-FC8C-414B-B94A-C843F9A6556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8" name="Group 82">
              <a:extLst>
                <a:ext uri="{FF2B5EF4-FFF2-40B4-BE49-F238E27FC236}">
                  <a16:creationId xmlns:a16="http://schemas.microsoft.com/office/drawing/2014/main" xmlns="" id="{29B65178-000E-4D5B-AF78-014B016B8F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9941" y="404047"/>
              <a:ext cx="6253487" cy="3321180"/>
              <a:chOff x="0" y="0"/>
              <a:chExt cx="12192000" cy="6858000"/>
            </a:xfrm>
          </p:grpSpPr>
          <p:grpSp>
            <p:nvGrpSpPr>
              <p:cNvPr id="333" name="Group 83">
                <a:extLst>
                  <a:ext uri="{FF2B5EF4-FFF2-40B4-BE49-F238E27FC236}">
                    <a16:creationId xmlns:a16="http://schemas.microsoft.com/office/drawing/2014/main" xmlns="" id="{24DF130E-0F42-4312-AC64-EB9DE16CF2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46" name="Straight Connector 345">
                  <a:extLst>
                    <a:ext uri="{FF2B5EF4-FFF2-40B4-BE49-F238E27FC236}">
                      <a16:creationId xmlns:a16="http://schemas.microsoft.com/office/drawing/2014/main" xmlns="" id="{018DE405-5BCC-4E3F-937C-006691A92162}"/>
                    </a:ext>
                  </a:extLst>
                </p:cNvPr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>
                  <a:extLst>
                    <a:ext uri="{FF2B5EF4-FFF2-40B4-BE49-F238E27FC236}">
                      <a16:creationId xmlns:a16="http://schemas.microsoft.com/office/drawing/2014/main" xmlns="" id="{0E383E83-5519-4846-8E45-77B57CDEC37B}"/>
                    </a:ext>
                  </a:extLst>
                </p:cNvPr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Connector 347">
                  <a:extLst>
                    <a:ext uri="{FF2B5EF4-FFF2-40B4-BE49-F238E27FC236}">
                      <a16:creationId xmlns:a16="http://schemas.microsoft.com/office/drawing/2014/main" xmlns="" id="{C11F698A-F29D-41AF-A4BE-46329935670F}"/>
                    </a:ext>
                  </a:extLst>
                </p:cNvPr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Straight Connector 348">
                  <a:extLst>
                    <a:ext uri="{FF2B5EF4-FFF2-40B4-BE49-F238E27FC236}">
                      <a16:creationId xmlns:a16="http://schemas.microsoft.com/office/drawing/2014/main" xmlns="" id="{207E3613-10E5-4396-950C-2836F43B0A21}"/>
                    </a:ext>
                  </a:extLst>
                </p:cNvPr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>
                  <a:extLst>
                    <a:ext uri="{FF2B5EF4-FFF2-40B4-BE49-F238E27FC236}">
                      <a16:creationId xmlns:a16="http://schemas.microsoft.com/office/drawing/2014/main" xmlns="" id="{1B22A01A-E625-4677-8F4E-2B18A2E61E00}"/>
                    </a:ext>
                  </a:extLst>
                </p:cNvPr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>
                  <a:extLst>
                    <a:ext uri="{FF2B5EF4-FFF2-40B4-BE49-F238E27FC236}">
                      <a16:creationId xmlns:a16="http://schemas.microsoft.com/office/drawing/2014/main" xmlns="" id="{EF74C93A-BE6A-4379-A62E-DC777700A8A9}"/>
                    </a:ext>
                  </a:extLst>
                </p:cNvPr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>
                  <a:extLst>
                    <a:ext uri="{FF2B5EF4-FFF2-40B4-BE49-F238E27FC236}">
                      <a16:creationId xmlns:a16="http://schemas.microsoft.com/office/drawing/2014/main" xmlns="" id="{7ADD1DD5-3FFD-4521-AD07-D3615803132D}"/>
                    </a:ext>
                  </a:extLst>
                </p:cNvPr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Connector 352">
                  <a:extLst>
                    <a:ext uri="{FF2B5EF4-FFF2-40B4-BE49-F238E27FC236}">
                      <a16:creationId xmlns:a16="http://schemas.microsoft.com/office/drawing/2014/main" xmlns="" id="{D474E7C1-F940-4BE1-A720-028995C4F3E6}"/>
                    </a:ext>
                  </a:extLst>
                </p:cNvPr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Straight Connector 353">
                  <a:extLst>
                    <a:ext uri="{FF2B5EF4-FFF2-40B4-BE49-F238E27FC236}">
                      <a16:creationId xmlns:a16="http://schemas.microsoft.com/office/drawing/2014/main" xmlns="" id="{031162BC-0C56-4708-9C95-0B38C0CC3F41}"/>
                    </a:ext>
                  </a:extLst>
                </p:cNvPr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Connector 354">
                  <a:extLst>
                    <a:ext uri="{FF2B5EF4-FFF2-40B4-BE49-F238E27FC236}">
                      <a16:creationId xmlns:a16="http://schemas.microsoft.com/office/drawing/2014/main" xmlns="" id="{28E060BC-036C-49BD-A71C-FCE5C94D80E1}"/>
                    </a:ext>
                  </a:extLst>
                </p:cNvPr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355">
                  <a:extLst>
                    <a:ext uri="{FF2B5EF4-FFF2-40B4-BE49-F238E27FC236}">
                      <a16:creationId xmlns:a16="http://schemas.microsoft.com/office/drawing/2014/main" xmlns="" id="{718DD77C-1520-4CBD-BADA-31FAE9C3F618}"/>
                    </a:ext>
                  </a:extLst>
                </p:cNvPr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xmlns="" id="{867F43C2-909A-438A-85A3-4E3C9BEAD751}"/>
                    </a:ext>
                  </a:extLst>
                </p:cNvPr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xmlns="" id="{13883F73-B18F-4C23-9330-88E066E8492D}"/>
                    </a:ext>
                  </a:extLst>
                </p:cNvPr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>
                  <a:extLst>
                    <a:ext uri="{FF2B5EF4-FFF2-40B4-BE49-F238E27FC236}">
                      <a16:creationId xmlns:a16="http://schemas.microsoft.com/office/drawing/2014/main" xmlns="" id="{66ED2086-2CFE-4B99-99B9-1AA2FD428F1D}"/>
                    </a:ext>
                  </a:extLst>
                </p:cNvPr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>
                  <a:extLst>
                    <a:ext uri="{FF2B5EF4-FFF2-40B4-BE49-F238E27FC236}">
                      <a16:creationId xmlns:a16="http://schemas.microsoft.com/office/drawing/2014/main" xmlns="" id="{3823BAD1-A7E1-4C27-B479-7103CDB8D072}"/>
                    </a:ext>
                  </a:extLst>
                </p:cNvPr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xmlns="" id="{CCB780A7-6D3F-4783-A53F-D4264877AE3B}"/>
                    </a:ext>
                  </a:extLst>
                </p:cNvPr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>
                  <a:extLst>
                    <a:ext uri="{FF2B5EF4-FFF2-40B4-BE49-F238E27FC236}">
                      <a16:creationId xmlns:a16="http://schemas.microsoft.com/office/drawing/2014/main" xmlns="" id="{6FB069B4-1A54-46ED-8EAC-83D781C0FDE0}"/>
                    </a:ext>
                  </a:extLst>
                </p:cNvPr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xmlns="" id="{068AFDDB-FF0E-4D43-A162-91CB17ED0682}"/>
                    </a:ext>
                  </a:extLst>
                </p:cNvPr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>
                  <a:extLst>
                    <a:ext uri="{FF2B5EF4-FFF2-40B4-BE49-F238E27FC236}">
                      <a16:creationId xmlns:a16="http://schemas.microsoft.com/office/drawing/2014/main" xmlns="" id="{2A33B699-CDF4-4B80-BF53-8EF31AA94681}"/>
                    </a:ext>
                  </a:extLst>
                </p:cNvPr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>
                  <a:extLst>
                    <a:ext uri="{FF2B5EF4-FFF2-40B4-BE49-F238E27FC236}">
                      <a16:creationId xmlns:a16="http://schemas.microsoft.com/office/drawing/2014/main" xmlns="" id="{2F83DD24-9985-4085-8F14-3649B33EC5BD}"/>
                    </a:ext>
                  </a:extLst>
                </p:cNvPr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4" name="Group 84">
                <a:extLst>
                  <a:ext uri="{FF2B5EF4-FFF2-40B4-BE49-F238E27FC236}">
                    <a16:creationId xmlns:a16="http://schemas.microsoft.com/office/drawing/2014/main" xmlns="" id="{E087A0F6-D300-4430-84EE-6DC23F4C6B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35" name="Straight Connector 334">
                  <a:extLst>
                    <a:ext uri="{FF2B5EF4-FFF2-40B4-BE49-F238E27FC236}">
                      <a16:creationId xmlns:a16="http://schemas.microsoft.com/office/drawing/2014/main" xmlns="" id="{DCDF4816-CB42-4E8B-9BB7-CEF33B6E42C6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>
                  <a:extLst>
                    <a:ext uri="{FF2B5EF4-FFF2-40B4-BE49-F238E27FC236}">
                      <a16:creationId xmlns:a16="http://schemas.microsoft.com/office/drawing/2014/main" xmlns="" id="{551BC7B9-76FF-49EE-A83C-AB393961F6F9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xmlns="" id="{96FDD492-322B-4EE5-8204-2947D46FD83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xmlns="" id="{4AFC4DE1-C84D-4591-BDB5-B0C7CFC41F1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>
                  <a:extLst>
                    <a:ext uri="{FF2B5EF4-FFF2-40B4-BE49-F238E27FC236}">
                      <a16:creationId xmlns:a16="http://schemas.microsoft.com/office/drawing/2014/main" xmlns="" id="{77780D5A-56C9-4C3C-B802-52424E07CB8A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>
                  <a:extLst>
                    <a:ext uri="{FF2B5EF4-FFF2-40B4-BE49-F238E27FC236}">
                      <a16:creationId xmlns:a16="http://schemas.microsoft.com/office/drawing/2014/main" xmlns="" id="{63FC65DC-E490-4A2F-8DE8-0EE03FA265E7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:a16="http://schemas.microsoft.com/office/drawing/2014/main" xmlns="" id="{42D21B4C-9E66-48C7-9983-30A8CBF6F2C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34473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:a16="http://schemas.microsoft.com/office/drawing/2014/main" xmlns="" id="{69B50E37-D1EE-4BC7-8154-E4807CE60AD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342">
                  <a:extLst>
                    <a:ext uri="{FF2B5EF4-FFF2-40B4-BE49-F238E27FC236}">
                      <a16:creationId xmlns:a16="http://schemas.microsoft.com/office/drawing/2014/main" xmlns="" id="{7A057810-E28A-4E06-A0C1-7C703AB4B582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:a16="http://schemas.microsoft.com/office/drawing/2014/main" xmlns="" id="{92D6B837-DC06-4A98-B5C3-66F23E5627F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:a16="http://schemas.microsoft.com/office/drawing/2014/main" xmlns="" id="{B6403530-2C2E-41FA-8541-7A25A4993D7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9" name="Group 116">
              <a:extLst>
                <a:ext uri="{FF2B5EF4-FFF2-40B4-BE49-F238E27FC236}">
                  <a16:creationId xmlns:a16="http://schemas.microsoft.com/office/drawing/2014/main" xmlns="" id="{FB3C7E97-B987-445D-AAF2-C2A4F35AF7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300" name="Group 117">
                <a:extLst>
                  <a:ext uri="{FF2B5EF4-FFF2-40B4-BE49-F238E27FC236}">
                    <a16:creationId xmlns:a16="http://schemas.microsoft.com/office/drawing/2014/main" xmlns="" id="{A8FE8E90-D442-4871-A579-82F6E324FB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13" name="Straight Connector 312">
                  <a:extLst>
                    <a:ext uri="{FF2B5EF4-FFF2-40B4-BE49-F238E27FC236}">
                      <a16:creationId xmlns:a16="http://schemas.microsoft.com/office/drawing/2014/main" xmlns="" id="{B0DCA25C-525A-4FCB-AF91-355D3B48B8DF}"/>
                    </a:ext>
                  </a:extLst>
                </p:cNvPr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>
                  <a:extLst>
                    <a:ext uri="{FF2B5EF4-FFF2-40B4-BE49-F238E27FC236}">
                      <a16:creationId xmlns:a16="http://schemas.microsoft.com/office/drawing/2014/main" xmlns="" id="{24ABC5BC-3C8F-4847-B73F-125F3BB76687}"/>
                    </a:ext>
                  </a:extLst>
                </p:cNvPr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>
                  <a:extLst>
                    <a:ext uri="{FF2B5EF4-FFF2-40B4-BE49-F238E27FC236}">
                      <a16:creationId xmlns:a16="http://schemas.microsoft.com/office/drawing/2014/main" xmlns="" id="{CCA7503A-0EC4-469C-9D5C-5788FFEFAAAA}"/>
                    </a:ext>
                  </a:extLst>
                </p:cNvPr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xmlns="" id="{6C5CE37E-0122-43D3-8C97-333D9C037AFE}"/>
                    </a:ext>
                  </a:extLst>
                </p:cNvPr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:a16="http://schemas.microsoft.com/office/drawing/2014/main" xmlns="" id="{72BC4E39-8F50-4E6B-A950-ADF4864F3F21}"/>
                    </a:ext>
                  </a:extLst>
                </p:cNvPr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>
                  <a:extLst>
                    <a:ext uri="{FF2B5EF4-FFF2-40B4-BE49-F238E27FC236}">
                      <a16:creationId xmlns:a16="http://schemas.microsoft.com/office/drawing/2014/main" xmlns="" id="{F0B32447-D387-4DB3-9B3B-A87B1804DA15}"/>
                    </a:ext>
                  </a:extLst>
                </p:cNvPr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>
                  <a:extLst>
                    <a:ext uri="{FF2B5EF4-FFF2-40B4-BE49-F238E27FC236}">
                      <a16:creationId xmlns:a16="http://schemas.microsoft.com/office/drawing/2014/main" xmlns="" id="{AC4312D7-7BAC-4412-819C-5500C343CBAE}"/>
                    </a:ext>
                  </a:extLst>
                </p:cNvPr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:a16="http://schemas.microsoft.com/office/drawing/2014/main" xmlns="" id="{AA0D5FB4-C767-4527-855E-0CCBA1890363}"/>
                    </a:ext>
                  </a:extLst>
                </p:cNvPr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>
                  <a:extLst>
                    <a:ext uri="{FF2B5EF4-FFF2-40B4-BE49-F238E27FC236}">
                      <a16:creationId xmlns:a16="http://schemas.microsoft.com/office/drawing/2014/main" xmlns="" id="{9CB252D8-632C-49AF-9B51-B3244B6E3728}"/>
                    </a:ext>
                  </a:extLst>
                </p:cNvPr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>
                  <a:extLst>
                    <a:ext uri="{FF2B5EF4-FFF2-40B4-BE49-F238E27FC236}">
                      <a16:creationId xmlns:a16="http://schemas.microsoft.com/office/drawing/2014/main" xmlns="" id="{81496C7F-CA68-4A68-8DCC-0E08C6C97CB3}"/>
                    </a:ext>
                  </a:extLst>
                </p:cNvPr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>
                  <a:extLst>
                    <a:ext uri="{FF2B5EF4-FFF2-40B4-BE49-F238E27FC236}">
                      <a16:creationId xmlns:a16="http://schemas.microsoft.com/office/drawing/2014/main" xmlns="" id="{740346F6-2C28-493E-91D6-B947D3ABA43E}"/>
                    </a:ext>
                  </a:extLst>
                </p:cNvPr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>
                  <a:extLst>
                    <a:ext uri="{FF2B5EF4-FFF2-40B4-BE49-F238E27FC236}">
                      <a16:creationId xmlns:a16="http://schemas.microsoft.com/office/drawing/2014/main" xmlns="" id="{D60174E1-A51D-40D1-8F3A-40F44CCF5060}"/>
                    </a:ext>
                  </a:extLst>
                </p:cNvPr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>
                  <a:extLst>
                    <a:ext uri="{FF2B5EF4-FFF2-40B4-BE49-F238E27FC236}">
                      <a16:creationId xmlns:a16="http://schemas.microsoft.com/office/drawing/2014/main" xmlns="" id="{6961B5EB-A553-40C0-8F68-57C656B7F5C9}"/>
                    </a:ext>
                  </a:extLst>
                </p:cNvPr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>
                  <a:extLst>
                    <a:ext uri="{FF2B5EF4-FFF2-40B4-BE49-F238E27FC236}">
                      <a16:creationId xmlns:a16="http://schemas.microsoft.com/office/drawing/2014/main" xmlns="" id="{72B505A2-EC74-48EC-A455-116111AEEDBC}"/>
                    </a:ext>
                  </a:extLst>
                </p:cNvPr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xmlns="" id="{8CBE4170-2466-4705-9D5D-1A77E72AA63C}"/>
                    </a:ext>
                  </a:extLst>
                </p:cNvPr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:a16="http://schemas.microsoft.com/office/drawing/2014/main" xmlns="" id="{BF9127F0-BD0A-4066-B249-75C70C22C3B6}"/>
                    </a:ext>
                  </a:extLst>
                </p:cNvPr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Connector 328">
                  <a:extLst>
                    <a:ext uri="{FF2B5EF4-FFF2-40B4-BE49-F238E27FC236}">
                      <a16:creationId xmlns:a16="http://schemas.microsoft.com/office/drawing/2014/main" xmlns="" id="{FCB0C980-AD10-40DC-B438-E6268D0F7AA3}"/>
                    </a:ext>
                  </a:extLst>
                </p:cNvPr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>
                  <a:extLst>
                    <a:ext uri="{FF2B5EF4-FFF2-40B4-BE49-F238E27FC236}">
                      <a16:creationId xmlns:a16="http://schemas.microsoft.com/office/drawing/2014/main" xmlns="" id="{D787BE8D-35B5-43EA-BD4C-325ABAD8F34C}"/>
                    </a:ext>
                  </a:extLst>
                </p:cNvPr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330">
                  <a:extLst>
                    <a:ext uri="{FF2B5EF4-FFF2-40B4-BE49-F238E27FC236}">
                      <a16:creationId xmlns:a16="http://schemas.microsoft.com/office/drawing/2014/main" xmlns="" id="{69530BEC-AB82-4726-B9A3-306A7369DB14}"/>
                    </a:ext>
                  </a:extLst>
                </p:cNvPr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>
                  <a:extLst>
                    <a:ext uri="{FF2B5EF4-FFF2-40B4-BE49-F238E27FC236}">
                      <a16:creationId xmlns:a16="http://schemas.microsoft.com/office/drawing/2014/main" xmlns="" id="{62478947-1DFE-4261-8BFB-2D6B092E041A}"/>
                    </a:ext>
                  </a:extLst>
                </p:cNvPr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1" name="Group 118">
                <a:extLst>
                  <a:ext uri="{FF2B5EF4-FFF2-40B4-BE49-F238E27FC236}">
                    <a16:creationId xmlns:a16="http://schemas.microsoft.com/office/drawing/2014/main" xmlns="" id="{178AB2B2-34B4-42DB-8A6F-CB1030C233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02" name="Straight Connector 301">
                  <a:extLst>
                    <a:ext uri="{FF2B5EF4-FFF2-40B4-BE49-F238E27FC236}">
                      <a16:creationId xmlns:a16="http://schemas.microsoft.com/office/drawing/2014/main" xmlns="" id="{80DE438D-3452-42C0-ACAB-E18EF9B74942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xmlns="" id="{E2D152BF-F730-405B-97F9-51FC7A3A7553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:a16="http://schemas.microsoft.com/office/drawing/2014/main" xmlns="" id="{250EBF58-D820-42B5-9665-8F3BABB56260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>
                  <a:extLst>
                    <a:ext uri="{FF2B5EF4-FFF2-40B4-BE49-F238E27FC236}">
                      <a16:creationId xmlns:a16="http://schemas.microsoft.com/office/drawing/2014/main" xmlns="" id="{D22F3E6A-BE80-47E1-9C0D-B658B7B9019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>
                  <a:extLst>
                    <a:ext uri="{FF2B5EF4-FFF2-40B4-BE49-F238E27FC236}">
                      <a16:creationId xmlns:a16="http://schemas.microsoft.com/office/drawing/2014/main" xmlns="" id="{938F62BC-FE8D-4EF3-844B-01351B5407C4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>
                  <a:extLst>
                    <a:ext uri="{FF2B5EF4-FFF2-40B4-BE49-F238E27FC236}">
                      <a16:creationId xmlns:a16="http://schemas.microsoft.com/office/drawing/2014/main" xmlns="" id="{262FE02D-3FFB-42F0-90F8-716E9CAF421D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>
                  <a:extLst>
                    <a:ext uri="{FF2B5EF4-FFF2-40B4-BE49-F238E27FC236}">
                      <a16:creationId xmlns:a16="http://schemas.microsoft.com/office/drawing/2014/main" xmlns="" id="{160A2F7D-3A30-4CDD-AD5A-7D6E3492F861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xmlns="" id="{49E81026-05C4-4464-A208-B1AE02D3BC15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>
                  <a:extLst>
                    <a:ext uri="{FF2B5EF4-FFF2-40B4-BE49-F238E27FC236}">
                      <a16:creationId xmlns:a16="http://schemas.microsoft.com/office/drawing/2014/main" xmlns="" id="{A09BB46C-8766-4E87-83FE-D61CA4F0341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>
                  <a:extLst>
                    <a:ext uri="{FF2B5EF4-FFF2-40B4-BE49-F238E27FC236}">
                      <a16:creationId xmlns:a16="http://schemas.microsoft.com/office/drawing/2014/main" xmlns="" id="{06D5D9BC-766B-4B39-BB8A-C7ECF30625D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xmlns="" id="{8F9D400E-CC88-4B2A-BEC5-DB6FB0E68B0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xmlns="" id="{F75DC795-2F15-44F6-A33F-F924DEBE1319}"/>
              </a:ext>
            </a:extLst>
          </p:cNvPr>
          <p:cNvSpPr/>
          <p:nvPr/>
        </p:nvSpPr>
        <p:spPr>
          <a:xfrm>
            <a:off x="0" y="-502236"/>
            <a:ext cx="1527117" cy="7581887"/>
          </a:xfrm>
          <a:custGeom>
            <a:avLst/>
            <a:gdLst>
              <a:gd name="connsiteX0" fmla="*/ 0 w 1527117"/>
              <a:gd name="connsiteY0" fmla="*/ 0 h 7581887"/>
              <a:gd name="connsiteX1" fmla="*/ 1527117 w 1527117"/>
              <a:gd name="connsiteY1" fmla="*/ 0 h 7581887"/>
              <a:gd name="connsiteX2" fmla="*/ 1527117 w 1527117"/>
              <a:gd name="connsiteY2" fmla="*/ 3610434 h 7581887"/>
              <a:gd name="connsiteX3" fmla="*/ 682896 w 1527117"/>
              <a:gd name="connsiteY3" fmla="*/ 3610434 h 7581887"/>
              <a:gd name="connsiteX4" fmla="*/ 554180 w 1527117"/>
              <a:gd name="connsiteY4" fmla="*/ 3739150 h 7581887"/>
              <a:gd name="connsiteX5" fmla="*/ 554180 w 1527117"/>
              <a:gd name="connsiteY5" fmla="*/ 4253996 h 7581887"/>
              <a:gd name="connsiteX6" fmla="*/ 682896 w 1527117"/>
              <a:gd name="connsiteY6" fmla="*/ 4382712 h 7581887"/>
              <a:gd name="connsiteX7" fmla="*/ 1527117 w 1527117"/>
              <a:gd name="connsiteY7" fmla="*/ 4382712 h 7581887"/>
              <a:gd name="connsiteX8" fmla="*/ 1527117 w 1527117"/>
              <a:gd name="connsiteY8" fmla="*/ 7581887 h 7581887"/>
              <a:gd name="connsiteX9" fmla="*/ 0 w 1527117"/>
              <a:gd name="connsiteY9" fmla="*/ 7581887 h 75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7117" h="7581887">
                <a:moveTo>
                  <a:pt x="0" y="0"/>
                </a:moveTo>
                <a:lnTo>
                  <a:pt x="1527117" y="0"/>
                </a:lnTo>
                <a:lnTo>
                  <a:pt x="1527117" y="3610434"/>
                </a:lnTo>
                <a:lnTo>
                  <a:pt x="682896" y="3610434"/>
                </a:lnTo>
                <a:cubicBezTo>
                  <a:pt x="611808" y="3610434"/>
                  <a:pt x="554180" y="3668062"/>
                  <a:pt x="554180" y="3739150"/>
                </a:cubicBezTo>
                <a:lnTo>
                  <a:pt x="554180" y="4253996"/>
                </a:lnTo>
                <a:cubicBezTo>
                  <a:pt x="554180" y="4325084"/>
                  <a:pt x="611808" y="4382712"/>
                  <a:pt x="682896" y="4382712"/>
                </a:cubicBezTo>
                <a:lnTo>
                  <a:pt x="1527117" y="4382712"/>
                </a:lnTo>
                <a:lnTo>
                  <a:pt x="1527117" y="7581887"/>
                </a:lnTo>
                <a:lnTo>
                  <a:pt x="0" y="7581887"/>
                </a:lnTo>
                <a:close/>
              </a:path>
            </a:pathLst>
          </a:custGeom>
          <a:solidFill>
            <a:srgbClr val="9E7E67"/>
          </a:solidFill>
          <a:ln>
            <a:solidFill>
              <a:srgbClr val="9E7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: Rounded Corners 2">
            <a:hlinkClick r:id="rId2" action="ppaction://hlinksldjump"/>
            <a:extLst>
              <a:ext uri="{FF2B5EF4-FFF2-40B4-BE49-F238E27FC236}">
                <a16:creationId xmlns:a16="http://schemas.microsoft.com/office/drawing/2014/main" xmlns="" id="{9D80C753-9719-4F84-A0A7-136AC95AD2CD}"/>
              </a:ext>
            </a:extLst>
          </p:cNvPr>
          <p:cNvSpPr/>
          <p:nvPr/>
        </p:nvSpPr>
        <p:spPr>
          <a:xfrm>
            <a:off x="98860" y="925927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1</a:t>
            </a: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xmlns="" id="{A4852EC7-943A-4467-B286-1D9882FF9C1A}"/>
              </a:ext>
            </a:extLst>
          </p:cNvPr>
          <p:cNvSpPr/>
          <p:nvPr/>
        </p:nvSpPr>
        <p:spPr>
          <a:xfrm>
            <a:off x="661549" y="3194188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3</a:t>
            </a:r>
          </a:p>
        </p:txBody>
      </p:sp>
      <p:sp>
        <p:nvSpPr>
          <p:cNvPr id="156" name="Rectangle: Rounded Corners 155">
            <a:hlinkClick r:id="rId3" action="ppaction://hlinksldjump"/>
            <a:extLst>
              <a:ext uri="{FF2B5EF4-FFF2-40B4-BE49-F238E27FC236}">
                <a16:creationId xmlns:a16="http://schemas.microsoft.com/office/drawing/2014/main" xmlns="" id="{0B1D7A02-A1E5-4107-B60B-843C9F1AAD01}"/>
              </a:ext>
            </a:extLst>
          </p:cNvPr>
          <p:cNvSpPr/>
          <p:nvPr/>
        </p:nvSpPr>
        <p:spPr>
          <a:xfrm>
            <a:off x="98860" y="5462852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5</a:t>
            </a:r>
          </a:p>
        </p:txBody>
      </p:sp>
      <p:sp>
        <p:nvSpPr>
          <p:cNvPr id="159" name="Rectangle: Rounded Corners 158">
            <a:hlinkClick r:id="rId3" action="ppaction://hlinksldjump"/>
            <a:extLst>
              <a:ext uri="{FF2B5EF4-FFF2-40B4-BE49-F238E27FC236}">
                <a16:creationId xmlns:a16="http://schemas.microsoft.com/office/drawing/2014/main" xmlns="" id="{B127496F-C5A7-4B5F-89CA-B33066811FD5}"/>
              </a:ext>
            </a:extLst>
          </p:cNvPr>
          <p:cNvSpPr/>
          <p:nvPr/>
        </p:nvSpPr>
        <p:spPr>
          <a:xfrm>
            <a:off x="98860" y="2060158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2</a:t>
            </a:r>
          </a:p>
        </p:txBody>
      </p:sp>
      <p:sp>
        <p:nvSpPr>
          <p:cNvPr id="160" name="Rectangle: Rounded Corners 159">
            <a:hlinkClick r:id="" action="ppaction://noaction"/>
            <a:extLst>
              <a:ext uri="{FF2B5EF4-FFF2-40B4-BE49-F238E27FC236}">
                <a16:creationId xmlns:a16="http://schemas.microsoft.com/office/drawing/2014/main" xmlns="" id="{413E3DCD-38DC-4034-8BEA-9D72A39236C4}"/>
              </a:ext>
            </a:extLst>
          </p:cNvPr>
          <p:cNvSpPr/>
          <p:nvPr/>
        </p:nvSpPr>
        <p:spPr>
          <a:xfrm>
            <a:off x="98860" y="4328620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76822F3C-B466-43FF-9B84-7F3A146EA12A}"/>
              </a:ext>
            </a:extLst>
          </p:cNvPr>
          <p:cNvSpPr/>
          <p:nvPr/>
        </p:nvSpPr>
        <p:spPr>
          <a:xfrm>
            <a:off x="2965139" y="1466491"/>
            <a:ext cx="8061475" cy="5158596"/>
          </a:xfrm>
          <a:prstGeom prst="rect">
            <a:avLst/>
          </a:prstGeom>
          <a:solidFill>
            <a:srgbClr val="FCF5E4"/>
          </a:solidFill>
          <a:ln>
            <a:solidFill>
              <a:srgbClr val="FCF5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7" name="Picture 4">
            <a:extLst>
              <a:ext uri="{FF2B5EF4-FFF2-40B4-BE49-F238E27FC236}">
                <a16:creationId xmlns:a16="http://schemas.microsoft.com/office/drawing/2014/main" xmlns="" id="{2E7ECE2A-01D9-4081-898C-4185951924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2100541" y="4484267"/>
            <a:ext cx="1734184" cy="2073481"/>
          </a:xfrm>
          <a:prstGeom prst="rect">
            <a:avLst/>
          </a:prstGeom>
        </p:spPr>
      </p:pic>
      <p:pic>
        <p:nvPicPr>
          <p:cNvPr id="148" name="Picture 3">
            <a:extLst>
              <a:ext uri="{FF2B5EF4-FFF2-40B4-BE49-F238E27FC236}">
                <a16:creationId xmlns:a16="http://schemas.microsoft.com/office/drawing/2014/main" xmlns="" id="{CA8AA905-BF45-424C-B991-27D911CD8E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10635870" y="-13256"/>
            <a:ext cx="1494240" cy="1653586"/>
          </a:xfrm>
          <a:prstGeom prst="rect">
            <a:avLst/>
          </a:prstGeom>
        </p:spPr>
      </p:pic>
      <p:sp>
        <p:nvSpPr>
          <p:cNvPr id="150" name="Freeform: Shape 149">
            <a:extLst>
              <a:ext uri="{FF2B5EF4-FFF2-40B4-BE49-F238E27FC236}">
                <a16:creationId xmlns:a16="http://schemas.microsoft.com/office/drawing/2014/main" xmlns="" id="{C50506CB-510B-45E6-8668-AC5BA622B347}"/>
              </a:ext>
            </a:extLst>
          </p:cNvPr>
          <p:cNvSpPr/>
          <p:nvPr/>
        </p:nvSpPr>
        <p:spPr>
          <a:xfrm rot="10186250">
            <a:off x="9949247" y="4112340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5D7A536B-DA3F-4B82-A29D-9BA8DDC4075B}"/>
              </a:ext>
            </a:extLst>
          </p:cNvPr>
          <p:cNvSpPr txBox="1"/>
          <p:nvPr/>
        </p:nvSpPr>
        <p:spPr>
          <a:xfrm>
            <a:off x="3724060" y="801595"/>
            <a:ext cx="63331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 smtClean="0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Waktu</a:t>
            </a:r>
            <a:r>
              <a:rPr lang="en-US" sz="3600" b="1" dirty="0" smtClean="0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Penelitian</a:t>
            </a:r>
            <a:endParaRPr lang="en-US" sz="3600" b="1" dirty="0">
              <a:solidFill>
                <a:srgbClr val="785E47"/>
              </a:solidFill>
              <a:latin typeface="Amellinda Weddings" pitchFamily="50" charset="0"/>
              <a:cs typeface="Times New Roman" panose="02020603050405020304" pitchFamily="18" charset="0"/>
            </a:endParaRPr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xmlns="" id="{3327F13F-F1CF-49A2-ACB7-932C5EA70A08}"/>
              </a:ext>
            </a:extLst>
          </p:cNvPr>
          <p:cNvSpPr/>
          <p:nvPr/>
        </p:nvSpPr>
        <p:spPr>
          <a:xfrm rot="10186250">
            <a:off x="10101647" y="4264740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" name="Picture 152" descr="waktu penelitian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85838" y="1633286"/>
            <a:ext cx="6630401" cy="494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0104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7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roup 28">
            <a:extLst>
              <a:ext uri="{FF2B5EF4-FFF2-40B4-BE49-F238E27FC236}">
                <a16:creationId xmlns:a16="http://schemas.microsoft.com/office/drawing/2014/main" xmlns="" id="{D3999B96-A97D-48BE-BF26-0DD4F89A2DF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1999" cy="6857999"/>
            <a:chOff x="389475" y="404047"/>
            <a:chExt cx="12173953" cy="6392365"/>
          </a:xfrm>
        </p:grpSpPr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xmlns="" id="{26835A50-19F2-41D9-9465-E3DEBEDF76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50" y="409573"/>
              <a:ext cx="6253487" cy="3321180"/>
              <a:chOff x="0" y="0"/>
              <a:chExt cx="12192000" cy="6858000"/>
            </a:xfrm>
          </p:grpSpPr>
          <p:grpSp>
            <p:nvGrpSpPr>
              <p:cNvPr id="399" name="Group 24">
                <a:extLst>
                  <a:ext uri="{FF2B5EF4-FFF2-40B4-BE49-F238E27FC236}">
                    <a16:creationId xmlns:a16="http://schemas.microsoft.com/office/drawing/2014/main" xmlns="" id="{E865E8C6-30D7-4C44-B141-C582CD1C67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412" name="Straight Connector 411">
                  <a:extLst>
                    <a:ext uri="{FF2B5EF4-FFF2-40B4-BE49-F238E27FC236}">
                      <a16:creationId xmlns:a16="http://schemas.microsoft.com/office/drawing/2014/main" xmlns="" id="{8E6639D7-A0DE-4AE8-9A3D-2051C4A3E554}"/>
                    </a:ext>
                  </a:extLst>
                </p:cNvPr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Connector 412">
                  <a:extLst>
                    <a:ext uri="{FF2B5EF4-FFF2-40B4-BE49-F238E27FC236}">
                      <a16:creationId xmlns:a16="http://schemas.microsoft.com/office/drawing/2014/main" xmlns="" id="{E56B2334-702A-47ED-AE5F-9DA2E5B90548}"/>
                    </a:ext>
                  </a:extLst>
                </p:cNvPr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>
                  <a:extLst>
                    <a:ext uri="{FF2B5EF4-FFF2-40B4-BE49-F238E27FC236}">
                      <a16:creationId xmlns:a16="http://schemas.microsoft.com/office/drawing/2014/main" xmlns="" id="{848DE76B-9BCE-46AD-BE3E-77D5BBF3C571}"/>
                    </a:ext>
                  </a:extLst>
                </p:cNvPr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Connector 414">
                  <a:extLst>
                    <a:ext uri="{FF2B5EF4-FFF2-40B4-BE49-F238E27FC236}">
                      <a16:creationId xmlns:a16="http://schemas.microsoft.com/office/drawing/2014/main" xmlns="" id="{CAF878A3-C7D5-49D4-817A-E33AC5576F27}"/>
                    </a:ext>
                  </a:extLst>
                </p:cNvPr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Connector 415">
                  <a:extLst>
                    <a:ext uri="{FF2B5EF4-FFF2-40B4-BE49-F238E27FC236}">
                      <a16:creationId xmlns:a16="http://schemas.microsoft.com/office/drawing/2014/main" xmlns="" id="{6A7959A5-5B4D-4BA0-990E-605B076DFA71}"/>
                    </a:ext>
                  </a:extLst>
                </p:cNvPr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>
                  <a:extLst>
                    <a:ext uri="{FF2B5EF4-FFF2-40B4-BE49-F238E27FC236}">
                      <a16:creationId xmlns:a16="http://schemas.microsoft.com/office/drawing/2014/main" xmlns="" id="{0C71BC02-EFCC-4735-894D-4A1C8941259E}"/>
                    </a:ext>
                  </a:extLst>
                </p:cNvPr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Straight Connector 417">
                  <a:extLst>
                    <a:ext uri="{FF2B5EF4-FFF2-40B4-BE49-F238E27FC236}">
                      <a16:creationId xmlns:a16="http://schemas.microsoft.com/office/drawing/2014/main" xmlns="" id="{E929CFB1-B9FF-493E-B587-845BB47CFDA6}"/>
                    </a:ext>
                  </a:extLst>
                </p:cNvPr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418">
                  <a:extLst>
                    <a:ext uri="{FF2B5EF4-FFF2-40B4-BE49-F238E27FC236}">
                      <a16:creationId xmlns:a16="http://schemas.microsoft.com/office/drawing/2014/main" xmlns="" id="{13DA8CC4-708E-4856-B2BA-ADAD07A71EE5}"/>
                    </a:ext>
                  </a:extLst>
                </p:cNvPr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>
                  <a:extLst>
                    <a:ext uri="{FF2B5EF4-FFF2-40B4-BE49-F238E27FC236}">
                      <a16:creationId xmlns:a16="http://schemas.microsoft.com/office/drawing/2014/main" xmlns="" id="{DC7570B2-B9E1-4C4E-B81E-2064A487FE0D}"/>
                    </a:ext>
                  </a:extLst>
                </p:cNvPr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>
                  <a:extLst>
                    <a:ext uri="{FF2B5EF4-FFF2-40B4-BE49-F238E27FC236}">
                      <a16:creationId xmlns:a16="http://schemas.microsoft.com/office/drawing/2014/main" xmlns="" id="{B30960C2-26B7-4C3E-A506-0270A074D9FB}"/>
                    </a:ext>
                  </a:extLst>
                </p:cNvPr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Straight Connector 421">
                  <a:extLst>
                    <a:ext uri="{FF2B5EF4-FFF2-40B4-BE49-F238E27FC236}">
                      <a16:creationId xmlns:a16="http://schemas.microsoft.com/office/drawing/2014/main" xmlns="" id="{D8187891-0642-4F5E-B3CF-E46666AC40CB}"/>
                    </a:ext>
                  </a:extLst>
                </p:cNvPr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Straight Connector 422">
                  <a:extLst>
                    <a:ext uri="{FF2B5EF4-FFF2-40B4-BE49-F238E27FC236}">
                      <a16:creationId xmlns:a16="http://schemas.microsoft.com/office/drawing/2014/main" xmlns="" id="{9037B019-A484-4726-80AD-CDA4DF0CC23D}"/>
                    </a:ext>
                  </a:extLst>
                </p:cNvPr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>
                  <a:extLst>
                    <a:ext uri="{FF2B5EF4-FFF2-40B4-BE49-F238E27FC236}">
                      <a16:creationId xmlns:a16="http://schemas.microsoft.com/office/drawing/2014/main" xmlns="" id="{15921A3C-626F-460E-AC4E-6BA983643DCD}"/>
                    </a:ext>
                  </a:extLst>
                </p:cNvPr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Connector 424">
                  <a:extLst>
                    <a:ext uri="{FF2B5EF4-FFF2-40B4-BE49-F238E27FC236}">
                      <a16:creationId xmlns:a16="http://schemas.microsoft.com/office/drawing/2014/main" xmlns="" id="{178DB947-6282-40FB-8763-AE3F9557AAAE}"/>
                    </a:ext>
                  </a:extLst>
                </p:cNvPr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>
                  <a:extLst>
                    <a:ext uri="{FF2B5EF4-FFF2-40B4-BE49-F238E27FC236}">
                      <a16:creationId xmlns:a16="http://schemas.microsoft.com/office/drawing/2014/main" xmlns="" id="{2653A389-0D90-47D6-8E02-A40E5574F129}"/>
                    </a:ext>
                  </a:extLst>
                </p:cNvPr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xmlns="" id="{F570EAEA-2039-4258-9EC2-C25F42A7BBA2}"/>
                    </a:ext>
                  </a:extLst>
                </p:cNvPr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:a16="http://schemas.microsoft.com/office/drawing/2014/main" xmlns="" id="{B541D0F0-DE4C-40E5-9417-E4ABD32B1485}"/>
                    </a:ext>
                  </a:extLst>
                </p:cNvPr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:a16="http://schemas.microsoft.com/office/drawing/2014/main" xmlns="" id="{1FB22224-744F-4461-939A-9DD19D4AA1C2}"/>
                    </a:ext>
                  </a:extLst>
                </p:cNvPr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Connector 429">
                  <a:extLst>
                    <a:ext uri="{FF2B5EF4-FFF2-40B4-BE49-F238E27FC236}">
                      <a16:creationId xmlns:a16="http://schemas.microsoft.com/office/drawing/2014/main" xmlns="" id="{EF16CFC8-83CC-466C-831B-5290E07AC7EE}"/>
                    </a:ext>
                  </a:extLst>
                </p:cNvPr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>
                  <a:extLst>
                    <a:ext uri="{FF2B5EF4-FFF2-40B4-BE49-F238E27FC236}">
                      <a16:creationId xmlns:a16="http://schemas.microsoft.com/office/drawing/2014/main" xmlns="" id="{33DE36CD-6F85-4E59-BC3A-A1CFC1E50277}"/>
                    </a:ext>
                  </a:extLst>
                </p:cNvPr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0" name="Group 46">
                <a:extLst>
                  <a:ext uri="{FF2B5EF4-FFF2-40B4-BE49-F238E27FC236}">
                    <a16:creationId xmlns:a16="http://schemas.microsoft.com/office/drawing/2014/main" xmlns="" id="{0E82FE5A-8B7D-4B12-B015-03E2D220E5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01" name="Straight Connector 400">
                  <a:extLst>
                    <a:ext uri="{FF2B5EF4-FFF2-40B4-BE49-F238E27FC236}">
                      <a16:creationId xmlns:a16="http://schemas.microsoft.com/office/drawing/2014/main" xmlns="" id="{E069AC3D-22D6-439B-B249-00C960D7EC5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>
                  <a:extLst>
                    <a:ext uri="{FF2B5EF4-FFF2-40B4-BE49-F238E27FC236}">
                      <a16:creationId xmlns:a16="http://schemas.microsoft.com/office/drawing/2014/main" xmlns="" id="{4E9E93E2-B6F5-4F9B-B8E3-0B09766ED60B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Straight Connector 402">
                  <a:extLst>
                    <a:ext uri="{FF2B5EF4-FFF2-40B4-BE49-F238E27FC236}">
                      <a16:creationId xmlns:a16="http://schemas.microsoft.com/office/drawing/2014/main" xmlns="" id="{A81868A6-5AC7-45EC-9CA7-767FB163461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>
                  <a:extLst>
                    <a:ext uri="{FF2B5EF4-FFF2-40B4-BE49-F238E27FC236}">
                      <a16:creationId xmlns:a16="http://schemas.microsoft.com/office/drawing/2014/main" xmlns="" id="{A4B31377-F5E9-46D4-95F6-98B01E0E934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:a16="http://schemas.microsoft.com/office/drawing/2014/main" xmlns="" id="{76F94BC5-DD9E-4481-8B31-A794502318A9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>
                  <a:extLst>
                    <a:ext uri="{FF2B5EF4-FFF2-40B4-BE49-F238E27FC236}">
                      <a16:creationId xmlns:a16="http://schemas.microsoft.com/office/drawing/2014/main" xmlns="" id="{EA4D30C9-CC92-4C07-94FC-742D6A63BA46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Straight Connector 406">
                  <a:extLst>
                    <a:ext uri="{FF2B5EF4-FFF2-40B4-BE49-F238E27FC236}">
                      <a16:creationId xmlns:a16="http://schemas.microsoft.com/office/drawing/2014/main" xmlns="" id="{B523A81D-0EB4-4DCB-863A-F47591AEB33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344770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>
                  <a:extLst>
                    <a:ext uri="{FF2B5EF4-FFF2-40B4-BE49-F238E27FC236}">
                      <a16:creationId xmlns:a16="http://schemas.microsoft.com/office/drawing/2014/main" xmlns="" id="{6C38961E-835C-49FF-9725-A5C1D31EEE4F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Straight Connector 408">
                  <a:extLst>
                    <a:ext uri="{FF2B5EF4-FFF2-40B4-BE49-F238E27FC236}">
                      <a16:creationId xmlns:a16="http://schemas.microsoft.com/office/drawing/2014/main" xmlns="" id="{26530674-8BE5-4ECB-8333-78A585AC0423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>
                  <a:extLst>
                    <a:ext uri="{FF2B5EF4-FFF2-40B4-BE49-F238E27FC236}">
                      <a16:creationId xmlns:a16="http://schemas.microsoft.com/office/drawing/2014/main" xmlns="" id="{45744AD2-64AC-45D7-8A00-C6421067341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>
                  <a:extLst>
                    <a:ext uri="{FF2B5EF4-FFF2-40B4-BE49-F238E27FC236}">
                      <a16:creationId xmlns:a16="http://schemas.microsoft.com/office/drawing/2014/main" xmlns="" id="{1BD9C0D7-719D-4783-9BC3-51034E2D103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xmlns="" id="{5ED5B4C1-5C20-4BB7-96B6-A67A9BE23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366" name="Group 49">
                <a:extLst>
                  <a:ext uri="{FF2B5EF4-FFF2-40B4-BE49-F238E27FC236}">
                    <a16:creationId xmlns:a16="http://schemas.microsoft.com/office/drawing/2014/main" xmlns="" id="{29E78E16-3978-4FC7-BD9E-3C69F57938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xmlns="" id="{CBE3E6BB-CB06-47FC-936A-4BD01E35CF60}"/>
                    </a:ext>
                  </a:extLst>
                </p:cNvPr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Connector 379">
                  <a:extLst>
                    <a:ext uri="{FF2B5EF4-FFF2-40B4-BE49-F238E27FC236}">
                      <a16:creationId xmlns:a16="http://schemas.microsoft.com/office/drawing/2014/main" xmlns="" id="{FC6950A6-75BA-4D56-980D-0B51668D0709}"/>
                    </a:ext>
                  </a:extLst>
                </p:cNvPr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>
                  <a:extLst>
                    <a:ext uri="{FF2B5EF4-FFF2-40B4-BE49-F238E27FC236}">
                      <a16:creationId xmlns:a16="http://schemas.microsoft.com/office/drawing/2014/main" xmlns="" id="{8C39F45F-E794-4650-92FA-3C27E5081735}"/>
                    </a:ext>
                  </a:extLst>
                </p:cNvPr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xmlns="" id="{8B083532-75CC-453E-8681-D5C2DC909CAC}"/>
                    </a:ext>
                  </a:extLst>
                </p:cNvPr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>
                  <a:extLst>
                    <a:ext uri="{FF2B5EF4-FFF2-40B4-BE49-F238E27FC236}">
                      <a16:creationId xmlns:a16="http://schemas.microsoft.com/office/drawing/2014/main" xmlns="" id="{7483248B-AC61-4133-A512-69C8581E45A0}"/>
                    </a:ext>
                  </a:extLst>
                </p:cNvPr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>
                  <a:extLst>
                    <a:ext uri="{FF2B5EF4-FFF2-40B4-BE49-F238E27FC236}">
                      <a16:creationId xmlns:a16="http://schemas.microsoft.com/office/drawing/2014/main" xmlns="" id="{9C55CE46-D9B4-4C86-B346-F48EFFBB1FFF}"/>
                    </a:ext>
                  </a:extLst>
                </p:cNvPr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xmlns="" id="{A759858D-B339-4288-AE48-DB0B8B387882}"/>
                    </a:ext>
                  </a:extLst>
                </p:cNvPr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xmlns="" id="{40B30F94-FB12-43AC-B677-A7C6F16B6458}"/>
                    </a:ext>
                  </a:extLst>
                </p:cNvPr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xmlns="" id="{BBB774D9-2330-4567-85F9-B9397E9F1923}"/>
                    </a:ext>
                  </a:extLst>
                </p:cNvPr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>
                  <a:extLst>
                    <a:ext uri="{FF2B5EF4-FFF2-40B4-BE49-F238E27FC236}">
                      <a16:creationId xmlns:a16="http://schemas.microsoft.com/office/drawing/2014/main" xmlns="" id="{6DD7FFFD-DFC2-48F0-A64B-01EFBABB8B5F}"/>
                    </a:ext>
                  </a:extLst>
                </p:cNvPr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xmlns="" id="{3976199B-1EFC-41B0-B497-E4AE7E93D4B9}"/>
                    </a:ext>
                  </a:extLst>
                </p:cNvPr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xmlns="" id="{73DDBFCE-A47C-41FC-82CF-FD307E0B7167}"/>
                    </a:ext>
                  </a:extLst>
                </p:cNvPr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xmlns="" id="{B089C4F9-C5BC-4761-9047-D00D5906F10B}"/>
                    </a:ext>
                  </a:extLst>
                </p:cNvPr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>
                  <a:extLst>
                    <a:ext uri="{FF2B5EF4-FFF2-40B4-BE49-F238E27FC236}">
                      <a16:creationId xmlns:a16="http://schemas.microsoft.com/office/drawing/2014/main" xmlns="" id="{65E42552-F30D-41A2-9721-8B87844BDF0E}"/>
                    </a:ext>
                  </a:extLst>
                </p:cNvPr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xmlns="" id="{3B39A3CB-6C80-40E5-BD76-A6A1742B1BAF}"/>
                    </a:ext>
                  </a:extLst>
                </p:cNvPr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xmlns="" id="{C332CE47-647C-4EBF-BFA4-4B5E12F79E7D}"/>
                    </a:ext>
                  </a:extLst>
                </p:cNvPr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>
                  <a:extLst>
                    <a:ext uri="{FF2B5EF4-FFF2-40B4-BE49-F238E27FC236}">
                      <a16:creationId xmlns:a16="http://schemas.microsoft.com/office/drawing/2014/main" xmlns="" id="{38A68C4D-02A5-444C-AADD-D177EA1CCB2E}"/>
                    </a:ext>
                  </a:extLst>
                </p:cNvPr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>
                  <a:extLst>
                    <a:ext uri="{FF2B5EF4-FFF2-40B4-BE49-F238E27FC236}">
                      <a16:creationId xmlns:a16="http://schemas.microsoft.com/office/drawing/2014/main" xmlns="" id="{739A9A5A-24FA-4449-9F7D-43C6993BA2B9}"/>
                    </a:ext>
                  </a:extLst>
                </p:cNvPr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>
                  <a:extLst>
                    <a:ext uri="{FF2B5EF4-FFF2-40B4-BE49-F238E27FC236}">
                      <a16:creationId xmlns:a16="http://schemas.microsoft.com/office/drawing/2014/main" xmlns="" id="{088982CA-68DB-487F-B3B7-8189FB4C3F84}"/>
                    </a:ext>
                  </a:extLst>
                </p:cNvPr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xmlns="" id="{E5A3C701-C29E-426A-8ADF-9EC969B23309}"/>
                    </a:ext>
                  </a:extLst>
                </p:cNvPr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7" name="Group 50">
                <a:extLst>
                  <a:ext uri="{FF2B5EF4-FFF2-40B4-BE49-F238E27FC236}">
                    <a16:creationId xmlns:a16="http://schemas.microsoft.com/office/drawing/2014/main" xmlns="" id="{2BF7C968-E7CD-4D33-AE75-7617BD2D37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xmlns="" id="{6C0C1B99-DE71-4B58-A57F-6E61880F23A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:a16="http://schemas.microsoft.com/office/drawing/2014/main" xmlns="" id="{1B2E0FD6-7115-4959-8B56-CC60C86F10C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Connector 369">
                  <a:extLst>
                    <a:ext uri="{FF2B5EF4-FFF2-40B4-BE49-F238E27FC236}">
                      <a16:creationId xmlns:a16="http://schemas.microsoft.com/office/drawing/2014/main" xmlns="" id="{901EB986-FE54-4F95-97B2-46449E149616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xmlns="" id="{DA2A34B2-9C11-47CF-9AD0-8D6F03B7DCF1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xmlns="" id="{49AA9139-347D-4122-B05B-B4AB7B9559B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xmlns="" id="{9F345BBA-7EB6-44CC-962E-D6C929B9383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xmlns="" id="{28CB628C-D725-4C40-839A-5814BA11DABA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:a16="http://schemas.microsoft.com/office/drawing/2014/main" xmlns="" id="{3BC96FF9-37FB-4C79-99B0-094CAC78097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xmlns="" id="{3607EEA2-92B0-47A2-8AA0-A179558851C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xmlns="" id="{F950134B-D916-4055-872C-C3A296A8598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xmlns="" id="{E001A433-FC8C-414B-B94A-C843F9A6556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8" name="Group 82">
              <a:extLst>
                <a:ext uri="{FF2B5EF4-FFF2-40B4-BE49-F238E27FC236}">
                  <a16:creationId xmlns:a16="http://schemas.microsoft.com/office/drawing/2014/main" xmlns="" id="{29B65178-000E-4D5B-AF78-014B016B8F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9941" y="404047"/>
              <a:ext cx="6253487" cy="3321180"/>
              <a:chOff x="0" y="0"/>
              <a:chExt cx="12192000" cy="6858000"/>
            </a:xfrm>
          </p:grpSpPr>
          <p:grpSp>
            <p:nvGrpSpPr>
              <p:cNvPr id="333" name="Group 83">
                <a:extLst>
                  <a:ext uri="{FF2B5EF4-FFF2-40B4-BE49-F238E27FC236}">
                    <a16:creationId xmlns:a16="http://schemas.microsoft.com/office/drawing/2014/main" xmlns="" id="{24DF130E-0F42-4312-AC64-EB9DE16CF2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46" name="Straight Connector 345">
                  <a:extLst>
                    <a:ext uri="{FF2B5EF4-FFF2-40B4-BE49-F238E27FC236}">
                      <a16:creationId xmlns:a16="http://schemas.microsoft.com/office/drawing/2014/main" xmlns="" id="{018DE405-5BCC-4E3F-937C-006691A92162}"/>
                    </a:ext>
                  </a:extLst>
                </p:cNvPr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>
                  <a:extLst>
                    <a:ext uri="{FF2B5EF4-FFF2-40B4-BE49-F238E27FC236}">
                      <a16:creationId xmlns:a16="http://schemas.microsoft.com/office/drawing/2014/main" xmlns="" id="{0E383E83-5519-4846-8E45-77B57CDEC37B}"/>
                    </a:ext>
                  </a:extLst>
                </p:cNvPr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Connector 347">
                  <a:extLst>
                    <a:ext uri="{FF2B5EF4-FFF2-40B4-BE49-F238E27FC236}">
                      <a16:creationId xmlns:a16="http://schemas.microsoft.com/office/drawing/2014/main" xmlns="" id="{C11F698A-F29D-41AF-A4BE-46329935670F}"/>
                    </a:ext>
                  </a:extLst>
                </p:cNvPr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Straight Connector 348">
                  <a:extLst>
                    <a:ext uri="{FF2B5EF4-FFF2-40B4-BE49-F238E27FC236}">
                      <a16:creationId xmlns:a16="http://schemas.microsoft.com/office/drawing/2014/main" xmlns="" id="{207E3613-10E5-4396-950C-2836F43B0A21}"/>
                    </a:ext>
                  </a:extLst>
                </p:cNvPr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>
                  <a:extLst>
                    <a:ext uri="{FF2B5EF4-FFF2-40B4-BE49-F238E27FC236}">
                      <a16:creationId xmlns:a16="http://schemas.microsoft.com/office/drawing/2014/main" xmlns="" id="{1B22A01A-E625-4677-8F4E-2B18A2E61E00}"/>
                    </a:ext>
                  </a:extLst>
                </p:cNvPr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>
                  <a:extLst>
                    <a:ext uri="{FF2B5EF4-FFF2-40B4-BE49-F238E27FC236}">
                      <a16:creationId xmlns:a16="http://schemas.microsoft.com/office/drawing/2014/main" xmlns="" id="{EF74C93A-BE6A-4379-A62E-DC777700A8A9}"/>
                    </a:ext>
                  </a:extLst>
                </p:cNvPr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>
                  <a:extLst>
                    <a:ext uri="{FF2B5EF4-FFF2-40B4-BE49-F238E27FC236}">
                      <a16:creationId xmlns:a16="http://schemas.microsoft.com/office/drawing/2014/main" xmlns="" id="{7ADD1DD5-3FFD-4521-AD07-D3615803132D}"/>
                    </a:ext>
                  </a:extLst>
                </p:cNvPr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Connector 352">
                  <a:extLst>
                    <a:ext uri="{FF2B5EF4-FFF2-40B4-BE49-F238E27FC236}">
                      <a16:creationId xmlns:a16="http://schemas.microsoft.com/office/drawing/2014/main" xmlns="" id="{D474E7C1-F940-4BE1-A720-028995C4F3E6}"/>
                    </a:ext>
                  </a:extLst>
                </p:cNvPr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Straight Connector 353">
                  <a:extLst>
                    <a:ext uri="{FF2B5EF4-FFF2-40B4-BE49-F238E27FC236}">
                      <a16:creationId xmlns:a16="http://schemas.microsoft.com/office/drawing/2014/main" xmlns="" id="{031162BC-0C56-4708-9C95-0B38C0CC3F41}"/>
                    </a:ext>
                  </a:extLst>
                </p:cNvPr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Connector 354">
                  <a:extLst>
                    <a:ext uri="{FF2B5EF4-FFF2-40B4-BE49-F238E27FC236}">
                      <a16:creationId xmlns:a16="http://schemas.microsoft.com/office/drawing/2014/main" xmlns="" id="{28E060BC-036C-49BD-A71C-FCE5C94D80E1}"/>
                    </a:ext>
                  </a:extLst>
                </p:cNvPr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355">
                  <a:extLst>
                    <a:ext uri="{FF2B5EF4-FFF2-40B4-BE49-F238E27FC236}">
                      <a16:creationId xmlns:a16="http://schemas.microsoft.com/office/drawing/2014/main" xmlns="" id="{718DD77C-1520-4CBD-BADA-31FAE9C3F618}"/>
                    </a:ext>
                  </a:extLst>
                </p:cNvPr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xmlns="" id="{867F43C2-909A-438A-85A3-4E3C9BEAD751}"/>
                    </a:ext>
                  </a:extLst>
                </p:cNvPr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xmlns="" id="{13883F73-B18F-4C23-9330-88E066E8492D}"/>
                    </a:ext>
                  </a:extLst>
                </p:cNvPr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>
                  <a:extLst>
                    <a:ext uri="{FF2B5EF4-FFF2-40B4-BE49-F238E27FC236}">
                      <a16:creationId xmlns:a16="http://schemas.microsoft.com/office/drawing/2014/main" xmlns="" id="{66ED2086-2CFE-4B99-99B9-1AA2FD428F1D}"/>
                    </a:ext>
                  </a:extLst>
                </p:cNvPr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>
                  <a:extLst>
                    <a:ext uri="{FF2B5EF4-FFF2-40B4-BE49-F238E27FC236}">
                      <a16:creationId xmlns:a16="http://schemas.microsoft.com/office/drawing/2014/main" xmlns="" id="{3823BAD1-A7E1-4C27-B479-7103CDB8D072}"/>
                    </a:ext>
                  </a:extLst>
                </p:cNvPr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xmlns="" id="{CCB780A7-6D3F-4783-A53F-D4264877AE3B}"/>
                    </a:ext>
                  </a:extLst>
                </p:cNvPr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>
                  <a:extLst>
                    <a:ext uri="{FF2B5EF4-FFF2-40B4-BE49-F238E27FC236}">
                      <a16:creationId xmlns:a16="http://schemas.microsoft.com/office/drawing/2014/main" xmlns="" id="{6FB069B4-1A54-46ED-8EAC-83D781C0FDE0}"/>
                    </a:ext>
                  </a:extLst>
                </p:cNvPr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xmlns="" id="{068AFDDB-FF0E-4D43-A162-91CB17ED0682}"/>
                    </a:ext>
                  </a:extLst>
                </p:cNvPr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>
                  <a:extLst>
                    <a:ext uri="{FF2B5EF4-FFF2-40B4-BE49-F238E27FC236}">
                      <a16:creationId xmlns:a16="http://schemas.microsoft.com/office/drawing/2014/main" xmlns="" id="{2A33B699-CDF4-4B80-BF53-8EF31AA94681}"/>
                    </a:ext>
                  </a:extLst>
                </p:cNvPr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>
                  <a:extLst>
                    <a:ext uri="{FF2B5EF4-FFF2-40B4-BE49-F238E27FC236}">
                      <a16:creationId xmlns:a16="http://schemas.microsoft.com/office/drawing/2014/main" xmlns="" id="{2F83DD24-9985-4085-8F14-3649B33EC5BD}"/>
                    </a:ext>
                  </a:extLst>
                </p:cNvPr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4" name="Group 84">
                <a:extLst>
                  <a:ext uri="{FF2B5EF4-FFF2-40B4-BE49-F238E27FC236}">
                    <a16:creationId xmlns:a16="http://schemas.microsoft.com/office/drawing/2014/main" xmlns="" id="{E087A0F6-D300-4430-84EE-6DC23F4C6B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35" name="Straight Connector 334">
                  <a:extLst>
                    <a:ext uri="{FF2B5EF4-FFF2-40B4-BE49-F238E27FC236}">
                      <a16:creationId xmlns:a16="http://schemas.microsoft.com/office/drawing/2014/main" xmlns="" id="{DCDF4816-CB42-4E8B-9BB7-CEF33B6E42C6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>
                  <a:extLst>
                    <a:ext uri="{FF2B5EF4-FFF2-40B4-BE49-F238E27FC236}">
                      <a16:creationId xmlns:a16="http://schemas.microsoft.com/office/drawing/2014/main" xmlns="" id="{551BC7B9-76FF-49EE-A83C-AB393961F6F9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xmlns="" id="{96FDD492-322B-4EE5-8204-2947D46FD83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xmlns="" id="{4AFC4DE1-C84D-4591-BDB5-B0C7CFC41F1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>
                  <a:extLst>
                    <a:ext uri="{FF2B5EF4-FFF2-40B4-BE49-F238E27FC236}">
                      <a16:creationId xmlns:a16="http://schemas.microsoft.com/office/drawing/2014/main" xmlns="" id="{77780D5A-56C9-4C3C-B802-52424E07CB8A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>
                  <a:extLst>
                    <a:ext uri="{FF2B5EF4-FFF2-40B4-BE49-F238E27FC236}">
                      <a16:creationId xmlns:a16="http://schemas.microsoft.com/office/drawing/2014/main" xmlns="" id="{63FC65DC-E490-4A2F-8DE8-0EE03FA265E7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:a16="http://schemas.microsoft.com/office/drawing/2014/main" xmlns="" id="{42D21B4C-9E66-48C7-9983-30A8CBF6F2C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34473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:a16="http://schemas.microsoft.com/office/drawing/2014/main" xmlns="" id="{69B50E37-D1EE-4BC7-8154-E4807CE60AD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342">
                  <a:extLst>
                    <a:ext uri="{FF2B5EF4-FFF2-40B4-BE49-F238E27FC236}">
                      <a16:creationId xmlns:a16="http://schemas.microsoft.com/office/drawing/2014/main" xmlns="" id="{7A057810-E28A-4E06-A0C1-7C703AB4B582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:a16="http://schemas.microsoft.com/office/drawing/2014/main" xmlns="" id="{92D6B837-DC06-4A98-B5C3-66F23E5627F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:a16="http://schemas.microsoft.com/office/drawing/2014/main" xmlns="" id="{B6403530-2C2E-41FA-8541-7A25A4993D7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9" name="Group 116">
              <a:extLst>
                <a:ext uri="{FF2B5EF4-FFF2-40B4-BE49-F238E27FC236}">
                  <a16:creationId xmlns:a16="http://schemas.microsoft.com/office/drawing/2014/main" xmlns="" id="{FB3C7E97-B987-445D-AAF2-C2A4F35AF7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300" name="Group 117">
                <a:extLst>
                  <a:ext uri="{FF2B5EF4-FFF2-40B4-BE49-F238E27FC236}">
                    <a16:creationId xmlns:a16="http://schemas.microsoft.com/office/drawing/2014/main" xmlns="" id="{A8FE8E90-D442-4871-A579-82F6E324FB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13" name="Straight Connector 312">
                  <a:extLst>
                    <a:ext uri="{FF2B5EF4-FFF2-40B4-BE49-F238E27FC236}">
                      <a16:creationId xmlns:a16="http://schemas.microsoft.com/office/drawing/2014/main" xmlns="" id="{B0DCA25C-525A-4FCB-AF91-355D3B48B8DF}"/>
                    </a:ext>
                  </a:extLst>
                </p:cNvPr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>
                  <a:extLst>
                    <a:ext uri="{FF2B5EF4-FFF2-40B4-BE49-F238E27FC236}">
                      <a16:creationId xmlns:a16="http://schemas.microsoft.com/office/drawing/2014/main" xmlns="" id="{24ABC5BC-3C8F-4847-B73F-125F3BB76687}"/>
                    </a:ext>
                  </a:extLst>
                </p:cNvPr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>
                  <a:extLst>
                    <a:ext uri="{FF2B5EF4-FFF2-40B4-BE49-F238E27FC236}">
                      <a16:creationId xmlns:a16="http://schemas.microsoft.com/office/drawing/2014/main" xmlns="" id="{CCA7503A-0EC4-469C-9D5C-5788FFEFAAAA}"/>
                    </a:ext>
                  </a:extLst>
                </p:cNvPr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xmlns="" id="{6C5CE37E-0122-43D3-8C97-333D9C037AFE}"/>
                    </a:ext>
                  </a:extLst>
                </p:cNvPr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:a16="http://schemas.microsoft.com/office/drawing/2014/main" xmlns="" id="{72BC4E39-8F50-4E6B-A950-ADF4864F3F21}"/>
                    </a:ext>
                  </a:extLst>
                </p:cNvPr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>
                  <a:extLst>
                    <a:ext uri="{FF2B5EF4-FFF2-40B4-BE49-F238E27FC236}">
                      <a16:creationId xmlns:a16="http://schemas.microsoft.com/office/drawing/2014/main" xmlns="" id="{F0B32447-D387-4DB3-9B3B-A87B1804DA15}"/>
                    </a:ext>
                  </a:extLst>
                </p:cNvPr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>
                  <a:extLst>
                    <a:ext uri="{FF2B5EF4-FFF2-40B4-BE49-F238E27FC236}">
                      <a16:creationId xmlns:a16="http://schemas.microsoft.com/office/drawing/2014/main" xmlns="" id="{AC4312D7-7BAC-4412-819C-5500C343CBAE}"/>
                    </a:ext>
                  </a:extLst>
                </p:cNvPr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:a16="http://schemas.microsoft.com/office/drawing/2014/main" xmlns="" id="{AA0D5FB4-C767-4527-855E-0CCBA1890363}"/>
                    </a:ext>
                  </a:extLst>
                </p:cNvPr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>
                  <a:extLst>
                    <a:ext uri="{FF2B5EF4-FFF2-40B4-BE49-F238E27FC236}">
                      <a16:creationId xmlns:a16="http://schemas.microsoft.com/office/drawing/2014/main" xmlns="" id="{9CB252D8-632C-49AF-9B51-B3244B6E3728}"/>
                    </a:ext>
                  </a:extLst>
                </p:cNvPr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>
                  <a:extLst>
                    <a:ext uri="{FF2B5EF4-FFF2-40B4-BE49-F238E27FC236}">
                      <a16:creationId xmlns:a16="http://schemas.microsoft.com/office/drawing/2014/main" xmlns="" id="{81496C7F-CA68-4A68-8DCC-0E08C6C97CB3}"/>
                    </a:ext>
                  </a:extLst>
                </p:cNvPr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>
                  <a:extLst>
                    <a:ext uri="{FF2B5EF4-FFF2-40B4-BE49-F238E27FC236}">
                      <a16:creationId xmlns:a16="http://schemas.microsoft.com/office/drawing/2014/main" xmlns="" id="{740346F6-2C28-493E-91D6-B947D3ABA43E}"/>
                    </a:ext>
                  </a:extLst>
                </p:cNvPr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>
                  <a:extLst>
                    <a:ext uri="{FF2B5EF4-FFF2-40B4-BE49-F238E27FC236}">
                      <a16:creationId xmlns:a16="http://schemas.microsoft.com/office/drawing/2014/main" xmlns="" id="{D60174E1-A51D-40D1-8F3A-40F44CCF5060}"/>
                    </a:ext>
                  </a:extLst>
                </p:cNvPr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>
                  <a:extLst>
                    <a:ext uri="{FF2B5EF4-FFF2-40B4-BE49-F238E27FC236}">
                      <a16:creationId xmlns:a16="http://schemas.microsoft.com/office/drawing/2014/main" xmlns="" id="{6961B5EB-A553-40C0-8F68-57C656B7F5C9}"/>
                    </a:ext>
                  </a:extLst>
                </p:cNvPr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>
                  <a:extLst>
                    <a:ext uri="{FF2B5EF4-FFF2-40B4-BE49-F238E27FC236}">
                      <a16:creationId xmlns:a16="http://schemas.microsoft.com/office/drawing/2014/main" xmlns="" id="{72B505A2-EC74-48EC-A455-116111AEEDBC}"/>
                    </a:ext>
                  </a:extLst>
                </p:cNvPr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xmlns="" id="{8CBE4170-2466-4705-9D5D-1A77E72AA63C}"/>
                    </a:ext>
                  </a:extLst>
                </p:cNvPr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:a16="http://schemas.microsoft.com/office/drawing/2014/main" xmlns="" id="{BF9127F0-BD0A-4066-B249-75C70C22C3B6}"/>
                    </a:ext>
                  </a:extLst>
                </p:cNvPr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Connector 328">
                  <a:extLst>
                    <a:ext uri="{FF2B5EF4-FFF2-40B4-BE49-F238E27FC236}">
                      <a16:creationId xmlns:a16="http://schemas.microsoft.com/office/drawing/2014/main" xmlns="" id="{FCB0C980-AD10-40DC-B438-E6268D0F7AA3}"/>
                    </a:ext>
                  </a:extLst>
                </p:cNvPr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>
                  <a:extLst>
                    <a:ext uri="{FF2B5EF4-FFF2-40B4-BE49-F238E27FC236}">
                      <a16:creationId xmlns:a16="http://schemas.microsoft.com/office/drawing/2014/main" xmlns="" id="{D787BE8D-35B5-43EA-BD4C-325ABAD8F34C}"/>
                    </a:ext>
                  </a:extLst>
                </p:cNvPr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330">
                  <a:extLst>
                    <a:ext uri="{FF2B5EF4-FFF2-40B4-BE49-F238E27FC236}">
                      <a16:creationId xmlns:a16="http://schemas.microsoft.com/office/drawing/2014/main" xmlns="" id="{69530BEC-AB82-4726-B9A3-306A7369DB14}"/>
                    </a:ext>
                  </a:extLst>
                </p:cNvPr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>
                  <a:extLst>
                    <a:ext uri="{FF2B5EF4-FFF2-40B4-BE49-F238E27FC236}">
                      <a16:creationId xmlns:a16="http://schemas.microsoft.com/office/drawing/2014/main" xmlns="" id="{62478947-1DFE-4261-8BFB-2D6B092E041A}"/>
                    </a:ext>
                  </a:extLst>
                </p:cNvPr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1" name="Group 118">
                <a:extLst>
                  <a:ext uri="{FF2B5EF4-FFF2-40B4-BE49-F238E27FC236}">
                    <a16:creationId xmlns:a16="http://schemas.microsoft.com/office/drawing/2014/main" xmlns="" id="{178AB2B2-34B4-42DB-8A6F-CB1030C233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02" name="Straight Connector 301">
                  <a:extLst>
                    <a:ext uri="{FF2B5EF4-FFF2-40B4-BE49-F238E27FC236}">
                      <a16:creationId xmlns:a16="http://schemas.microsoft.com/office/drawing/2014/main" xmlns="" id="{80DE438D-3452-42C0-ACAB-E18EF9B74942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xmlns="" id="{E2D152BF-F730-405B-97F9-51FC7A3A7553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:a16="http://schemas.microsoft.com/office/drawing/2014/main" xmlns="" id="{250EBF58-D820-42B5-9665-8F3BABB56260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>
                  <a:extLst>
                    <a:ext uri="{FF2B5EF4-FFF2-40B4-BE49-F238E27FC236}">
                      <a16:creationId xmlns:a16="http://schemas.microsoft.com/office/drawing/2014/main" xmlns="" id="{D22F3E6A-BE80-47E1-9C0D-B658B7B9019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>
                  <a:extLst>
                    <a:ext uri="{FF2B5EF4-FFF2-40B4-BE49-F238E27FC236}">
                      <a16:creationId xmlns:a16="http://schemas.microsoft.com/office/drawing/2014/main" xmlns="" id="{938F62BC-FE8D-4EF3-844B-01351B5407C4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>
                  <a:extLst>
                    <a:ext uri="{FF2B5EF4-FFF2-40B4-BE49-F238E27FC236}">
                      <a16:creationId xmlns:a16="http://schemas.microsoft.com/office/drawing/2014/main" xmlns="" id="{262FE02D-3FFB-42F0-90F8-716E9CAF421D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>
                  <a:extLst>
                    <a:ext uri="{FF2B5EF4-FFF2-40B4-BE49-F238E27FC236}">
                      <a16:creationId xmlns:a16="http://schemas.microsoft.com/office/drawing/2014/main" xmlns="" id="{160A2F7D-3A30-4CDD-AD5A-7D6E3492F861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xmlns="" id="{49E81026-05C4-4464-A208-B1AE02D3BC15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>
                  <a:extLst>
                    <a:ext uri="{FF2B5EF4-FFF2-40B4-BE49-F238E27FC236}">
                      <a16:creationId xmlns:a16="http://schemas.microsoft.com/office/drawing/2014/main" xmlns="" id="{A09BB46C-8766-4E87-83FE-D61CA4F0341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>
                  <a:extLst>
                    <a:ext uri="{FF2B5EF4-FFF2-40B4-BE49-F238E27FC236}">
                      <a16:creationId xmlns:a16="http://schemas.microsoft.com/office/drawing/2014/main" xmlns="" id="{06D5D9BC-766B-4B39-BB8A-C7ECF30625D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xmlns="" id="{8F9D400E-CC88-4B2A-BEC5-DB6FB0E68B0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xmlns="" id="{5445EEAC-904B-4F00-9999-747DAC66EDF4}"/>
              </a:ext>
            </a:extLst>
          </p:cNvPr>
          <p:cNvSpPr/>
          <p:nvPr/>
        </p:nvSpPr>
        <p:spPr>
          <a:xfrm>
            <a:off x="4189475" y="656348"/>
            <a:ext cx="5917805" cy="600574"/>
          </a:xfrm>
          <a:prstGeom prst="roundRect">
            <a:avLst/>
          </a:prstGeom>
          <a:solidFill>
            <a:srgbClr val="9B7D65"/>
          </a:solidFill>
          <a:ln>
            <a:solidFill>
              <a:srgbClr val="BCA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bg1"/>
                </a:solidFill>
                <a:latin typeface="Amellinda Weddings" pitchFamily="50" charset="0"/>
              </a:rPr>
              <a:t>Kerangka</a:t>
            </a:r>
            <a:r>
              <a:rPr lang="en-US" sz="3200" dirty="0" smtClean="0">
                <a:solidFill>
                  <a:schemeClr val="bg1"/>
                </a:solidFill>
                <a:latin typeface="Amellinda Weddings" pitchFamily="50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mellinda Weddings" pitchFamily="50" charset="0"/>
              </a:rPr>
              <a:t>Sistem</a:t>
            </a:r>
            <a:endParaRPr lang="en-US" sz="3200" dirty="0">
              <a:solidFill>
                <a:schemeClr val="bg1"/>
              </a:solidFill>
              <a:latin typeface="Amellinda Weddings" pitchFamily="50" charset="0"/>
            </a:endParaRPr>
          </a:p>
        </p:txBody>
      </p:sp>
      <p:sp>
        <p:nvSpPr>
          <p:cNvPr id="152" name="Rectangle: Diagonal Corners Rounded 151">
            <a:extLst>
              <a:ext uri="{FF2B5EF4-FFF2-40B4-BE49-F238E27FC236}">
                <a16:creationId xmlns:a16="http://schemas.microsoft.com/office/drawing/2014/main" xmlns="" id="{2FA34942-2F3E-4390-AB03-D2F591530D57}"/>
              </a:ext>
            </a:extLst>
          </p:cNvPr>
          <p:cNvSpPr/>
          <p:nvPr/>
        </p:nvSpPr>
        <p:spPr>
          <a:xfrm>
            <a:off x="2122098" y="1419283"/>
            <a:ext cx="9558068" cy="5188551"/>
          </a:xfrm>
          <a:prstGeom prst="round2DiagRect">
            <a:avLst>
              <a:gd name="adj1" fmla="val 8871"/>
              <a:gd name="adj2" fmla="val 0"/>
            </a:avLst>
          </a:prstGeom>
          <a:solidFill>
            <a:srgbClr val="FCF5E4"/>
          </a:solidFill>
          <a:ln>
            <a:solidFill>
              <a:srgbClr val="FCF5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4" name="Picture 14">
            <a:extLst>
              <a:ext uri="{FF2B5EF4-FFF2-40B4-BE49-F238E27FC236}">
                <a16:creationId xmlns:a16="http://schemas.microsoft.com/office/drawing/2014/main" xmlns="" id="{CC240950-CCEC-49AF-AAD5-A44B98337E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2063373" y="5024851"/>
            <a:ext cx="1387375" cy="1445183"/>
          </a:xfrm>
          <a:prstGeom prst="rect">
            <a:avLst/>
          </a:prstGeom>
        </p:spPr>
      </p:pic>
      <p:sp>
        <p:nvSpPr>
          <p:cNvPr id="151" name="Freeform: Shape 150">
            <a:extLst>
              <a:ext uri="{FF2B5EF4-FFF2-40B4-BE49-F238E27FC236}">
                <a16:creationId xmlns:a16="http://schemas.microsoft.com/office/drawing/2014/main" xmlns="" id="{6CC9E440-9516-467C-94F2-5F07A5690587}"/>
              </a:ext>
            </a:extLst>
          </p:cNvPr>
          <p:cNvSpPr/>
          <p:nvPr/>
        </p:nvSpPr>
        <p:spPr>
          <a:xfrm rot="10389819">
            <a:off x="9120901" y="4109551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rgbClr val="9B7B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xmlns="" id="{FB65F081-1DC4-484E-A184-0E10213E9946}"/>
              </a:ext>
            </a:extLst>
          </p:cNvPr>
          <p:cNvSpPr/>
          <p:nvPr/>
        </p:nvSpPr>
        <p:spPr>
          <a:xfrm rot="10389819">
            <a:off x="9120902" y="4181592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xmlns="" id="{7D2CFC27-EAC4-4991-8EA2-236D4F18075A}"/>
              </a:ext>
            </a:extLst>
          </p:cNvPr>
          <p:cNvSpPr/>
          <p:nvPr/>
        </p:nvSpPr>
        <p:spPr>
          <a:xfrm rot="10389819">
            <a:off x="9120902" y="4295790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reeform: Shape 160">
            <a:extLst>
              <a:ext uri="{FF2B5EF4-FFF2-40B4-BE49-F238E27FC236}">
                <a16:creationId xmlns:a16="http://schemas.microsoft.com/office/drawing/2014/main" xmlns="" id="{8DDDA38A-4F0B-488A-B680-5C64823FC806}"/>
              </a:ext>
            </a:extLst>
          </p:cNvPr>
          <p:cNvSpPr/>
          <p:nvPr/>
        </p:nvSpPr>
        <p:spPr>
          <a:xfrm rot="10389819">
            <a:off x="9120902" y="4409989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2" name="Picture 16">
            <a:extLst>
              <a:ext uri="{FF2B5EF4-FFF2-40B4-BE49-F238E27FC236}">
                <a16:creationId xmlns:a16="http://schemas.microsoft.com/office/drawing/2014/main" xmlns="" id="{A36F8D55-6550-4306-A78B-4234AF8D1B9A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>
          <a:xfrm>
            <a:off x="10803400" y="2839401"/>
            <a:ext cx="2039474" cy="4304959"/>
          </a:xfrm>
          <a:prstGeom prst="rect">
            <a:avLst/>
          </a:prstGeom>
        </p:spPr>
      </p:pic>
      <p:pic>
        <p:nvPicPr>
          <p:cNvPr id="164" name="Picture 163" descr="kerangka sistem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30763" y="1395547"/>
            <a:ext cx="6769177" cy="5251375"/>
          </a:xfrm>
          <a:prstGeom prst="rect">
            <a:avLst/>
          </a:prstGeom>
        </p:spPr>
      </p:pic>
      <p:sp>
        <p:nvSpPr>
          <p:cNvPr id="165" name="Freeform: Shape 145">
            <a:extLst>
              <a:ext uri="{FF2B5EF4-FFF2-40B4-BE49-F238E27FC236}">
                <a16:creationId xmlns:a16="http://schemas.microsoft.com/office/drawing/2014/main" xmlns="" id="{F75DC795-2F15-44F6-A33F-F924DEBE1319}"/>
              </a:ext>
            </a:extLst>
          </p:cNvPr>
          <p:cNvSpPr/>
          <p:nvPr/>
        </p:nvSpPr>
        <p:spPr>
          <a:xfrm>
            <a:off x="0" y="-502236"/>
            <a:ext cx="1527117" cy="7581887"/>
          </a:xfrm>
          <a:custGeom>
            <a:avLst/>
            <a:gdLst>
              <a:gd name="connsiteX0" fmla="*/ 0 w 1527117"/>
              <a:gd name="connsiteY0" fmla="*/ 0 h 7581887"/>
              <a:gd name="connsiteX1" fmla="*/ 1527117 w 1527117"/>
              <a:gd name="connsiteY1" fmla="*/ 0 h 7581887"/>
              <a:gd name="connsiteX2" fmla="*/ 1527117 w 1527117"/>
              <a:gd name="connsiteY2" fmla="*/ 3610434 h 7581887"/>
              <a:gd name="connsiteX3" fmla="*/ 682896 w 1527117"/>
              <a:gd name="connsiteY3" fmla="*/ 3610434 h 7581887"/>
              <a:gd name="connsiteX4" fmla="*/ 554180 w 1527117"/>
              <a:gd name="connsiteY4" fmla="*/ 3739150 h 7581887"/>
              <a:gd name="connsiteX5" fmla="*/ 554180 w 1527117"/>
              <a:gd name="connsiteY5" fmla="*/ 4253996 h 7581887"/>
              <a:gd name="connsiteX6" fmla="*/ 682896 w 1527117"/>
              <a:gd name="connsiteY6" fmla="*/ 4382712 h 7581887"/>
              <a:gd name="connsiteX7" fmla="*/ 1527117 w 1527117"/>
              <a:gd name="connsiteY7" fmla="*/ 4382712 h 7581887"/>
              <a:gd name="connsiteX8" fmla="*/ 1527117 w 1527117"/>
              <a:gd name="connsiteY8" fmla="*/ 7581887 h 7581887"/>
              <a:gd name="connsiteX9" fmla="*/ 0 w 1527117"/>
              <a:gd name="connsiteY9" fmla="*/ 7581887 h 75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7117" h="7581887">
                <a:moveTo>
                  <a:pt x="0" y="0"/>
                </a:moveTo>
                <a:lnTo>
                  <a:pt x="1527117" y="0"/>
                </a:lnTo>
                <a:lnTo>
                  <a:pt x="1527117" y="3610434"/>
                </a:lnTo>
                <a:lnTo>
                  <a:pt x="682896" y="3610434"/>
                </a:lnTo>
                <a:cubicBezTo>
                  <a:pt x="611808" y="3610434"/>
                  <a:pt x="554180" y="3668062"/>
                  <a:pt x="554180" y="3739150"/>
                </a:cubicBezTo>
                <a:lnTo>
                  <a:pt x="554180" y="4253996"/>
                </a:lnTo>
                <a:cubicBezTo>
                  <a:pt x="554180" y="4325084"/>
                  <a:pt x="611808" y="4382712"/>
                  <a:pt x="682896" y="4382712"/>
                </a:cubicBezTo>
                <a:lnTo>
                  <a:pt x="1527117" y="4382712"/>
                </a:lnTo>
                <a:lnTo>
                  <a:pt x="1527117" y="7581887"/>
                </a:lnTo>
                <a:lnTo>
                  <a:pt x="0" y="7581887"/>
                </a:lnTo>
                <a:close/>
              </a:path>
            </a:pathLst>
          </a:custGeom>
          <a:solidFill>
            <a:srgbClr val="9E7E67"/>
          </a:solidFill>
          <a:ln>
            <a:solidFill>
              <a:srgbClr val="9E7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6" name="Rectangle: Rounded Corners 2">
            <a:hlinkClick r:id="rId10" action="ppaction://hlinksldjump"/>
            <a:extLst>
              <a:ext uri="{FF2B5EF4-FFF2-40B4-BE49-F238E27FC236}">
                <a16:creationId xmlns:a16="http://schemas.microsoft.com/office/drawing/2014/main" xmlns="" id="{9D80C753-9719-4F84-A0A7-136AC95AD2CD}"/>
              </a:ext>
            </a:extLst>
          </p:cNvPr>
          <p:cNvSpPr/>
          <p:nvPr/>
        </p:nvSpPr>
        <p:spPr>
          <a:xfrm>
            <a:off x="98860" y="925927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1</a:t>
            </a:r>
          </a:p>
        </p:txBody>
      </p:sp>
      <p:sp>
        <p:nvSpPr>
          <p:cNvPr id="167" name="Rectangle: Rounded Corners 154">
            <a:extLst>
              <a:ext uri="{FF2B5EF4-FFF2-40B4-BE49-F238E27FC236}">
                <a16:creationId xmlns:a16="http://schemas.microsoft.com/office/drawing/2014/main" xmlns="" id="{A4852EC7-943A-4467-B286-1D9882FF9C1A}"/>
              </a:ext>
            </a:extLst>
          </p:cNvPr>
          <p:cNvSpPr/>
          <p:nvPr/>
        </p:nvSpPr>
        <p:spPr>
          <a:xfrm>
            <a:off x="661549" y="3194188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3</a:t>
            </a:r>
          </a:p>
        </p:txBody>
      </p:sp>
      <p:sp>
        <p:nvSpPr>
          <p:cNvPr id="168" name="Rectangle: Rounded Corners 155">
            <a:hlinkClick r:id="rId11" action="ppaction://hlinksldjump"/>
            <a:extLst>
              <a:ext uri="{FF2B5EF4-FFF2-40B4-BE49-F238E27FC236}">
                <a16:creationId xmlns:a16="http://schemas.microsoft.com/office/drawing/2014/main" xmlns="" id="{0B1D7A02-A1E5-4107-B60B-843C9F1AAD01}"/>
              </a:ext>
            </a:extLst>
          </p:cNvPr>
          <p:cNvSpPr/>
          <p:nvPr/>
        </p:nvSpPr>
        <p:spPr>
          <a:xfrm>
            <a:off x="98860" y="5462852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5</a:t>
            </a:r>
          </a:p>
        </p:txBody>
      </p:sp>
      <p:sp>
        <p:nvSpPr>
          <p:cNvPr id="169" name="Rectangle: Rounded Corners 158">
            <a:hlinkClick r:id="rId11" action="ppaction://hlinksldjump"/>
            <a:extLst>
              <a:ext uri="{FF2B5EF4-FFF2-40B4-BE49-F238E27FC236}">
                <a16:creationId xmlns:a16="http://schemas.microsoft.com/office/drawing/2014/main" xmlns="" id="{B127496F-C5A7-4B5F-89CA-B33066811FD5}"/>
              </a:ext>
            </a:extLst>
          </p:cNvPr>
          <p:cNvSpPr/>
          <p:nvPr/>
        </p:nvSpPr>
        <p:spPr>
          <a:xfrm>
            <a:off x="98860" y="2060158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2</a:t>
            </a:r>
          </a:p>
        </p:txBody>
      </p:sp>
      <p:sp>
        <p:nvSpPr>
          <p:cNvPr id="170" name="Rectangle: Rounded Corners 159">
            <a:hlinkClick r:id="" action="ppaction://noaction"/>
            <a:extLst>
              <a:ext uri="{FF2B5EF4-FFF2-40B4-BE49-F238E27FC236}">
                <a16:creationId xmlns:a16="http://schemas.microsoft.com/office/drawing/2014/main" xmlns="" id="{413E3DCD-38DC-4034-8BEA-9D72A39236C4}"/>
              </a:ext>
            </a:extLst>
          </p:cNvPr>
          <p:cNvSpPr/>
          <p:nvPr/>
        </p:nvSpPr>
        <p:spPr>
          <a:xfrm>
            <a:off x="98860" y="4328620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4</a:t>
            </a:r>
          </a:p>
        </p:txBody>
      </p:sp>
    </p:spTree>
    <p:extLst>
      <p:ext uri="{BB962C8B-B14F-4D97-AF65-F5344CB8AC3E}">
        <p14:creationId xmlns:p14="http://schemas.microsoft.com/office/powerpoint/2010/main" xmlns="" val="172955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roup 28">
            <a:extLst>
              <a:ext uri="{FF2B5EF4-FFF2-40B4-BE49-F238E27FC236}">
                <a16:creationId xmlns:a16="http://schemas.microsoft.com/office/drawing/2014/main" xmlns="" id="{D3999B96-A97D-48BE-BF26-0DD4F89A2DF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1999" cy="6857999"/>
            <a:chOff x="389475" y="404047"/>
            <a:chExt cx="12173953" cy="6392365"/>
          </a:xfrm>
        </p:grpSpPr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xmlns="" id="{26835A50-19F2-41D9-9465-E3DEBEDF76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50" y="409573"/>
              <a:ext cx="6253487" cy="3321180"/>
              <a:chOff x="0" y="0"/>
              <a:chExt cx="12192000" cy="6858000"/>
            </a:xfrm>
          </p:grpSpPr>
          <p:grpSp>
            <p:nvGrpSpPr>
              <p:cNvPr id="399" name="Group 24">
                <a:extLst>
                  <a:ext uri="{FF2B5EF4-FFF2-40B4-BE49-F238E27FC236}">
                    <a16:creationId xmlns:a16="http://schemas.microsoft.com/office/drawing/2014/main" xmlns="" id="{E865E8C6-30D7-4C44-B141-C582CD1C67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412" name="Straight Connector 411">
                  <a:extLst>
                    <a:ext uri="{FF2B5EF4-FFF2-40B4-BE49-F238E27FC236}">
                      <a16:creationId xmlns:a16="http://schemas.microsoft.com/office/drawing/2014/main" xmlns="" id="{8E6639D7-A0DE-4AE8-9A3D-2051C4A3E554}"/>
                    </a:ext>
                  </a:extLst>
                </p:cNvPr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Connector 412">
                  <a:extLst>
                    <a:ext uri="{FF2B5EF4-FFF2-40B4-BE49-F238E27FC236}">
                      <a16:creationId xmlns:a16="http://schemas.microsoft.com/office/drawing/2014/main" xmlns="" id="{E56B2334-702A-47ED-AE5F-9DA2E5B90548}"/>
                    </a:ext>
                  </a:extLst>
                </p:cNvPr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>
                  <a:extLst>
                    <a:ext uri="{FF2B5EF4-FFF2-40B4-BE49-F238E27FC236}">
                      <a16:creationId xmlns:a16="http://schemas.microsoft.com/office/drawing/2014/main" xmlns="" id="{848DE76B-9BCE-46AD-BE3E-77D5BBF3C571}"/>
                    </a:ext>
                  </a:extLst>
                </p:cNvPr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Connector 414">
                  <a:extLst>
                    <a:ext uri="{FF2B5EF4-FFF2-40B4-BE49-F238E27FC236}">
                      <a16:creationId xmlns:a16="http://schemas.microsoft.com/office/drawing/2014/main" xmlns="" id="{CAF878A3-C7D5-49D4-817A-E33AC5576F27}"/>
                    </a:ext>
                  </a:extLst>
                </p:cNvPr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Connector 415">
                  <a:extLst>
                    <a:ext uri="{FF2B5EF4-FFF2-40B4-BE49-F238E27FC236}">
                      <a16:creationId xmlns:a16="http://schemas.microsoft.com/office/drawing/2014/main" xmlns="" id="{6A7959A5-5B4D-4BA0-990E-605B076DFA71}"/>
                    </a:ext>
                  </a:extLst>
                </p:cNvPr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>
                  <a:extLst>
                    <a:ext uri="{FF2B5EF4-FFF2-40B4-BE49-F238E27FC236}">
                      <a16:creationId xmlns:a16="http://schemas.microsoft.com/office/drawing/2014/main" xmlns="" id="{0C71BC02-EFCC-4735-894D-4A1C8941259E}"/>
                    </a:ext>
                  </a:extLst>
                </p:cNvPr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Straight Connector 417">
                  <a:extLst>
                    <a:ext uri="{FF2B5EF4-FFF2-40B4-BE49-F238E27FC236}">
                      <a16:creationId xmlns:a16="http://schemas.microsoft.com/office/drawing/2014/main" xmlns="" id="{E929CFB1-B9FF-493E-B587-845BB47CFDA6}"/>
                    </a:ext>
                  </a:extLst>
                </p:cNvPr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418">
                  <a:extLst>
                    <a:ext uri="{FF2B5EF4-FFF2-40B4-BE49-F238E27FC236}">
                      <a16:creationId xmlns:a16="http://schemas.microsoft.com/office/drawing/2014/main" xmlns="" id="{13DA8CC4-708E-4856-B2BA-ADAD07A71EE5}"/>
                    </a:ext>
                  </a:extLst>
                </p:cNvPr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>
                  <a:extLst>
                    <a:ext uri="{FF2B5EF4-FFF2-40B4-BE49-F238E27FC236}">
                      <a16:creationId xmlns:a16="http://schemas.microsoft.com/office/drawing/2014/main" xmlns="" id="{DC7570B2-B9E1-4C4E-B81E-2064A487FE0D}"/>
                    </a:ext>
                  </a:extLst>
                </p:cNvPr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>
                  <a:extLst>
                    <a:ext uri="{FF2B5EF4-FFF2-40B4-BE49-F238E27FC236}">
                      <a16:creationId xmlns:a16="http://schemas.microsoft.com/office/drawing/2014/main" xmlns="" id="{B30960C2-26B7-4C3E-A506-0270A074D9FB}"/>
                    </a:ext>
                  </a:extLst>
                </p:cNvPr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Straight Connector 421">
                  <a:extLst>
                    <a:ext uri="{FF2B5EF4-FFF2-40B4-BE49-F238E27FC236}">
                      <a16:creationId xmlns:a16="http://schemas.microsoft.com/office/drawing/2014/main" xmlns="" id="{D8187891-0642-4F5E-B3CF-E46666AC40CB}"/>
                    </a:ext>
                  </a:extLst>
                </p:cNvPr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Straight Connector 422">
                  <a:extLst>
                    <a:ext uri="{FF2B5EF4-FFF2-40B4-BE49-F238E27FC236}">
                      <a16:creationId xmlns:a16="http://schemas.microsoft.com/office/drawing/2014/main" xmlns="" id="{9037B019-A484-4726-80AD-CDA4DF0CC23D}"/>
                    </a:ext>
                  </a:extLst>
                </p:cNvPr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>
                  <a:extLst>
                    <a:ext uri="{FF2B5EF4-FFF2-40B4-BE49-F238E27FC236}">
                      <a16:creationId xmlns:a16="http://schemas.microsoft.com/office/drawing/2014/main" xmlns="" id="{15921A3C-626F-460E-AC4E-6BA983643DCD}"/>
                    </a:ext>
                  </a:extLst>
                </p:cNvPr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Connector 424">
                  <a:extLst>
                    <a:ext uri="{FF2B5EF4-FFF2-40B4-BE49-F238E27FC236}">
                      <a16:creationId xmlns:a16="http://schemas.microsoft.com/office/drawing/2014/main" xmlns="" id="{178DB947-6282-40FB-8763-AE3F9557AAAE}"/>
                    </a:ext>
                  </a:extLst>
                </p:cNvPr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>
                  <a:extLst>
                    <a:ext uri="{FF2B5EF4-FFF2-40B4-BE49-F238E27FC236}">
                      <a16:creationId xmlns:a16="http://schemas.microsoft.com/office/drawing/2014/main" xmlns="" id="{2653A389-0D90-47D6-8E02-A40E5574F129}"/>
                    </a:ext>
                  </a:extLst>
                </p:cNvPr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xmlns="" id="{F570EAEA-2039-4258-9EC2-C25F42A7BBA2}"/>
                    </a:ext>
                  </a:extLst>
                </p:cNvPr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:a16="http://schemas.microsoft.com/office/drawing/2014/main" xmlns="" id="{B541D0F0-DE4C-40E5-9417-E4ABD32B1485}"/>
                    </a:ext>
                  </a:extLst>
                </p:cNvPr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:a16="http://schemas.microsoft.com/office/drawing/2014/main" xmlns="" id="{1FB22224-744F-4461-939A-9DD19D4AA1C2}"/>
                    </a:ext>
                  </a:extLst>
                </p:cNvPr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Connector 429">
                  <a:extLst>
                    <a:ext uri="{FF2B5EF4-FFF2-40B4-BE49-F238E27FC236}">
                      <a16:creationId xmlns:a16="http://schemas.microsoft.com/office/drawing/2014/main" xmlns="" id="{EF16CFC8-83CC-466C-831B-5290E07AC7EE}"/>
                    </a:ext>
                  </a:extLst>
                </p:cNvPr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>
                  <a:extLst>
                    <a:ext uri="{FF2B5EF4-FFF2-40B4-BE49-F238E27FC236}">
                      <a16:creationId xmlns:a16="http://schemas.microsoft.com/office/drawing/2014/main" xmlns="" id="{33DE36CD-6F85-4E59-BC3A-A1CFC1E50277}"/>
                    </a:ext>
                  </a:extLst>
                </p:cNvPr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0" name="Group 46">
                <a:extLst>
                  <a:ext uri="{FF2B5EF4-FFF2-40B4-BE49-F238E27FC236}">
                    <a16:creationId xmlns:a16="http://schemas.microsoft.com/office/drawing/2014/main" xmlns="" id="{0E82FE5A-8B7D-4B12-B015-03E2D220E5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01" name="Straight Connector 400">
                  <a:extLst>
                    <a:ext uri="{FF2B5EF4-FFF2-40B4-BE49-F238E27FC236}">
                      <a16:creationId xmlns:a16="http://schemas.microsoft.com/office/drawing/2014/main" xmlns="" id="{E069AC3D-22D6-439B-B249-00C960D7EC5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>
                  <a:extLst>
                    <a:ext uri="{FF2B5EF4-FFF2-40B4-BE49-F238E27FC236}">
                      <a16:creationId xmlns:a16="http://schemas.microsoft.com/office/drawing/2014/main" xmlns="" id="{4E9E93E2-B6F5-4F9B-B8E3-0B09766ED60B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Straight Connector 402">
                  <a:extLst>
                    <a:ext uri="{FF2B5EF4-FFF2-40B4-BE49-F238E27FC236}">
                      <a16:creationId xmlns:a16="http://schemas.microsoft.com/office/drawing/2014/main" xmlns="" id="{A81868A6-5AC7-45EC-9CA7-767FB163461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>
                  <a:extLst>
                    <a:ext uri="{FF2B5EF4-FFF2-40B4-BE49-F238E27FC236}">
                      <a16:creationId xmlns:a16="http://schemas.microsoft.com/office/drawing/2014/main" xmlns="" id="{A4B31377-F5E9-46D4-95F6-98B01E0E934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:a16="http://schemas.microsoft.com/office/drawing/2014/main" xmlns="" id="{76F94BC5-DD9E-4481-8B31-A794502318A9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>
                  <a:extLst>
                    <a:ext uri="{FF2B5EF4-FFF2-40B4-BE49-F238E27FC236}">
                      <a16:creationId xmlns:a16="http://schemas.microsoft.com/office/drawing/2014/main" xmlns="" id="{EA4D30C9-CC92-4C07-94FC-742D6A63BA46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Straight Connector 406">
                  <a:extLst>
                    <a:ext uri="{FF2B5EF4-FFF2-40B4-BE49-F238E27FC236}">
                      <a16:creationId xmlns:a16="http://schemas.microsoft.com/office/drawing/2014/main" xmlns="" id="{B523A81D-0EB4-4DCB-863A-F47591AEB33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344770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>
                  <a:extLst>
                    <a:ext uri="{FF2B5EF4-FFF2-40B4-BE49-F238E27FC236}">
                      <a16:creationId xmlns:a16="http://schemas.microsoft.com/office/drawing/2014/main" xmlns="" id="{6C38961E-835C-49FF-9725-A5C1D31EEE4F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Straight Connector 408">
                  <a:extLst>
                    <a:ext uri="{FF2B5EF4-FFF2-40B4-BE49-F238E27FC236}">
                      <a16:creationId xmlns:a16="http://schemas.microsoft.com/office/drawing/2014/main" xmlns="" id="{26530674-8BE5-4ECB-8333-78A585AC0423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>
                  <a:extLst>
                    <a:ext uri="{FF2B5EF4-FFF2-40B4-BE49-F238E27FC236}">
                      <a16:creationId xmlns:a16="http://schemas.microsoft.com/office/drawing/2014/main" xmlns="" id="{45744AD2-64AC-45D7-8A00-C6421067341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>
                  <a:extLst>
                    <a:ext uri="{FF2B5EF4-FFF2-40B4-BE49-F238E27FC236}">
                      <a16:creationId xmlns:a16="http://schemas.microsoft.com/office/drawing/2014/main" xmlns="" id="{1BD9C0D7-719D-4783-9BC3-51034E2D103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xmlns="" id="{5ED5B4C1-5C20-4BB7-96B6-A67A9BE23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366" name="Group 49">
                <a:extLst>
                  <a:ext uri="{FF2B5EF4-FFF2-40B4-BE49-F238E27FC236}">
                    <a16:creationId xmlns:a16="http://schemas.microsoft.com/office/drawing/2014/main" xmlns="" id="{29E78E16-3978-4FC7-BD9E-3C69F57938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xmlns="" id="{CBE3E6BB-CB06-47FC-936A-4BD01E35CF60}"/>
                    </a:ext>
                  </a:extLst>
                </p:cNvPr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Connector 379">
                  <a:extLst>
                    <a:ext uri="{FF2B5EF4-FFF2-40B4-BE49-F238E27FC236}">
                      <a16:creationId xmlns:a16="http://schemas.microsoft.com/office/drawing/2014/main" xmlns="" id="{FC6950A6-75BA-4D56-980D-0B51668D0709}"/>
                    </a:ext>
                  </a:extLst>
                </p:cNvPr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>
                  <a:extLst>
                    <a:ext uri="{FF2B5EF4-FFF2-40B4-BE49-F238E27FC236}">
                      <a16:creationId xmlns:a16="http://schemas.microsoft.com/office/drawing/2014/main" xmlns="" id="{8C39F45F-E794-4650-92FA-3C27E5081735}"/>
                    </a:ext>
                  </a:extLst>
                </p:cNvPr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xmlns="" id="{8B083532-75CC-453E-8681-D5C2DC909CAC}"/>
                    </a:ext>
                  </a:extLst>
                </p:cNvPr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>
                  <a:extLst>
                    <a:ext uri="{FF2B5EF4-FFF2-40B4-BE49-F238E27FC236}">
                      <a16:creationId xmlns:a16="http://schemas.microsoft.com/office/drawing/2014/main" xmlns="" id="{7483248B-AC61-4133-A512-69C8581E45A0}"/>
                    </a:ext>
                  </a:extLst>
                </p:cNvPr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>
                  <a:extLst>
                    <a:ext uri="{FF2B5EF4-FFF2-40B4-BE49-F238E27FC236}">
                      <a16:creationId xmlns:a16="http://schemas.microsoft.com/office/drawing/2014/main" xmlns="" id="{9C55CE46-D9B4-4C86-B346-F48EFFBB1FFF}"/>
                    </a:ext>
                  </a:extLst>
                </p:cNvPr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xmlns="" id="{A759858D-B339-4288-AE48-DB0B8B387882}"/>
                    </a:ext>
                  </a:extLst>
                </p:cNvPr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xmlns="" id="{40B30F94-FB12-43AC-B677-A7C6F16B6458}"/>
                    </a:ext>
                  </a:extLst>
                </p:cNvPr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xmlns="" id="{BBB774D9-2330-4567-85F9-B9397E9F1923}"/>
                    </a:ext>
                  </a:extLst>
                </p:cNvPr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>
                  <a:extLst>
                    <a:ext uri="{FF2B5EF4-FFF2-40B4-BE49-F238E27FC236}">
                      <a16:creationId xmlns:a16="http://schemas.microsoft.com/office/drawing/2014/main" xmlns="" id="{6DD7FFFD-DFC2-48F0-A64B-01EFBABB8B5F}"/>
                    </a:ext>
                  </a:extLst>
                </p:cNvPr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xmlns="" id="{3976199B-1EFC-41B0-B497-E4AE7E93D4B9}"/>
                    </a:ext>
                  </a:extLst>
                </p:cNvPr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xmlns="" id="{73DDBFCE-A47C-41FC-82CF-FD307E0B7167}"/>
                    </a:ext>
                  </a:extLst>
                </p:cNvPr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xmlns="" id="{B089C4F9-C5BC-4761-9047-D00D5906F10B}"/>
                    </a:ext>
                  </a:extLst>
                </p:cNvPr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>
                  <a:extLst>
                    <a:ext uri="{FF2B5EF4-FFF2-40B4-BE49-F238E27FC236}">
                      <a16:creationId xmlns:a16="http://schemas.microsoft.com/office/drawing/2014/main" xmlns="" id="{65E42552-F30D-41A2-9721-8B87844BDF0E}"/>
                    </a:ext>
                  </a:extLst>
                </p:cNvPr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xmlns="" id="{3B39A3CB-6C80-40E5-BD76-A6A1742B1BAF}"/>
                    </a:ext>
                  </a:extLst>
                </p:cNvPr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xmlns="" id="{C332CE47-647C-4EBF-BFA4-4B5E12F79E7D}"/>
                    </a:ext>
                  </a:extLst>
                </p:cNvPr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>
                  <a:extLst>
                    <a:ext uri="{FF2B5EF4-FFF2-40B4-BE49-F238E27FC236}">
                      <a16:creationId xmlns:a16="http://schemas.microsoft.com/office/drawing/2014/main" xmlns="" id="{38A68C4D-02A5-444C-AADD-D177EA1CCB2E}"/>
                    </a:ext>
                  </a:extLst>
                </p:cNvPr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>
                  <a:extLst>
                    <a:ext uri="{FF2B5EF4-FFF2-40B4-BE49-F238E27FC236}">
                      <a16:creationId xmlns:a16="http://schemas.microsoft.com/office/drawing/2014/main" xmlns="" id="{739A9A5A-24FA-4449-9F7D-43C6993BA2B9}"/>
                    </a:ext>
                  </a:extLst>
                </p:cNvPr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>
                  <a:extLst>
                    <a:ext uri="{FF2B5EF4-FFF2-40B4-BE49-F238E27FC236}">
                      <a16:creationId xmlns:a16="http://schemas.microsoft.com/office/drawing/2014/main" xmlns="" id="{088982CA-68DB-487F-B3B7-8189FB4C3F84}"/>
                    </a:ext>
                  </a:extLst>
                </p:cNvPr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xmlns="" id="{E5A3C701-C29E-426A-8ADF-9EC969B23309}"/>
                    </a:ext>
                  </a:extLst>
                </p:cNvPr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7" name="Group 50">
                <a:extLst>
                  <a:ext uri="{FF2B5EF4-FFF2-40B4-BE49-F238E27FC236}">
                    <a16:creationId xmlns:a16="http://schemas.microsoft.com/office/drawing/2014/main" xmlns="" id="{2BF7C968-E7CD-4D33-AE75-7617BD2D37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xmlns="" id="{6C0C1B99-DE71-4B58-A57F-6E61880F23A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:a16="http://schemas.microsoft.com/office/drawing/2014/main" xmlns="" id="{1B2E0FD6-7115-4959-8B56-CC60C86F10C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Connector 369">
                  <a:extLst>
                    <a:ext uri="{FF2B5EF4-FFF2-40B4-BE49-F238E27FC236}">
                      <a16:creationId xmlns:a16="http://schemas.microsoft.com/office/drawing/2014/main" xmlns="" id="{901EB986-FE54-4F95-97B2-46449E149616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xmlns="" id="{DA2A34B2-9C11-47CF-9AD0-8D6F03B7DCF1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xmlns="" id="{49AA9139-347D-4122-B05B-B4AB7B9559B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xmlns="" id="{9F345BBA-7EB6-44CC-962E-D6C929B9383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xmlns="" id="{28CB628C-D725-4C40-839A-5814BA11DABA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:a16="http://schemas.microsoft.com/office/drawing/2014/main" xmlns="" id="{3BC96FF9-37FB-4C79-99B0-094CAC78097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xmlns="" id="{3607EEA2-92B0-47A2-8AA0-A179558851C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xmlns="" id="{F950134B-D916-4055-872C-C3A296A8598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xmlns="" id="{E001A433-FC8C-414B-B94A-C843F9A6556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8" name="Group 82">
              <a:extLst>
                <a:ext uri="{FF2B5EF4-FFF2-40B4-BE49-F238E27FC236}">
                  <a16:creationId xmlns:a16="http://schemas.microsoft.com/office/drawing/2014/main" xmlns="" id="{29B65178-000E-4D5B-AF78-014B016B8F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9941" y="404047"/>
              <a:ext cx="6253487" cy="3321180"/>
              <a:chOff x="0" y="0"/>
              <a:chExt cx="12192000" cy="6858000"/>
            </a:xfrm>
          </p:grpSpPr>
          <p:grpSp>
            <p:nvGrpSpPr>
              <p:cNvPr id="333" name="Group 83">
                <a:extLst>
                  <a:ext uri="{FF2B5EF4-FFF2-40B4-BE49-F238E27FC236}">
                    <a16:creationId xmlns:a16="http://schemas.microsoft.com/office/drawing/2014/main" xmlns="" id="{24DF130E-0F42-4312-AC64-EB9DE16CF2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46" name="Straight Connector 345">
                  <a:extLst>
                    <a:ext uri="{FF2B5EF4-FFF2-40B4-BE49-F238E27FC236}">
                      <a16:creationId xmlns:a16="http://schemas.microsoft.com/office/drawing/2014/main" xmlns="" id="{018DE405-5BCC-4E3F-937C-006691A92162}"/>
                    </a:ext>
                  </a:extLst>
                </p:cNvPr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>
                  <a:extLst>
                    <a:ext uri="{FF2B5EF4-FFF2-40B4-BE49-F238E27FC236}">
                      <a16:creationId xmlns:a16="http://schemas.microsoft.com/office/drawing/2014/main" xmlns="" id="{0E383E83-5519-4846-8E45-77B57CDEC37B}"/>
                    </a:ext>
                  </a:extLst>
                </p:cNvPr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Connector 347">
                  <a:extLst>
                    <a:ext uri="{FF2B5EF4-FFF2-40B4-BE49-F238E27FC236}">
                      <a16:creationId xmlns:a16="http://schemas.microsoft.com/office/drawing/2014/main" xmlns="" id="{C11F698A-F29D-41AF-A4BE-46329935670F}"/>
                    </a:ext>
                  </a:extLst>
                </p:cNvPr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Straight Connector 348">
                  <a:extLst>
                    <a:ext uri="{FF2B5EF4-FFF2-40B4-BE49-F238E27FC236}">
                      <a16:creationId xmlns:a16="http://schemas.microsoft.com/office/drawing/2014/main" xmlns="" id="{207E3613-10E5-4396-950C-2836F43B0A21}"/>
                    </a:ext>
                  </a:extLst>
                </p:cNvPr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>
                  <a:extLst>
                    <a:ext uri="{FF2B5EF4-FFF2-40B4-BE49-F238E27FC236}">
                      <a16:creationId xmlns:a16="http://schemas.microsoft.com/office/drawing/2014/main" xmlns="" id="{1B22A01A-E625-4677-8F4E-2B18A2E61E00}"/>
                    </a:ext>
                  </a:extLst>
                </p:cNvPr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>
                  <a:extLst>
                    <a:ext uri="{FF2B5EF4-FFF2-40B4-BE49-F238E27FC236}">
                      <a16:creationId xmlns:a16="http://schemas.microsoft.com/office/drawing/2014/main" xmlns="" id="{EF74C93A-BE6A-4379-A62E-DC777700A8A9}"/>
                    </a:ext>
                  </a:extLst>
                </p:cNvPr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>
                  <a:extLst>
                    <a:ext uri="{FF2B5EF4-FFF2-40B4-BE49-F238E27FC236}">
                      <a16:creationId xmlns:a16="http://schemas.microsoft.com/office/drawing/2014/main" xmlns="" id="{7ADD1DD5-3FFD-4521-AD07-D3615803132D}"/>
                    </a:ext>
                  </a:extLst>
                </p:cNvPr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Connector 352">
                  <a:extLst>
                    <a:ext uri="{FF2B5EF4-FFF2-40B4-BE49-F238E27FC236}">
                      <a16:creationId xmlns:a16="http://schemas.microsoft.com/office/drawing/2014/main" xmlns="" id="{D474E7C1-F940-4BE1-A720-028995C4F3E6}"/>
                    </a:ext>
                  </a:extLst>
                </p:cNvPr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Straight Connector 353">
                  <a:extLst>
                    <a:ext uri="{FF2B5EF4-FFF2-40B4-BE49-F238E27FC236}">
                      <a16:creationId xmlns:a16="http://schemas.microsoft.com/office/drawing/2014/main" xmlns="" id="{031162BC-0C56-4708-9C95-0B38C0CC3F41}"/>
                    </a:ext>
                  </a:extLst>
                </p:cNvPr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Connector 354">
                  <a:extLst>
                    <a:ext uri="{FF2B5EF4-FFF2-40B4-BE49-F238E27FC236}">
                      <a16:creationId xmlns:a16="http://schemas.microsoft.com/office/drawing/2014/main" xmlns="" id="{28E060BC-036C-49BD-A71C-FCE5C94D80E1}"/>
                    </a:ext>
                  </a:extLst>
                </p:cNvPr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355">
                  <a:extLst>
                    <a:ext uri="{FF2B5EF4-FFF2-40B4-BE49-F238E27FC236}">
                      <a16:creationId xmlns:a16="http://schemas.microsoft.com/office/drawing/2014/main" xmlns="" id="{718DD77C-1520-4CBD-BADA-31FAE9C3F618}"/>
                    </a:ext>
                  </a:extLst>
                </p:cNvPr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xmlns="" id="{867F43C2-909A-438A-85A3-4E3C9BEAD751}"/>
                    </a:ext>
                  </a:extLst>
                </p:cNvPr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xmlns="" id="{13883F73-B18F-4C23-9330-88E066E8492D}"/>
                    </a:ext>
                  </a:extLst>
                </p:cNvPr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>
                  <a:extLst>
                    <a:ext uri="{FF2B5EF4-FFF2-40B4-BE49-F238E27FC236}">
                      <a16:creationId xmlns:a16="http://schemas.microsoft.com/office/drawing/2014/main" xmlns="" id="{66ED2086-2CFE-4B99-99B9-1AA2FD428F1D}"/>
                    </a:ext>
                  </a:extLst>
                </p:cNvPr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>
                  <a:extLst>
                    <a:ext uri="{FF2B5EF4-FFF2-40B4-BE49-F238E27FC236}">
                      <a16:creationId xmlns:a16="http://schemas.microsoft.com/office/drawing/2014/main" xmlns="" id="{3823BAD1-A7E1-4C27-B479-7103CDB8D072}"/>
                    </a:ext>
                  </a:extLst>
                </p:cNvPr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xmlns="" id="{CCB780A7-6D3F-4783-A53F-D4264877AE3B}"/>
                    </a:ext>
                  </a:extLst>
                </p:cNvPr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>
                  <a:extLst>
                    <a:ext uri="{FF2B5EF4-FFF2-40B4-BE49-F238E27FC236}">
                      <a16:creationId xmlns:a16="http://schemas.microsoft.com/office/drawing/2014/main" xmlns="" id="{6FB069B4-1A54-46ED-8EAC-83D781C0FDE0}"/>
                    </a:ext>
                  </a:extLst>
                </p:cNvPr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xmlns="" id="{068AFDDB-FF0E-4D43-A162-91CB17ED0682}"/>
                    </a:ext>
                  </a:extLst>
                </p:cNvPr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>
                  <a:extLst>
                    <a:ext uri="{FF2B5EF4-FFF2-40B4-BE49-F238E27FC236}">
                      <a16:creationId xmlns:a16="http://schemas.microsoft.com/office/drawing/2014/main" xmlns="" id="{2A33B699-CDF4-4B80-BF53-8EF31AA94681}"/>
                    </a:ext>
                  </a:extLst>
                </p:cNvPr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>
                  <a:extLst>
                    <a:ext uri="{FF2B5EF4-FFF2-40B4-BE49-F238E27FC236}">
                      <a16:creationId xmlns:a16="http://schemas.microsoft.com/office/drawing/2014/main" xmlns="" id="{2F83DD24-9985-4085-8F14-3649B33EC5BD}"/>
                    </a:ext>
                  </a:extLst>
                </p:cNvPr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4" name="Group 84">
                <a:extLst>
                  <a:ext uri="{FF2B5EF4-FFF2-40B4-BE49-F238E27FC236}">
                    <a16:creationId xmlns:a16="http://schemas.microsoft.com/office/drawing/2014/main" xmlns="" id="{E087A0F6-D300-4430-84EE-6DC23F4C6B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35" name="Straight Connector 334">
                  <a:extLst>
                    <a:ext uri="{FF2B5EF4-FFF2-40B4-BE49-F238E27FC236}">
                      <a16:creationId xmlns:a16="http://schemas.microsoft.com/office/drawing/2014/main" xmlns="" id="{DCDF4816-CB42-4E8B-9BB7-CEF33B6E42C6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>
                  <a:extLst>
                    <a:ext uri="{FF2B5EF4-FFF2-40B4-BE49-F238E27FC236}">
                      <a16:creationId xmlns:a16="http://schemas.microsoft.com/office/drawing/2014/main" xmlns="" id="{551BC7B9-76FF-49EE-A83C-AB393961F6F9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xmlns="" id="{96FDD492-322B-4EE5-8204-2947D46FD83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xmlns="" id="{4AFC4DE1-C84D-4591-BDB5-B0C7CFC41F1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>
                  <a:extLst>
                    <a:ext uri="{FF2B5EF4-FFF2-40B4-BE49-F238E27FC236}">
                      <a16:creationId xmlns:a16="http://schemas.microsoft.com/office/drawing/2014/main" xmlns="" id="{77780D5A-56C9-4C3C-B802-52424E07CB8A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>
                  <a:extLst>
                    <a:ext uri="{FF2B5EF4-FFF2-40B4-BE49-F238E27FC236}">
                      <a16:creationId xmlns:a16="http://schemas.microsoft.com/office/drawing/2014/main" xmlns="" id="{63FC65DC-E490-4A2F-8DE8-0EE03FA265E7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:a16="http://schemas.microsoft.com/office/drawing/2014/main" xmlns="" id="{42D21B4C-9E66-48C7-9983-30A8CBF6F2C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34473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:a16="http://schemas.microsoft.com/office/drawing/2014/main" xmlns="" id="{69B50E37-D1EE-4BC7-8154-E4807CE60AD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342">
                  <a:extLst>
                    <a:ext uri="{FF2B5EF4-FFF2-40B4-BE49-F238E27FC236}">
                      <a16:creationId xmlns:a16="http://schemas.microsoft.com/office/drawing/2014/main" xmlns="" id="{7A057810-E28A-4E06-A0C1-7C703AB4B582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:a16="http://schemas.microsoft.com/office/drawing/2014/main" xmlns="" id="{92D6B837-DC06-4A98-B5C3-66F23E5627F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:a16="http://schemas.microsoft.com/office/drawing/2014/main" xmlns="" id="{B6403530-2C2E-41FA-8541-7A25A4993D7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9" name="Group 116">
              <a:extLst>
                <a:ext uri="{FF2B5EF4-FFF2-40B4-BE49-F238E27FC236}">
                  <a16:creationId xmlns:a16="http://schemas.microsoft.com/office/drawing/2014/main" xmlns="" id="{FB3C7E97-B987-445D-AAF2-C2A4F35AF7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300" name="Group 117">
                <a:extLst>
                  <a:ext uri="{FF2B5EF4-FFF2-40B4-BE49-F238E27FC236}">
                    <a16:creationId xmlns:a16="http://schemas.microsoft.com/office/drawing/2014/main" xmlns="" id="{A8FE8E90-D442-4871-A579-82F6E324FB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13" name="Straight Connector 312">
                  <a:extLst>
                    <a:ext uri="{FF2B5EF4-FFF2-40B4-BE49-F238E27FC236}">
                      <a16:creationId xmlns:a16="http://schemas.microsoft.com/office/drawing/2014/main" xmlns="" id="{B0DCA25C-525A-4FCB-AF91-355D3B48B8DF}"/>
                    </a:ext>
                  </a:extLst>
                </p:cNvPr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>
                  <a:extLst>
                    <a:ext uri="{FF2B5EF4-FFF2-40B4-BE49-F238E27FC236}">
                      <a16:creationId xmlns:a16="http://schemas.microsoft.com/office/drawing/2014/main" xmlns="" id="{24ABC5BC-3C8F-4847-B73F-125F3BB76687}"/>
                    </a:ext>
                  </a:extLst>
                </p:cNvPr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>
                  <a:extLst>
                    <a:ext uri="{FF2B5EF4-FFF2-40B4-BE49-F238E27FC236}">
                      <a16:creationId xmlns:a16="http://schemas.microsoft.com/office/drawing/2014/main" xmlns="" id="{CCA7503A-0EC4-469C-9D5C-5788FFEFAAAA}"/>
                    </a:ext>
                  </a:extLst>
                </p:cNvPr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xmlns="" id="{6C5CE37E-0122-43D3-8C97-333D9C037AFE}"/>
                    </a:ext>
                  </a:extLst>
                </p:cNvPr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:a16="http://schemas.microsoft.com/office/drawing/2014/main" xmlns="" id="{72BC4E39-8F50-4E6B-A950-ADF4864F3F21}"/>
                    </a:ext>
                  </a:extLst>
                </p:cNvPr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>
                  <a:extLst>
                    <a:ext uri="{FF2B5EF4-FFF2-40B4-BE49-F238E27FC236}">
                      <a16:creationId xmlns:a16="http://schemas.microsoft.com/office/drawing/2014/main" xmlns="" id="{F0B32447-D387-4DB3-9B3B-A87B1804DA15}"/>
                    </a:ext>
                  </a:extLst>
                </p:cNvPr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>
                  <a:extLst>
                    <a:ext uri="{FF2B5EF4-FFF2-40B4-BE49-F238E27FC236}">
                      <a16:creationId xmlns:a16="http://schemas.microsoft.com/office/drawing/2014/main" xmlns="" id="{AC4312D7-7BAC-4412-819C-5500C343CBAE}"/>
                    </a:ext>
                  </a:extLst>
                </p:cNvPr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:a16="http://schemas.microsoft.com/office/drawing/2014/main" xmlns="" id="{AA0D5FB4-C767-4527-855E-0CCBA1890363}"/>
                    </a:ext>
                  </a:extLst>
                </p:cNvPr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>
                  <a:extLst>
                    <a:ext uri="{FF2B5EF4-FFF2-40B4-BE49-F238E27FC236}">
                      <a16:creationId xmlns:a16="http://schemas.microsoft.com/office/drawing/2014/main" xmlns="" id="{9CB252D8-632C-49AF-9B51-B3244B6E3728}"/>
                    </a:ext>
                  </a:extLst>
                </p:cNvPr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>
                  <a:extLst>
                    <a:ext uri="{FF2B5EF4-FFF2-40B4-BE49-F238E27FC236}">
                      <a16:creationId xmlns:a16="http://schemas.microsoft.com/office/drawing/2014/main" xmlns="" id="{81496C7F-CA68-4A68-8DCC-0E08C6C97CB3}"/>
                    </a:ext>
                  </a:extLst>
                </p:cNvPr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>
                  <a:extLst>
                    <a:ext uri="{FF2B5EF4-FFF2-40B4-BE49-F238E27FC236}">
                      <a16:creationId xmlns:a16="http://schemas.microsoft.com/office/drawing/2014/main" xmlns="" id="{740346F6-2C28-493E-91D6-B947D3ABA43E}"/>
                    </a:ext>
                  </a:extLst>
                </p:cNvPr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>
                  <a:extLst>
                    <a:ext uri="{FF2B5EF4-FFF2-40B4-BE49-F238E27FC236}">
                      <a16:creationId xmlns:a16="http://schemas.microsoft.com/office/drawing/2014/main" xmlns="" id="{D60174E1-A51D-40D1-8F3A-40F44CCF5060}"/>
                    </a:ext>
                  </a:extLst>
                </p:cNvPr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>
                  <a:extLst>
                    <a:ext uri="{FF2B5EF4-FFF2-40B4-BE49-F238E27FC236}">
                      <a16:creationId xmlns:a16="http://schemas.microsoft.com/office/drawing/2014/main" xmlns="" id="{6961B5EB-A553-40C0-8F68-57C656B7F5C9}"/>
                    </a:ext>
                  </a:extLst>
                </p:cNvPr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>
                  <a:extLst>
                    <a:ext uri="{FF2B5EF4-FFF2-40B4-BE49-F238E27FC236}">
                      <a16:creationId xmlns:a16="http://schemas.microsoft.com/office/drawing/2014/main" xmlns="" id="{72B505A2-EC74-48EC-A455-116111AEEDBC}"/>
                    </a:ext>
                  </a:extLst>
                </p:cNvPr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xmlns="" id="{8CBE4170-2466-4705-9D5D-1A77E72AA63C}"/>
                    </a:ext>
                  </a:extLst>
                </p:cNvPr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:a16="http://schemas.microsoft.com/office/drawing/2014/main" xmlns="" id="{BF9127F0-BD0A-4066-B249-75C70C22C3B6}"/>
                    </a:ext>
                  </a:extLst>
                </p:cNvPr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Connector 328">
                  <a:extLst>
                    <a:ext uri="{FF2B5EF4-FFF2-40B4-BE49-F238E27FC236}">
                      <a16:creationId xmlns:a16="http://schemas.microsoft.com/office/drawing/2014/main" xmlns="" id="{FCB0C980-AD10-40DC-B438-E6268D0F7AA3}"/>
                    </a:ext>
                  </a:extLst>
                </p:cNvPr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>
                  <a:extLst>
                    <a:ext uri="{FF2B5EF4-FFF2-40B4-BE49-F238E27FC236}">
                      <a16:creationId xmlns:a16="http://schemas.microsoft.com/office/drawing/2014/main" xmlns="" id="{D787BE8D-35B5-43EA-BD4C-325ABAD8F34C}"/>
                    </a:ext>
                  </a:extLst>
                </p:cNvPr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330">
                  <a:extLst>
                    <a:ext uri="{FF2B5EF4-FFF2-40B4-BE49-F238E27FC236}">
                      <a16:creationId xmlns:a16="http://schemas.microsoft.com/office/drawing/2014/main" xmlns="" id="{69530BEC-AB82-4726-B9A3-306A7369DB14}"/>
                    </a:ext>
                  </a:extLst>
                </p:cNvPr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>
                  <a:extLst>
                    <a:ext uri="{FF2B5EF4-FFF2-40B4-BE49-F238E27FC236}">
                      <a16:creationId xmlns:a16="http://schemas.microsoft.com/office/drawing/2014/main" xmlns="" id="{62478947-1DFE-4261-8BFB-2D6B092E041A}"/>
                    </a:ext>
                  </a:extLst>
                </p:cNvPr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1" name="Group 118">
                <a:extLst>
                  <a:ext uri="{FF2B5EF4-FFF2-40B4-BE49-F238E27FC236}">
                    <a16:creationId xmlns:a16="http://schemas.microsoft.com/office/drawing/2014/main" xmlns="" id="{178AB2B2-34B4-42DB-8A6F-CB1030C233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02" name="Straight Connector 301">
                  <a:extLst>
                    <a:ext uri="{FF2B5EF4-FFF2-40B4-BE49-F238E27FC236}">
                      <a16:creationId xmlns:a16="http://schemas.microsoft.com/office/drawing/2014/main" xmlns="" id="{80DE438D-3452-42C0-ACAB-E18EF9B74942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xmlns="" id="{E2D152BF-F730-405B-97F9-51FC7A3A7553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:a16="http://schemas.microsoft.com/office/drawing/2014/main" xmlns="" id="{250EBF58-D820-42B5-9665-8F3BABB56260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>
                  <a:extLst>
                    <a:ext uri="{FF2B5EF4-FFF2-40B4-BE49-F238E27FC236}">
                      <a16:creationId xmlns:a16="http://schemas.microsoft.com/office/drawing/2014/main" xmlns="" id="{D22F3E6A-BE80-47E1-9C0D-B658B7B9019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>
                  <a:extLst>
                    <a:ext uri="{FF2B5EF4-FFF2-40B4-BE49-F238E27FC236}">
                      <a16:creationId xmlns:a16="http://schemas.microsoft.com/office/drawing/2014/main" xmlns="" id="{938F62BC-FE8D-4EF3-844B-01351B5407C4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>
                  <a:extLst>
                    <a:ext uri="{FF2B5EF4-FFF2-40B4-BE49-F238E27FC236}">
                      <a16:creationId xmlns:a16="http://schemas.microsoft.com/office/drawing/2014/main" xmlns="" id="{262FE02D-3FFB-42F0-90F8-716E9CAF421D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>
                  <a:extLst>
                    <a:ext uri="{FF2B5EF4-FFF2-40B4-BE49-F238E27FC236}">
                      <a16:creationId xmlns:a16="http://schemas.microsoft.com/office/drawing/2014/main" xmlns="" id="{160A2F7D-3A30-4CDD-AD5A-7D6E3492F861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xmlns="" id="{49E81026-05C4-4464-A208-B1AE02D3BC15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>
                  <a:extLst>
                    <a:ext uri="{FF2B5EF4-FFF2-40B4-BE49-F238E27FC236}">
                      <a16:creationId xmlns:a16="http://schemas.microsoft.com/office/drawing/2014/main" xmlns="" id="{A09BB46C-8766-4E87-83FE-D61CA4F0341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>
                  <a:extLst>
                    <a:ext uri="{FF2B5EF4-FFF2-40B4-BE49-F238E27FC236}">
                      <a16:creationId xmlns:a16="http://schemas.microsoft.com/office/drawing/2014/main" xmlns="" id="{06D5D9BC-766B-4B39-BB8A-C7ECF30625D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xmlns="" id="{8F9D400E-CC88-4B2A-BEC5-DB6FB0E68B0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EA5687A2-43E3-4C70-A52C-1F7E15BCCBA8}"/>
              </a:ext>
            </a:extLst>
          </p:cNvPr>
          <p:cNvSpPr/>
          <p:nvPr/>
        </p:nvSpPr>
        <p:spPr>
          <a:xfrm>
            <a:off x="605857" y="533402"/>
            <a:ext cx="10937518" cy="5871138"/>
          </a:xfrm>
          <a:prstGeom prst="roundRect">
            <a:avLst/>
          </a:prstGeom>
          <a:solidFill>
            <a:srgbClr val="F5E9D7"/>
          </a:solidFill>
          <a:ln w="127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xmlns="" id="{628E543A-E439-4207-912B-34DAE36C9314}"/>
              </a:ext>
            </a:extLst>
          </p:cNvPr>
          <p:cNvSpPr txBox="1"/>
          <p:nvPr/>
        </p:nvSpPr>
        <p:spPr>
          <a:xfrm>
            <a:off x="2170539" y="2819060"/>
            <a:ext cx="78845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n w="0">
                  <a:solidFill>
                    <a:schemeClr val="tx1"/>
                  </a:solidFill>
                </a:ln>
                <a:latin typeface="Magical Mystery" panose="02000600000000000000" pitchFamily="2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287" name="Freeform: Shape 286">
            <a:extLst>
              <a:ext uri="{FF2B5EF4-FFF2-40B4-BE49-F238E27FC236}">
                <a16:creationId xmlns:a16="http://schemas.microsoft.com/office/drawing/2014/main" xmlns="" id="{F9A5B604-D0E2-4045-9514-38D9875B0132}"/>
              </a:ext>
            </a:extLst>
          </p:cNvPr>
          <p:cNvSpPr/>
          <p:nvPr/>
        </p:nvSpPr>
        <p:spPr>
          <a:xfrm>
            <a:off x="-1495123" y="-1846239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Freeform: Shape 288">
            <a:extLst>
              <a:ext uri="{FF2B5EF4-FFF2-40B4-BE49-F238E27FC236}">
                <a16:creationId xmlns:a16="http://schemas.microsoft.com/office/drawing/2014/main" xmlns="" id="{ECE6E695-6038-45CB-A412-E85617F892F3}"/>
              </a:ext>
            </a:extLst>
          </p:cNvPr>
          <p:cNvSpPr/>
          <p:nvPr/>
        </p:nvSpPr>
        <p:spPr>
          <a:xfrm rot="10389819">
            <a:off x="9120901" y="4109551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rgbClr val="9B7B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Freeform: Shape 291">
            <a:extLst>
              <a:ext uri="{FF2B5EF4-FFF2-40B4-BE49-F238E27FC236}">
                <a16:creationId xmlns:a16="http://schemas.microsoft.com/office/drawing/2014/main" xmlns="" id="{82069FE1-2378-459F-876E-07FE769E2095}"/>
              </a:ext>
            </a:extLst>
          </p:cNvPr>
          <p:cNvSpPr/>
          <p:nvPr/>
        </p:nvSpPr>
        <p:spPr>
          <a:xfrm rot="10389819">
            <a:off x="9120902" y="4181592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Freeform: Shape 292">
            <a:extLst>
              <a:ext uri="{FF2B5EF4-FFF2-40B4-BE49-F238E27FC236}">
                <a16:creationId xmlns:a16="http://schemas.microsoft.com/office/drawing/2014/main" xmlns="" id="{2087B103-17C4-4A47-BBA5-2C9D2970978C}"/>
              </a:ext>
            </a:extLst>
          </p:cNvPr>
          <p:cNvSpPr/>
          <p:nvPr/>
        </p:nvSpPr>
        <p:spPr>
          <a:xfrm rot="10389819">
            <a:off x="9120902" y="4295790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Freeform: Shape 293">
            <a:extLst>
              <a:ext uri="{FF2B5EF4-FFF2-40B4-BE49-F238E27FC236}">
                <a16:creationId xmlns:a16="http://schemas.microsoft.com/office/drawing/2014/main" xmlns="" id="{B193FF75-7EA9-4D45-A3C0-A6C047815215}"/>
              </a:ext>
            </a:extLst>
          </p:cNvPr>
          <p:cNvSpPr/>
          <p:nvPr/>
        </p:nvSpPr>
        <p:spPr>
          <a:xfrm rot="10389819">
            <a:off x="9120902" y="4409989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xmlns="" id="{6E6AB6CF-036B-4711-B214-28784DAE1F88}"/>
              </a:ext>
            </a:extLst>
          </p:cNvPr>
          <p:cNvSpPr/>
          <p:nvPr/>
        </p:nvSpPr>
        <p:spPr>
          <a:xfrm>
            <a:off x="-1608954" y="-2038204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DFBB9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ar: 4 Points 6">
            <a:extLst>
              <a:ext uri="{FF2B5EF4-FFF2-40B4-BE49-F238E27FC236}">
                <a16:creationId xmlns:a16="http://schemas.microsoft.com/office/drawing/2014/main" xmlns="" id="{977D123D-3334-4101-8A74-5486083F2D37}"/>
              </a:ext>
            </a:extLst>
          </p:cNvPr>
          <p:cNvSpPr/>
          <p:nvPr/>
        </p:nvSpPr>
        <p:spPr>
          <a:xfrm>
            <a:off x="2349775" y="48739"/>
            <a:ext cx="304040" cy="527343"/>
          </a:xfrm>
          <a:prstGeom prst="star4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Star: 4 Points 152">
            <a:extLst>
              <a:ext uri="{FF2B5EF4-FFF2-40B4-BE49-F238E27FC236}">
                <a16:creationId xmlns:a16="http://schemas.microsoft.com/office/drawing/2014/main" xmlns="" id="{0DF758E3-9DB7-4B74-BCB7-611FB68B6030}"/>
              </a:ext>
            </a:extLst>
          </p:cNvPr>
          <p:cNvSpPr/>
          <p:nvPr/>
        </p:nvSpPr>
        <p:spPr>
          <a:xfrm>
            <a:off x="1869056" y="880494"/>
            <a:ext cx="265419" cy="388468"/>
          </a:xfrm>
          <a:prstGeom prst="star4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Star: 4 Points 153">
            <a:extLst>
              <a:ext uri="{FF2B5EF4-FFF2-40B4-BE49-F238E27FC236}">
                <a16:creationId xmlns:a16="http://schemas.microsoft.com/office/drawing/2014/main" xmlns="" id="{23F15AAE-47B2-45FC-B270-55B05417A278}"/>
              </a:ext>
            </a:extLst>
          </p:cNvPr>
          <p:cNvSpPr/>
          <p:nvPr/>
        </p:nvSpPr>
        <p:spPr>
          <a:xfrm>
            <a:off x="2291550" y="697261"/>
            <a:ext cx="181800" cy="260225"/>
          </a:xfrm>
          <a:prstGeom prst="star4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Star: 4 Points 154">
            <a:extLst>
              <a:ext uri="{FF2B5EF4-FFF2-40B4-BE49-F238E27FC236}">
                <a16:creationId xmlns:a16="http://schemas.microsoft.com/office/drawing/2014/main" xmlns="" id="{3174E4B0-BF82-49D4-8003-1B7B04B8024F}"/>
              </a:ext>
            </a:extLst>
          </p:cNvPr>
          <p:cNvSpPr/>
          <p:nvPr/>
        </p:nvSpPr>
        <p:spPr>
          <a:xfrm>
            <a:off x="1973304" y="428827"/>
            <a:ext cx="181800" cy="260225"/>
          </a:xfrm>
          <a:prstGeom prst="star4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7" name="Picture 16">
            <a:extLst>
              <a:ext uri="{FF2B5EF4-FFF2-40B4-BE49-F238E27FC236}">
                <a16:creationId xmlns:a16="http://schemas.microsoft.com/office/drawing/2014/main" xmlns="" id="{A9D26537-E3B8-4018-A02F-2D96BA1D4CB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0803400" y="2839401"/>
            <a:ext cx="2039474" cy="430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9597169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7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roup 28">
            <a:extLst>
              <a:ext uri="{FF2B5EF4-FFF2-40B4-BE49-F238E27FC236}">
                <a16:creationId xmlns:a16="http://schemas.microsoft.com/office/drawing/2014/main" xmlns="" id="{D3999B96-A97D-48BE-BF26-0DD4F89A2DF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1999" cy="6857999"/>
            <a:chOff x="389475" y="404047"/>
            <a:chExt cx="12173953" cy="6392365"/>
          </a:xfrm>
        </p:grpSpPr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xmlns="" id="{26835A50-19F2-41D9-9465-E3DEBEDF76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50" y="409573"/>
              <a:ext cx="6253487" cy="3321180"/>
              <a:chOff x="0" y="0"/>
              <a:chExt cx="12192000" cy="6858000"/>
            </a:xfrm>
          </p:grpSpPr>
          <p:grpSp>
            <p:nvGrpSpPr>
              <p:cNvPr id="399" name="Group 24">
                <a:extLst>
                  <a:ext uri="{FF2B5EF4-FFF2-40B4-BE49-F238E27FC236}">
                    <a16:creationId xmlns:a16="http://schemas.microsoft.com/office/drawing/2014/main" xmlns="" id="{E865E8C6-30D7-4C44-B141-C582CD1C67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412" name="Straight Connector 411">
                  <a:extLst>
                    <a:ext uri="{FF2B5EF4-FFF2-40B4-BE49-F238E27FC236}">
                      <a16:creationId xmlns:a16="http://schemas.microsoft.com/office/drawing/2014/main" xmlns="" id="{8E6639D7-A0DE-4AE8-9A3D-2051C4A3E554}"/>
                    </a:ext>
                  </a:extLst>
                </p:cNvPr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Connector 412">
                  <a:extLst>
                    <a:ext uri="{FF2B5EF4-FFF2-40B4-BE49-F238E27FC236}">
                      <a16:creationId xmlns:a16="http://schemas.microsoft.com/office/drawing/2014/main" xmlns="" id="{E56B2334-702A-47ED-AE5F-9DA2E5B90548}"/>
                    </a:ext>
                  </a:extLst>
                </p:cNvPr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>
                  <a:extLst>
                    <a:ext uri="{FF2B5EF4-FFF2-40B4-BE49-F238E27FC236}">
                      <a16:creationId xmlns:a16="http://schemas.microsoft.com/office/drawing/2014/main" xmlns="" id="{848DE76B-9BCE-46AD-BE3E-77D5BBF3C571}"/>
                    </a:ext>
                  </a:extLst>
                </p:cNvPr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Connector 414">
                  <a:extLst>
                    <a:ext uri="{FF2B5EF4-FFF2-40B4-BE49-F238E27FC236}">
                      <a16:creationId xmlns:a16="http://schemas.microsoft.com/office/drawing/2014/main" xmlns="" id="{CAF878A3-C7D5-49D4-817A-E33AC5576F27}"/>
                    </a:ext>
                  </a:extLst>
                </p:cNvPr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Connector 415">
                  <a:extLst>
                    <a:ext uri="{FF2B5EF4-FFF2-40B4-BE49-F238E27FC236}">
                      <a16:creationId xmlns:a16="http://schemas.microsoft.com/office/drawing/2014/main" xmlns="" id="{6A7959A5-5B4D-4BA0-990E-605B076DFA71}"/>
                    </a:ext>
                  </a:extLst>
                </p:cNvPr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>
                  <a:extLst>
                    <a:ext uri="{FF2B5EF4-FFF2-40B4-BE49-F238E27FC236}">
                      <a16:creationId xmlns:a16="http://schemas.microsoft.com/office/drawing/2014/main" xmlns="" id="{0C71BC02-EFCC-4735-894D-4A1C8941259E}"/>
                    </a:ext>
                  </a:extLst>
                </p:cNvPr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Straight Connector 417">
                  <a:extLst>
                    <a:ext uri="{FF2B5EF4-FFF2-40B4-BE49-F238E27FC236}">
                      <a16:creationId xmlns:a16="http://schemas.microsoft.com/office/drawing/2014/main" xmlns="" id="{E929CFB1-B9FF-493E-B587-845BB47CFDA6}"/>
                    </a:ext>
                  </a:extLst>
                </p:cNvPr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418">
                  <a:extLst>
                    <a:ext uri="{FF2B5EF4-FFF2-40B4-BE49-F238E27FC236}">
                      <a16:creationId xmlns:a16="http://schemas.microsoft.com/office/drawing/2014/main" xmlns="" id="{13DA8CC4-708E-4856-B2BA-ADAD07A71EE5}"/>
                    </a:ext>
                  </a:extLst>
                </p:cNvPr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>
                  <a:extLst>
                    <a:ext uri="{FF2B5EF4-FFF2-40B4-BE49-F238E27FC236}">
                      <a16:creationId xmlns:a16="http://schemas.microsoft.com/office/drawing/2014/main" xmlns="" id="{DC7570B2-B9E1-4C4E-B81E-2064A487FE0D}"/>
                    </a:ext>
                  </a:extLst>
                </p:cNvPr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>
                  <a:extLst>
                    <a:ext uri="{FF2B5EF4-FFF2-40B4-BE49-F238E27FC236}">
                      <a16:creationId xmlns:a16="http://schemas.microsoft.com/office/drawing/2014/main" xmlns="" id="{B30960C2-26B7-4C3E-A506-0270A074D9FB}"/>
                    </a:ext>
                  </a:extLst>
                </p:cNvPr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Straight Connector 421">
                  <a:extLst>
                    <a:ext uri="{FF2B5EF4-FFF2-40B4-BE49-F238E27FC236}">
                      <a16:creationId xmlns:a16="http://schemas.microsoft.com/office/drawing/2014/main" xmlns="" id="{D8187891-0642-4F5E-B3CF-E46666AC40CB}"/>
                    </a:ext>
                  </a:extLst>
                </p:cNvPr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Straight Connector 422">
                  <a:extLst>
                    <a:ext uri="{FF2B5EF4-FFF2-40B4-BE49-F238E27FC236}">
                      <a16:creationId xmlns:a16="http://schemas.microsoft.com/office/drawing/2014/main" xmlns="" id="{9037B019-A484-4726-80AD-CDA4DF0CC23D}"/>
                    </a:ext>
                  </a:extLst>
                </p:cNvPr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>
                  <a:extLst>
                    <a:ext uri="{FF2B5EF4-FFF2-40B4-BE49-F238E27FC236}">
                      <a16:creationId xmlns:a16="http://schemas.microsoft.com/office/drawing/2014/main" xmlns="" id="{15921A3C-626F-460E-AC4E-6BA983643DCD}"/>
                    </a:ext>
                  </a:extLst>
                </p:cNvPr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Connector 424">
                  <a:extLst>
                    <a:ext uri="{FF2B5EF4-FFF2-40B4-BE49-F238E27FC236}">
                      <a16:creationId xmlns:a16="http://schemas.microsoft.com/office/drawing/2014/main" xmlns="" id="{178DB947-6282-40FB-8763-AE3F9557AAAE}"/>
                    </a:ext>
                  </a:extLst>
                </p:cNvPr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>
                  <a:extLst>
                    <a:ext uri="{FF2B5EF4-FFF2-40B4-BE49-F238E27FC236}">
                      <a16:creationId xmlns:a16="http://schemas.microsoft.com/office/drawing/2014/main" xmlns="" id="{2653A389-0D90-47D6-8E02-A40E5574F129}"/>
                    </a:ext>
                  </a:extLst>
                </p:cNvPr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xmlns="" id="{F570EAEA-2039-4258-9EC2-C25F42A7BBA2}"/>
                    </a:ext>
                  </a:extLst>
                </p:cNvPr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:a16="http://schemas.microsoft.com/office/drawing/2014/main" xmlns="" id="{B541D0F0-DE4C-40E5-9417-E4ABD32B1485}"/>
                    </a:ext>
                  </a:extLst>
                </p:cNvPr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:a16="http://schemas.microsoft.com/office/drawing/2014/main" xmlns="" id="{1FB22224-744F-4461-939A-9DD19D4AA1C2}"/>
                    </a:ext>
                  </a:extLst>
                </p:cNvPr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Connector 429">
                  <a:extLst>
                    <a:ext uri="{FF2B5EF4-FFF2-40B4-BE49-F238E27FC236}">
                      <a16:creationId xmlns:a16="http://schemas.microsoft.com/office/drawing/2014/main" xmlns="" id="{EF16CFC8-83CC-466C-831B-5290E07AC7EE}"/>
                    </a:ext>
                  </a:extLst>
                </p:cNvPr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>
                  <a:extLst>
                    <a:ext uri="{FF2B5EF4-FFF2-40B4-BE49-F238E27FC236}">
                      <a16:creationId xmlns:a16="http://schemas.microsoft.com/office/drawing/2014/main" xmlns="" id="{33DE36CD-6F85-4E59-BC3A-A1CFC1E50277}"/>
                    </a:ext>
                  </a:extLst>
                </p:cNvPr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0" name="Group 46">
                <a:extLst>
                  <a:ext uri="{FF2B5EF4-FFF2-40B4-BE49-F238E27FC236}">
                    <a16:creationId xmlns:a16="http://schemas.microsoft.com/office/drawing/2014/main" xmlns="" id="{0E82FE5A-8B7D-4B12-B015-03E2D220E5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01" name="Straight Connector 400">
                  <a:extLst>
                    <a:ext uri="{FF2B5EF4-FFF2-40B4-BE49-F238E27FC236}">
                      <a16:creationId xmlns:a16="http://schemas.microsoft.com/office/drawing/2014/main" xmlns="" id="{E069AC3D-22D6-439B-B249-00C960D7EC5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>
                  <a:extLst>
                    <a:ext uri="{FF2B5EF4-FFF2-40B4-BE49-F238E27FC236}">
                      <a16:creationId xmlns:a16="http://schemas.microsoft.com/office/drawing/2014/main" xmlns="" id="{4E9E93E2-B6F5-4F9B-B8E3-0B09766ED60B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Straight Connector 402">
                  <a:extLst>
                    <a:ext uri="{FF2B5EF4-FFF2-40B4-BE49-F238E27FC236}">
                      <a16:creationId xmlns:a16="http://schemas.microsoft.com/office/drawing/2014/main" xmlns="" id="{A81868A6-5AC7-45EC-9CA7-767FB163461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>
                  <a:extLst>
                    <a:ext uri="{FF2B5EF4-FFF2-40B4-BE49-F238E27FC236}">
                      <a16:creationId xmlns:a16="http://schemas.microsoft.com/office/drawing/2014/main" xmlns="" id="{A4B31377-F5E9-46D4-95F6-98B01E0E934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:a16="http://schemas.microsoft.com/office/drawing/2014/main" xmlns="" id="{76F94BC5-DD9E-4481-8B31-A794502318A9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>
                  <a:extLst>
                    <a:ext uri="{FF2B5EF4-FFF2-40B4-BE49-F238E27FC236}">
                      <a16:creationId xmlns:a16="http://schemas.microsoft.com/office/drawing/2014/main" xmlns="" id="{EA4D30C9-CC92-4C07-94FC-742D6A63BA46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Straight Connector 406">
                  <a:extLst>
                    <a:ext uri="{FF2B5EF4-FFF2-40B4-BE49-F238E27FC236}">
                      <a16:creationId xmlns:a16="http://schemas.microsoft.com/office/drawing/2014/main" xmlns="" id="{B523A81D-0EB4-4DCB-863A-F47591AEB33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344770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>
                  <a:extLst>
                    <a:ext uri="{FF2B5EF4-FFF2-40B4-BE49-F238E27FC236}">
                      <a16:creationId xmlns:a16="http://schemas.microsoft.com/office/drawing/2014/main" xmlns="" id="{6C38961E-835C-49FF-9725-A5C1D31EEE4F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Straight Connector 408">
                  <a:extLst>
                    <a:ext uri="{FF2B5EF4-FFF2-40B4-BE49-F238E27FC236}">
                      <a16:creationId xmlns:a16="http://schemas.microsoft.com/office/drawing/2014/main" xmlns="" id="{26530674-8BE5-4ECB-8333-78A585AC0423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>
                  <a:extLst>
                    <a:ext uri="{FF2B5EF4-FFF2-40B4-BE49-F238E27FC236}">
                      <a16:creationId xmlns:a16="http://schemas.microsoft.com/office/drawing/2014/main" xmlns="" id="{45744AD2-64AC-45D7-8A00-C6421067341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>
                  <a:extLst>
                    <a:ext uri="{FF2B5EF4-FFF2-40B4-BE49-F238E27FC236}">
                      <a16:creationId xmlns:a16="http://schemas.microsoft.com/office/drawing/2014/main" xmlns="" id="{1BD9C0D7-719D-4783-9BC3-51034E2D103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xmlns="" id="{5ED5B4C1-5C20-4BB7-96B6-A67A9BE23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366" name="Group 49">
                <a:extLst>
                  <a:ext uri="{FF2B5EF4-FFF2-40B4-BE49-F238E27FC236}">
                    <a16:creationId xmlns:a16="http://schemas.microsoft.com/office/drawing/2014/main" xmlns="" id="{29E78E16-3978-4FC7-BD9E-3C69F57938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xmlns="" id="{CBE3E6BB-CB06-47FC-936A-4BD01E35CF60}"/>
                    </a:ext>
                  </a:extLst>
                </p:cNvPr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Connector 379">
                  <a:extLst>
                    <a:ext uri="{FF2B5EF4-FFF2-40B4-BE49-F238E27FC236}">
                      <a16:creationId xmlns:a16="http://schemas.microsoft.com/office/drawing/2014/main" xmlns="" id="{FC6950A6-75BA-4D56-980D-0B51668D0709}"/>
                    </a:ext>
                  </a:extLst>
                </p:cNvPr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>
                  <a:extLst>
                    <a:ext uri="{FF2B5EF4-FFF2-40B4-BE49-F238E27FC236}">
                      <a16:creationId xmlns:a16="http://schemas.microsoft.com/office/drawing/2014/main" xmlns="" id="{8C39F45F-E794-4650-92FA-3C27E5081735}"/>
                    </a:ext>
                  </a:extLst>
                </p:cNvPr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xmlns="" id="{8B083532-75CC-453E-8681-D5C2DC909CAC}"/>
                    </a:ext>
                  </a:extLst>
                </p:cNvPr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>
                  <a:extLst>
                    <a:ext uri="{FF2B5EF4-FFF2-40B4-BE49-F238E27FC236}">
                      <a16:creationId xmlns:a16="http://schemas.microsoft.com/office/drawing/2014/main" xmlns="" id="{7483248B-AC61-4133-A512-69C8581E45A0}"/>
                    </a:ext>
                  </a:extLst>
                </p:cNvPr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>
                  <a:extLst>
                    <a:ext uri="{FF2B5EF4-FFF2-40B4-BE49-F238E27FC236}">
                      <a16:creationId xmlns:a16="http://schemas.microsoft.com/office/drawing/2014/main" xmlns="" id="{9C55CE46-D9B4-4C86-B346-F48EFFBB1FFF}"/>
                    </a:ext>
                  </a:extLst>
                </p:cNvPr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xmlns="" id="{A759858D-B339-4288-AE48-DB0B8B387882}"/>
                    </a:ext>
                  </a:extLst>
                </p:cNvPr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xmlns="" id="{40B30F94-FB12-43AC-B677-A7C6F16B6458}"/>
                    </a:ext>
                  </a:extLst>
                </p:cNvPr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xmlns="" id="{BBB774D9-2330-4567-85F9-B9397E9F1923}"/>
                    </a:ext>
                  </a:extLst>
                </p:cNvPr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>
                  <a:extLst>
                    <a:ext uri="{FF2B5EF4-FFF2-40B4-BE49-F238E27FC236}">
                      <a16:creationId xmlns:a16="http://schemas.microsoft.com/office/drawing/2014/main" xmlns="" id="{6DD7FFFD-DFC2-48F0-A64B-01EFBABB8B5F}"/>
                    </a:ext>
                  </a:extLst>
                </p:cNvPr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xmlns="" id="{3976199B-1EFC-41B0-B497-E4AE7E93D4B9}"/>
                    </a:ext>
                  </a:extLst>
                </p:cNvPr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xmlns="" id="{73DDBFCE-A47C-41FC-82CF-FD307E0B7167}"/>
                    </a:ext>
                  </a:extLst>
                </p:cNvPr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xmlns="" id="{B089C4F9-C5BC-4761-9047-D00D5906F10B}"/>
                    </a:ext>
                  </a:extLst>
                </p:cNvPr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>
                  <a:extLst>
                    <a:ext uri="{FF2B5EF4-FFF2-40B4-BE49-F238E27FC236}">
                      <a16:creationId xmlns:a16="http://schemas.microsoft.com/office/drawing/2014/main" xmlns="" id="{65E42552-F30D-41A2-9721-8B87844BDF0E}"/>
                    </a:ext>
                  </a:extLst>
                </p:cNvPr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xmlns="" id="{3B39A3CB-6C80-40E5-BD76-A6A1742B1BAF}"/>
                    </a:ext>
                  </a:extLst>
                </p:cNvPr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xmlns="" id="{C332CE47-647C-4EBF-BFA4-4B5E12F79E7D}"/>
                    </a:ext>
                  </a:extLst>
                </p:cNvPr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>
                  <a:extLst>
                    <a:ext uri="{FF2B5EF4-FFF2-40B4-BE49-F238E27FC236}">
                      <a16:creationId xmlns:a16="http://schemas.microsoft.com/office/drawing/2014/main" xmlns="" id="{38A68C4D-02A5-444C-AADD-D177EA1CCB2E}"/>
                    </a:ext>
                  </a:extLst>
                </p:cNvPr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>
                  <a:extLst>
                    <a:ext uri="{FF2B5EF4-FFF2-40B4-BE49-F238E27FC236}">
                      <a16:creationId xmlns:a16="http://schemas.microsoft.com/office/drawing/2014/main" xmlns="" id="{739A9A5A-24FA-4449-9F7D-43C6993BA2B9}"/>
                    </a:ext>
                  </a:extLst>
                </p:cNvPr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>
                  <a:extLst>
                    <a:ext uri="{FF2B5EF4-FFF2-40B4-BE49-F238E27FC236}">
                      <a16:creationId xmlns:a16="http://schemas.microsoft.com/office/drawing/2014/main" xmlns="" id="{088982CA-68DB-487F-B3B7-8189FB4C3F84}"/>
                    </a:ext>
                  </a:extLst>
                </p:cNvPr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xmlns="" id="{E5A3C701-C29E-426A-8ADF-9EC969B23309}"/>
                    </a:ext>
                  </a:extLst>
                </p:cNvPr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7" name="Group 50">
                <a:extLst>
                  <a:ext uri="{FF2B5EF4-FFF2-40B4-BE49-F238E27FC236}">
                    <a16:creationId xmlns:a16="http://schemas.microsoft.com/office/drawing/2014/main" xmlns="" id="{2BF7C968-E7CD-4D33-AE75-7617BD2D37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xmlns="" id="{6C0C1B99-DE71-4B58-A57F-6E61880F23A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:a16="http://schemas.microsoft.com/office/drawing/2014/main" xmlns="" id="{1B2E0FD6-7115-4959-8B56-CC60C86F10C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Connector 369">
                  <a:extLst>
                    <a:ext uri="{FF2B5EF4-FFF2-40B4-BE49-F238E27FC236}">
                      <a16:creationId xmlns:a16="http://schemas.microsoft.com/office/drawing/2014/main" xmlns="" id="{901EB986-FE54-4F95-97B2-46449E149616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xmlns="" id="{DA2A34B2-9C11-47CF-9AD0-8D6F03B7DCF1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xmlns="" id="{49AA9139-347D-4122-B05B-B4AB7B9559B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xmlns="" id="{9F345BBA-7EB6-44CC-962E-D6C929B9383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xmlns="" id="{28CB628C-D725-4C40-839A-5814BA11DABA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:a16="http://schemas.microsoft.com/office/drawing/2014/main" xmlns="" id="{3BC96FF9-37FB-4C79-99B0-094CAC78097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xmlns="" id="{3607EEA2-92B0-47A2-8AA0-A179558851C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xmlns="" id="{F950134B-D916-4055-872C-C3A296A8598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xmlns="" id="{E001A433-FC8C-414B-B94A-C843F9A6556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8" name="Group 82">
              <a:extLst>
                <a:ext uri="{FF2B5EF4-FFF2-40B4-BE49-F238E27FC236}">
                  <a16:creationId xmlns:a16="http://schemas.microsoft.com/office/drawing/2014/main" xmlns="" id="{29B65178-000E-4D5B-AF78-014B016B8F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9941" y="404047"/>
              <a:ext cx="6253487" cy="3321180"/>
              <a:chOff x="0" y="0"/>
              <a:chExt cx="12192000" cy="6858000"/>
            </a:xfrm>
          </p:grpSpPr>
          <p:grpSp>
            <p:nvGrpSpPr>
              <p:cNvPr id="333" name="Group 83">
                <a:extLst>
                  <a:ext uri="{FF2B5EF4-FFF2-40B4-BE49-F238E27FC236}">
                    <a16:creationId xmlns:a16="http://schemas.microsoft.com/office/drawing/2014/main" xmlns="" id="{24DF130E-0F42-4312-AC64-EB9DE16CF2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46" name="Straight Connector 345">
                  <a:extLst>
                    <a:ext uri="{FF2B5EF4-FFF2-40B4-BE49-F238E27FC236}">
                      <a16:creationId xmlns:a16="http://schemas.microsoft.com/office/drawing/2014/main" xmlns="" id="{018DE405-5BCC-4E3F-937C-006691A92162}"/>
                    </a:ext>
                  </a:extLst>
                </p:cNvPr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>
                  <a:extLst>
                    <a:ext uri="{FF2B5EF4-FFF2-40B4-BE49-F238E27FC236}">
                      <a16:creationId xmlns:a16="http://schemas.microsoft.com/office/drawing/2014/main" xmlns="" id="{0E383E83-5519-4846-8E45-77B57CDEC37B}"/>
                    </a:ext>
                  </a:extLst>
                </p:cNvPr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Connector 347">
                  <a:extLst>
                    <a:ext uri="{FF2B5EF4-FFF2-40B4-BE49-F238E27FC236}">
                      <a16:creationId xmlns:a16="http://schemas.microsoft.com/office/drawing/2014/main" xmlns="" id="{C11F698A-F29D-41AF-A4BE-46329935670F}"/>
                    </a:ext>
                  </a:extLst>
                </p:cNvPr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Straight Connector 348">
                  <a:extLst>
                    <a:ext uri="{FF2B5EF4-FFF2-40B4-BE49-F238E27FC236}">
                      <a16:creationId xmlns:a16="http://schemas.microsoft.com/office/drawing/2014/main" xmlns="" id="{207E3613-10E5-4396-950C-2836F43B0A21}"/>
                    </a:ext>
                  </a:extLst>
                </p:cNvPr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>
                  <a:extLst>
                    <a:ext uri="{FF2B5EF4-FFF2-40B4-BE49-F238E27FC236}">
                      <a16:creationId xmlns:a16="http://schemas.microsoft.com/office/drawing/2014/main" xmlns="" id="{1B22A01A-E625-4677-8F4E-2B18A2E61E00}"/>
                    </a:ext>
                  </a:extLst>
                </p:cNvPr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>
                  <a:extLst>
                    <a:ext uri="{FF2B5EF4-FFF2-40B4-BE49-F238E27FC236}">
                      <a16:creationId xmlns:a16="http://schemas.microsoft.com/office/drawing/2014/main" xmlns="" id="{EF74C93A-BE6A-4379-A62E-DC777700A8A9}"/>
                    </a:ext>
                  </a:extLst>
                </p:cNvPr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>
                  <a:extLst>
                    <a:ext uri="{FF2B5EF4-FFF2-40B4-BE49-F238E27FC236}">
                      <a16:creationId xmlns:a16="http://schemas.microsoft.com/office/drawing/2014/main" xmlns="" id="{7ADD1DD5-3FFD-4521-AD07-D3615803132D}"/>
                    </a:ext>
                  </a:extLst>
                </p:cNvPr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Connector 352">
                  <a:extLst>
                    <a:ext uri="{FF2B5EF4-FFF2-40B4-BE49-F238E27FC236}">
                      <a16:creationId xmlns:a16="http://schemas.microsoft.com/office/drawing/2014/main" xmlns="" id="{D474E7C1-F940-4BE1-A720-028995C4F3E6}"/>
                    </a:ext>
                  </a:extLst>
                </p:cNvPr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Straight Connector 353">
                  <a:extLst>
                    <a:ext uri="{FF2B5EF4-FFF2-40B4-BE49-F238E27FC236}">
                      <a16:creationId xmlns:a16="http://schemas.microsoft.com/office/drawing/2014/main" xmlns="" id="{031162BC-0C56-4708-9C95-0B38C0CC3F41}"/>
                    </a:ext>
                  </a:extLst>
                </p:cNvPr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Connector 354">
                  <a:extLst>
                    <a:ext uri="{FF2B5EF4-FFF2-40B4-BE49-F238E27FC236}">
                      <a16:creationId xmlns:a16="http://schemas.microsoft.com/office/drawing/2014/main" xmlns="" id="{28E060BC-036C-49BD-A71C-FCE5C94D80E1}"/>
                    </a:ext>
                  </a:extLst>
                </p:cNvPr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355">
                  <a:extLst>
                    <a:ext uri="{FF2B5EF4-FFF2-40B4-BE49-F238E27FC236}">
                      <a16:creationId xmlns:a16="http://schemas.microsoft.com/office/drawing/2014/main" xmlns="" id="{718DD77C-1520-4CBD-BADA-31FAE9C3F618}"/>
                    </a:ext>
                  </a:extLst>
                </p:cNvPr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xmlns="" id="{867F43C2-909A-438A-85A3-4E3C9BEAD751}"/>
                    </a:ext>
                  </a:extLst>
                </p:cNvPr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xmlns="" id="{13883F73-B18F-4C23-9330-88E066E8492D}"/>
                    </a:ext>
                  </a:extLst>
                </p:cNvPr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>
                  <a:extLst>
                    <a:ext uri="{FF2B5EF4-FFF2-40B4-BE49-F238E27FC236}">
                      <a16:creationId xmlns:a16="http://schemas.microsoft.com/office/drawing/2014/main" xmlns="" id="{66ED2086-2CFE-4B99-99B9-1AA2FD428F1D}"/>
                    </a:ext>
                  </a:extLst>
                </p:cNvPr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>
                  <a:extLst>
                    <a:ext uri="{FF2B5EF4-FFF2-40B4-BE49-F238E27FC236}">
                      <a16:creationId xmlns:a16="http://schemas.microsoft.com/office/drawing/2014/main" xmlns="" id="{3823BAD1-A7E1-4C27-B479-7103CDB8D072}"/>
                    </a:ext>
                  </a:extLst>
                </p:cNvPr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xmlns="" id="{CCB780A7-6D3F-4783-A53F-D4264877AE3B}"/>
                    </a:ext>
                  </a:extLst>
                </p:cNvPr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>
                  <a:extLst>
                    <a:ext uri="{FF2B5EF4-FFF2-40B4-BE49-F238E27FC236}">
                      <a16:creationId xmlns:a16="http://schemas.microsoft.com/office/drawing/2014/main" xmlns="" id="{6FB069B4-1A54-46ED-8EAC-83D781C0FDE0}"/>
                    </a:ext>
                  </a:extLst>
                </p:cNvPr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xmlns="" id="{068AFDDB-FF0E-4D43-A162-91CB17ED0682}"/>
                    </a:ext>
                  </a:extLst>
                </p:cNvPr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>
                  <a:extLst>
                    <a:ext uri="{FF2B5EF4-FFF2-40B4-BE49-F238E27FC236}">
                      <a16:creationId xmlns:a16="http://schemas.microsoft.com/office/drawing/2014/main" xmlns="" id="{2A33B699-CDF4-4B80-BF53-8EF31AA94681}"/>
                    </a:ext>
                  </a:extLst>
                </p:cNvPr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>
                  <a:extLst>
                    <a:ext uri="{FF2B5EF4-FFF2-40B4-BE49-F238E27FC236}">
                      <a16:creationId xmlns:a16="http://schemas.microsoft.com/office/drawing/2014/main" xmlns="" id="{2F83DD24-9985-4085-8F14-3649B33EC5BD}"/>
                    </a:ext>
                  </a:extLst>
                </p:cNvPr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4" name="Group 84">
                <a:extLst>
                  <a:ext uri="{FF2B5EF4-FFF2-40B4-BE49-F238E27FC236}">
                    <a16:creationId xmlns:a16="http://schemas.microsoft.com/office/drawing/2014/main" xmlns="" id="{E087A0F6-D300-4430-84EE-6DC23F4C6B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35" name="Straight Connector 334">
                  <a:extLst>
                    <a:ext uri="{FF2B5EF4-FFF2-40B4-BE49-F238E27FC236}">
                      <a16:creationId xmlns:a16="http://schemas.microsoft.com/office/drawing/2014/main" xmlns="" id="{DCDF4816-CB42-4E8B-9BB7-CEF33B6E42C6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>
                  <a:extLst>
                    <a:ext uri="{FF2B5EF4-FFF2-40B4-BE49-F238E27FC236}">
                      <a16:creationId xmlns:a16="http://schemas.microsoft.com/office/drawing/2014/main" xmlns="" id="{551BC7B9-76FF-49EE-A83C-AB393961F6F9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xmlns="" id="{96FDD492-322B-4EE5-8204-2947D46FD83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xmlns="" id="{4AFC4DE1-C84D-4591-BDB5-B0C7CFC41F1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>
                  <a:extLst>
                    <a:ext uri="{FF2B5EF4-FFF2-40B4-BE49-F238E27FC236}">
                      <a16:creationId xmlns:a16="http://schemas.microsoft.com/office/drawing/2014/main" xmlns="" id="{77780D5A-56C9-4C3C-B802-52424E07CB8A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>
                  <a:extLst>
                    <a:ext uri="{FF2B5EF4-FFF2-40B4-BE49-F238E27FC236}">
                      <a16:creationId xmlns:a16="http://schemas.microsoft.com/office/drawing/2014/main" xmlns="" id="{63FC65DC-E490-4A2F-8DE8-0EE03FA265E7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:a16="http://schemas.microsoft.com/office/drawing/2014/main" xmlns="" id="{42D21B4C-9E66-48C7-9983-30A8CBF6F2C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34473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:a16="http://schemas.microsoft.com/office/drawing/2014/main" xmlns="" id="{69B50E37-D1EE-4BC7-8154-E4807CE60AD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342">
                  <a:extLst>
                    <a:ext uri="{FF2B5EF4-FFF2-40B4-BE49-F238E27FC236}">
                      <a16:creationId xmlns:a16="http://schemas.microsoft.com/office/drawing/2014/main" xmlns="" id="{7A057810-E28A-4E06-A0C1-7C703AB4B582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:a16="http://schemas.microsoft.com/office/drawing/2014/main" xmlns="" id="{92D6B837-DC06-4A98-B5C3-66F23E5627F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:a16="http://schemas.microsoft.com/office/drawing/2014/main" xmlns="" id="{B6403530-2C2E-41FA-8541-7A25A4993D7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9" name="Group 116">
              <a:extLst>
                <a:ext uri="{FF2B5EF4-FFF2-40B4-BE49-F238E27FC236}">
                  <a16:creationId xmlns:a16="http://schemas.microsoft.com/office/drawing/2014/main" xmlns="" id="{FB3C7E97-B987-445D-AAF2-C2A4F35AF7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300" name="Group 117">
                <a:extLst>
                  <a:ext uri="{FF2B5EF4-FFF2-40B4-BE49-F238E27FC236}">
                    <a16:creationId xmlns:a16="http://schemas.microsoft.com/office/drawing/2014/main" xmlns="" id="{A8FE8E90-D442-4871-A579-82F6E324FB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13" name="Straight Connector 312">
                  <a:extLst>
                    <a:ext uri="{FF2B5EF4-FFF2-40B4-BE49-F238E27FC236}">
                      <a16:creationId xmlns:a16="http://schemas.microsoft.com/office/drawing/2014/main" xmlns="" id="{B0DCA25C-525A-4FCB-AF91-355D3B48B8DF}"/>
                    </a:ext>
                  </a:extLst>
                </p:cNvPr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>
                  <a:extLst>
                    <a:ext uri="{FF2B5EF4-FFF2-40B4-BE49-F238E27FC236}">
                      <a16:creationId xmlns:a16="http://schemas.microsoft.com/office/drawing/2014/main" xmlns="" id="{24ABC5BC-3C8F-4847-B73F-125F3BB76687}"/>
                    </a:ext>
                  </a:extLst>
                </p:cNvPr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>
                  <a:extLst>
                    <a:ext uri="{FF2B5EF4-FFF2-40B4-BE49-F238E27FC236}">
                      <a16:creationId xmlns:a16="http://schemas.microsoft.com/office/drawing/2014/main" xmlns="" id="{CCA7503A-0EC4-469C-9D5C-5788FFEFAAAA}"/>
                    </a:ext>
                  </a:extLst>
                </p:cNvPr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xmlns="" id="{6C5CE37E-0122-43D3-8C97-333D9C037AFE}"/>
                    </a:ext>
                  </a:extLst>
                </p:cNvPr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:a16="http://schemas.microsoft.com/office/drawing/2014/main" xmlns="" id="{72BC4E39-8F50-4E6B-A950-ADF4864F3F21}"/>
                    </a:ext>
                  </a:extLst>
                </p:cNvPr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>
                  <a:extLst>
                    <a:ext uri="{FF2B5EF4-FFF2-40B4-BE49-F238E27FC236}">
                      <a16:creationId xmlns:a16="http://schemas.microsoft.com/office/drawing/2014/main" xmlns="" id="{F0B32447-D387-4DB3-9B3B-A87B1804DA15}"/>
                    </a:ext>
                  </a:extLst>
                </p:cNvPr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>
                  <a:extLst>
                    <a:ext uri="{FF2B5EF4-FFF2-40B4-BE49-F238E27FC236}">
                      <a16:creationId xmlns:a16="http://schemas.microsoft.com/office/drawing/2014/main" xmlns="" id="{AC4312D7-7BAC-4412-819C-5500C343CBAE}"/>
                    </a:ext>
                  </a:extLst>
                </p:cNvPr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:a16="http://schemas.microsoft.com/office/drawing/2014/main" xmlns="" id="{AA0D5FB4-C767-4527-855E-0CCBA1890363}"/>
                    </a:ext>
                  </a:extLst>
                </p:cNvPr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>
                  <a:extLst>
                    <a:ext uri="{FF2B5EF4-FFF2-40B4-BE49-F238E27FC236}">
                      <a16:creationId xmlns:a16="http://schemas.microsoft.com/office/drawing/2014/main" xmlns="" id="{9CB252D8-632C-49AF-9B51-B3244B6E3728}"/>
                    </a:ext>
                  </a:extLst>
                </p:cNvPr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>
                  <a:extLst>
                    <a:ext uri="{FF2B5EF4-FFF2-40B4-BE49-F238E27FC236}">
                      <a16:creationId xmlns:a16="http://schemas.microsoft.com/office/drawing/2014/main" xmlns="" id="{81496C7F-CA68-4A68-8DCC-0E08C6C97CB3}"/>
                    </a:ext>
                  </a:extLst>
                </p:cNvPr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>
                  <a:extLst>
                    <a:ext uri="{FF2B5EF4-FFF2-40B4-BE49-F238E27FC236}">
                      <a16:creationId xmlns:a16="http://schemas.microsoft.com/office/drawing/2014/main" xmlns="" id="{740346F6-2C28-493E-91D6-B947D3ABA43E}"/>
                    </a:ext>
                  </a:extLst>
                </p:cNvPr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>
                  <a:extLst>
                    <a:ext uri="{FF2B5EF4-FFF2-40B4-BE49-F238E27FC236}">
                      <a16:creationId xmlns:a16="http://schemas.microsoft.com/office/drawing/2014/main" xmlns="" id="{D60174E1-A51D-40D1-8F3A-40F44CCF5060}"/>
                    </a:ext>
                  </a:extLst>
                </p:cNvPr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>
                  <a:extLst>
                    <a:ext uri="{FF2B5EF4-FFF2-40B4-BE49-F238E27FC236}">
                      <a16:creationId xmlns:a16="http://schemas.microsoft.com/office/drawing/2014/main" xmlns="" id="{6961B5EB-A553-40C0-8F68-57C656B7F5C9}"/>
                    </a:ext>
                  </a:extLst>
                </p:cNvPr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>
                  <a:extLst>
                    <a:ext uri="{FF2B5EF4-FFF2-40B4-BE49-F238E27FC236}">
                      <a16:creationId xmlns:a16="http://schemas.microsoft.com/office/drawing/2014/main" xmlns="" id="{72B505A2-EC74-48EC-A455-116111AEEDBC}"/>
                    </a:ext>
                  </a:extLst>
                </p:cNvPr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xmlns="" id="{8CBE4170-2466-4705-9D5D-1A77E72AA63C}"/>
                    </a:ext>
                  </a:extLst>
                </p:cNvPr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:a16="http://schemas.microsoft.com/office/drawing/2014/main" xmlns="" id="{BF9127F0-BD0A-4066-B249-75C70C22C3B6}"/>
                    </a:ext>
                  </a:extLst>
                </p:cNvPr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Connector 328">
                  <a:extLst>
                    <a:ext uri="{FF2B5EF4-FFF2-40B4-BE49-F238E27FC236}">
                      <a16:creationId xmlns:a16="http://schemas.microsoft.com/office/drawing/2014/main" xmlns="" id="{FCB0C980-AD10-40DC-B438-E6268D0F7AA3}"/>
                    </a:ext>
                  </a:extLst>
                </p:cNvPr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>
                  <a:extLst>
                    <a:ext uri="{FF2B5EF4-FFF2-40B4-BE49-F238E27FC236}">
                      <a16:creationId xmlns:a16="http://schemas.microsoft.com/office/drawing/2014/main" xmlns="" id="{D787BE8D-35B5-43EA-BD4C-325ABAD8F34C}"/>
                    </a:ext>
                  </a:extLst>
                </p:cNvPr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330">
                  <a:extLst>
                    <a:ext uri="{FF2B5EF4-FFF2-40B4-BE49-F238E27FC236}">
                      <a16:creationId xmlns:a16="http://schemas.microsoft.com/office/drawing/2014/main" xmlns="" id="{69530BEC-AB82-4726-B9A3-306A7369DB14}"/>
                    </a:ext>
                  </a:extLst>
                </p:cNvPr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>
                  <a:extLst>
                    <a:ext uri="{FF2B5EF4-FFF2-40B4-BE49-F238E27FC236}">
                      <a16:creationId xmlns:a16="http://schemas.microsoft.com/office/drawing/2014/main" xmlns="" id="{62478947-1DFE-4261-8BFB-2D6B092E041A}"/>
                    </a:ext>
                  </a:extLst>
                </p:cNvPr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1" name="Group 118">
                <a:extLst>
                  <a:ext uri="{FF2B5EF4-FFF2-40B4-BE49-F238E27FC236}">
                    <a16:creationId xmlns:a16="http://schemas.microsoft.com/office/drawing/2014/main" xmlns="" id="{178AB2B2-34B4-42DB-8A6F-CB1030C233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02" name="Straight Connector 301">
                  <a:extLst>
                    <a:ext uri="{FF2B5EF4-FFF2-40B4-BE49-F238E27FC236}">
                      <a16:creationId xmlns:a16="http://schemas.microsoft.com/office/drawing/2014/main" xmlns="" id="{80DE438D-3452-42C0-ACAB-E18EF9B74942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xmlns="" id="{E2D152BF-F730-405B-97F9-51FC7A3A7553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:a16="http://schemas.microsoft.com/office/drawing/2014/main" xmlns="" id="{250EBF58-D820-42B5-9665-8F3BABB56260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>
                  <a:extLst>
                    <a:ext uri="{FF2B5EF4-FFF2-40B4-BE49-F238E27FC236}">
                      <a16:creationId xmlns:a16="http://schemas.microsoft.com/office/drawing/2014/main" xmlns="" id="{D22F3E6A-BE80-47E1-9C0D-B658B7B9019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>
                  <a:extLst>
                    <a:ext uri="{FF2B5EF4-FFF2-40B4-BE49-F238E27FC236}">
                      <a16:creationId xmlns:a16="http://schemas.microsoft.com/office/drawing/2014/main" xmlns="" id="{938F62BC-FE8D-4EF3-844B-01351B5407C4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>
                  <a:extLst>
                    <a:ext uri="{FF2B5EF4-FFF2-40B4-BE49-F238E27FC236}">
                      <a16:creationId xmlns:a16="http://schemas.microsoft.com/office/drawing/2014/main" xmlns="" id="{262FE02D-3FFB-42F0-90F8-716E9CAF421D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>
                  <a:extLst>
                    <a:ext uri="{FF2B5EF4-FFF2-40B4-BE49-F238E27FC236}">
                      <a16:creationId xmlns:a16="http://schemas.microsoft.com/office/drawing/2014/main" xmlns="" id="{160A2F7D-3A30-4CDD-AD5A-7D6E3492F861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xmlns="" id="{49E81026-05C4-4464-A208-B1AE02D3BC15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>
                  <a:extLst>
                    <a:ext uri="{FF2B5EF4-FFF2-40B4-BE49-F238E27FC236}">
                      <a16:creationId xmlns:a16="http://schemas.microsoft.com/office/drawing/2014/main" xmlns="" id="{A09BB46C-8766-4E87-83FE-D61CA4F0341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>
                  <a:extLst>
                    <a:ext uri="{FF2B5EF4-FFF2-40B4-BE49-F238E27FC236}">
                      <a16:creationId xmlns:a16="http://schemas.microsoft.com/office/drawing/2014/main" xmlns="" id="{06D5D9BC-766B-4B39-BB8A-C7ECF30625D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xmlns="" id="{8F9D400E-CC88-4B2A-BEC5-DB6FB0E68B0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xmlns="" id="{9999A030-571A-4FF8-B11C-AF3BD60B6F28}"/>
              </a:ext>
            </a:extLst>
          </p:cNvPr>
          <p:cNvSpPr/>
          <p:nvPr/>
        </p:nvSpPr>
        <p:spPr>
          <a:xfrm>
            <a:off x="0" y="-502236"/>
            <a:ext cx="1527117" cy="7581887"/>
          </a:xfrm>
          <a:custGeom>
            <a:avLst/>
            <a:gdLst>
              <a:gd name="connsiteX0" fmla="*/ 0 w 1527117"/>
              <a:gd name="connsiteY0" fmla="*/ 0 h 7581887"/>
              <a:gd name="connsiteX1" fmla="*/ 1527117 w 1527117"/>
              <a:gd name="connsiteY1" fmla="*/ 0 h 7581887"/>
              <a:gd name="connsiteX2" fmla="*/ 1527117 w 1527117"/>
              <a:gd name="connsiteY2" fmla="*/ 1333854 h 7581887"/>
              <a:gd name="connsiteX3" fmla="*/ 651218 w 1527117"/>
              <a:gd name="connsiteY3" fmla="*/ 1333854 h 7581887"/>
              <a:gd name="connsiteX4" fmla="*/ 522502 w 1527117"/>
              <a:gd name="connsiteY4" fmla="*/ 1462570 h 7581887"/>
              <a:gd name="connsiteX5" fmla="*/ 522502 w 1527117"/>
              <a:gd name="connsiteY5" fmla="*/ 1977416 h 7581887"/>
              <a:gd name="connsiteX6" fmla="*/ 651218 w 1527117"/>
              <a:gd name="connsiteY6" fmla="*/ 2106132 h 7581887"/>
              <a:gd name="connsiteX7" fmla="*/ 1527117 w 1527117"/>
              <a:gd name="connsiteY7" fmla="*/ 2106132 h 7581887"/>
              <a:gd name="connsiteX8" fmla="*/ 1527117 w 1527117"/>
              <a:gd name="connsiteY8" fmla="*/ 7581887 h 7581887"/>
              <a:gd name="connsiteX9" fmla="*/ 0 w 1527117"/>
              <a:gd name="connsiteY9" fmla="*/ 7581887 h 75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7117" h="7581887">
                <a:moveTo>
                  <a:pt x="0" y="0"/>
                </a:moveTo>
                <a:lnTo>
                  <a:pt x="1527117" y="0"/>
                </a:lnTo>
                <a:lnTo>
                  <a:pt x="1527117" y="1333854"/>
                </a:lnTo>
                <a:lnTo>
                  <a:pt x="651218" y="1333854"/>
                </a:lnTo>
                <a:cubicBezTo>
                  <a:pt x="580130" y="1333854"/>
                  <a:pt x="522502" y="1391482"/>
                  <a:pt x="522502" y="1462570"/>
                </a:cubicBezTo>
                <a:lnTo>
                  <a:pt x="522502" y="1977416"/>
                </a:lnTo>
                <a:cubicBezTo>
                  <a:pt x="522502" y="2048504"/>
                  <a:pt x="580130" y="2106132"/>
                  <a:pt x="651218" y="2106132"/>
                </a:cubicBezTo>
                <a:lnTo>
                  <a:pt x="1527117" y="2106132"/>
                </a:lnTo>
                <a:lnTo>
                  <a:pt x="1527117" y="7581887"/>
                </a:lnTo>
                <a:lnTo>
                  <a:pt x="0" y="7581887"/>
                </a:lnTo>
                <a:close/>
              </a:path>
            </a:pathLst>
          </a:custGeom>
          <a:solidFill>
            <a:srgbClr val="9E7E67"/>
          </a:solidFill>
          <a:ln>
            <a:solidFill>
              <a:srgbClr val="9E7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9D80C753-9719-4F84-A0A7-136AC95AD2CD}"/>
              </a:ext>
            </a:extLst>
          </p:cNvPr>
          <p:cNvSpPr/>
          <p:nvPr/>
        </p:nvSpPr>
        <p:spPr>
          <a:xfrm>
            <a:off x="657094" y="925164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1</a:t>
            </a:r>
          </a:p>
        </p:txBody>
      </p:sp>
      <p:sp>
        <p:nvSpPr>
          <p:cNvPr id="155" name="Rectangle: Rounded Corners 154">
            <a:hlinkClick r:id="rId2" action="ppaction://hlinksldjump"/>
            <a:extLst>
              <a:ext uri="{FF2B5EF4-FFF2-40B4-BE49-F238E27FC236}">
                <a16:creationId xmlns:a16="http://schemas.microsoft.com/office/drawing/2014/main" xmlns="" id="{A4852EC7-943A-4467-B286-1D9882FF9C1A}"/>
              </a:ext>
            </a:extLst>
          </p:cNvPr>
          <p:cNvSpPr/>
          <p:nvPr/>
        </p:nvSpPr>
        <p:spPr>
          <a:xfrm>
            <a:off x="98860" y="3194389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3</a:t>
            </a:r>
          </a:p>
        </p:txBody>
      </p:sp>
      <p:sp>
        <p:nvSpPr>
          <p:cNvPr id="156" name="Rectangle: Rounded Corners 155">
            <a:hlinkClick r:id="rId3" action="ppaction://hlinksldjump"/>
            <a:extLst>
              <a:ext uri="{FF2B5EF4-FFF2-40B4-BE49-F238E27FC236}">
                <a16:creationId xmlns:a16="http://schemas.microsoft.com/office/drawing/2014/main" xmlns="" id="{0B1D7A02-A1E5-4107-B60B-843C9F1AAD01}"/>
              </a:ext>
            </a:extLst>
          </p:cNvPr>
          <p:cNvSpPr/>
          <p:nvPr/>
        </p:nvSpPr>
        <p:spPr>
          <a:xfrm>
            <a:off x="98860" y="5462852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5</a:t>
            </a:r>
          </a:p>
        </p:txBody>
      </p:sp>
      <p:sp>
        <p:nvSpPr>
          <p:cNvPr id="159" name="Rectangle: Rounded Corners 158">
            <a:hlinkClick r:id="rId3" action="ppaction://hlinksldjump"/>
            <a:extLst>
              <a:ext uri="{FF2B5EF4-FFF2-40B4-BE49-F238E27FC236}">
                <a16:creationId xmlns:a16="http://schemas.microsoft.com/office/drawing/2014/main" xmlns="" id="{B127496F-C5A7-4B5F-89CA-B33066811FD5}"/>
              </a:ext>
            </a:extLst>
          </p:cNvPr>
          <p:cNvSpPr/>
          <p:nvPr/>
        </p:nvSpPr>
        <p:spPr>
          <a:xfrm>
            <a:off x="98860" y="2060158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2</a:t>
            </a:r>
          </a:p>
        </p:txBody>
      </p:sp>
      <p:sp>
        <p:nvSpPr>
          <p:cNvPr id="160" name="Rectangle: Rounded Corners 159">
            <a:hlinkClick r:id="" action="ppaction://noaction"/>
            <a:extLst>
              <a:ext uri="{FF2B5EF4-FFF2-40B4-BE49-F238E27FC236}">
                <a16:creationId xmlns:a16="http://schemas.microsoft.com/office/drawing/2014/main" xmlns="" id="{413E3DCD-38DC-4034-8BEA-9D72A39236C4}"/>
              </a:ext>
            </a:extLst>
          </p:cNvPr>
          <p:cNvSpPr/>
          <p:nvPr/>
        </p:nvSpPr>
        <p:spPr>
          <a:xfrm>
            <a:off x="98860" y="4328620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4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90C235DB-51ED-4BF6-B23A-60C29273E01B}"/>
              </a:ext>
            </a:extLst>
          </p:cNvPr>
          <p:cNvSpPr/>
          <p:nvPr/>
        </p:nvSpPr>
        <p:spPr>
          <a:xfrm>
            <a:off x="3990307" y="561832"/>
            <a:ext cx="5917805" cy="600574"/>
          </a:xfrm>
          <a:prstGeom prst="roundRect">
            <a:avLst/>
          </a:prstGeom>
          <a:solidFill>
            <a:srgbClr val="9B7D65"/>
          </a:solidFill>
          <a:ln>
            <a:solidFill>
              <a:srgbClr val="BCA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bg1"/>
                </a:solidFill>
                <a:latin typeface="Amellinda Weddings" pitchFamily="50" charset="0"/>
              </a:rPr>
              <a:t>Latar</a:t>
            </a:r>
            <a:r>
              <a:rPr lang="en-US" sz="3200" b="1" dirty="0">
                <a:solidFill>
                  <a:schemeClr val="bg1"/>
                </a:solidFill>
                <a:latin typeface="Amellinda Weddings" pitchFamily="50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Amellinda Weddings" pitchFamily="50" charset="0"/>
              </a:rPr>
              <a:t>Belakang</a:t>
            </a:r>
            <a:endParaRPr lang="en-US" sz="3200" b="1" dirty="0">
              <a:solidFill>
                <a:schemeClr val="bg1"/>
              </a:solidFill>
              <a:latin typeface="Amellinda Weddings" pitchFamily="50" charset="0"/>
            </a:endParaRP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xmlns="" id="{AE23A40A-6387-4963-8703-554D98E2F7FA}"/>
              </a:ext>
            </a:extLst>
          </p:cNvPr>
          <p:cNvSpPr/>
          <p:nvPr/>
        </p:nvSpPr>
        <p:spPr>
          <a:xfrm>
            <a:off x="1828800" y="1526876"/>
            <a:ext cx="9109494" cy="5331124"/>
          </a:xfrm>
          <a:prstGeom prst="round2DiagRect">
            <a:avLst>
              <a:gd name="adj1" fmla="val 8871"/>
              <a:gd name="adj2" fmla="val 0"/>
            </a:avLst>
          </a:prstGeom>
          <a:solidFill>
            <a:srgbClr val="FCF5E4"/>
          </a:solidFill>
          <a:ln>
            <a:solidFill>
              <a:srgbClr val="FCF5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xmlns="" id="{B9D8FE04-4CD2-4155-A75E-45598A18A2FF}"/>
              </a:ext>
            </a:extLst>
          </p:cNvPr>
          <p:cNvSpPr txBox="1"/>
          <p:nvPr/>
        </p:nvSpPr>
        <p:spPr>
          <a:xfrm>
            <a:off x="2536918" y="2395240"/>
            <a:ext cx="7987307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id-ID" sz="1600" dirty="0" err="1" smtClean="0">
                <a:latin typeface="Comic Sans MS" panose="030F0702030302020204" pitchFamily="66" charset="0"/>
              </a:rPr>
              <a:t>Biji</a:t>
            </a:r>
            <a:r>
              <a:rPr lang="en-US" altLang="id-ID" sz="1600" dirty="0" smtClean="0">
                <a:latin typeface="Comic Sans MS" panose="030F0702030302020204" pitchFamily="66" charset="0"/>
              </a:rPr>
              <a:t> </a:t>
            </a:r>
            <a:r>
              <a:rPr lang="en-US" altLang="id-ID" sz="1600" dirty="0" err="1" smtClean="0">
                <a:latin typeface="Comic Sans MS" panose="030F0702030302020204" pitchFamily="66" charset="0"/>
              </a:rPr>
              <a:t>kakao</a:t>
            </a:r>
            <a:r>
              <a:rPr lang="en-US" altLang="id-ID" sz="1600" dirty="0" smtClean="0">
                <a:latin typeface="Comic Sans MS" panose="030F0702030302020204" pitchFamily="66" charset="0"/>
              </a:rPr>
              <a:t> </a:t>
            </a:r>
            <a:r>
              <a:rPr lang="en-US" altLang="id-ID" sz="1600" dirty="0" err="1" smtClean="0">
                <a:latin typeface="Comic Sans MS" panose="030F0702030302020204" pitchFamily="66" charset="0"/>
              </a:rPr>
              <a:t>atau</a:t>
            </a:r>
            <a:r>
              <a:rPr lang="en-US" altLang="id-ID" sz="1600" dirty="0" smtClean="0">
                <a:latin typeface="Comic Sans MS" panose="030F0702030302020204" pitchFamily="66" charset="0"/>
              </a:rPr>
              <a:t> </a:t>
            </a:r>
            <a:r>
              <a:rPr lang="en-US" altLang="id-ID" sz="1600" dirty="0" err="1" smtClean="0">
                <a:latin typeface="Comic Sans MS" panose="030F0702030302020204" pitchFamily="66" charset="0"/>
              </a:rPr>
              <a:t>biji</a:t>
            </a:r>
            <a:r>
              <a:rPr lang="en-US" altLang="id-ID" sz="1600" dirty="0" smtClean="0">
                <a:latin typeface="Comic Sans MS" panose="030F0702030302020204" pitchFamily="66" charset="0"/>
              </a:rPr>
              <a:t> </a:t>
            </a:r>
            <a:r>
              <a:rPr lang="en-US" altLang="id-ID" sz="1600" dirty="0" err="1" smtClean="0">
                <a:latin typeface="Comic Sans MS" panose="030F0702030302020204" pitchFamily="66" charset="0"/>
              </a:rPr>
              <a:t>coklat</a:t>
            </a:r>
            <a:r>
              <a:rPr lang="en-US" altLang="id-ID" sz="1600" dirty="0" smtClean="0">
                <a:latin typeface="Comic Sans MS" panose="030F0702030302020204" pitchFamily="66" charset="0"/>
              </a:rPr>
              <a:t> </a:t>
            </a:r>
            <a:r>
              <a:rPr lang="en-US" altLang="id-ID" sz="1600" dirty="0" err="1" smtClean="0">
                <a:latin typeface="Comic Sans MS" panose="030F0702030302020204" pitchFamily="66" charset="0"/>
              </a:rPr>
              <a:t>adalah</a:t>
            </a:r>
            <a:r>
              <a:rPr lang="en-US" altLang="id-ID" sz="1600" dirty="0" smtClean="0">
                <a:latin typeface="Comic Sans MS" panose="030F0702030302020204" pitchFamily="66" charset="0"/>
              </a:rPr>
              <a:t> </a:t>
            </a:r>
            <a:r>
              <a:rPr lang="en-US" altLang="id-ID" sz="1600" dirty="0" err="1" smtClean="0">
                <a:latin typeface="Comic Sans MS" panose="030F0702030302020204" pitchFamily="66" charset="0"/>
              </a:rPr>
              <a:t>biji</a:t>
            </a:r>
            <a:r>
              <a:rPr lang="en-US" altLang="id-ID" sz="1600" dirty="0" smtClean="0">
                <a:latin typeface="Comic Sans MS" panose="030F0702030302020204" pitchFamily="66" charset="0"/>
              </a:rPr>
              <a:t> </a:t>
            </a:r>
            <a:r>
              <a:rPr lang="en-US" altLang="id-ID" sz="1600" dirty="0" err="1" smtClean="0">
                <a:latin typeface="Comic Sans MS" panose="030F0702030302020204" pitchFamily="66" charset="0"/>
              </a:rPr>
              <a:t>buah</a:t>
            </a:r>
            <a:r>
              <a:rPr lang="en-US" altLang="id-ID" sz="1600" dirty="0" smtClean="0">
                <a:latin typeface="Comic Sans MS" panose="030F0702030302020204" pitchFamily="66" charset="0"/>
              </a:rPr>
              <a:t> </a:t>
            </a:r>
            <a:r>
              <a:rPr lang="en-US" altLang="id-ID" sz="1600" dirty="0" err="1" smtClean="0">
                <a:latin typeface="Comic Sans MS" panose="030F0702030302020204" pitchFamily="66" charset="0"/>
              </a:rPr>
              <a:t>pohon</a:t>
            </a:r>
            <a:r>
              <a:rPr lang="en-US" altLang="id-ID" sz="1600" dirty="0" smtClean="0">
                <a:latin typeface="Comic Sans MS" panose="030F0702030302020204" pitchFamily="66" charset="0"/>
              </a:rPr>
              <a:t> </a:t>
            </a:r>
            <a:r>
              <a:rPr lang="en-US" altLang="id-ID" sz="1600" dirty="0" err="1" smtClean="0">
                <a:latin typeface="Comic Sans MS" panose="030F0702030302020204" pitchFamily="66" charset="0"/>
              </a:rPr>
              <a:t>kakao</a:t>
            </a:r>
            <a:r>
              <a:rPr lang="en-US" altLang="id-ID" sz="1600" dirty="0" smtClean="0">
                <a:latin typeface="Comic Sans MS" panose="030F0702030302020204" pitchFamily="66" charset="0"/>
              </a:rPr>
              <a:t> (</a:t>
            </a:r>
            <a:r>
              <a:rPr lang="en-US" altLang="id-ID" sz="1600" dirty="0" err="1" smtClean="0">
                <a:latin typeface="Comic Sans MS" panose="030F0702030302020204" pitchFamily="66" charset="0"/>
              </a:rPr>
              <a:t>Theobroma</a:t>
            </a:r>
            <a:r>
              <a:rPr lang="en-US" altLang="id-ID" sz="1600" dirty="0" smtClean="0">
                <a:latin typeface="Comic Sans MS" panose="030F0702030302020204" pitchFamily="66" charset="0"/>
              </a:rPr>
              <a:t> cacao) yang </a:t>
            </a:r>
            <a:r>
              <a:rPr lang="en-US" altLang="id-ID" sz="1600" dirty="0" err="1" smtClean="0">
                <a:latin typeface="Comic Sans MS" panose="030F0702030302020204" pitchFamily="66" charset="0"/>
              </a:rPr>
              <a:t>telah</a:t>
            </a:r>
            <a:r>
              <a:rPr lang="en-US" altLang="id-ID" sz="1600" dirty="0" smtClean="0">
                <a:latin typeface="Comic Sans MS" panose="030F0702030302020204" pitchFamily="66" charset="0"/>
              </a:rPr>
              <a:t> </a:t>
            </a:r>
            <a:r>
              <a:rPr lang="en-US" altLang="id-ID" sz="1600" dirty="0" err="1" smtClean="0">
                <a:latin typeface="Comic Sans MS" panose="030F0702030302020204" pitchFamily="66" charset="0"/>
              </a:rPr>
              <a:t>menempuh</a:t>
            </a:r>
            <a:r>
              <a:rPr lang="en-US" altLang="id-ID" sz="1600" dirty="0" smtClean="0">
                <a:latin typeface="Comic Sans MS" panose="030F0702030302020204" pitchFamily="66" charset="0"/>
              </a:rPr>
              <a:t> </a:t>
            </a:r>
            <a:r>
              <a:rPr lang="en-US" altLang="id-ID" sz="1600" dirty="0" err="1" smtClean="0">
                <a:latin typeface="Comic Sans MS" panose="030F0702030302020204" pitchFamily="66" charset="0"/>
              </a:rPr>
              <a:t>proses</a:t>
            </a:r>
            <a:r>
              <a:rPr lang="en-US" altLang="id-ID" sz="1600" dirty="0" smtClean="0">
                <a:latin typeface="Comic Sans MS" panose="030F0702030302020204" pitchFamily="66" charset="0"/>
              </a:rPr>
              <a:t> </a:t>
            </a:r>
            <a:r>
              <a:rPr lang="en-US" altLang="id-ID" sz="1600" dirty="0" err="1" smtClean="0">
                <a:latin typeface="Comic Sans MS" panose="030F0702030302020204" pitchFamily="66" charset="0"/>
              </a:rPr>
              <a:t>fermentasi</a:t>
            </a:r>
            <a:r>
              <a:rPr lang="en-US" altLang="id-ID" sz="1600" dirty="0" smtClean="0">
                <a:latin typeface="Comic Sans MS" panose="030F0702030302020204" pitchFamily="66" charset="0"/>
              </a:rPr>
              <a:t> </a:t>
            </a:r>
            <a:r>
              <a:rPr lang="en-US" altLang="id-ID" sz="1600" dirty="0" err="1" smtClean="0">
                <a:latin typeface="Comic Sans MS" panose="030F0702030302020204" pitchFamily="66" charset="0"/>
              </a:rPr>
              <a:t>dan</a:t>
            </a:r>
            <a:r>
              <a:rPr lang="en-US" altLang="id-ID" sz="1600" dirty="0" smtClean="0">
                <a:latin typeface="Comic Sans MS" panose="030F0702030302020204" pitchFamily="66" charset="0"/>
              </a:rPr>
              <a:t> </a:t>
            </a:r>
            <a:r>
              <a:rPr lang="en-US" altLang="id-ID" sz="1600" dirty="0" err="1" smtClean="0">
                <a:latin typeface="Comic Sans MS" panose="030F0702030302020204" pitchFamily="66" charset="0"/>
              </a:rPr>
              <a:t>pengeringan</a:t>
            </a:r>
            <a:r>
              <a:rPr lang="en-US" altLang="id-ID" sz="1600" dirty="0" smtClean="0">
                <a:latin typeface="Comic Sans MS" panose="030F0702030302020204" pitchFamily="66" charset="0"/>
              </a:rPr>
              <a:t>. </a:t>
            </a:r>
            <a:r>
              <a:rPr lang="en-US" sz="1600" dirty="0" err="1" smtClean="0"/>
              <a:t>Proses</a:t>
            </a:r>
            <a:r>
              <a:rPr lang="en-US" sz="1600" dirty="0" smtClean="0"/>
              <a:t> </a:t>
            </a:r>
            <a:r>
              <a:rPr lang="en-US" sz="1600" dirty="0" err="1" smtClean="0"/>
              <a:t>fermentasi</a:t>
            </a:r>
            <a:r>
              <a:rPr lang="en-US" sz="1600" dirty="0" smtClean="0"/>
              <a:t> </a:t>
            </a:r>
            <a:r>
              <a:rPr lang="en-US" sz="1600" dirty="0" err="1" smtClean="0"/>
              <a:t>ialah</a:t>
            </a:r>
            <a:r>
              <a:rPr lang="en-US" sz="1600" dirty="0" smtClean="0"/>
              <a:t> </a:t>
            </a:r>
            <a:r>
              <a:rPr lang="en-US" sz="1600" dirty="0" err="1" smtClean="0"/>
              <a:t>salah</a:t>
            </a:r>
            <a:r>
              <a:rPr lang="en-US" sz="1600" dirty="0" smtClean="0"/>
              <a:t> </a:t>
            </a:r>
            <a:r>
              <a:rPr lang="en-US" sz="1600" dirty="0" err="1" smtClean="0"/>
              <a:t>satu</a:t>
            </a:r>
            <a:r>
              <a:rPr lang="en-US" sz="1600" dirty="0" smtClean="0"/>
              <a:t> </a:t>
            </a:r>
            <a:r>
              <a:rPr lang="en-US" sz="1600" dirty="0" err="1" smtClean="0"/>
              <a:t>langkah</a:t>
            </a:r>
            <a:r>
              <a:rPr lang="en-US" sz="1600" dirty="0" smtClean="0"/>
              <a:t> </a:t>
            </a:r>
            <a:r>
              <a:rPr lang="en-US" sz="1600" dirty="0" err="1" smtClean="0"/>
              <a:t>penting</a:t>
            </a:r>
            <a:r>
              <a:rPr lang="en-US" sz="1600" dirty="0" smtClean="0"/>
              <a:t>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penanganan</a:t>
            </a:r>
            <a:r>
              <a:rPr lang="en-US" sz="1600" dirty="0" smtClean="0"/>
              <a:t> </a:t>
            </a:r>
            <a:r>
              <a:rPr lang="en-US" sz="1600" dirty="0" err="1" smtClean="0"/>
              <a:t>setelah</a:t>
            </a:r>
            <a:r>
              <a:rPr lang="en-US" sz="1600" dirty="0" smtClean="0"/>
              <a:t> </a:t>
            </a:r>
            <a:r>
              <a:rPr lang="en-US" sz="1600" dirty="0" err="1" smtClean="0"/>
              <a:t>panen</a:t>
            </a:r>
            <a:r>
              <a:rPr lang="en-US" sz="1600" dirty="0" smtClean="0"/>
              <a:t> </a:t>
            </a:r>
            <a:r>
              <a:rPr lang="en-US" sz="1600" dirty="0" err="1" smtClean="0"/>
              <a:t>kakao</a:t>
            </a:r>
            <a:r>
              <a:rPr lang="en-US" sz="1600" dirty="0" smtClean="0"/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 err="1" smtClean="0"/>
              <a:t>Pengolahan</a:t>
            </a:r>
            <a:r>
              <a:rPr lang="en-US" sz="1600" dirty="0" smtClean="0"/>
              <a:t> </a:t>
            </a:r>
            <a:r>
              <a:rPr lang="en-US" sz="1600" dirty="0" err="1" smtClean="0"/>
              <a:t>citra</a:t>
            </a:r>
            <a:r>
              <a:rPr lang="en-US" sz="1600" dirty="0" smtClean="0"/>
              <a:t> digital yang </a:t>
            </a:r>
            <a:r>
              <a:rPr lang="en-US" sz="1600" dirty="0" err="1" smtClean="0"/>
              <a:t>merupakan</a:t>
            </a:r>
            <a:r>
              <a:rPr lang="en-US" sz="1600" dirty="0" smtClean="0"/>
              <a:t> </a:t>
            </a:r>
            <a:r>
              <a:rPr lang="en-US" sz="1600" dirty="0" err="1" smtClean="0"/>
              <a:t>suatu</a:t>
            </a:r>
            <a:r>
              <a:rPr lang="en-US" sz="1600" dirty="0" smtClean="0"/>
              <a:t> </a:t>
            </a:r>
            <a:r>
              <a:rPr lang="en-US" sz="1600" dirty="0" err="1" smtClean="0"/>
              <a:t>bidang</a:t>
            </a:r>
            <a:r>
              <a:rPr lang="en-US" sz="1600" dirty="0" smtClean="0"/>
              <a:t> </a:t>
            </a:r>
            <a:r>
              <a:rPr lang="en-US" sz="1600" dirty="0" err="1" smtClean="0"/>
              <a:t>ilmu</a:t>
            </a:r>
            <a:r>
              <a:rPr lang="en-US" sz="1600" dirty="0" smtClean="0"/>
              <a:t> </a:t>
            </a:r>
            <a:r>
              <a:rPr lang="en-US" sz="1600" dirty="0" err="1" smtClean="0"/>
              <a:t>bertujuan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membantu</a:t>
            </a:r>
            <a:r>
              <a:rPr lang="en-US" sz="1600" dirty="0" smtClean="0"/>
              <a:t> </a:t>
            </a:r>
            <a:r>
              <a:rPr lang="en-US" sz="1600" dirty="0" err="1" smtClean="0"/>
              <a:t>atau</a:t>
            </a:r>
            <a:r>
              <a:rPr lang="en-US" sz="1600" dirty="0" smtClean="0"/>
              <a:t> </a:t>
            </a:r>
            <a:r>
              <a:rPr lang="en-US" sz="1600" dirty="0" err="1" smtClean="0"/>
              <a:t>memudahkan</a:t>
            </a:r>
            <a:r>
              <a:rPr lang="en-US" sz="1600" dirty="0" smtClean="0"/>
              <a:t> </a:t>
            </a:r>
            <a:r>
              <a:rPr lang="en-US" sz="1600" dirty="0" err="1" smtClean="0"/>
              <a:t>pekerjaan</a:t>
            </a:r>
            <a:r>
              <a:rPr lang="en-US" sz="1600" dirty="0" smtClean="0"/>
              <a:t> </a:t>
            </a:r>
            <a:r>
              <a:rPr lang="en-US" sz="1600" dirty="0" err="1" smtClean="0"/>
              <a:t>manusia</a:t>
            </a:r>
            <a:r>
              <a:rPr lang="en-US" sz="1600" dirty="0" smtClean="0"/>
              <a:t>. </a:t>
            </a:r>
            <a:r>
              <a:rPr lang="id-ID" sz="1600" dirty="0" smtClean="0"/>
              <a:t>Identifikasi kualitas biji kakao fermentasi akan menggunakan menggunakan metode </a:t>
            </a:r>
            <a:r>
              <a:rPr lang="id-ID" sz="1600" i="1" dirty="0" smtClean="0"/>
              <a:t>canny edge detection </a:t>
            </a:r>
            <a:r>
              <a:rPr lang="id-ID" sz="1600" dirty="0" smtClean="0"/>
              <a:t>serta untuk klasifikasi menggunakan metode </a:t>
            </a:r>
            <a:r>
              <a:rPr lang="id-ID" sz="1600" i="1" dirty="0" smtClean="0"/>
              <a:t>Support Vector Machine(SVM).</a:t>
            </a:r>
            <a:endParaRPr lang="en-US" sz="1600" dirty="0" smtClean="0"/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 err="1" smtClean="0"/>
              <a:t>Sistem</a:t>
            </a:r>
            <a:r>
              <a:rPr lang="en-US" sz="1600" dirty="0" smtClean="0"/>
              <a:t> </a:t>
            </a:r>
            <a:r>
              <a:rPr lang="en-US" sz="1600" dirty="0" err="1" smtClean="0"/>
              <a:t>ini</a:t>
            </a:r>
            <a:r>
              <a:rPr lang="en-US" sz="1600" dirty="0" smtClean="0"/>
              <a:t> </a:t>
            </a:r>
            <a:r>
              <a:rPr lang="en-US" sz="1600" dirty="0" err="1" smtClean="0"/>
              <a:t>bertujuan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menyelesaikan</a:t>
            </a:r>
            <a:r>
              <a:rPr lang="en-US" sz="1600" dirty="0" smtClean="0"/>
              <a:t> </a:t>
            </a:r>
            <a:r>
              <a:rPr lang="en-US" sz="1600" dirty="0" err="1" smtClean="0"/>
              <a:t>suatu</a:t>
            </a:r>
            <a:r>
              <a:rPr lang="en-US" sz="1600" dirty="0" smtClean="0"/>
              <a:t> </a:t>
            </a:r>
            <a:r>
              <a:rPr lang="en-US" sz="1600" dirty="0" err="1" smtClean="0"/>
              <a:t>masalah</a:t>
            </a:r>
            <a:r>
              <a:rPr lang="en-US" sz="1600" dirty="0" smtClean="0"/>
              <a:t> </a:t>
            </a:r>
            <a:r>
              <a:rPr lang="en-US" sz="1600" dirty="0" err="1" smtClean="0"/>
              <a:t>dalam</a:t>
            </a:r>
            <a:r>
              <a:rPr lang="en-US" sz="1600" dirty="0" smtClean="0"/>
              <a:t> </a:t>
            </a:r>
            <a:r>
              <a:rPr lang="en-US" sz="1600" dirty="0" err="1" smtClean="0"/>
              <a:t>mengeditenfikasi</a:t>
            </a:r>
            <a:r>
              <a:rPr lang="en-US" sz="1600" dirty="0" smtClean="0"/>
              <a:t> </a:t>
            </a:r>
            <a:r>
              <a:rPr lang="en-US" sz="1600" dirty="0" err="1" smtClean="0"/>
              <a:t>kualitas</a:t>
            </a:r>
            <a:r>
              <a:rPr lang="en-US" sz="1600" dirty="0" smtClean="0"/>
              <a:t> </a:t>
            </a:r>
            <a:r>
              <a:rPr lang="en-US" sz="1600" dirty="0" err="1" smtClean="0"/>
              <a:t>biji</a:t>
            </a:r>
            <a:r>
              <a:rPr lang="en-US" sz="1600" dirty="0" smtClean="0"/>
              <a:t> </a:t>
            </a:r>
            <a:r>
              <a:rPr lang="en-US" sz="1600" dirty="0" err="1" smtClean="0"/>
              <a:t>kakao</a:t>
            </a:r>
            <a:r>
              <a:rPr lang="en-US" sz="1600" dirty="0" smtClean="0"/>
              <a:t> </a:t>
            </a:r>
            <a:r>
              <a:rPr lang="en-US" sz="1600" dirty="0" err="1" smtClean="0"/>
              <a:t>fermentasi</a:t>
            </a:r>
            <a:r>
              <a:rPr lang="en-US" sz="1600" dirty="0" smtClean="0"/>
              <a:t>. </a:t>
            </a:r>
            <a:r>
              <a:rPr lang="en-US" sz="1600" dirty="0" err="1" smtClean="0"/>
              <a:t>Berdasarkan</a:t>
            </a:r>
            <a:r>
              <a:rPr lang="en-US" sz="1600" dirty="0" smtClean="0"/>
              <a:t> </a:t>
            </a:r>
            <a:r>
              <a:rPr lang="en-US" sz="1600" dirty="0" err="1" smtClean="0"/>
              <a:t>dari</a:t>
            </a:r>
            <a:r>
              <a:rPr lang="en-US" sz="1600" dirty="0" smtClean="0"/>
              <a:t> </a:t>
            </a:r>
            <a:r>
              <a:rPr lang="en-US" sz="1600" dirty="0" err="1" smtClean="0"/>
              <a:t>permasalahan</a:t>
            </a:r>
            <a:r>
              <a:rPr lang="en-US" sz="1600" dirty="0" smtClean="0"/>
              <a:t> </a:t>
            </a:r>
            <a:r>
              <a:rPr lang="en-US" sz="1600" dirty="0" err="1" smtClean="0"/>
              <a:t>tersebut</a:t>
            </a:r>
            <a:r>
              <a:rPr lang="en-US" sz="1600" dirty="0" smtClean="0"/>
              <a:t> </a:t>
            </a:r>
            <a:r>
              <a:rPr lang="en-US" sz="1600" dirty="0" err="1" smtClean="0"/>
              <a:t>maka</a:t>
            </a:r>
            <a:r>
              <a:rPr lang="en-US" sz="1600" dirty="0" smtClean="0"/>
              <a:t> </a:t>
            </a:r>
            <a:r>
              <a:rPr lang="en-US" sz="1600" dirty="0" err="1" smtClean="0"/>
              <a:t>penulis</a:t>
            </a:r>
            <a:r>
              <a:rPr lang="en-US" sz="1600" dirty="0" smtClean="0"/>
              <a:t> </a:t>
            </a:r>
            <a:r>
              <a:rPr lang="en-US" sz="1600" dirty="0" err="1" smtClean="0"/>
              <a:t>mengangkat</a:t>
            </a:r>
            <a:r>
              <a:rPr lang="en-US" sz="1600" dirty="0" smtClean="0"/>
              <a:t> </a:t>
            </a:r>
            <a:r>
              <a:rPr lang="en-US" sz="1600" dirty="0" err="1" smtClean="0"/>
              <a:t>judul</a:t>
            </a:r>
            <a:r>
              <a:rPr lang="en-US" sz="1600" dirty="0" smtClean="0"/>
              <a:t> </a:t>
            </a:r>
            <a:r>
              <a:rPr lang="en-US" sz="1600" b="1" dirty="0" smtClean="0"/>
              <a:t>“</a:t>
            </a:r>
            <a:r>
              <a:rPr lang="en-US" sz="1600" dirty="0" err="1" smtClean="0"/>
              <a:t>Identifikasi</a:t>
            </a:r>
            <a:r>
              <a:rPr lang="en-US" sz="1600" dirty="0" smtClean="0"/>
              <a:t> </a:t>
            </a:r>
            <a:r>
              <a:rPr lang="en-US" sz="1600" dirty="0" err="1" smtClean="0"/>
              <a:t>kualitas</a:t>
            </a:r>
            <a:r>
              <a:rPr lang="en-US" sz="1600" dirty="0" smtClean="0"/>
              <a:t> </a:t>
            </a:r>
            <a:r>
              <a:rPr lang="en-US" sz="1600" dirty="0" err="1" smtClean="0"/>
              <a:t>biji</a:t>
            </a:r>
            <a:r>
              <a:rPr lang="en-US" sz="1600" dirty="0" smtClean="0"/>
              <a:t> </a:t>
            </a:r>
            <a:r>
              <a:rPr lang="en-US" sz="1600" dirty="0" err="1" smtClean="0"/>
              <a:t>kakao</a:t>
            </a:r>
            <a:r>
              <a:rPr lang="en-US" sz="1600" dirty="0" smtClean="0"/>
              <a:t> </a:t>
            </a:r>
            <a:r>
              <a:rPr lang="en-US" sz="1600" dirty="0" err="1" smtClean="0"/>
              <a:t>fermentasi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metode</a:t>
            </a:r>
            <a:r>
              <a:rPr lang="en-US" sz="1600" dirty="0" smtClean="0"/>
              <a:t> </a:t>
            </a:r>
            <a:r>
              <a:rPr lang="en-US" sz="1600" i="1" dirty="0" smtClean="0"/>
              <a:t>canny edge detection</a:t>
            </a:r>
            <a:r>
              <a:rPr lang="en-US" sz="1600" dirty="0" smtClean="0"/>
              <a:t>”</a:t>
            </a:r>
            <a:r>
              <a:rPr lang="en-US" sz="1600" b="1" dirty="0" smtClean="0"/>
              <a:t>.</a:t>
            </a:r>
            <a:endParaRPr lang="en-US" sz="1600" dirty="0" smtClean="0"/>
          </a:p>
          <a:p>
            <a:pPr algn="just">
              <a:lnSpc>
                <a:spcPct val="150000"/>
              </a:lnSpc>
            </a:pPr>
            <a:endParaRPr lang="en-US" altLang="id-ID" sz="1600" dirty="0">
              <a:latin typeface="Comic Sans MS" panose="030F0702030302020204" pitchFamily="66" charset="0"/>
            </a:endParaRPr>
          </a:p>
          <a:p>
            <a:pPr algn="just"/>
            <a:r>
              <a:rPr lang="en-US" altLang="id-ID" sz="2000" dirty="0">
                <a:latin typeface="Bakso Sapi" pitchFamily="50" charset="0"/>
              </a:rPr>
              <a:t> </a:t>
            </a:r>
          </a:p>
        </p:txBody>
      </p:sp>
      <p:pic>
        <p:nvPicPr>
          <p:cNvPr id="152" name="Picture 3">
            <a:extLst>
              <a:ext uri="{FF2B5EF4-FFF2-40B4-BE49-F238E27FC236}">
                <a16:creationId xmlns:a16="http://schemas.microsoft.com/office/drawing/2014/main" xmlns="" id="{1FE08E4E-E0F4-4F21-A040-B303D63285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10635870" y="-13256"/>
            <a:ext cx="1494240" cy="1653586"/>
          </a:xfrm>
          <a:prstGeom prst="rect">
            <a:avLst/>
          </a:prstGeom>
        </p:spPr>
      </p:pic>
      <p:sp>
        <p:nvSpPr>
          <p:cNvPr id="153" name="Freeform: Shape 152">
            <a:extLst>
              <a:ext uri="{FF2B5EF4-FFF2-40B4-BE49-F238E27FC236}">
                <a16:creationId xmlns:a16="http://schemas.microsoft.com/office/drawing/2014/main" xmlns="" id="{2C1C472A-B431-4600-AE6B-76AFC0E8A583}"/>
              </a:ext>
            </a:extLst>
          </p:cNvPr>
          <p:cNvSpPr/>
          <p:nvPr/>
        </p:nvSpPr>
        <p:spPr>
          <a:xfrm rot="10389819">
            <a:off x="9120901" y="4109551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rgbClr val="9B7B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xmlns="" id="{A15429E9-93F4-4A22-9E2F-9B96BCBF49A2}"/>
              </a:ext>
            </a:extLst>
          </p:cNvPr>
          <p:cNvSpPr/>
          <p:nvPr/>
        </p:nvSpPr>
        <p:spPr>
          <a:xfrm rot="10389819">
            <a:off x="9120902" y="4181592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xmlns="" id="{F7D87E55-0C9B-4BB7-996F-27B632CC9944}"/>
              </a:ext>
            </a:extLst>
          </p:cNvPr>
          <p:cNvSpPr/>
          <p:nvPr/>
        </p:nvSpPr>
        <p:spPr>
          <a:xfrm rot="10389819">
            <a:off x="9120902" y="4295790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xmlns="" id="{46D24F2A-CF2B-49AA-9965-1053EB021540}"/>
              </a:ext>
            </a:extLst>
          </p:cNvPr>
          <p:cNvSpPr/>
          <p:nvPr/>
        </p:nvSpPr>
        <p:spPr>
          <a:xfrm rot="10389819">
            <a:off x="9120902" y="4409989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1" name="Picture 16">
            <a:extLst>
              <a:ext uri="{FF2B5EF4-FFF2-40B4-BE49-F238E27FC236}">
                <a16:creationId xmlns:a16="http://schemas.microsoft.com/office/drawing/2014/main" xmlns="" id="{3BC376EB-E3B4-4447-B11A-ED3A50C08412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>
          <a:xfrm>
            <a:off x="10803400" y="2839401"/>
            <a:ext cx="2039474" cy="4304959"/>
          </a:xfrm>
          <a:prstGeom prst="rect">
            <a:avLst/>
          </a:prstGeom>
        </p:spPr>
      </p:pic>
      <p:pic>
        <p:nvPicPr>
          <p:cNvPr id="162" name="Picture 161" descr="cocoa-fruit-icon-cartoon-cacao-bean-vector-removebg-preview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13703" y="664954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227834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7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roup 28">
            <a:extLst>
              <a:ext uri="{FF2B5EF4-FFF2-40B4-BE49-F238E27FC236}">
                <a16:creationId xmlns:a16="http://schemas.microsoft.com/office/drawing/2014/main" xmlns="" id="{D3999B96-A97D-48BE-BF26-0DD4F89A2DF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1999" cy="6857999"/>
            <a:chOff x="389475" y="404047"/>
            <a:chExt cx="12173953" cy="6392365"/>
          </a:xfrm>
        </p:grpSpPr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xmlns="" id="{26835A50-19F2-41D9-9465-E3DEBEDF76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50" y="409573"/>
              <a:ext cx="6253487" cy="3321180"/>
              <a:chOff x="0" y="0"/>
              <a:chExt cx="12192000" cy="6858000"/>
            </a:xfrm>
          </p:grpSpPr>
          <p:grpSp>
            <p:nvGrpSpPr>
              <p:cNvPr id="399" name="Group 24">
                <a:extLst>
                  <a:ext uri="{FF2B5EF4-FFF2-40B4-BE49-F238E27FC236}">
                    <a16:creationId xmlns:a16="http://schemas.microsoft.com/office/drawing/2014/main" xmlns="" id="{E865E8C6-30D7-4C44-B141-C582CD1C67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412" name="Straight Connector 411">
                  <a:extLst>
                    <a:ext uri="{FF2B5EF4-FFF2-40B4-BE49-F238E27FC236}">
                      <a16:creationId xmlns:a16="http://schemas.microsoft.com/office/drawing/2014/main" xmlns="" id="{8E6639D7-A0DE-4AE8-9A3D-2051C4A3E554}"/>
                    </a:ext>
                  </a:extLst>
                </p:cNvPr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Connector 412">
                  <a:extLst>
                    <a:ext uri="{FF2B5EF4-FFF2-40B4-BE49-F238E27FC236}">
                      <a16:creationId xmlns:a16="http://schemas.microsoft.com/office/drawing/2014/main" xmlns="" id="{E56B2334-702A-47ED-AE5F-9DA2E5B90548}"/>
                    </a:ext>
                  </a:extLst>
                </p:cNvPr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>
                  <a:extLst>
                    <a:ext uri="{FF2B5EF4-FFF2-40B4-BE49-F238E27FC236}">
                      <a16:creationId xmlns:a16="http://schemas.microsoft.com/office/drawing/2014/main" xmlns="" id="{848DE76B-9BCE-46AD-BE3E-77D5BBF3C571}"/>
                    </a:ext>
                  </a:extLst>
                </p:cNvPr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Connector 414">
                  <a:extLst>
                    <a:ext uri="{FF2B5EF4-FFF2-40B4-BE49-F238E27FC236}">
                      <a16:creationId xmlns:a16="http://schemas.microsoft.com/office/drawing/2014/main" xmlns="" id="{CAF878A3-C7D5-49D4-817A-E33AC5576F27}"/>
                    </a:ext>
                  </a:extLst>
                </p:cNvPr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Connector 415">
                  <a:extLst>
                    <a:ext uri="{FF2B5EF4-FFF2-40B4-BE49-F238E27FC236}">
                      <a16:creationId xmlns:a16="http://schemas.microsoft.com/office/drawing/2014/main" xmlns="" id="{6A7959A5-5B4D-4BA0-990E-605B076DFA71}"/>
                    </a:ext>
                  </a:extLst>
                </p:cNvPr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>
                  <a:extLst>
                    <a:ext uri="{FF2B5EF4-FFF2-40B4-BE49-F238E27FC236}">
                      <a16:creationId xmlns:a16="http://schemas.microsoft.com/office/drawing/2014/main" xmlns="" id="{0C71BC02-EFCC-4735-894D-4A1C8941259E}"/>
                    </a:ext>
                  </a:extLst>
                </p:cNvPr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Straight Connector 417">
                  <a:extLst>
                    <a:ext uri="{FF2B5EF4-FFF2-40B4-BE49-F238E27FC236}">
                      <a16:creationId xmlns:a16="http://schemas.microsoft.com/office/drawing/2014/main" xmlns="" id="{E929CFB1-B9FF-493E-B587-845BB47CFDA6}"/>
                    </a:ext>
                  </a:extLst>
                </p:cNvPr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418">
                  <a:extLst>
                    <a:ext uri="{FF2B5EF4-FFF2-40B4-BE49-F238E27FC236}">
                      <a16:creationId xmlns:a16="http://schemas.microsoft.com/office/drawing/2014/main" xmlns="" id="{13DA8CC4-708E-4856-B2BA-ADAD07A71EE5}"/>
                    </a:ext>
                  </a:extLst>
                </p:cNvPr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>
                  <a:extLst>
                    <a:ext uri="{FF2B5EF4-FFF2-40B4-BE49-F238E27FC236}">
                      <a16:creationId xmlns:a16="http://schemas.microsoft.com/office/drawing/2014/main" xmlns="" id="{DC7570B2-B9E1-4C4E-B81E-2064A487FE0D}"/>
                    </a:ext>
                  </a:extLst>
                </p:cNvPr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>
                  <a:extLst>
                    <a:ext uri="{FF2B5EF4-FFF2-40B4-BE49-F238E27FC236}">
                      <a16:creationId xmlns:a16="http://schemas.microsoft.com/office/drawing/2014/main" xmlns="" id="{B30960C2-26B7-4C3E-A506-0270A074D9FB}"/>
                    </a:ext>
                  </a:extLst>
                </p:cNvPr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Straight Connector 421">
                  <a:extLst>
                    <a:ext uri="{FF2B5EF4-FFF2-40B4-BE49-F238E27FC236}">
                      <a16:creationId xmlns:a16="http://schemas.microsoft.com/office/drawing/2014/main" xmlns="" id="{D8187891-0642-4F5E-B3CF-E46666AC40CB}"/>
                    </a:ext>
                  </a:extLst>
                </p:cNvPr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Straight Connector 422">
                  <a:extLst>
                    <a:ext uri="{FF2B5EF4-FFF2-40B4-BE49-F238E27FC236}">
                      <a16:creationId xmlns:a16="http://schemas.microsoft.com/office/drawing/2014/main" xmlns="" id="{9037B019-A484-4726-80AD-CDA4DF0CC23D}"/>
                    </a:ext>
                  </a:extLst>
                </p:cNvPr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>
                  <a:extLst>
                    <a:ext uri="{FF2B5EF4-FFF2-40B4-BE49-F238E27FC236}">
                      <a16:creationId xmlns:a16="http://schemas.microsoft.com/office/drawing/2014/main" xmlns="" id="{15921A3C-626F-460E-AC4E-6BA983643DCD}"/>
                    </a:ext>
                  </a:extLst>
                </p:cNvPr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Connector 424">
                  <a:extLst>
                    <a:ext uri="{FF2B5EF4-FFF2-40B4-BE49-F238E27FC236}">
                      <a16:creationId xmlns:a16="http://schemas.microsoft.com/office/drawing/2014/main" xmlns="" id="{178DB947-6282-40FB-8763-AE3F9557AAAE}"/>
                    </a:ext>
                  </a:extLst>
                </p:cNvPr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>
                  <a:extLst>
                    <a:ext uri="{FF2B5EF4-FFF2-40B4-BE49-F238E27FC236}">
                      <a16:creationId xmlns:a16="http://schemas.microsoft.com/office/drawing/2014/main" xmlns="" id="{2653A389-0D90-47D6-8E02-A40E5574F129}"/>
                    </a:ext>
                  </a:extLst>
                </p:cNvPr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xmlns="" id="{F570EAEA-2039-4258-9EC2-C25F42A7BBA2}"/>
                    </a:ext>
                  </a:extLst>
                </p:cNvPr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:a16="http://schemas.microsoft.com/office/drawing/2014/main" xmlns="" id="{B541D0F0-DE4C-40E5-9417-E4ABD32B1485}"/>
                    </a:ext>
                  </a:extLst>
                </p:cNvPr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:a16="http://schemas.microsoft.com/office/drawing/2014/main" xmlns="" id="{1FB22224-744F-4461-939A-9DD19D4AA1C2}"/>
                    </a:ext>
                  </a:extLst>
                </p:cNvPr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Connector 429">
                  <a:extLst>
                    <a:ext uri="{FF2B5EF4-FFF2-40B4-BE49-F238E27FC236}">
                      <a16:creationId xmlns:a16="http://schemas.microsoft.com/office/drawing/2014/main" xmlns="" id="{EF16CFC8-83CC-466C-831B-5290E07AC7EE}"/>
                    </a:ext>
                  </a:extLst>
                </p:cNvPr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>
                  <a:extLst>
                    <a:ext uri="{FF2B5EF4-FFF2-40B4-BE49-F238E27FC236}">
                      <a16:creationId xmlns:a16="http://schemas.microsoft.com/office/drawing/2014/main" xmlns="" id="{33DE36CD-6F85-4E59-BC3A-A1CFC1E50277}"/>
                    </a:ext>
                  </a:extLst>
                </p:cNvPr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0" name="Group 46">
                <a:extLst>
                  <a:ext uri="{FF2B5EF4-FFF2-40B4-BE49-F238E27FC236}">
                    <a16:creationId xmlns:a16="http://schemas.microsoft.com/office/drawing/2014/main" xmlns="" id="{0E82FE5A-8B7D-4B12-B015-03E2D220E5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01" name="Straight Connector 400">
                  <a:extLst>
                    <a:ext uri="{FF2B5EF4-FFF2-40B4-BE49-F238E27FC236}">
                      <a16:creationId xmlns:a16="http://schemas.microsoft.com/office/drawing/2014/main" xmlns="" id="{E069AC3D-22D6-439B-B249-00C960D7EC5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>
                  <a:extLst>
                    <a:ext uri="{FF2B5EF4-FFF2-40B4-BE49-F238E27FC236}">
                      <a16:creationId xmlns:a16="http://schemas.microsoft.com/office/drawing/2014/main" xmlns="" id="{4E9E93E2-B6F5-4F9B-B8E3-0B09766ED60B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Straight Connector 402">
                  <a:extLst>
                    <a:ext uri="{FF2B5EF4-FFF2-40B4-BE49-F238E27FC236}">
                      <a16:creationId xmlns:a16="http://schemas.microsoft.com/office/drawing/2014/main" xmlns="" id="{A81868A6-5AC7-45EC-9CA7-767FB163461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>
                  <a:extLst>
                    <a:ext uri="{FF2B5EF4-FFF2-40B4-BE49-F238E27FC236}">
                      <a16:creationId xmlns:a16="http://schemas.microsoft.com/office/drawing/2014/main" xmlns="" id="{A4B31377-F5E9-46D4-95F6-98B01E0E934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:a16="http://schemas.microsoft.com/office/drawing/2014/main" xmlns="" id="{76F94BC5-DD9E-4481-8B31-A794502318A9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>
                  <a:extLst>
                    <a:ext uri="{FF2B5EF4-FFF2-40B4-BE49-F238E27FC236}">
                      <a16:creationId xmlns:a16="http://schemas.microsoft.com/office/drawing/2014/main" xmlns="" id="{EA4D30C9-CC92-4C07-94FC-742D6A63BA46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Straight Connector 406">
                  <a:extLst>
                    <a:ext uri="{FF2B5EF4-FFF2-40B4-BE49-F238E27FC236}">
                      <a16:creationId xmlns:a16="http://schemas.microsoft.com/office/drawing/2014/main" xmlns="" id="{B523A81D-0EB4-4DCB-863A-F47591AEB33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344770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>
                  <a:extLst>
                    <a:ext uri="{FF2B5EF4-FFF2-40B4-BE49-F238E27FC236}">
                      <a16:creationId xmlns:a16="http://schemas.microsoft.com/office/drawing/2014/main" xmlns="" id="{6C38961E-835C-49FF-9725-A5C1D31EEE4F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Straight Connector 408">
                  <a:extLst>
                    <a:ext uri="{FF2B5EF4-FFF2-40B4-BE49-F238E27FC236}">
                      <a16:creationId xmlns:a16="http://schemas.microsoft.com/office/drawing/2014/main" xmlns="" id="{26530674-8BE5-4ECB-8333-78A585AC0423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>
                  <a:extLst>
                    <a:ext uri="{FF2B5EF4-FFF2-40B4-BE49-F238E27FC236}">
                      <a16:creationId xmlns:a16="http://schemas.microsoft.com/office/drawing/2014/main" xmlns="" id="{45744AD2-64AC-45D7-8A00-C6421067341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>
                  <a:extLst>
                    <a:ext uri="{FF2B5EF4-FFF2-40B4-BE49-F238E27FC236}">
                      <a16:creationId xmlns:a16="http://schemas.microsoft.com/office/drawing/2014/main" xmlns="" id="{1BD9C0D7-719D-4783-9BC3-51034E2D103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xmlns="" id="{5ED5B4C1-5C20-4BB7-96B6-A67A9BE23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366" name="Group 49">
                <a:extLst>
                  <a:ext uri="{FF2B5EF4-FFF2-40B4-BE49-F238E27FC236}">
                    <a16:creationId xmlns:a16="http://schemas.microsoft.com/office/drawing/2014/main" xmlns="" id="{29E78E16-3978-4FC7-BD9E-3C69F57938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xmlns="" id="{CBE3E6BB-CB06-47FC-936A-4BD01E35CF60}"/>
                    </a:ext>
                  </a:extLst>
                </p:cNvPr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Connector 379">
                  <a:extLst>
                    <a:ext uri="{FF2B5EF4-FFF2-40B4-BE49-F238E27FC236}">
                      <a16:creationId xmlns:a16="http://schemas.microsoft.com/office/drawing/2014/main" xmlns="" id="{FC6950A6-75BA-4D56-980D-0B51668D0709}"/>
                    </a:ext>
                  </a:extLst>
                </p:cNvPr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>
                  <a:extLst>
                    <a:ext uri="{FF2B5EF4-FFF2-40B4-BE49-F238E27FC236}">
                      <a16:creationId xmlns:a16="http://schemas.microsoft.com/office/drawing/2014/main" xmlns="" id="{8C39F45F-E794-4650-92FA-3C27E5081735}"/>
                    </a:ext>
                  </a:extLst>
                </p:cNvPr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xmlns="" id="{8B083532-75CC-453E-8681-D5C2DC909CAC}"/>
                    </a:ext>
                  </a:extLst>
                </p:cNvPr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>
                  <a:extLst>
                    <a:ext uri="{FF2B5EF4-FFF2-40B4-BE49-F238E27FC236}">
                      <a16:creationId xmlns:a16="http://schemas.microsoft.com/office/drawing/2014/main" xmlns="" id="{7483248B-AC61-4133-A512-69C8581E45A0}"/>
                    </a:ext>
                  </a:extLst>
                </p:cNvPr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>
                  <a:extLst>
                    <a:ext uri="{FF2B5EF4-FFF2-40B4-BE49-F238E27FC236}">
                      <a16:creationId xmlns:a16="http://schemas.microsoft.com/office/drawing/2014/main" xmlns="" id="{9C55CE46-D9B4-4C86-B346-F48EFFBB1FFF}"/>
                    </a:ext>
                  </a:extLst>
                </p:cNvPr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xmlns="" id="{A759858D-B339-4288-AE48-DB0B8B387882}"/>
                    </a:ext>
                  </a:extLst>
                </p:cNvPr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xmlns="" id="{40B30F94-FB12-43AC-B677-A7C6F16B6458}"/>
                    </a:ext>
                  </a:extLst>
                </p:cNvPr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xmlns="" id="{BBB774D9-2330-4567-85F9-B9397E9F1923}"/>
                    </a:ext>
                  </a:extLst>
                </p:cNvPr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>
                  <a:extLst>
                    <a:ext uri="{FF2B5EF4-FFF2-40B4-BE49-F238E27FC236}">
                      <a16:creationId xmlns:a16="http://schemas.microsoft.com/office/drawing/2014/main" xmlns="" id="{6DD7FFFD-DFC2-48F0-A64B-01EFBABB8B5F}"/>
                    </a:ext>
                  </a:extLst>
                </p:cNvPr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xmlns="" id="{3976199B-1EFC-41B0-B497-E4AE7E93D4B9}"/>
                    </a:ext>
                  </a:extLst>
                </p:cNvPr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xmlns="" id="{73DDBFCE-A47C-41FC-82CF-FD307E0B7167}"/>
                    </a:ext>
                  </a:extLst>
                </p:cNvPr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xmlns="" id="{B089C4F9-C5BC-4761-9047-D00D5906F10B}"/>
                    </a:ext>
                  </a:extLst>
                </p:cNvPr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>
                  <a:extLst>
                    <a:ext uri="{FF2B5EF4-FFF2-40B4-BE49-F238E27FC236}">
                      <a16:creationId xmlns:a16="http://schemas.microsoft.com/office/drawing/2014/main" xmlns="" id="{65E42552-F30D-41A2-9721-8B87844BDF0E}"/>
                    </a:ext>
                  </a:extLst>
                </p:cNvPr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xmlns="" id="{3B39A3CB-6C80-40E5-BD76-A6A1742B1BAF}"/>
                    </a:ext>
                  </a:extLst>
                </p:cNvPr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xmlns="" id="{C332CE47-647C-4EBF-BFA4-4B5E12F79E7D}"/>
                    </a:ext>
                  </a:extLst>
                </p:cNvPr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>
                  <a:extLst>
                    <a:ext uri="{FF2B5EF4-FFF2-40B4-BE49-F238E27FC236}">
                      <a16:creationId xmlns:a16="http://schemas.microsoft.com/office/drawing/2014/main" xmlns="" id="{38A68C4D-02A5-444C-AADD-D177EA1CCB2E}"/>
                    </a:ext>
                  </a:extLst>
                </p:cNvPr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>
                  <a:extLst>
                    <a:ext uri="{FF2B5EF4-FFF2-40B4-BE49-F238E27FC236}">
                      <a16:creationId xmlns:a16="http://schemas.microsoft.com/office/drawing/2014/main" xmlns="" id="{739A9A5A-24FA-4449-9F7D-43C6993BA2B9}"/>
                    </a:ext>
                  </a:extLst>
                </p:cNvPr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>
                  <a:extLst>
                    <a:ext uri="{FF2B5EF4-FFF2-40B4-BE49-F238E27FC236}">
                      <a16:creationId xmlns:a16="http://schemas.microsoft.com/office/drawing/2014/main" xmlns="" id="{088982CA-68DB-487F-B3B7-8189FB4C3F84}"/>
                    </a:ext>
                  </a:extLst>
                </p:cNvPr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xmlns="" id="{E5A3C701-C29E-426A-8ADF-9EC969B23309}"/>
                    </a:ext>
                  </a:extLst>
                </p:cNvPr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7" name="Group 50">
                <a:extLst>
                  <a:ext uri="{FF2B5EF4-FFF2-40B4-BE49-F238E27FC236}">
                    <a16:creationId xmlns:a16="http://schemas.microsoft.com/office/drawing/2014/main" xmlns="" id="{2BF7C968-E7CD-4D33-AE75-7617BD2D37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xmlns="" id="{6C0C1B99-DE71-4B58-A57F-6E61880F23A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:a16="http://schemas.microsoft.com/office/drawing/2014/main" xmlns="" id="{1B2E0FD6-7115-4959-8B56-CC60C86F10C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Connector 369">
                  <a:extLst>
                    <a:ext uri="{FF2B5EF4-FFF2-40B4-BE49-F238E27FC236}">
                      <a16:creationId xmlns:a16="http://schemas.microsoft.com/office/drawing/2014/main" xmlns="" id="{901EB986-FE54-4F95-97B2-46449E149616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xmlns="" id="{DA2A34B2-9C11-47CF-9AD0-8D6F03B7DCF1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xmlns="" id="{49AA9139-347D-4122-B05B-B4AB7B9559B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xmlns="" id="{9F345BBA-7EB6-44CC-962E-D6C929B9383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xmlns="" id="{28CB628C-D725-4C40-839A-5814BA11DABA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:a16="http://schemas.microsoft.com/office/drawing/2014/main" xmlns="" id="{3BC96FF9-37FB-4C79-99B0-094CAC78097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xmlns="" id="{3607EEA2-92B0-47A2-8AA0-A179558851C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xmlns="" id="{F950134B-D916-4055-872C-C3A296A8598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xmlns="" id="{E001A433-FC8C-414B-B94A-C843F9A6556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8" name="Group 82">
              <a:extLst>
                <a:ext uri="{FF2B5EF4-FFF2-40B4-BE49-F238E27FC236}">
                  <a16:creationId xmlns:a16="http://schemas.microsoft.com/office/drawing/2014/main" xmlns="" id="{29B65178-000E-4D5B-AF78-014B016B8F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9941" y="404047"/>
              <a:ext cx="6253487" cy="3321180"/>
              <a:chOff x="0" y="0"/>
              <a:chExt cx="12192000" cy="6858000"/>
            </a:xfrm>
          </p:grpSpPr>
          <p:grpSp>
            <p:nvGrpSpPr>
              <p:cNvPr id="333" name="Group 83">
                <a:extLst>
                  <a:ext uri="{FF2B5EF4-FFF2-40B4-BE49-F238E27FC236}">
                    <a16:creationId xmlns:a16="http://schemas.microsoft.com/office/drawing/2014/main" xmlns="" id="{24DF130E-0F42-4312-AC64-EB9DE16CF2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46" name="Straight Connector 345">
                  <a:extLst>
                    <a:ext uri="{FF2B5EF4-FFF2-40B4-BE49-F238E27FC236}">
                      <a16:creationId xmlns:a16="http://schemas.microsoft.com/office/drawing/2014/main" xmlns="" id="{018DE405-5BCC-4E3F-937C-006691A92162}"/>
                    </a:ext>
                  </a:extLst>
                </p:cNvPr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>
                  <a:extLst>
                    <a:ext uri="{FF2B5EF4-FFF2-40B4-BE49-F238E27FC236}">
                      <a16:creationId xmlns:a16="http://schemas.microsoft.com/office/drawing/2014/main" xmlns="" id="{0E383E83-5519-4846-8E45-77B57CDEC37B}"/>
                    </a:ext>
                  </a:extLst>
                </p:cNvPr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Connector 347">
                  <a:extLst>
                    <a:ext uri="{FF2B5EF4-FFF2-40B4-BE49-F238E27FC236}">
                      <a16:creationId xmlns:a16="http://schemas.microsoft.com/office/drawing/2014/main" xmlns="" id="{C11F698A-F29D-41AF-A4BE-46329935670F}"/>
                    </a:ext>
                  </a:extLst>
                </p:cNvPr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Straight Connector 348">
                  <a:extLst>
                    <a:ext uri="{FF2B5EF4-FFF2-40B4-BE49-F238E27FC236}">
                      <a16:creationId xmlns:a16="http://schemas.microsoft.com/office/drawing/2014/main" xmlns="" id="{207E3613-10E5-4396-950C-2836F43B0A21}"/>
                    </a:ext>
                  </a:extLst>
                </p:cNvPr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>
                  <a:extLst>
                    <a:ext uri="{FF2B5EF4-FFF2-40B4-BE49-F238E27FC236}">
                      <a16:creationId xmlns:a16="http://schemas.microsoft.com/office/drawing/2014/main" xmlns="" id="{1B22A01A-E625-4677-8F4E-2B18A2E61E00}"/>
                    </a:ext>
                  </a:extLst>
                </p:cNvPr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>
                  <a:extLst>
                    <a:ext uri="{FF2B5EF4-FFF2-40B4-BE49-F238E27FC236}">
                      <a16:creationId xmlns:a16="http://schemas.microsoft.com/office/drawing/2014/main" xmlns="" id="{EF74C93A-BE6A-4379-A62E-DC777700A8A9}"/>
                    </a:ext>
                  </a:extLst>
                </p:cNvPr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>
                  <a:extLst>
                    <a:ext uri="{FF2B5EF4-FFF2-40B4-BE49-F238E27FC236}">
                      <a16:creationId xmlns:a16="http://schemas.microsoft.com/office/drawing/2014/main" xmlns="" id="{7ADD1DD5-3FFD-4521-AD07-D3615803132D}"/>
                    </a:ext>
                  </a:extLst>
                </p:cNvPr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Connector 352">
                  <a:extLst>
                    <a:ext uri="{FF2B5EF4-FFF2-40B4-BE49-F238E27FC236}">
                      <a16:creationId xmlns:a16="http://schemas.microsoft.com/office/drawing/2014/main" xmlns="" id="{D474E7C1-F940-4BE1-A720-028995C4F3E6}"/>
                    </a:ext>
                  </a:extLst>
                </p:cNvPr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Straight Connector 353">
                  <a:extLst>
                    <a:ext uri="{FF2B5EF4-FFF2-40B4-BE49-F238E27FC236}">
                      <a16:creationId xmlns:a16="http://schemas.microsoft.com/office/drawing/2014/main" xmlns="" id="{031162BC-0C56-4708-9C95-0B38C0CC3F41}"/>
                    </a:ext>
                  </a:extLst>
                </p:cNvPr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Connector 354">
                  <a:extLst>
                    <a:ext uri="{FF2B5EF4-FFF2-40B4-BE49-F238E27FC236}">
                      <a16:creationId xmlns:a16="http://schemas.microsoft.com/office/drawing/2014/main" xmlns="" id="{28E060BC-036C-49BD-A71C-FCE5C94D80E1}"/>
                    </a:ext>
                  </a:extLst>
                </p:cNvPr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355">
                  <a:extLst>
                    <a:ext uri="{FF2B5EF4-FFF2-40B4-BE49-F238E27FC236}">
                      <a16:creationId xmlns:a16="http://schemas.microsoft.com/office/drawing/2014/main" xmlns="" id="{718DD77C-1520-4CBD-BADA-31FAE9C3F618}"/>
                    </a:ext>
                  </a:extLst>
                </p:cNvPr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xmlns="" id="{867F43C2-909A-438A-85A3-4E3C9BEAD751}"/>
                    </a:ext>
                  </a:extLst>
                </p:cNvPr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xmlns="" id="{13883F73-B18F-4C23-9330-88E066E8492D}"/>
                    </a:ext>
                  </a:extLst>
                </p:cNvPr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>
                  <a:extLst>
                    <a:ext uri="{FF2B5EF4-FFF2-40B4-BE49-F238E27FC236}">
                      <a16:creationId xmlns:a16="http://schemas.microsoft.com/office/drawing/2014/main" xmlns="" id="{66ED2086-2CFE-4B99-99B9-1AA2FD428F1D}"/>
                    </a:ext>
                  </a:extLst>
                </p:cNvPr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>
                  <a:extLst>
                    <a:ext uri="{FF2B5EF4-FFF2-40B4-BE49-F238E27FC236}">
                      <a16:creationId xmlns:a16="http://schemas.microsoft.com/office/drawing/2014/main" xmlns="" id="{3823BAD1-A7E1-4C27-B479-7103CDB8D072}"/>
                    </a:ext>
                  </a:extLst>
                </p:cNvPr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xmlns="" id="{CCB780A7-6D3F-4783-A53F-D4264877AE3B}"/>
                    </a:ext>
                  </a:extLst>
                </p:cNvPr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>
                  <a:extLst>
                    <a:ext uri="{FF2B5EF4-FFF2-40B4-BE49-F238E27FC236}">
                      <a16:creationId xmlns:a16="http://schemas.microsoft.com/office/drawing/2014/main" xmlns="" id="{6FB069B4-1A54-46ED-8EAC-83D781C0FDE0}"/>
                    </a:ext>
                  </a:extLst>
                </p:cNvPr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xmlns="" id="{068AFDDB-FF0E-4D43-A162-91CB17ED0682}"/>
                    </a:ext>
                  </a:extLst>
                </p:cNvPr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>
                  <a:extLst>
                    <a:ext uri="{FF2B5EF4-FFF2-40B4-BE49-F238E27FC236}">
                      <a16:creationId xmlns:a16="http://schemas.microsoft.com/office/drawing/2014/main" xmlns="" id="{2A33B699-CDF4-4B80-BF53-8EF31AA94681}"/>
                    </a:ext>
                  </a:extLst>
                </p:cNvPr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>
                  <a:extLst>
                    <a:ext uri="{FF2B5EF4-FFF2-40B4-BE49-F238E27FC236}">
                      <a16:creationId xmlns:a16="http://schemas.microsoft.com/office/drawing/2014/main" xmlns="" id="{2F83DD24-9985-4085-8F14-3649B33EC5BD}"/>
                    </a:ext>
                  </a:extLst>
                </p:cNvPr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4" name="Group 84">
                <a:extLst>
                  <a:ext uri="{FF2B5EF4-FFF2-40B4-BE49-F238E27FC236}">
                    <a16:creationId xmlns:a16="http://schemas.microsoft.com/office/drawing/2014/main" xmlns="" id="{E087A0F6-D300-4430-84EE-6DC23F4C6B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35" name="Straight Connector 334">
                  <a:extLst>
                    <a:ext uri="{FF2B5EF4-FFF2-40B4-BE49-F238E27FC236}">
                      <a16:creationId xmlns:a16="http://schemas.microsoft.com/office/drawing/2014/main" xmlns="" id="{DCDF4816-CB42-4E8B-9BB7-CEF33B6E42C6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>
                  <a:extLst>
                    <a:ext uri="{FF2B5EF4-FFF2-40B4-BE49-F238E27FC236}">
                      <a16:creationId xmlns:a16="http://schemas.microsoft.com/office/drawing/2014/main" xmlns="" id="{551BC7B9-76FF-49EE-A83C-AB393961F6F9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xmlns="" id="{96FDD492-322B-4EE5-8204-2947D46FD83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xmlns="" id="{4AFC4DE1-C84D-4591-BDB5-B0C7CFC41F1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>
                  <a:extLst>
                    <a:ext uri="{FF2B5EF4-FFF2-40B4-BE49-F238E27FC236}">
                      <a16:creationId xmlns:a16="http://schemas.microsoft.com/office/drawing/2014/main" xmlns="" id="{77780D5A-56C9-4C3C-B802-52424E07CB8A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>
                  <a:extLst>
                    <a:ext uri="{FF2B5EF4-FFF2-40B4-BE49-F238E27FC236}">
                      <a16:creationId xmlns:a16="http://schemas.microsoft.com/office/drawing/2014/main" xmlns="" id="{63FC65DC-E490-4A2F-8DE8-0EE03FA265E7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:a16="http://schemas.microsoft.com/office/drawing/2014/main" xmlns="" id="{42D21B4C-9E66-48C7-9983-30A8CBF6F2C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34473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:a16="http://schemas.microsoft.com/office/drawing/2014/main" xmlns="" id="{69B50E37-D1EE-4BC7-8154-E4807CE60AD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342">
                  <a:extLst>
                    <a:ext uri="{FF2B5EF4-FFF2-40B4-BE49-F238E27FC236}">
                      <a16:creationId xmlns:a16="http://schemas.microsoft.com/office/drawing/2014/main" xmlns="" id="{7A057810-E28A-4E06-A0C1-7C703AB4B582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:a16="http://schemas.microsoft.com/office/drawing/2014/main" xmlns="" id="{92D6B837-DC06-4A98-B5C3-66F23E5627F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:a16="http://schemas.microsoft.com/office/drawing/2014/main" xmlns="" id="{B6403530-2C2E-41FA-8541-7A25A4993D7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9" name="Group 116">
              <a:extLst>
                <a:ext uri="{FF2B5EF4-FFF2-40B4-BE49-F238E27FC236}">
                  <a16:creationId xmlns:a16="http://schemas.microsoft.com/office/drawing/2014/main" xmlns="" id="{FB3C7E97-B987-445D-AAF2-C2A4F35AF7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300" name="Group 117">
                <a:extLst>
                  <a:ext uri="{FF2B5EF4-FFF2-40B4-BE49-F238E27FC236}">
                    <a16:creationId xmlns:a16="http://schemas.microsoft.com/office/drawing/2014/main" xmlns="" id="{A8FE8E90-D442-4871-A579-82F6E324FB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13" name="Straight Connector 312">
                  <a:extLst>
                    <a:ext uri="{FF2B5EF4-FFF2-40B4-BE49-F238E27FC236}">
                      <a16:creationId xmlns:a16="http://schemas.microsoft.com/office/drawing/2014/main" xmlns="" id="{B0DCA25C-525A-4FCB-AF91-355D3B48B8DF}"/>
                    </a:ext>
                  </a:extLst>
                </p:cNvPr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>
                  <a:extLst>
                    <a:ext uri="{FF2B5EF4-FFF2-40B4-BE49-F238E27FC236}">
                      <a16:creationId xmlns:a16="http://schemas.microsoft.com/office/drawing/2014/main" xmlns="" id="{24ABC5BC-3C8F-4847-B73F-125F3BB76687}"/>
                    </a:ext>
                  </a:extLst>
                </p:cNvPr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>
                  <a:extLst>
                    <a:ext uri="{FF2B5EF4-FFF2-40B4-BE49-F238E27FC236}">
                      <a16:creationId xmlns:a16="http://schemas.microsoft.com/office/drawing/2014/main" xmlns="" id="{CCA7503A-0EC4-469C-9D5C-5788FFEFAAAA}"/>
                    </a:ext>
                  </a:extLst>
                </p:cNvPr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xmlns="" id="{6C5CE37E-0122-43D3-8C97-333D9C037AFE}"/>
                    </a:ext>
                  </a:extLst>
                </p:cNvPr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:a16="http://schemas.microsoft.com/office/drawing/2014/main" xmlns="" id="{72BC4E39-8F50-4E6B-A950-ADF4864F3F21}"/>
                    </a:ext>
                  </a:extLst>
                </p:cNvPr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>
                  <a:extLst>
                    <a:ext uri="{FF2B5EF4-FFF2-40B4-BE49-F238E27FC236}">
                      <a16:creationId xmlns:a16="http://schemas.microsoft.com/office/drawing/2014/main" xmlns="" id="{F0B32447-D387-4DB3-9B3B-A87B1804DA15}"/>
                    </a:ext>
                  </a:extLst>
                </p:cNvPr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>
                  <a:extLst>
                    <a:ext uri="{FF2B5EF4-FFF2-40B4-BE49-F238E27FC236}">
                      <a16:creationId xmlns:a16="http://schemas.microsoft.com/office/drawing/2014/main" xmlns="" id="{AC4312D7-7BAC-4412-819C-5500C343CBAE}"/>
                    </a:ext>
                  </a:extLst>
                </p:cNvPr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:a16="http://schemas.microsoft.com/office/drawing/2014/main" xmlns="" id="{AA0D5FB4-C767-4527-855E-0CCBA1890363}"/>
                    </a:ext>
                  </a:extLst>
                </p:cNvPr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>
                  <a:extLst>
                    <a:ext uri="{FF2B5EF4-FFF2-40B4-BE49-F238E27FC236}">
                      <a16:creationId xmlns:a16="http://schemas.microsoft.com/office/drawing/2014/main" xmlns="" id="{9CB252D8-632C-49AF-9B51-B3244B6E3728}"/>
                    </a:ext>
                  </a:extLst>
                </p:cNvPr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>
                  <a:extLst>
                    <a:ext uri="{FF2B5EF4-FFF2-40B4-BE49-F238E27FC236}">
                      <a16:creationId xmlns:a16="http://schemas.microsoft.com/office/drawing/2014/main" xmlns="" id="{81496C7F-CA68-4A68-8DCC-0E08C6C97CB3}"/>
                    </a:ext>
                  </a:extLst>
                </p:cNvPr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>
                  <a:extLst>
                    <a:ext uri="{FF2B5EF4-FFF2-40B4-BE49-F238E27FC236}">
                      <a16:creationId xmlns:a16="http://schemas.microsoft.com/office/drawing/2014/main" xmlns="" id="{740346F6-2C28-493E-91D6-B947D3ABA43E}"/>
                    </a:ext>
                  </a:extLst>
                </p:cNvPr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>
                  <a:extLst>
                    <a:ext uri="{FF2B5EF4-FFF2-40B4-BE49-F238E27FC236}">
                      <a16:creationId xmlns:a16="http://schemas.microsoft.com/office/drawing/2014/main" xmlns="" id="{D60174E1-A51D-40D1-8F3A-40F44CCF5060}"/>
                    </a:ext>
                  </a:extLst>
                </p:cNvPr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>
                  <a:extLst>
                    <a:ext uri="{FF2B5EF4-FFF2-40B4-BE49-F238E27FC236}">
                      <a16:creationId xmlns:a16="http://schemas.microsoft.com/office/drawing/2014/main" xmlns="" id="{6961B5EB-A553-40C0-8F68-57C656B7F5C9}"/>
                    </a:ext>
                  </a:extLst>
                </p:cNvPr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>
                  <a:extLst>
                    <a:ext uri="{FF2B5EF4-FFF2-40B4-BE49-F238E27FC236}">
                      <a16:creationId xmlns:a16="http://schemas.microsoft.com/office/drawing/2014/main" xmlns="" id="{72B505A2-EC74-48EC-A455-116111AEEDBC}"/>
                    </a:ext>
                  </a:extLst>
                </p:cNvPr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xmlns="" id="{8CBE4170-2466-4705-9D5D-1A77E72AA63C}"/>
                    </a:ext>
                  </a:extLst>
                </p:cNvPr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:a16="http://schemas.microsoft.com/office/drawing/2014/main" xmlns="" id="{BF9127F0-BD0A-4066-B249-75C70C22C3B6}"/>
                    </a:ext>
                  </a:extLst>
                </p:cNvPr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Connector 328">
                  <a:extLst>
                    <a:ext uri="{FF2B5EF4-FFF2-40B4-BE49-F238E27FC236}">
                      <a16:creationId xmlns:a16="http://schemas.microsoft.com/office/drawing/2014/main" xmlns="" id="{FCB0C980-AD10-40DC-B438-E6268D0F7AA3}"/>
                    </a:ext>
                  </a:extLst>
                </p:cNvPr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>
                  <a:extLst>
                    <a:ext uri="{FF2B5EF4-FFF2-40B4-BE49-F238E27FC236}">
                      <a16:creationId xmlns:a16="http://schemas.microsoft.com/office/drawing/2014/main" xmlns="" id="{D787BE8D-35B5-43EA-BD4C-325ABAD8F34C}"/>
                    </a:ext>
                  </a:extLst>
                </p:cNvPr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330">
                  <a:extLst>
                    <a:ext uri="{FF2B5EF4-FFF2-40B4-BE49-F238E27FC236}">
                      <a16:creationId xmlns:a16="http://schemas.microsoft.com/office/drawing/2014/main" xmlns="" id="{69530BEC-AB82-4726-B9A3-306A7369DB14}"/>
                    </a:ext>
                  </a:extLst>
                </p:cNvPr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>
                  <a:extLst>
                    <a:ext uri="{FF2B5EF4-FFF2-40B4-BE49-F238E27FC236}">
                      <a16:creationId xmlns:a16="http://schemas.microsoft.com/office/drawing/2014/main" xmlns="" id="{62478947-1DFE-4261-8BFB-2D6B092E041A}"/>
                    </a:ext>
                  </a:extLst>
                </p:cNvPr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1" name="Group 118">
                <a:extLst>
                  <a:ext uri="{FF2B5EF4-FFF2-40B4-BE49-F238E27FC236}">
                    <a16:creationId xmlns:a16="http://schemas.microsoft.com/office/drawing/2014/main" xmlns="" id="{178AB2B2-34B4-42DB-8A6F-CB1030C233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02" name="Straight Connector 301">
                  <a:extLst>
                    <a:ext uri="{FF2B5EF4-FFF2-40B4-BE49-F238E27FC236}">
                      <a16:creationId xmlns:a16="http://schemas.microsoft.com/office/drawing/2014/main" xmlns="" id="{80DE438D-3452-42C0-ACAB-E18EF9B74942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xmlns="" id="{E2D152BF-F730-405B-97F9-51FC7A3A7553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:a16="http://schemas.microsoft.com/office/drawing/2014/main" xmlns="" id="{250EBF58-D820-42B5-9665-8F3BABB56260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>
                  <a:extLst>
                    <a:ext uri="{FF2B5EF4-FFF2-40B4-BE49-F238E27FC236}">
                      <a16:creationId xmlns:a16="http://schemas.microsoft.com/office/drawing/2014/main" xmlns="" id="{D22F3E6A-BE80-47E1-9C0D-B658B7B9019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>
                  <a:extLst>
                    <a:ext uri="{FF2B5EF4-FFF2-40B4-BE49-F238E27FC236}">
                      <a16:creationId xmlns:a16="http://schemas.microsoft.com/office/drawing/2014/main" xmlns="" id="{938F62BC-FE8D-4EF3-844B-01351B5407C4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>
                  <a:extLst>
                    <a:ext uri="{FF2B5EF4-FFF2-40B4-BE49-F238E27FC236}">
                      <a16:creationId xmlns:a16="http://schemas.microsoft.com/office/drawing/2014/main" xmlns="" id="{262FE02D-3FFB-42F0-90F8-716E9CAF421D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>
                  <a:extLst>
                    <a:ext uri="{FF2B5EF4-FFF2-40B4-BE49-F238E27FC236}">
                      <a16:creationId xmlns:a16="http://schemas.microsoft.com/office/drawing/2014/main" xmlns="" id="{160A2F7D-3A30-4CDD-AD5A-7D6E3492F861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xmlns="" id="{49E81026-05C4-4464-A208-B1AE02D3BC15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>
                  <a:extLst>
                    <a:ext uri="{FF2B5EF4-FFF2-40B4-BE49-F238E27FC236}">
                      <a16:creationId xmlns:a16="http://schemas.microsoft.com/office/drawing/2014/main" xmlns="" id="{A09BB46C-8766-4E87-83FE-D61CA4F0341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>
                  <a:extLst>
                    <a:ext uri="{FF2B5EF4-FFF2-40B4-BE49-F238E27FC236}">
                      <a16:creationId xmlns:a16="http://schemas.microsoft.com/office/drawing/2014/main" xmlns="" id="{06D5D9BC-766B-4B39-BB8A-C7ECF30625D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xmlns="" id="{8F9D400E-CC88-4B2A-BEC5-DB6FB0E68B0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xmlns="" id="{9999A030-571A-4FF8-B11C-AF3BD60B6F28}"/>
              </a:ext>
            </a:extLst>
          </p:cNvPr>
          <p:cNvSpPr/>
          <p:nvPr/>
        </p:nvSpPr>
        <p:spPr>
          <a:xfrm>
            <a:off x="0" y="-502236"/>
            <a:ext cx="1527117" cy="7581887"/>
          </a:xfrm>
          <a:custGeom>
            <a:avLst/>
            <a:gdLst>
              <a:gd name="connsiteX0" fmla="*/ 0 w 1527117"/>
              <a:gd name="connsiteY0" fmla="*/ 0 h 7581887"/>
              <a:gd name="connsiteX1" fmla="*/ 1527117 w 1527117"/>
              <a:gd name="connsiteY1" fmla="*/ 0 h 7581887"/>
              <a:gd name="connsiteX2" fmla="*/ 1527117 w 1527117"/>
              <a:gd name="connsiteY2" fmla="*/ 1333854 h 7581887"/>
              <a:gd name="connsiteX3" fmla="*/ 651218 w 1527117"/>
              <a:gd name="connsiteY3" fmla="*/ 1333854 h 7581887"/>
              <a:gd name="connsiteX4" fmla="*/ 522502 w 1527117"/>
              <a:gd name="connsiteY4" fmla="*/ 1462570 h 7581887"/>
              <a:gd name="connsiteX5" fmla="*/ 522502 w 1527117"/>
              <a:gd name="connsiteY5" fmla="*/ 1977416 h 7581887"/>
              <a:gd name="connsiteX6" fmla="*/ 651218 w 1527117"/>
              <a:gd name="connsiteY6" fmla="*/ 2106132 h 7581887"/>
              <a:gd name="connsiteX7" fmla="*/ 1527117 w 1527117"/>
              <a:gd name="connsiteY7" fmla="*/ 2106132 h 7581887"/>
              <a:gd name="connsiteX8" fmla="*/ 1527117 w 1527117"/>
              <a:gd name="connsiteY8" fmla="*/ 7581887 h 7581887"/>
              <a:gd name="connsiteX9" fmla="*/ 0 w 1527117"/>
              <a:gd name="connsiteY9" fmla="*/ 7581887 h 75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7117" h="7581887">
                <a:moveTo>
                  <a:pt x="0" y="0"/>
                </a:moveTo>
                <a:lnTo>
                  <a:pt x="1527117" y="0"/>
                </a:lnTo>
                <a:lnTo>
                  <a:pt x="1527117" y="1333854"/>
                </a:lnTo>
                <a:lnTo>
                  <a:pt x="651218" y="1333854"/>
                </a:lnTo>
                <a:cubicBezTo>
                  <a:pt x="580130" y="1333854"/>
                  <a:pt x="522502" y="1391482"/>
                  <a:pt x="522502" y="1462570"/>
                </a:cubicBezTo>
                <a:lnTo>
                  <a:pt x="522502" y="1977416"/>
                </a:lnTo>
                <a:cubicBezTo>
                  <a:pt x="522502" y="2048504"/>
                  <a:pt x="580130" y="2106132"/>
                  <a:pt x="651218" y="2106132"/>
                </a:cubicBezTo>
                <a:lnTo>
                  <a:pt x="1527117" y="2106132"/>
                </a:lnTo>
                <a:lnTo>
                  <a:pt x="1527117" y="7581887"/>
                </a:lnTo>
                <a:lnTo>
                  <a:pt x="0" y="7581887"/>
                </a:lnTo>
                <a:close/>
              </a:path>
            </a:pathLst>
          </a:custGeom>
          <a:solidFill>
            <a:srgbClr val="9E7E67"/>
          </a:solidFill>
          <a:ln>
            <a:solidFill>
              <a:srgbClr val="9E7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9D80C753-9719-4F84-A0A7-136AC95AD2CD}"/>
              </a:ext>
            </a:extLst>
          </p:cNvPr>
          <p:cNvSpPr/>
          <p:nvPr/>
        </p:nvSpPr>
        <p:spPr>
          <a:xfrm>
            <a:off x="657094" y="925164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1</a:t>
            </a:r>
          </a:p>
        </p:txBody>
      </p:sp>
      <p:sp>
        <p:nvSpPr>
          <p:cNvPr id="155" name="Rectangle: Rounded Corners 154">
            <a:hlinkClick r:id="rId2" action="ppaction://hlinksldjump"/>
            <a:extLst>
              <a:ext uri="{FF2B5EF4-FFF2-40B4-BE49-F238E27FC236}">
                <a16:creationId xmlns:a16="http://schemas.microsoft.com/office/drawing/2014/main" xmlns="" id="{A4852EC7-943A-4467-B286-1D9882FF9C1A}"/>
              </a:ext>
            </a:extLst>
          </p:cNvPr>
          <p:cNvSpPr/>
          <p:nvPr/>
        </p:nvSpPr>
        <p:spPr>
          <a:xfrm>
            <a:off x="98860" y="3194389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3</a:t>
            </a:r>
          </a:p>
        </p:txBody>
      </p:sp>
      <p:sp>
        <p:nvSpPr>
          <p:cNvPr id="156" name="Rectangle: Rounded Corners 155">
            <a:hlinkClick r:id="rId3" action="ppaction://hlinksldjump"/>
            <a:extLst>
              <a:ext uri="{FF2B5EF4-FFF2-40B4-BE49-F238E27FC236}">
                <a16:creationId xmlns:a16="http://schemas.microsoft.com/office/drawing/2014/main" xmlns="" id="{0B1D7A02-A1E5-4107-B60B-843C9F1AAD01}"/>
              </a:ext>
            </a:extLst>
          </p:cNvPr>
          <p:cNvSpPr/>
          <p:nvPr/>
        </p:nvSpPr>
        <p:spPr>
          <a:xfrm>
            <a:off x="98860" y="5462852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5</a:t>
            </a:r>
          </a:p>
        </p:txBody>
      </p:sp>
      <p:sp>
        <p:nvSpPr>
          <p:cNvPr id="159" name="Rectangle: Rounded Corners 158">
            <a:hlinkClick r:id="rId3" action="ppaction://hlinksldjump"/>
            <a:extLst>
              <a:ext uri="{FF2B5EF4-FFF2-40B4-BE49-F238E27FC236}">
                <a16:creationId xmlns:a16="http://schemas.microsoft.com/office/drawing/2014/main" xmlns="" id="{B127496F-C5A7-4B5F-89CA-B33066811FD5}"/>
              </a:ext>
            </a:extLst>
          </p:cNvPr>
          <p:cNvSpPr/>
          <p:nvPr/>
        </p:nvSpPr>
        <p:spPr>
          <a:xfrm>
            <a:off x="98860" y="2060158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2</a:t>
            </a:r>
          </a:p>
        </p:txBody>
      </p:sp>
      <p:sp>
        <p:nvSpPr>
          <p:cNvPr id="160" name="Rectangle: Rounded Corners 159">
            <a:hlinkClick r:id="" action="ppaction://noaction"/>
            <a:extLst>
              <a:ext uri="{FF2B5EF4-FFF2-40B4-BE49-F238E27FC236}">
                <a16:creationId xmlns:a16="http://schemas.microsoft.com/office/drawing/2014/main" xmlns="" id="{413E3DCD-38DC-4034-8BEA-9D72A39236C4}"/>
              </a:ext>
            </a:extLst>
          </p:cNvPr>
          <p:cNvSpPr/>
          <p:nvPr/>
        </p:nvSpPr>
        <p:spPr>
          <a:xfrm>
            <a:off x="98860" y="4328620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4</a:t>
            </a:r>
          </a:p>
        </p:txBody>
      </p:sp>
      <p:pic>
        <p:nvPicPr>
          <p:cNvPr id="152" name="Picture 3">
            <a:extLst>
              <a:ext uri="{FF2B5EF4-FFF2-40B4-BE49-F238E27FC236}">
                <a16:creationId xmlns:a16="http://schemas.microsoft.com/office/drawing/2014/main" xmlns="" id="{1FE08E4E-E0F4-4F21-A040-B303D63285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10635870" y="-13256"/>
            <a:ext cx="1494240" cy="1653586"/>
          </a:xfrm>
          <a:prstGeom prst="rect">
            <a:avLst/>
          </a:prstGeom>
        </p:spPr>
      </p:pic>
      <p:sp>
        <p:nvSpPr>
          <p:cNvPr id="161" name="TextBox 160">
            <a:extLst>
              <a:ext uri="{FF2B5EF4-FFF2-40B4-BE49-F238E27FC236}">
                <a16:creationId xmlns:a16="http://schemas.microsoft.com/office/drawing/2014/main" xmlns="" id="{352D3AD6-1077-4CBD-A463-0FC681B657F3}"/>
              </a:ext>
            </a:extLst>
          </p:cNvPr>
          <p:cNvSpPr txBox="1"/>
          <p:nvPr/>
        </p:nvSpPr>
        <p:spPr>
          <a:xfrm>
            <a:off x="2279311" y="678034"/>
            <a:ext cx="44665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785E47"/>
                </a:solidFill>
                <a:latin typeface="&amp; President" pitchFamily="2" charset="0"/>
                <a:cs typeface="Times New Roman" panose="02020603050405020304" pitchFamily="18" charset="0"/>
              </a:rPr>
              <a:t>Rumusan</a:t>
            </a:r>
            <a:r>
              <a:rPr lang="en-US" sz="3200" dirty="0">
                <a:solidFill>
                  <a:srgbClr val="785E47"/>
                </a:solidFill>
                <a:latin typeface="&amp; President" pitchFamily="2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785E47"/>
                </a:solidFill>
                <a:latin typeface="&amp; President" pitchFamily="2" charset="0"/>
                <a:cs typeface="Times New Roman" panose="02020603050405020304" pitchFamily="18" charset="0"/>
              </a:rPr>
              <a:t>Masalah</a:t>
            </a:r>
            <a:endParaRPr lang="en-US" sz="3200" dirty="0">
              <a:solidFill>
                <a:srgbClr val="785E47"/>
              </a:solidFill>
              <a:latin typeface="&amp; President" pitchFamily="2" charset="0"/>
              <a:cs typeface="Times New Roman" panose="020206030504050203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DD1B06D8-627E-4033-8156-C9393FFFFA26}"/>
              </a:ext>
            </a:extLst>
          </p:cNvPr>
          <p:cNvSpPr/>
          <p:nvPr/>
        </p:nvSpPr>
        <p:spPr>
          <a:xfrm>
            <a:off x="2369091" y="1492770"/>
            <a:ext cx="8337665" cy="1884632"/>
          </a:xfrm>
          <a:prstGeom prst="roundRect">
            <a:avLst>
              <a:gd name="adj" fmla="val 50000"/>
            </a:avLst>
          </a:prstGeom>
          <a:solidFill>
            <a:srgbClr val="FCF5E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1600" dirty="0" err="1" smtClean="0">
                <a:solidFill>
                  <a:srgbClr val="9E7E67"/>
                </a:solidFill>
                <a:latin typeface="Comic Sans MS" panose="030F0702030302020204" pitchFamily="66" charset="0"/>
              </a:rPr>
              <a:t>Berdasarkan</a:t>
            </a:r>
            <a:r>
              <a:rPr lang="en-US" altLang="id-ID" sz="1600" dirty="0" smtClean="0">
                <a:solidFill>
                  <a:srgbClr val="9E7E67"/>
                </a:solidFill>
                <a:latin typeface="Comic Sans MS" panose="030F0702030302020204" pitchFamily="66" charset="0"/>
              </a:rPr>
              <a:t> </a:t>
            </a:r>
            <a:r>
              <a:rPr lang="en-US" altLang="id-ID" sz="1600" dirty="0" err="1" smtClean="0">
                <a:solidFill>
                  <a:srgbClr val="9E7E67"/>
                </a:solidFill>
                <a:latin typeface="Comic Sans MS" panose="030F0702030302020204" pitchFamily="66" charset="0"/>
              </a:rPr>
              <a:t>latar</a:t>
            </a:r>
            <a:r>
              <a:rPr lang="en-US" altLang="id-ID" sz="1600" dirty="0" smtClean="0">
                <a:solidFill>
                  <a:srgbClr val="9E7E67"/>
                </a:solidFill>
                <a:latin typeface="Comic Sans MS" panose="030F0702030302020204" pitchFamily="66" charset="0"/>
              </a:rPr>
              <a:t> </a:t>
            </a:r>
            <a:r>
              <a:rPr lang="en-US" altLang="id-ID" sz="1600" dirty="0" err="1" smtClean="0">
                <a:solidFill>
                  <a:srgbClr val="9E7E67"/>
                </a:solidFill>
                <a:latin typeface="Comic Sans MS" panose="030F0702030302020204" pitchFamily="66" charset="0"/>
              </a:rPr>
              <a:t>belakang</a:t>
            </a:r>
            <a:r>
              <a:rPr lang="en-US" altLang="id-ID" sz="1600" dirty="0" smtClean="0">
                <a:solidFill>
                  <a:srgbClr val="9E7E67"/>
                </a:solidFill>
                <a:latin typeface="Comic Sans MS" panose="030F0702030302020204" pitchFamily="66" charset="0"/>
              </a:rPr>
              <a:t> yang </a:t>
            </a:r>
            <a:r>
              <a:rPr lang="en-US" altLang="id-ID" sz="1600" dirty="0" err="1" smtClean="0">
                <a:solidFill>
                  <a:srgbClr val="9E7E67"/>
                </a:solidFill>
                <a:latin typeface="Comic Sans MS" panose="030F0702030302020204" pitchFamily="66" charset="0"/>
              </a:rPr>
              <a:t>telah</a:t>
            </a:r>
            <a:r>
              <a:rPr lang="en-US" altLang="id-ID" sz="1600" dirty="0" smtClean="0">
                <a:solidFill>
                  <a:srgbClr val="9E7E67"/>
                </a:solidFill>
                <a:latin typeface="Comic Sans MS" panose="030F0702030302020204" pitchFamily="66" charset="0"/>
              </a:rPr>
              <a:t> </a:t>
            </a:r>
            <a:r>
              <a:rPr lang="en-US" altLang="id-ID" sz="1600" dirty="0" err="1" smtClean="0">
                <a:solidFill>
                  <a:srgbClr val="9E7E67"/>
                </a:solidFill>
                <a:latin typeface="Comic Sans MS" panose="030F0702030302020204" pitchFamily="66" charset="0"/>
              </a:rPr>
              <a:t>dijelaskan</a:t>
            </a:r>
            <a:r>
              <a:rPr lang="en-US" altLang="id-ID" sz="1600" dirty="0" smtClean="0">
                <a:solidFill>
                  <a:srgbClr val="9E7E67"/>
                </a:solidFill>
                <a:latin typeface="Comic Sans MS" panose="030F0702030302020204" pitchFamily="66" charset="0"/>
              </a:rPr>
              <a:t> </a:t>
            </a:r>
            <a:r>
              <a:rPr lang="en-US" altLang="id-ID" sz="1600" dirty="0" err="1" smtClean="0">
                <a:solidFill>
                  <a:srgbClr val="9E7E67"/>
                </a:solidFill>
                <a:latin typeface="Comic Sans MS" panose="030F0702030302020204" pitchFamily="66" charset="0"/>
              </a:rPr>
              <a:t>diatas</a:t>
            </a:r>
            <a:r>
              <a:rPr lang="en-US" altLang="id-ID" sz="1600" dirty="0" smtClean="0">
                <a:solidFill>
                  <a:srgbClr val="9E7E67"/>
                </a:solidFill>
                <a:latin typeface="Comic Sans MS" panose="030F0702030302020204" pitchFamily="66" charset="0"/>
              </a:rPr>
              <a:t>, </a:t>
            </a:r>
            <a:r>
              <a:rPr lang="en-US" altLang="id-ID" sz="1600" dirty="0" err="1" smtClean="0">
                <a:solidFill>
                  <a:srgbClr val="9E7E67"/>
                </a:solidFill>
                <a:latin typeface="Comic Sans MS" panose="030F0702030302020204" pitchFamily="66" charset="0"/>
              </a:rPr>
              <a:t>maka</a:t>
            </a:r>
            <a:r>
              <a:rPr lang="en-US" altLang="id-ID" sz="1600" dirty="0" smtClean="0">
                <a:solidFill>
                  <a:srgbClr val="9E7E67"/>
                </a:solidFill>
                <a:latin typeface="Comic Sans MS" panose="030F0702030302020204" pitchFamily="66" charset="0"/>
              </a:rPr>
              <a:t> </a:t>
            </a:r>
            <a:r>
              <a:rPr lang="en-US" altLang="id-ID" sz="1600" dirty="0" err="1" smtClean="0">
                <a:solidFill>
                  <a:srgbClr val="9E7E67"/>
                </a:solidFill>
                <a:latin typeface="Comic Sans MS" panose="030F0702030302020204" pitchFamily="66" charset="0"/>
              </a:rPr>
              <a:t>rumusan</a:t>
            </a:r>
            <a:r>
              <a:rPr lang="en-US" altLang="id-ID" sz="1600" dirty="0" smtClean="0">
                <a:solidFill>
                  <a:srgbClr val="9E7E67"/>
                </a:solidFill>
                <a:latin typeface="Comic Sans MS" panose="030F0702030302020204" pitchFamily="66" charset="0"/>
              </a:rPr>
              <a:t> </a:t>
            </a:r>
            <a:r>
              <a:rPr lang="en-US" altLang="id-ID" sz="1600" dirty="0" err="1" smtClean="0">
                <a:solidFill>
                  <a:srgbClr val="9E7E67"/>
                </a:solidFill>
                <a:latin typeface="Comic Sans MS" panose="030F0702030302020204" pitchFamily="66" charset="0"/>
              </a:rPr>
              <a:t>masalah</a:t>
            </a:r>
            <a:r>
              <a:rPr lang="en-US" altLang="id-ID" sz="1600" dirty="0" smtClean="0">
                <a:solidFill>
                  <a:srgbClr val="9E7E67"/>
                </a:solidFill>
                <a:latin typeface="Comic Sans MS" panose="030F0702030302020204" pitchFamily="66" charset="0"/>
              </a:rPr>
              <a:t> </a:t>
            </a:r>
            <a:r>
              <a:rPr lang="en-US" altLang="id-ID" sz="1600" dirty="0" err="1" smtClean="0">
                <a:solidFill>
                  <a:srgbClr val="9E7E67"/>
                </a:solidFill>
                <a:latin typeface="Comic Sans MS" panose="030F0702030302020204" pitchFamily="66" charset="0"/>
              </a:rPr>
              <a:t>pada</a:t>
            </a:r>
            <a:r>
              <a:rPr lang="en-US" altLang="id-ID" sz="1600" dirty="0" smtClean="0">
                <a:solidFill>
                  <a:srgbClr val="9E7E67"/>
                </a:solidFill>
                <a:latin typeface="Comic Sans MS" panose="030F0702030302020204" pitchFamily="66" charset="0"/>
              </a:rPr>
              <a:t> </a:t>
            </a:r>
            <a:r>
              <a:rPr lang="en-US" altLang="id-ID" sz="1600" dirty="0" err="1" smtClean="0">
                <a:solidFill>
                  <a:srgbClr val="9E7E67"/>
                </a:solidFill>
                <a:latin typeface="Comic Sans MS" panose="030F0702030302020204" pitchFamily="66" charset="0"/>
              </a:rPr>
              <a:t>penelitian</a:t>
            </a:r>
            <a:r>
              <a:rPr lang="en-US" altLang="id-ID" sz="1600" dirty="0" smtClean="0">
                <a:solidFill>
                  <a:srgbClr val="9E7E67"/>
                </a:solidFill>
                <a:latin typeface="Comic Sans MS" panose="030F0702030302020204" pitchFamily="66" charset="0"/>
              </a:rPr>
              <a:t> </a:t>
            </a:r>
            <a:r>
              <a:rPr lang="en-US" altLang="id-ID" sz="1600" dirty="0" err="1" smtClean="0">
                <a:solidFill>
                  <a:srgbClr val="9E7E67"/>
                </a:solidFill>
                <a:latin typeface="Comic Sans MS" panose="030F0702030302020204" pitchFamily="66" charset="0"/>
              </a:rPr>
              <a:t>ini</a:t>
            </a:r>
            <a:r>
              <a:rPr lang="en-US" altLang="id-ID" sz="1600" dirty="0" smtClean="0">
                <a:solidFill>
                  <a:srgbClr val="9E7E67"/>
                </a:solidFill>
                <a:latin typeface="Comic Sans MS" panose="030F0702030302020204" pitchFamily="66" charset="0"/>
              </a:rPr>
              <a:t> </a:t>
            </a:r>
            <a:r>
              <a:rPr lang="en-US" altLang="id-ID" sz="1600" dirty="0" err="1" smtClean="0">
                <a:solidFill>
                  <a:srgbClr val="9E7E67"/>
                </a:solidFill>
                <a:latin typeface="Comic Sans MS" panose="030F0702030302020204" pitchFamily="66" charset="0"/>
              </a:rPr>
              <a:t>ialah</a:t>
            </a:r>
            <a:r>
              <a:rPr lang="en-US" altLang="id-ID" sz="1600" dirty="0" smtClean="0">
                <a:solidFill>
                  <a:srgbClr val="9E7E67"/>
                </a:solidFill>
                <a:latin typeface="Comic Sans MS" panose="030F0702030302020204" pitchFamily="66" charset="0"/>
              </a:rPr>
              <a:t> </a:t>
            </a:r>
            <a:r>
              <a:rPr lang="en-US" altLang="id-ID" sz="1600" dirty="0" err="1" smtClean="0">
                <a:solidFill>
                  <a:srgbClr val="9E7E67"/>
                </a:solidFill>
                <a:latin typeface="Comic Sans MS" panose="030F0702030302020204" pitchFamily="66" charset="0"/>
              </a:rPr>
              <a:t>bagaimana</a:t>
            </a:r>
            <a:r>
              <a:rPr lang="en-US" altLang="id-ID" sz="1600" dirty="0" smtClean="0">
                <a:solidFill>
                  <a:srgbClr val="9E7E67"/>
                </a:solidFill>
                <a:latin typeface="Comic Sans MS" panose="030F0702030302020204" pitchFamily="66" charset="0"/>
              </a:rPr>
              <a:t> </a:t>
            </a:r>
            <a:r>
              <a:rPr lang="en-US" altLang="id-ID" sz="1600" dirty="0" err="1" smtClean="0">
                <a:solidFill>
                  <a:srgbClr val="9E7E67"/>
                </a:solidFill>
                <a:latin typeface="Comic Sans MS" panose="030F0702030302020204" pitchFamily="66" charset="0"/>
              </a:rPr>
              <a:t>mengimplementasikan</a:t>
            </a:r>
            <a:r>
              <a:rPr lang="en-US" altLang="id-ID" sz="1600" dirty="0" smtClean="0">
                <a:solidFill>
                  <a:srgbClr val="9E7E67"/>
                </a:solidFill>
                <a:latin typeface="Comic Sans MS" panose="030F0702030302020204" pitchFamily="66" charset="0"/>
              </a:rPr>
              <a:t> </a:t>
            </a:r>
            <a:r>
              <a:rPr lang="en-US" altLang="id-ID" sz="1600" dirty="0" err="1" smtClean="0">
                <a:solidFill>
                  <a:srgbClr val="9E7E67"/>
                </a:solidFill>
                <a:latin typeface="Comic Sans MS" panose="030F0702030302020204" pitchFamily="66" charset="0"/>
              </a:rPr>
              <a:t>Teknik</a:t>
            </a:r>
            <a:r>
              <a:rPr lang="en-US" altLang="id-ID" sz="1600" dirty="0" smtClean="0">
                <a:solidFill>
                  <a:srgbClr val="9E7E67"/>
                </a:solidFill>
                <a:latin typeface="Comic Sans MS" panose="030F0702030302020204" pitchFamily="66" charset="0"/>
              </a:rPr>
              <a:t> </a:t>
            </a:r>
            <a:r>
              <a:rPr lang="en-US" altLang="id-ID" sz="1600" dirty="0" err="1" smtClean="0">
                <a:solidFill>
                  <a:srgbClr val="9E7E67"/>
                </a:solidFill>
                <a:latin typeface="Comic Sans MS" panose="030F0702030302020204" pitchFamily="66" charset="0"/>
              </a:rPr>
              <a:t>pengolahan</a:t>
            </a:r>
            <a:r>
              <a:rPr lang="en-US" altLang="id-ID" sz="1600" dirty="0" smtClean="0">
                <a:solidFill>
                  <a:srgbClr val="9E7E67"/>
                </a:solidFill>
                <a:latin typeface="Comic Sans MS" panose="030F0702030302020204" pitchFamily="66" charset="0"/>
              </a:rPr>
              <a:t> </a:t>
            </a:r>
            <a:r>
              <a:rPr lang="en-US" altLang="id-ID" sz="1600" dirty="0" err="1" smtClean="0">
                <a:solidFill>
                  <a:srgbClr val="9E7E67"/>
                </a:solidFill>
                <a:latin typeface="Comic Sans MS" panose="030F0702030302020204" pitchFamily="66" charset="0"/>
              </a:rPr>
              <a:t>citra</a:t>
            </a:r>
            <a:r>
              <a:rPr lang="en-US" altLang="id-ID" sz="1600" dirty="0" smtClean="0">
                <a:solidFill>
                  <a:srgbClr val="9E7E67"/>
                </a:solidFill>
                <a:latin typeface="Comic Sans MS" panose="030F0702030302020204" pitchFamily="66" charset="0"/>
              </a:rPr>
              <a:t> </a:t>
            </a:r>
            <a:r>
              <a:rPr lang="en-US" altLang="id-ID" sz="1600" dirty="0" err="1" smtClean="0">
                <a:solidFill>
                  <a:srgbClr val="9E7E67"/>
                </a:solidFill>
                <a:latin typeface="Comic Sans MS" panose="030F0702030302020204" pitchFamily="66" charset="0"/>
              </a:rPr>
              <a:t>untuk</a:t>
            </a:r>
            <a:r>
              <a:rPr lang="en-US" altLang="id-ID" sz="1600" dirty="0" smtClean="0">
                <a:solidFill>
                  <a:srgbClr val="9E7E67"/>
                </a:solidFill>
                <a:latin typeface="Comic Sans MS" panose="030F0702030302020204" pitchFamily="66" charset="0"/>
              </a:rPr>
              <a:t> </a:t>
            </a:r>
            <a:r>
              <a:rPr lang="en-US" altLang="id-ID" sz="1600" dirty="0" err="1" smtClean="0">
                <a:solidFill>
                  <a:srgbClr val="9E7E67"/>
                </a:solidFill>
                <a:latin typeface="Comic Sans MS" panose="030F0702030302020204" pitchFamily="66" charset="0"/>
              </a:rPr>
              <a:t>Identifikasi</a:t>
            </a:r>
            <a:r>
              <a:rPr lang="en-US" altLang="id-ID" sz="1600" dirty="0" smtClean="0">
                <a:solidFill>
                  <a:srgbClr val="9E7E67"/>
                </a:solidFill>
                <a:latin typeface="Comic Sans MS" panose="030F0702030302020204" pitchFamily="66" charset="0"/>
              </a:rPr>
              <a:t> </a:t>
            </a:r>
            <a:r>
              <a:rPr lang="en-US" altLang="id-ID" sz="1600" dirty="0" err="1" smtClean="0">
                <a:solidFill>
                  <a:srgbClr val="9E7E67"/>
                </a:solidFill>
                <a:latin typeface="Comic Sans MS" panose="030F0702030302020204" pitchFamily="66" charset="0"/>
              </a:rPr>
              <a:t>kualitas</a:t>
            </a:r>
            <a:r>
              <a:rPr lang="en-US" altLang="id-ID" sz="1600" dirty="0" smtClean="0">
                <a:solidFill>
                  <a:srgbClr val="9E7E67"/>
                </a:solidFill>
                <a:latin typeface="Comic Sans MS" panose="030F0702030302020204" pitchFamily="66" charset="0"/>
              </a:rPr>
              <a:t> </a:t>
            </a:r>
            <a:r>
              <a:rPr lang="en-US" altLang="id-ID" sz="1600" dirty="0" err="1" smtClean="0">
                <a:solidFill>
                  <a:srgbClr val="9E7E67"/>
                </a:solidFill>
                <a:latin typeface="Comic Sans MS" panose="030F0702030302020204" pitchFamily="66" charset="0"/>
              </a:rPr>
              <a:t>biji</a:t>
            </a:r>
            <a:r>
              <a:rPr lang="en-US" altLang="id-ID" sz="1600" dirty="0" smtClean="0">
                <a:solidFill>
                  <a:srgbClr val="9E7E67"/>
                </a:solidFill>
                <a:latin typeface="Comic Sans MS" panose="030F0702030302020204" pitchFamily="66" charset="0"/>
              </a:rPr>
              <a:t> </a:t>
            </a:r>
            <a:r>
              <a:rPr lang="en-US" altLang="id-ID" sz="1600" dirty="0" err="1" smtClean="0">
                <a:solidFill>
                  <a:srgbClr val="9E7E67"/>
                </a:solidFill>
                <a:latin typeface="Comic Sans MS" panose="030F0702030302020204" pitchFamily="66" charset="0"/>
              </a:rPr>
              <a:t>kakao</a:t>
            </a:r>
            <a:r>
              <a:rPr lang="en-US" altLang="id-ID" sz="1600" dirty="0" smtClean="0">
                <a:solidFill>
                  <a:srgbClr val="9E7E67"/>
                </a:solidFill>
                <a:latin typeface="Comic Sans MS" panose="030F0702030302020204" pitchFamily="66" charset="0"/>
              </a:rPr>
              <a:t> </a:t>
            </a:r>
            <a:r>
              <a:rPr lang="en-US" altLang="id-ID" sz="1600" dirty="0" err="1" smtClean="0">
                <a:solidFill>
                  <a:srgbClr val="9E7E67"/>
                </a:solidFill>
                <a:latin typeface="Comic Sans MS" panose="030F0702030302020204" pitchFamily="66" charset="0"/>
              </a:rPr>
              <a:t>fermentasi</a:t>
            </a:r>
            <a:r>
              <a:rPr lang="en-US" altLang="id-ID" sz="1600" dirty="0" smtClean="0">
                <a:solidFill>
                  <a:srgbClr val="9E7E67"/>
                </a:solidFill>
                <a:latin typeface="Comic Sans MS" panose="030F0702030302020204" pitchFamily="66" charset="0"/>
              </a:rPr>
              <a:t> </a:t>
            </a:r>
            <a:r>
              <a:rPr lang="en-US" altLang="id-ID" sz="1600" dirty="0" err="1" smtClean="0">
                <a:solidFill>
                  <a:srgbClr val="9E7E67"/>
                </a:solidFill>
                <a:latin typeface="Comic Sans MS" panose="030F0702030302020204" pitchFamily="66" charset="0"/>
              </a:rPr>
              <a:t>dengan</a:t>
            </a:r>
            <a:r>
              <a:rPr lang="en-US" altLang="id-ID" sz="1600" dirty="0" smtClean="0">
                <a:solidFill>
                  <a:srgbClr val="9E7E67"/>
                </a:solidFill>
                <a:latin typeface="Comic Sans MS" panose="030F0702030302020204" pitchFamily="66" charset="0"/>
              </a:rPr>
              <a:t> </a:t>
            </a:r>
            <a:r>
              <a:rPr lang="en-US" altLang="id-ID" sz="1600" dirty="0" err="1" smtClean="0">
                <a:solidFill>
                  <a:srgbClr val="9E7E67"/>
                </a:solidFill>
                <a:latin typeface="Comic Sans MS" panose="030F0702030302020204" pitchFamily="66" charset="0"/>
              </a:rPr>
              <a:t>metode</a:t>
            </a:r>
            <a:r>
              <a:rPr lang="en-US" altLang="id-ID" sz="1600" dirty="0" smtClean="0">
                <a:solidFill>
                  <a:srgbClr val="9E7E67"/>
                </a:solidFill>
                <a:latin typeface="Comic Sans MS" panose="030F0702030302020204" pitchFamily="66" charset="0"/>
              </a:rPr>
              <a:t> Canny Edge Detection?</a:t>
            </a:r>
          </a:p>
          <a:p>
            <a:pPr algn="ctr"/>
            <a:endParaRPr lang="en-US" altLang="id-ID" sz="1600" dirty="0">
              <a:solidFill>
                <a:srgbClr val="9E7E67"/>
              </a:solidFill>
              <a:latin typeface="Comic Sans MS" panose="030F0702030302020204" pitchFamily="66" charset="0"/>
            </a:endParaRP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xmlns="" id="{BFA7DD99-3B56-482A-AC07-A818815CDA0A}"/>
              </a:ext>
            </a:extLst>
          </p:cNvPr>
          <p:cNvSpPr/>
          <p:nvPr/>
        </p:nvSpPr>
        <p:spPr>
          <a:xfrm>
            <a:off x="2415681" y="4445387"/>
            <a:ext cx="8337665" cy="1862844"/>
          </a:xfrm>
          <a:prstGeom prst="roundRect">
            <a:avLst>
              <a:gd name="adj" fmla="val 50000"/>
            </a:avLst>
          </a:prstGeom>
          <a:solidFill>
            <a:srgbClr val="A5887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1600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Penelitian</a:t>
            </a:r>
            <a:r>
              <a:rPr lang="en-US" altLang="id-ID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altLang="id-ID" sz="1600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ini</a:t>
            </a:r>
            <a:r>
              <a:rPr lang="en-US" altLang="id-ID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altLang="id-ID" sz="1600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bertujuan</a:t>
            </a:r>
            <a:r>
              <a:rPr lang="en-US" altLang="id-ID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altLang="id-ID" sz="1600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untuk</a:t>
            </a:r>
            <a:r>
              <a:rPr lang="en-US" altLang="id-ID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altLang="id-ID" sz="1600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mengidentifikasi</a:t>
            </a:r>
            <a:r>
              <a:rPr lang="en-US" altLang="id-ID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altLang="id-ID" sz="1600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kualitas</a:t>
            </a:r>
            <a:r>
              <a:rPr lang="en-US" altLang="id-ID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altLang="id-ID" sz="1600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biji</a:t>
            </a:r>
            <a:r>
              <a:rPr lang="en-US" altLang="id-ID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altLang="id-ID" sz="1600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kakao</a:t>
            </a:r>
            <a:r>
              <a:rPr lang="en-US" altLang="id-ID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altLang="id-ID" sz="1600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melalui</a:t>
            </a:r>
            <a:r>
              <a:rPr lang="en-US" altLang="id-ID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altLang="id-ID" sz="1600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Pengolahan</a:t>
            </a:r>
            <a:r>
              <a:rPr lang="en-US" altLang="id-ID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Citra </a:t>
            </a:r>
            <a:r>
              <a:rPr lang="en-US" altLang="id-ID" sz="1600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menggunakan</a:t>
            </a:r>
            <a:r>
              <a:rPr lang="en-US" altLang="id-ID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Canny Edge Detection </a:t>
            </a:r>
            <a:r>
              <a:rPr lang="en-US" altLang="id-ID" sz="1600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dan</a:t>
            </a:r>
            <a:r>
              <a:rPr lang="en-US" altLang="id-ID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altLang="id-ID" sz="1600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Klasifikasi</a:t>
            </a:r>
            <a:r>
              <a:rPr lang="en-US" altLang="id-ID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SVM (Support Vector Machine).</a:t>
            </a:r>
            <a:endParaRPr lang="en-US" altLang="id-ID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xmlns="" id="{33314EFA-3D0A-4C87-B88B-C68184F7246C}"/>
              </a:ext>
            </a:extLst>
          </p:cNvPr>
          <p:cNvSpPr txBox="1"/>
          <p:nvPr/>
        </p:nvSpPr>
        <p:spPr>
          <a:xfrm>
            <a:off x="2290676" y="3731654"/>
            <a:ext cx="23058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785E47"/>
                </a:solidFill>
                <a:latin typeface="&amp; President" pitchFamily="2" charset="0"/>
                <a:cs typeface="Times New Roman" panose="02020603050405020304" pitchFamily="18" charset="0"/>
              </a:rPr>
              <a:t>Tujuan</a:t>
            </a:r>
            <a:endParaRPr lang="en-US" sz="3200" dirty="0">
              <a:solidFill>
                <a:srgbClr val="785E47"/>
              </a:solidFill>
              <a:latin typeface="&amp; President" pitchFamily="2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80D1FA9-02F8-4E0C-BC84-E372801A7311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04258" y="1267376"/>
            <a:ext cx="779679" cy="943315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xmlns="" id="{8166A55B-4AB8-4932-A1B0-6809BA7DD8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54778" y="4162839"/>
            <a:ext cx="779679" cy="943315"/>
          </a:xfrm>
          <a:prstGeom prst="rect">
            <a:avLst/>
          </a:prstGeom>
        </p:spPr>
      </p:pic>
      <p:sp>
        <p:nvSpPr>
          <p:cNvPr id="169" name="Freeform: Shape 168">
            <a:extLst>
              <a:ext uri="{FF2B5EF4-FFF2-40B4-BE49-F238E27FC236}">
                <a16:creationId xmlns:a16="http://schemas.microsoft.com/office/drawing/2014/main" xmlns="" id="{354603BF-FCB6-4B52-AC7B-B0E02FEB83AC}"/>
              </a:ext>
            </a:extLst>
          </p:cNvPr>
          <p:cNvSpPr/>
          <p:nvPr/>
        </p:nvSpPr>
        <p:spPr>
          <a:xfrm rot="10389819">
            <a:off x="9120901" y="4109551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rgbClr val="9B7B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xmlns="" id="{4EFE3A55-F493-4B3A-B335-E00DC926837F}"/>
              </a:ext>
            </a:extLst>
          </p:cNvPr>
          <p:cNvSpPr/>
          <p:nvPr/>
        </p:nvSpPr>
        <p:spPr>
          <a:xfrm rot="10389819">
            <a:off x="9120902" y="4181592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xmlns="" id="{3E956F3F-A06F-4D2D-B9F5-E2E5A2FCB2B3}"/>
              </a:ext>
            </a:extLst>
          </p:cNvPr>
          <p:cNvSpPr/>
          <p:nvPr/>
        </p:nvSpPr>
        <p:spPr>
          <a:xfrm rot="10389819">
            <a:off x="9120902" y="4295790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xmlns="" id="{5443ECE8-B7D1-4FAD-A6F6-BCEAD31EB424}"/>
              </a:ext>
            </a:extLst>
          </p:cNvPr>
          <p:cNvSpPr/>
          <p:nvPr/>
        </p:nvSpPr>
        <p:spPr>
          <a:xfrm rot="10389819">
            <a:off x="9120902" y="4409989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3" name="Picture 16">
            <a:extLst>
              <a:ext uri="{FF2B5EF4-FFF2-40B4-BE49-F238E27FC236}">
                <a16:creationId xmlns:a16="http://schemas.microsoft.com/office/drawing/2014/main" xmlns="" id="{568D1C82-D9DE-4B67-B478-D451F1C0038A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>
          <a:xfrm>
            <a:off x="10803400" y="2839401"/>
            <a:ext cx="2039474" cy="430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6804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/>
      <p:bldP spid="2" grpId="0" animBg="1"/>
      <p:bldP spid="164" grpId="0" animBg="1"/>
      <p:bldP spid="16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7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roup 28">
            <a:extLst>
              <a:ext uri="{FF2B5EF4-FFF2-40B4-BE49-F238E27FC236}">
                <a16:creationId xmlns:a16="http://schemas.microsoft.com/office/drawing/2014/main" xmlns="" id="{D3999B96-A97D-48BE-BF26-0DD4F89A2DF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1999" cy="6857999"/>
            <a:chOff x="389475" y="404047"/>
            <a:chExt cx="12173953" cy="6392365"/>
          </a:xfrm>
        </p:grpSpPr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xmlns="" id="{26835A50-19F2-41D9-9465-E3DEBEDF76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50" y="409573"/>
              <a:ext cx="6253487" cy="3321180"/>
              <a:chOff x="0" y="0"/>
              <a:chExt cx="12192000" cy="6858000"/>
            </a:xfrm>
          </p:grpSpPr>
          <p:grpSp>
            <p:nvGrpSpPr>
              <p:cNvPr id="399" name="Group 24">
                <a:extLst>
                  <a:ext uri="{FF2B5EF4-FFF2-40B4-BE49-F238E27FC236}">
                    <a16:creationId xmlns:a16="http://schemas.microsoft.com/office/drawing/2014/main" xmlns="" id="{E865E8C6-30D7-4C44-B141-C582CD1C67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412" name="Straight Connector 411">
                  <a:extLst>
                    <a:ext uri="{FF2B5EF4-FFF2-40B4-BE49-F238E27FC236}">
                      <a16:creationId xmlns:a16="http://schemas.microsoft.com/office/drawing/2014/main" xmlns="" id="{8E6639D7-A0DE-4AE8-9A3D-2051C4A3E554}"/>
                    </a:ext>
                  </a:extLst>
                </p:cNvPr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Connector 412">
                  <a:extLst>
                    <a:ext uri="{FF2B5EF4-FFF2-40B4-BE49-F238E27FC236}">
                      <a16:creationId xmlns:a16="http://schemas.microsoft.com/office/drawing/2014/main" xmlns="" id="{E56B2334-702A-47ED-AE5F-9DA2E5B90548}"/>
                    </a:ext>
                  </a:extLst>
                </p:cNvPr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>
                  <a:extLst>
                    <a:ext uri="{FF2B5EF4-FFF2-40B4-BE49-F238E27FC236}">
                      <a16:creationId xmlns:a16="http://schemas.microsoft.com/office/drawing/2014/main" xmlns="" id="{848DE76B-9BCE-46AD-BE3E-77D5BBF3C571}"/>
                    </a:ext>
                  </a:extLst>
                </p:cNvPr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Connector 414">
                  <a:extLst>
                    <a:ext uri="{FF2B5EF4-FFF2-40B4-BE49-F238E27FC236}">
                      <a16:creationId xmlns:a16="http://schemas.microsoft.com/office/drawing/2014/main" xmlns="" id="{CAF878A3-C7D5-49D4-817A-E33AC5576F27}"/>
                    </a:ext>
                  </a:extLst>
                </p:cNvPr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Connector 415">
                  <a:extLst>
                    <a:ext uri="{FF2B5EF4-FFF2-40B4-BE49-F238E27FC236}">
                      <a16:creationId xmlns:a16="http://schemas.microsoft.com/office/drawing/2014/main" xmlns="" id="{6A7959A5-5B4D-4BA0-990E-605B076DFA71}"/>
                    </a:ext>
                  </a:extLst>
                </p:cNvPr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>
                  <a:extLst>
                    <a:ext uri="{FF2B5EF4-FFF2-40B4-BE49-F238E27FC236}">
                      <a16:creationId xmlns:a16="http://schemas.microsoft.com/office/drawing/2014/main" xmlns="" id="{0C71BC02-EFCC-4735-894D-4A1C8941259E}"/>
                    </a:ext>
                  </a:extLst>
                </p:cNvPr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Straight Connector 417">
                  <a:extLst>
                    <a:ext uri="{FF2B5EF4-FFF2-40B4-BE49-F238E27FC236}">
                      <a16:creationId xmlns:a16="http://schemas.microsoft.com/office/drawing/2014/main" xmlns="" id="{E929CFB1-B9FF-493E-B587-845BB47CFDA6}"/>
                    </a:ext>
                  </a:extLst>
                </p:cNvPr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418">
                  <a:extLst>
                    <a:ext uri="{FF2B5EF4-FFF2-40B4-BE49-F238E27FC236}">
                      <a16:creationId xmlns:a16="http://schemas.microsoft.com/office/drawing/2014/main" xmlns="" id="{13DA8CC4-708E-4856-B2BA-ADAD07A71EE5}"/>
                    </a:ext>
                  </a:extLst>
                </p:cNvPr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>
                  <a:extLst>
                    <a:ext uri="{FF2B5EF4-FFF2-40B4-BE49-F238E27FC236}">
                      <a16:creationId xmlns:a16="http://schemas.microsoft.com/office/drawing/2014/main" xmlns="" id="{DC7570B2-B9E1-4C4E-B81E-2064A487FE0D}"/>
                    </a:ext>
                  </a:extLst>
                </p:cNvPr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>
                  <a:extLst>
                    <a:ext uri="{FF2B5EF4-FFF2-40B4-BE49-F238E27FC236}">
                      <a16:creationId xmlns:a16="http://schemas.microsoft.com/office/drawing/2014/main" xmlns="" id="{B30960C2-26B7-4C3E-A506-0270A074D9FB}"/>
                    </a:ext>
                  </a:extLst>
                </p:cNvPr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Straight Connector 421">
                  <a:extLst>
                    <a:ext uri="{FF2B5EF4-FFF2-40B4-BE49-F238E27FC236}">
                      <a16:creationId xmlns:a16="http://schemas.microsoft.com/office/drawing/2014/main" xmlns="" id="{D8187891-0642-4F5E-B3CF-E46666AC40CB}"/>
                    </a:ext>
                  </a:extLst>
                </p:cNvPr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Straight Connector 422">
                  <a:extLst>
                    <a:ext uri="{FF2B5EF4-FFF2-40B4-BE49-F238E27FC236}">
                      <a16:creationId xmlns:a16="http://schemas.microsoft.com/office/drawing/2014/main" xmlns="" id="{9037B019-A484-4726-80AD-CDA4DF0CC23D}"/>
                    </a:ext>
                  </a:extLst>
                </p:cNvPr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>
                  <a:extLst>
                    <a:ext uri="{FF2B5EF4-FFF2-40B4-BE49-F238E27FC236}">
                      <a16:creationId xmlns:a16="http://schemas.microsoft.com/office/drawing/2014/main" xmlns="" id="{15921A3C-626F-460E-AC4E-6BA983643DCD}"/>
                    </a:ext>
                  </a:extLst>
                </p:cNvPr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Connector 424">
                  <a:extLst>
                    <a:ext uri="{FF2B5EF4-FFF2-40B4-BE49-F238E27FC236}">
                      <a16:creationId xmlns:a16="http://schemas.microsoft.com/office/drawing/2014/main" xmlns="" id="{178DB947-6282-40FB-8763-AE3F9557AAAE}"/>
                    </a:ext>
                  </a:extLst>
                </p:cNvPr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>
                  <a:extLst>
                    <a:ext uri="{FF2B5EF4-FFF2-40B4-BE49-F238E27FC236}">
                      <a16:creationId xmlns:a16="http://schemas.microsoft.com/office/drawing/2014/main" xmlns="" id="{2653A389-0D90-47D6-8E02-A40E5574F129}"/>
                    </a:ext>
                  </a:extLst>
                </p:cNvPr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xmlns="" id="{F570EAEA-2039-4258-9EC2-C25F42A7BBA2}"/>
                    </a:ext>
                  </a:extLst>
                </p:cNvPr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:a16="http://schemas.microsoft.com/office/drawing/2014/main" xmlns="" id="{B541D0F0-DE4C-40E5-9417-E4ABD32B1485}"/>
                    </a:ext>
                  </a:extLst>
                </p:cNvPr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:a16="http://schemas.microsoft.com/office/drawing/2014/main" xmlns="" id="{1FB22224-744F-4461-939A-9DD19D4AA1C2}"/>
                    </a:ext>
                  </a:extLst>
                </p:cNvPr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Connector 429">
                  <a:extLst>
                    <a:ext uri="{FF2B5EF4-FFF2-40B4-BE49-F238E27FC236}">
                      <a16:creationId xmlns:a16="http://schemas.microsoft.com/office/drawing/2014/main" xmlns="" id="{EF16CFC8-83CC-466C-831B-5290E07AC7EE}"/>
                    </a:ext>
                  </a:extLst>
                </p:cNvPr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>
                  <a:extLst>
                    <a:ext uri="{FF2B5EF4-FFF2-40B4-BE49-F238E27FC236}">
                      <a16:creationId xmlns:a16="http://schemas.microsoft.com/office/drawing/2014/main" xmlns="" id="{33DE36CD-6F85-4E59-BC3A-A1CFC1E50277}"/>
                    </a:ext>
                  </a:extLst>
                </p:cNvPr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0" name="Group 46">
                <a:extLst>
                  <a:ext uri="{FF2B5EF4-FFF2-40B4-BE49-F238E27FC236}">
                    <a16:creationId xmlns:a16="http://schemas.microsoft.com/office/drawing/2014/main" xmlns="" id="{0E82FE5A-8B7D-4B12-B015-03E2D220E5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01" name="Straight Connector 400">
                  <a:extLst>
                    <a:ext uri="{FF2B5EF4-FFF2-40B4-BE49-F238E27FC236}">
                      <a16:creationId xmlns:a16="http://schemas.microsoft.com/office/drawing/2014/main" xmlns="" id="{E069AC3D-22D6-439B-B249-00C960D7EC5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>
                  <a:extLst>
                    <a:ext uri="{FF2B5EF4-FFF2-40B4-BE49-F238E27FC236}">
                      <a16:creationId xmlns:a16="http://schemas.microsoft.com/office/drawing/2014/main" xmlns="" id="{4E9E93E2-B6F5-4F9B-B8E3-0B09766ED60B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Straight Connector 402">
                  <a:extLst>
                    <a:ext uri="{FF2B5EF4-FFF2-40B4-BE49-F238E27FC236}">
                      <a16:creationId xmlns:a16="http://schemas.microsoft.com/office/drawing/2014/main" xmlns="" id="{A81868A6-5AC7-45EC-9CA7-767FB163461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>
                  <a:extLst>
                    <a:ext uri="{FF2B5EF4-FFF2-40B4-BE49-F238E27FC236}">
                      <a16:creationId xmlns:a16="http://schemas.microsoft.com/office/drawing/2014/main" xmlns="" id="{A4B31377-F5E9-46D4-95F6-98B01E0E934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:a16="http://schemas.microsoft.com/office/drawing/2014/main" xmlns="" id="{76F94BC5-DD9E-4481-8B31-A794502318A9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>
                  <a:extLst>
                    <a:ext uri="{FF2B5EF4-FFF2-40B4-BE49-F238E27FC236}">
                      <a16:creationId xmlns:a16="http://schemas.microsoft.com/office/drawing/2014/main" xmlns="" id="{EA4D30C9-CC92-4C07-94FC-742D6A63BA46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Straight Connector 406">
                  <a:extLst>
                    <a:ext uri="{FF2B5EF4-FFF2-40B4-BE49-F238E27FC236}">
                      <a16:creationId xmlns:a16="http://schemas.microsoft.com/office/drawing/2014/main" xmlns="" id="{B523A81D-0EB4-4DCB-863A-F47591AEB33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344770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>
                  <a:extLst>
                    <a:ext uri="{FF2B5EF4-FFF2-40B4-BE49-F238E27FC236}">
                      <a16:creationId xmlns:a16="http://schemas.microsoft.com/office/drawing/2014/main" xmlns="" id="{6C38961E-835C-49FF-9725-A5C1D31EEE4F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Straight Connector 408">
                  <a:extLst>
                    <a:ext uri="{FF2B5EF4-FFF2-40B4-BE49-F238E27FC236}">
                      <a16:creationId xmlns:a16="http://schemas.microsoft.com/office/drawing/2014/main" xmlns="" id="{26530674-8BE5-4ECB-8333-78A585AC0423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>
                  <a:extLst>
                    <a:ext uri="{FF2B5EF4-FFF2-40B4-BE49-F238E27FC236}">
                      <a16:creationId xmlns:a16="http://schemas.microsoft.com/office/drawing/2014/main" xmlns="" id="{45744AD2-64AC-45D7-8A00-C6421067341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>
                  <a:extLst>
                    <a:ext uri="{FF2B5EF4-FFF2-40B4-BE49-F238E27FC236}">
                      <a16:creationId xmlns:a16="http://schemas.microsoft.com/office/drawing/2014/main" xmlns="" id="{1BD9C0D7-719D-4783-9BC3-51034E2D103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xmlns="" id="{5ED5B4C1-5C20-4BB7-96B6-A67A9BE23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366" name="Group 49">
                <a:extLst>
                  <a:ext uri="{FF2B5EF4-FFF2-40B4-BE49-F238E27FC236}">
                    <a16:creationId xmlns:a16="http://schemas.microsoft.com/office/drawing/2014/main" xmlns="" id="{29E78E16-3978-4FC7-BD9E-3C69F57938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xmlns="" id="{CBE3E6BB-CB06-47FC-936A-4BD01E35CF60}"/>
                    </a:ext>
                  </a:extLst>
                </p:cNvPr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Connector 379">
                  <a:extLst>
                    <a:ext uri="{FF2B5EF4-FFF2-40B4-BE49-F238E27FC236}">
                      <a16:creationId xmlns:a16="http://schemas.microsoft.com/office/drawing/2014/main" xmlns="" id="{FC6950A6-75BA-4D56-980D-0B51668D0709}"/>
                    </a:ext>
                  </a:extLst>
                </p:cNvPr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>
                  <a:extLst>
                    <a:ext uri="{FF2B5EF4-FFF2-40B4-BE49-F238E27FC236}">
                      <a16:creationId xmlns:a16="http://schemas.microsoft.com/office/drawing/2014/main" xmlns="" id="{8C39F45F-E794-4650-92FA-3C27E5081735}"/>
                    </a:ext>
                  </a:extLst>
                </p:cNvPr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xmlns="" id="{8B083532-75CC-453E-8681-D5C2DC909CAC}"/>
                    </a:ext>
                  </a:extLst>
                </p:cNvPr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>
                  <a:extLst>
                    <a:ext uri="{FF2B5EF4-FFF2-40B4-BE49-F238E27FC236}">
                      <a16:creationId xmlns:a16="http://schemas.microsoft.com/office/drawing/2014/main" xmlns="" id="{7483248B-AC61-4133-A512-69C8581E45A0}"/>
                    </a:ext>
                  </a:extLst>
                </p:cNvPr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>
                  <a:extLst>
                    <a:ext uri="{FF2B5EF4-FFF2-40B4-BE49-F238E27FC236}">
                      <a16:creationId xmlns:a16="http://schemas.microsoft.com/office/drawing/2014/main" xmlns="" id="{9C55CE46-D9B4-4C86-B346-F48EFFBB1FFF}"/>
                    </a:ext>
                  </a:extLst>
                </p:cNvPr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xmlns="" id="{A759858D-B339-4288-AE48-DB0B8B387882}"/>
                    </a:ext>
                  </a:extLst>
                </p:cNvPr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xmlns="" id="{40B30F94-FB12-43AC-B677-A7C6F16B6458}"/>
                    </a:ext>
                  </a:extLst>
                </p:cNvPr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xmlns="" id="{BBB774D9-2330-4567-85F9-B9397E9F1923}"/>
                    </a:ext>
                  </a:extLst>
                </p:cNvPr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>
                  <a:extLst>
                    <a:ext uri="{FF2B5EF4-FFF2-40B4-BE49-F238E27FC236}">
                      <a16:creationId xmlns:a16="http://schemas.microsoft.com/office/drawing/2014/main" xmlns="" id="{6DD7FFFD-DFC2-48F0-A64B-01EFBABB8B5F}"/>
                    </a:ext>
                  </a:extLst>
                </p:cNvPr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xmlns="" id="{3976199B-1EFC-41B0-B497-E4AE7E93D4B9}"/>
                    </a:ext>
                  </a:extLst>
                </p:cNvPr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xmlns="" id="{73DDBFCE-A47C-41FC-82CF-FD307E0B7167}"/>
                    </a:ext>
                  </a:extLst>
                </p:cNvPr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xmlns="" id="{B089C4F9-C5BC-4761-9047-D00D5906F10B}"/>
                    </a:ext>
                  </a:extLst>
                </p:cNvPr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>
                  <a:extLst>
                    <a:ext uri="{FF2B5EF4-FFF2-40B4-BE49-F238E27FC236}">
                      <a16:creationId xmlns:a16="http://schemas.microsoft.com/office/drawing/2014/main" xmlns="" id="{65E42552-F30D-41A2-9721-8B87844BDF0E}"/>
                    </a:ext>
                  </a:extLst>
                </p:cNvPr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xmlns="" id="{3B39A3CB-6C80-40E5-BD76-A6A1742B1BAF}"/>
                    </a:ext>
                  </a:extLst>
                </p:cNvPr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xmlns="" id="{C332CE47-647C-4EBF-BFA4-4B5E12F79E7D}"/>
                    </a:ext>
                  </a:extLst>
                </p:cNvPr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>
                  <a:extLst>
                    <a:ext uri="{FF2B5EF4-FFF2-40B4-BE49-F238E27FC236}">
                      <a16:creationId xmlns:a16="http://schemas.microsoft.com/office/drawing/2014/main" xmlns="" id="{38A68C4D-02A5-444C-AADD-D177EA1CCB2E}"/>
                    </a:ext>
                  </a:extLst>
                </p:cNvPr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>
                  <a:extLst>
                    <a:ext uri="{FF2B5EF4-FFF2-40B4-BE49-F238E27FC236}">
                      <a16:creationId xmlns:a16="http://schemas.microsoft.com/office/drawing/2014/main" xmlns="" id="{739A9A5A-24FA-4449-9F7D-43C6993BA2B9}"/>
                    </a:ext>
                  </a:extLst>
                </p:cNvPr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>
                  <a:extLst>
                    <a:ext uri="{FF2B5EF4-FFF2-40B4-BE49-F238E27FC236}">
                      <a16:creationId xmlns:a16="http://schemas.microsoft.com/office/drawing/2014/main" xmlns="" id="{088982CA-68DB-487F-B3B7-8189FB4C3F84}"/>
                    </a:ext>
                  </a:extLst>
                </p:cNvPr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xmlns="" id="{E5A3C701-C29E-426A-8ADF-9EC969B23309}"/>
                    </a:ext>
                  </a:extLst>
                </p:cNvPr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7" name="Group 50">
                <a:extLst>
                  <a:ext uri="{FF2B5EF4-FFF2-40B4-BE49-F238E27FC236}">
                    <a16:creationId xmlns:a16="http://schemas.microsoft.com/office/drawing/2014/main" xmlns="" id="{2BF7C968-E7CD-4D33-AE75-7617BD2D37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xmlns="" id="{6C0C1B99-DE71-4B58-A57F-6E61880F23A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:a16="http://schemas.microsoft.com/office/drawing/2014/main" xmlns="" id="{1B2E0FD6-7115-4959-8B56-CC60C86F10C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Connector 369">
                  <a:extLst>
                    <a:ext uri="{FF2B5EF4-FFF2-40B4-BE49-F238E27FC236}">
                      <a16:creationId xmlns:a16="http://schemas.microsoft.com/office/drawing/2014/main" xmlns="" id="{901EB986-FE54-4F95-97B2-46449E149616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xmlns="" id="{DA2A34B2-9C11-47CF-9AD0-8D6F03B7DCF1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xmlns="" id="{49AA9139-347D-4122-B05B-B4AB7B9559B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xmlns="" id="{9F345BBA-7EB6-44CC-962E-D6C929B9383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xmlns="" id="{28CB628C-D725-4C40-839A-5814BA11DABA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:a16="http://schemas.microsoft.com/office/drawing/2014/main" xmlns="" id="{3BC96FF9-37FB-4C79-99B0-094CAC78097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xmlns="" id="{3607EEA2-92B0-47A2-8AA0-A179558851C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xmlns="" id="{F950134B-D916-4055-872C-C3A296A8598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xmlns="" id="{E001A433-FC8C-414B-B94A-C843F9A6556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8" name="Group 82">
              <a:extLst>
                <a:ext uri="{FF2B5EF4-FFF2-40B4-BE49-F238E27FC236}">
                  <a16:creationId xmlns:a16="http://schemas.microsoft.com/office/drawing/2014/main" xmlns="" id="{29B65178-000E-4D5B-AF78-014B016B8F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9941" y="404047"/>
              <a:ext cx="6253487" cy="3321180"/>
              <a:chOff x="0" y="0"/>
              <a:chExt cx="12192000" cy="6858000"/>
            </a:xfrm>
          </p:grpSpPr>
          <p:grpSp>
            <p:nvGrpSpPr>
              <p:cNvPr id="333" name="Group 83">
                <a:extLst>
                  <a:ext uri="{FF2B5EF4-FFF2-40B4-BE49-F238E27FC236}">
                    <a16:creationId xmlns:a16="http://schemas.microsoft.com/office/drawing/2014/main" xmlns="" id="{24DF130E-0F42-4312-AC64-EB9DE16CF2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46" name="Straight Connector 345">
                  <a:extLst>
                    <a:ext uri="{FF2B5EF4-FFF2-40B4-BE49-F238E27FC236}">
                      <a16:creationId xmlns:a16="http://schemas.microsoft.com/office/drawing/2014/main" xmlns="" id="{018DE405-5BCC-4E3F-937C-006691A92162}"/>
                    </a:ext>
                  </a:extLst>
                </p:cNvPr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>
                  <a:extLst>
                    <a:ext uri="{FF2B5EF4-FFF2-40B4-BE49-F238E27FC236}">
                      <a16:creationId xmlns:a16="http://schemas.microsoft.com/office/drawing/2014/main" xmlns="" id="{0E383E83-5519-4846-8E45-77B57CDEC37B}"/>
                    </a:ext>
                  </a:extLst>
                </p:cNvPr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Connector 347">
                  <a:extLst>
                    <a:ext uri="{FF2B5EF4-FFF2-40B4-BE49-F238E27FC236}">
                      <a16:creationId xmlns:a16="http://schemas.microsoft.com/office/drawing/2014/main" xmlns="" id="{C11F698A-F29D-41AF-A4BE-46329935670F}"/>
                    </a:ext>
                  </a:extLst>
                </p:cNvPr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Straight Connector 348">
                  <a:extLst>
                    <a:ext uri="{FF2B5EF4-FFF2-40B4-BE49-F238E27FC236}">
                      <a16:creationId xmlns:a16="http://schemas.microsoft.com/office/drawing/2014/main" xmlns="" id="{207E3613-10E5-4396-950C-2836F43B0A21}"/>
                    </a:ext>
                  </a:extLst>
                </p:cNvPr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>
                  <a:extLst>
                    <a:ext uri="{FF2B5EF4-FFF2-40B4-BE49-F238E27FC236}">
                      <a16:creationId xmlns:a16="http://schemas.microsoft.com/office/drawing/2014/main" xmlns="" id="{1B22A01A-E625-4677-8F4E-2B18A2E61E00}"/>
                    </a:ext>
                  </a:extLst>
                </p:cNvPr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>
                  <a:extLst>
                    <a:ext uri="{FF2B5EF4-FFF2-40B4-BE49-F238E27FC236}">
                      <a16:creationId xmlns:a16="http://schemas.microsoft.com/office/drawing/2014/main" xmlns="" id="{EF74C93A-BE6A-4379-A62E-DC777700A8A9}"/>
                    </a:ext>
                  </a:extLst>
                </p:cNvPr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>
                  <a:extLst>
                    <a:ext uri="{FF2B5EF4-FFF2-40B4-BE49-F238E27FC236}">
                      <a16:creationId xmlns:a16="http://schemas.microsoft.com/office/drawing/2014/main" xmlns="" id="{7ADD1DD5-3FFD-4521-AD07-D3615803132D}"/>
                    </a:ext>
                  </a:extLst>
                </p:cNvPr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Connector 352">
                  <a:extLst>
                    <a:ext uri="{FF2B5EF4-FFF2-40B4-BE49-F238E27FC236}">
                      <a16:creationId xmlns:a16="http://schemas.microsoft.com/office/drawing/2014/main" xmlns="" id="{D474E7C1-F940-4BE1-A720-028995C4F3E6}"/>
                    </a:ext>
                  </a:extLst>
                </p:cNvPr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Straight Connector 353">
                  <a:extLst>
                    <a:ext uri="{FF2B5EF4-FFF2-40B4-BE49-F238E27FC236}">
                      <a16:creationId xmlns:a16="http://schemas.microsoft.com/office/drawing/2014/main" xmlns="" id="{031162BC-0C56-4708-9C95-0B38C0CC3F41}"/>
                    </a:ext>
                  </a:extLst>
                </p:cNvPr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Connector 354">
                  <a:extLst>
                    <a:ext uri="{FF2B5EF4-FFF2-40B4-BE49-F238E27FC236}">
                      <a16:creationId xmlns:a16="http://schemas.microsoft.com/office/drawing/2014/main" xmlns="" id="{28E060BC-036C-49BD-A71C-FCE5C94D80E1}"/>
                    </a:ext>
                  </a:extLst>
                </p:cNvPr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355">
                  <a:extLst>
                    <a:ext uri="{FF2B5EF4-FFF2-40B4-BE49-F238E27FC236}">
                      <a16:creationId xmlns:a16="http://schemas.microsoft.com/office/drawing/2014/main" xmlns="" id="{718DD77C-1520-4CBD-BADA-31FAE9C3F618}"/>
                    </a:ext>
                  </a:extLst>
                </p:cNvPr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xmlns="" id="{867F43C2-909A-438A-85A3-4E3C9BEAD751}"/>
                    </a:ext>
                  </a:extLst>
                </p:cNvPr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xmlns="" id="{13883F73-B18F-4C23-9330-88E066E8492D}"/>
                    </a:ext>
                  </a:extLst>
                </p:cNvPr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>
                  <a:extLst>
                    <a:ext uri="{FF2B5EF4-FFF2-40B4-BE49-F238E27FC236}">
                      <a16:creationId xmlns:a16="http://schemas.microsoft.com/office/drawing/2014/main" xmlns="" id="{66ED2086-2CFE-4B99-99B9-1AA2FD428F1D}"/>
                    </a:ext>
                  </a:extLst>
                </p:cNvPr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>
                  <a:extLst>
                    <a:ext uri="{FF2B5EF4-FFF2-40B4-BE49-F238E27FC236}">
                      <a16:creationId xmlns:a16="http://schemas.microsoft.com/office/drawing/2014/main" xmlns="" id="{3823BAD1-A7E1-4C27-B479-7103CDB8D072}"/>
                    </a:ext>
                  </a:extLst>
                </p:cNvPr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xmlns="" id="{CCB780A7-6D3F-4783-A53F-D4264877AE3B}"/>
                    </a:ext>
                  </a:extLst>
                </p:cNvPr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>
                  <a:extLst>
                    <a:ext uri="{FF2B5EF4-FFF2-40B4-BE49-F238E27FC236}">
                      <a16:creationId xmlns:a16="http://schemas.microsoft.com/office/drawing/2014/main" xmlns="" id="{6FB069B4-1A54-46ED-8EAC-83D781C0FDE0}"/>
                    </a:ext>
                  </a:extLst>
                </p:cNvPr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xmlns="" id="{068AFDDB-FF0E-4D43-A162-91CB17ED0682}"/>
                    </a:ext>
                  </a:extLst>
                </p:cNvPr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>
                  <a:extLst>
                    <a:ext uri="{FF2B5EF4-FFF2-40B4-BE49-F238E27FC236}">
                      <a16:creationId xmlns:a16="http://schemas.microsoft.com/office/drawing/2014/main" xmlns="" id="{2A33B699-CDF4-4B80-BF53-8EF31AA94681}"/>
                    </a:ext>
                  </a:extLst>
                </p:cNvPr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>
                  <a:extLst>
                    <a:ext uri="{FF2B5EF4-FFF2-40B4-BE49-F238E27FC236}">
                      <a16:creationId xmlns:a16="http://schemas.microsoft.com/office/drawing/2014/main" xmlns="" id="{2F83DD24-9985-4085-8F14-3649B33EC5BD}"/>
                    </a:ext>
                  </a:extLst>
                </p:cNvPr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4" name="Group 84">
                <a:extLst>
                  <a:ext uri="{FF2B5EF4-FFF2-40B4-BE49-F238E27FC236}">
                    <a16:creationId xmlns:a16="http://schemas.microsoft.com/office/drawing/2014/main" xmlns="" id="{E087A0F6-D300-4430-84EE-6DC23F4C6B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35" name="Straight Connector 334">
                  <a:extLst>
                    <a:ext uri="{FF2B5EF4-FFF2-40B4-BE49-F238E27FC236}">
                      <a16:creationId xmlns:a16="http://schemas.microsoft.com/office/drawing/2014/main" xmlns="" id="{DCDF4816-CB42-4E8B-9BB7-CEF33B6E42C6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>
                  <a:extLst>
                    <a:ext uri="{FF2B5EF4-FFF2-40B4-BE49-F238E27FC236}">
                      <a16:creationId xmlns:a16="http://schemas.microsoft.com/office/drawing/2014/main" xmlns="" id="{551BC7B9-76FF-49EE-A83C-AB393961F6F9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xmlns="" id="{96FDD492-322B-4EE5-8204-2947D46FD83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xmlns="" id="{4AFC4DE1-C84D-4591-BDB5-B0C7CFC41F1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>
                  <a:extLst>
                    <a:ext uri="{FF2B5EF4-FFF2-40B4-BE49-F238E27FC236}">
                      <a16:creationId xmlns:a16="http://schemas.microsoft.com/office/drawing/2014/main" xmlns="" id="{77780D5A-56C9-4C3C-B802-52424E07CB8A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>
                  <a:extLst>
                    <a:ext uri="{FF2B5EF4-FFF2-40B4-BE49-F238E27FC236}">
                      <a16:creationId xmlns:a16="http://schemas.microsoft.com/office/drawing/2014/main" xmlns="" id="{63FC65DC-E490-4A2F-8DE8-0EE03FA265E7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:a16="http://schemas.microsoft.com/office/drawing/2014/main" xmlns="" id="{42D21B4C-9E66-48C7-9983-30A8CBF6F2C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34473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:a16="http://schemas.microsoft.com/office/drawing/2014/main" xmlns="" id="{69B50E37-D1EE-4BC7-8154-E4807CE60AD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342">
                  <a:extLst>
                    <a:ext uri="{FF2B5EF4-FFF2-40B4-BE49-F238E27FC236}">
                      <a16:creationId xmlns:a16="http://schemas.microsoft.com/office/drawing/2014/main" xmlns="" id="{7A057810-E28A-4E06-A0C1-7C703AB4B582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:a16="http://schemas.microsoft.com/office/drawing/2014/main" xmlns="" id="{92D6B837-DC06-4A98-B5C3-66F23E5627F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:a16="http://schemas.microsoft.com/office/drawing/2014/main" xmlns="" id="{B6403530-2C2E-41FA-8541-7A25A4993D7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9" name="Group 116">
              <a:extLst>
                <a:ext uri="{FF2B5EF4-FFF2-40B4-BE49-F238E27FC236}">
                  <a16:creationId xmlns:a16="http://schemas.microsoft.com/office/drawing/2014/main" xmlns="" id="{FB3C7E97-B987-445D-AAF2-C2A4F35AF7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300" name="Group 117">
                <a:extLst>
                  <a:ext uri="{FF2B5EF4-FFF2-40B4-BE49-F238E27FC236}">
                    <a16:creationId xmlns:a16="http://schemas.microsoft.com/office/drawing/2014/main" xmlns="" id="{A8FE8E90-D442-4871-A579-82F6E324FB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13" name="Straight Connector 312">
                  <a:extLst>
                    <a:ext uri="{FF2B5EF4-FFF2-40B4-BE49-F238E27FC236}">
                      <a16:creationId xmlns:a16="http://schemas.microsoft.com/office/drawing/2014/main" xmlns="" id="{B0DCA25C-525A-4FCB-AF91-355D3B48B8DF}"/>
                    </a:ext>
                  </a:extLst>
                </p:cNvPr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>
                  <a:extLst>
                    <a:ext uri="{FF2B5EF4-FFF2-40B4-BE49-F238E27FC236}">
                      <a16:creationId xmlns:a16="http://schemas.microsoft.com/office/drawing/2014/main" xmlns="" id="{24ABC5BC-3C8F-4847-B73F-125F3BB76687}"/>
                    </a:ext>
                  </a:extLst>
                </p:cNvPr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>
                  <a:extLst>
                    <a:ext uri="{FF2B5EF4-FFF2-40B4-BE49-F238E27FC236}">
                      <a16:creationId xmlns:a16="http://schemas.microsoft.com/office/drawing/2014/main" xmlns="" id="{CCA7503A-0EC4-469C-9D5C-5788FFEFAAAA}"/>
                    </a:ext>
                  </a:extLst>
                </p:cNvPr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xmlns="" id="{6C5CE37E-0122-43D3-8C97-333D9C037AFE}"/>
                    </a:ext>
                  </a:extLst>
                </p:cNvPr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:a16="http://schemas.microsoft.com/office/drawing/2014/main" xmlns="" id="{72BC4E39-8F50-4E6B-A950-ADF4864F3F21}"/>
                    </a:ext>
                  </a:extLst>
                </p:cNvPr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>
                  <a:extLst>
                    <a:ext uri="{FF2B5EF4-FFF2-40B4-BE49-F238E27FC236}">
                      <a16:creationId xmlns:a16="http://schemas.microsoft.com/office/drawing/2014/main" xmlns="" id="{F0B32447-D387-4DB3-9B3B-A87B1804DA15}"/>
                    </a:ext>
                  </a:extLst>
                </p:cNvPr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>
                  <a:extLst>
                    <a:ext uri="{FF2B5EF4-FFF2-40B4-BE49-F238E27FC236}">
                      <a16:creationId xmlns:a16="http://schemas.microsoft.com/office/drawing/2014/main" xmlns="" id="{AC4312D7-7BAC-4412-819C-5500C343CBAE}"/>
                    </a:ext>
                  </a:extLst>
                </p:cNvPr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:a16="http://schemas.microsoft.com/office/drawing/2014/main" xmlns="" id="{AA0D5FB4-C767-4527-855E-0CCBA1890363}"/>
                    </a:ext>
                  </a:extLst>
                </p:cNvPr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>
                  <a:extLst>
                    <a:ext uri="{FF2B5EF4-FFF2-40B4-BE49-F238E27FC236}">
                      <a16:creationId xmlns:a16="http://schemas.microsoft.com/office/drawing/2014/main" xmlns="" id="{9CB252D8-632C-49AF-9B51-B3244B6E3728}"/>
                    </a:ext>
                  </a:extLst>
                </p:cNvPr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>
                  <a:extLst>
                    <a:ext uri="{FF2B5EF4-FFF2-40B4-BE49-F238E27FC236}">
                      <a16:creationId xmlns:a16="http://schemas.microsoft.com/office/drawing/2014/main" xmlns="" id="{81496C7F-CA68-4A68-8DCC-0E08C6C97CB3}"/>
                    </a:ext>
                  </a:extLst>
                </p:cNvPr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>
                  <a:extLst>
                    <a:ext uri="{FF2B5EF4-FFF2-40B4-BE49-F238E27FC236}">
                      <a16:creationId xmlns:a16="http://schemas.microsoft.com/office/drawing/2014/main" xmlns="" id="{740346F6-2C28-493E-91D6-B947D3ABA43E}"/>
                    </a:ext>
                  </a:extLst>
                </p:cNvPr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>
                  <a:extLst>
                    <a:ext uri="{FF2B5EF4-FFF2-40B4-BE49-F238E27FC236}">
                      <a16:creationId xmlns:a16="http://schemas.microsoft.com/office/drawing/2014/main" xmlns="" id="{D60174E1-A51D-40D1-8F3A-40F44CCF5060}"/>
                    </a:ext>
                  </a:extLst>
                </p:cNvPr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>
                  <a:extLst>
                    <a:ext uri="{FF2B5EF4-FFF2-40B4-BE49-F238E27FC236}">
                      <a16:creationId xmlns:a16="http://schemas.microsoft.com/office/drawing/2014/main" xmlns="" id="{6961B5EB-A553-40C0-8F68-57C656B7F5C9}"/>
                    </a:ext>
                  </a:extLst>
                </p:cNvPr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>
                  <a:extLst>
                    <a:ext uri="{FF2B5EF4-FFF2-40B4-BE49-F238E27FC236}">
                      <a16:creationId xmlns:a16="http://schemas.microsoft.com/office/drawing/2014/main" xmlns="" id="{72B505A2-EC74-48EC-A455-116111AEEDBC}"/>
                    </a:ext>
                  </a:extLst>
                </p:cNvPr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xmlns="" id="{8CBE4170-2466-4705-9D5D-1A77E72AA63C}"/>
                    </a:ext>
                  </a:extLst>
                </p:cNvPr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:a16="http://schemas.microsoft.com/office/drawing/2014/main" xmlns="" id="{BF9127F0-BD0A-4066-B249-75C70C22C3B6}"/>
                    </a:ext>
                  </a:extLst>
                </p:cNvPr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Connector 328">
                  <a:extLst>
                    <a:ext uri="{FF2B5EF4-FFF2-40B4-BE49-F238E27FC236}">
                      <a16:creationId xmlns:a16="http://schemas.microsoft.com/office/drawing/2014/main" xmlns="" id="{FCB0C980-AD10-40DC-B438-E6268D0F7AA3}"/>
                    </a:ext>
                  </a:extLst>
                </p:cNvPr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>
                  <a:extLst>
                    <a:ext uri="{FF2B5EF4-FFF2-40B4-BE49-F238E27FC236}">
                      <a16:creationId xmlns:a16="http://schemas.microsoft.com/office/drawing/2014/main" xmlns="" id="{D787BE8D-35B5-43EA-BD4C-325ABAD8F34C}"/>
                    </a:ext>
                  </a:extLst>
                </p:cNvPr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330">
                  <a:extLst>
                    <a:ext uri="{FF2B5EF4-FFF2-40B4-BE49-F238E27FC236}">
                      <a16:creationId xmlns:a16="http://schemas.microsoft.com/office/drawing/2014/main" xmlns="" id="{69530BEC-AB82-4726-B9A3-306A7369DB14}"/>
                    </a:ext>
                  </a:extLst>
                </p:cNvPr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>
                  <a:extLst>
                    <a:ext uri="{FF2B5EF4-FFF2-40B4-BE49-F238E27FC236}">
                      <a16:creationId xmlns:a16="http://schemas.microsoft.com/office/drawing/2014/main" xmlns="" id="{62478947-1DFE-4261-8BFB-2D6B092E041A}"/>
                    </a:ext>
                  </a:extLst>
                </p:cNvPr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1" name="Group 118">
                <a:extLst>
                  <a:ext uri="{FF2B5EF4-FFF2-40B4-BE49-F238E27FC236}">
                    <a16:creationId xmlns:a16="http://schemas.microsoft.com/office/drawing/2014/main" xmlns="" id="{178AB2B2-34B4-42DB-8A6F-CB1030C233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02" name="Straight Connector 301">
                  <a:extLst>
                    <a:ext uri="{FF2B5EF4-FFF2-40B4-BE49-F238E27FC236}">
                      <a16:creationId xmlns:a16="http://schemas.microsoft.com/office/drawing/2014/main" xmlns="" id="{80DE438D-3452-42C0-ACAB-E18EF9B74942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xmlns="" id="{E2D152BF-F730-405B-97F9-51FC7A3A7553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:a16="http://schemas.microsoft.com/office/drawing/2014/main" xmlns="" id="{250EBF58-D820-42B5-9665-8F3BABB56260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>
                  <a:extLst>
                    <a:ext uri="{FF2B5EF4-FFF2-40B4-BE49-F238E27FC236}">
                      <a16:creationId xmlns:a16="http://schemas.microsoft.com/office/drawing/2014/main" xmlns="" id="{D22F3E6A-BE80-47E1-9C0D-B658B7B9019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>
                  <a:extLst>
                    <a:ext uri="{FF2B5EF4-FFF2-40B4-BE49-F238E27FC236}">
                      <a16:creationId xmlns:a16="http://schemas.microsoft.com/office/drawing/2014/main" xmlns="" id="{938F62BC-FE8D-4EF3-844B-01351B5407C4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>
                  <a:extLst>
                    <a:ext uri="{FF2B5EF4-FFF2-40B4-BE49-F238E27FC236}">
                      <a16:creationId xmlns:a16="http://schemas.microsoft.com/office/drawing/2014/main" xmlns="" id="{262FE02D-3FFB-42F0-90F8-716E9CAF421D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>
                  <a:extLst>
                    <a:ext uri="{FF2B5EF4-FFF2-40B4-BE49-F238E27FC236}">
                      <a16:creationId xmlns:a16="http://schemas.microsoft.com/office/drawing/2014/main" xmlns="" id="{160A2F7D-3A30-4CDD-AD5A-7D6E3492F861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xmlns="" id="{49E81026-05C4-4464-A208-B1AE02D3BC15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>
                  <a:extLst>
                    <a:ext uri="{FF2B5EF4-FFF2-40B4-BE49-F238E27FC236}">
                      <a16:creationId xmlns:a16="http://schemas.microsoft.com/office/drawing/2014/main" xmlns="" id="{A09BB46C-8766-4E87-83FE-D61CA4F0341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>
                  <a:extLst>
                    <a:ext uri="{FF2B5EF4-FFF2-40B4-BE49-F238E27FC236}">
                      <a16:creationId xmlns:a16="http://schemas.microsoft.com/office/drawing/2014/main" xmlns="" id="{06D5D9BC-766B-4B39-BB8A-C7ECF30625D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xmlns="" id="{8F9D400E-CC88-4B2A-BEC5-DB6FB0E68B0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xmlns="" id="{9999A030-571A-4FF8-B11C-AF3BD60B6F28}"/>
              </a:ext>
            </a:extLst>
          </p:cNvPr>
          <p:cNvSpPr/>
          <p:nvPr/>
        </p:nvSpPr>
        <p:spPr>
          <a:xfrm>
            <a:off x="0" y="-502236"/>
            <a:ext cx="1527117" cy="7581887"/>
          </a:xfrm>
          <a:custGeom>
            <a:avLst/>
            <a:gdLst>
              <a:gd name="connsiteX0" fmla="*/ 0 w 1527117"/>
              <a:gd name="connsiteY0" fmla="*/ 0 h 7581887"/>
              <a:gd name="connsiteX1" fmla="*/ 1527117 w 1527117"/>
              <a:gd name="connsiteY1" fmla="*/ 0 h 7581887"/>
              <a:gd name="connsiteX2" fmla="*/ 1527117 w 1527117"/>
              <a:gd name="connsiteY2" fmla="*/ 1333854 h 7581887"/>
              <a:gd name="connsiteX3" fmla="*/ 651218 w 1527117"/>
              <a:gd name="connsiteY3" fmla="*/ 1333854 h 7581887"/>
              <a:gd name="connsiteX4" fmla="*/ 522502 w 1527117"/>
              <a:gd name="connsiteY4" fmla="*/ 1462570 h 7581887"/>
              <a:gd name="connsiteX5" fmla="*/ 522502 w 1527117"/>
              <a:gd name="connsiteY5" fmla="*/ 1977416 h 7581887"/>
              <a:gd name="connsiteX6" fmla="*/ 651218 w 1527117"/>
              <a:gd name="connsiteY6" fmla="*/ 2106132 h 7581887"/>
              <a:gd name="connsiteX7" fmla="*/ 1527117 w 1527117"/>
              <a:gd name="connsiteY7" fmla="*/ 2106132 h 7581887"/>
              <a:gd name="connsiteX8" fmla="*/ 1527117 w 1527117"/>
              <a:gd name="connsiteY8" fmla="*/ 7581887 h 7581887"/>
              <a:gd name="connsiteX9" fmla="*/ 0 w 1527117"/>
              <a:gd name="connsiteY9" fmla="*/ 7581887 h 75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7117" h="7581887">
                <a:moveTo>
                  <a:pt x="0" y="0"/>
                </a:moveTo>
                <a:lnTo>
                  <a:pt x="1527117" y="0"/>
                </a:lnTo>
                <a:lnTo>
                  <a:pt x="1527117" y="1333854"/>
                </a:lnTo>
                <a:lnTo>
                  <a:pt x="651218" y="1333854"/>
                </a:lnTo>
                <a:cubicBezTo>
                  <a:pt x="580130" y="1333854"/>
                  <a:pt x="522502" y="1391482"/>
                  <a:pt x="522502" y="1462570"/>
                </a:cubicBezTo>
                <a:lnTo>
                  <a:pt x="522502" y="1977416"/>
                </a:lnTo>
                <a:cubicBezTo>
                  <a:pt x="522502" y="2048504"/>
                  <a:pt x="580130" y="2106132"/>
                  <a:pt x="651218" y="2106132"/>
                </a:cubicBezTo>
                <a:lnTo>
                  <a:pt x="1527117" y="2106132"/>
                </a:lnTo>
                <a:lnTo>
                  <a:pt x="1527117" y="7581887"/>
                </a:lnTo>
                <a:lnTo>
                  <a:pt x="0" y="7581887"/>
                </a:lnTo>
                <a:close/>
              </a:path>
            </a:pathLst>
          </a:custGeom>
          <a:solidFill>
            <a:srgbClr val="9E7E67"/>
          </a:solidFill>
          <a:ln>
            <a:solidFill>
              <a:srgbClr val="9E7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9D80C753-9719-4F84-A0A7-136AC95AD2CD}"/>
              </a:ext>
            </a:extLst>
          </p:cNvPr>
          <p:cNvSpPr/>
          <p:nvPr/>
        </p:nvSpPr>
        <p:spPr>
          <a:xfrm>
            <a:off x="657094" y="925164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1</a:t>
            </a:r>
          </a:p>
        </p:txBody>
      </p:sp>
      <p:sp>
        <p:nvSpPr>
          <p:cNvPr id="155" name="Rectangle: Rounded Corners 154">
            <a:hlinkClick r:id="rId2" action="ppaction://hlinksldjump"/>
            <a:extLst>
              <a:ext uri="{FF2B5EF4-FFF2-40B4-BE49-F238E27FC236}">
                <a16:creationId xmlns:a16="http://schemas.microsoft.com/office/drawing/2014/main" xmlns="" id="{A4852EC7-943A-4467-B286-1D9882FF9C1A}"/>
              </a:ext>
            </a:extLst>
          </p:cNvPr>
          <p:cNvSpPr/>
          <p:nvPr/>
        </p:nvSpPr>
        <p:spPr>
          <a:xfrm>
            <a:off x="98860" y="3194389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3</a:t>
            </a:r>
          </a:p>
        </p:txBody>
      </p:sp>
      <p:sp>
        <p:nvSpPr>
          <p:cNvPr id="156" name="Rectangle: Rounded Corners 155">
            <a:hlinkClick r:id="rId3" action="ppaction://hlinksldjump"/>
            <a:extLst>
              <a:ext uri="{FF2B5EF4-FFF2-40B4-BE49-F238E27FC236}">
                <a16:creationId xmlns:a16="http://schemas.microsoft.com/office/drawing/2014/main" xmlns="" id="{0B1D7A02-A1E5-4107-B60B-843C9F1AAD01}"/>
              </a:ext>
            </a:extLst>
          </p:cNvPr>
          <p:cNvSpPr/>
          <p:nvPr/>
        </p:nvSpPr>
        <p:spPr>
          <a:xfrm>
            <a:off x="98860" y="5462852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5</a:t>
            </a:r>
          </a:p>
        </p:txBody>
      </p:sp>
      <p:sp>
        <p:nvSpPr>
          <p:cNvPr id="159" name="Rectangle: Rounded Corners 158">
            <a:hlinkClick r:id="rId4" action="ppaction://hlinksldjump"/>
            <a:extLst>
              <a:ext uri="{FF2B5EF4-FFF2-40B4-BE49-F238E27FC236}">
                <a16:creationId xmlns:a16="http://schemas.microsoft.com/office/drawing/2014/main" xmlns="" id="{B127496F-C5A7-4B5F-89CA-B33066811FD5}"/>
              </a:ext>
            </a:extLst>
          </p:cNvPr>
          <p:cNvSpPr/>
          <p:nvPr/>
        </p:nvSpPr>
        <p:spPr>
          <a:xfrm>
            <a:off x="98860" y="2060158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2</a:t>
            </a:r>
          </a:p>
        </p:txBody>
      </p:sp>
      <p:sp>
        <p:nvSpPr>
          <p:cNvPr id="160" name="Rectangle: Rounded Corners 159">
            <a:hlinkClick r:id="" action="ppaction://noaction"/>
            <a:extLst>
              <a:ext uri="{FF2B5EF4-FFF2-40B4-BE49-F238E27FC236}">
                <a16:creationId xmlns:a16="http://schemas.microsoft.com/office/drawing/2014/main" xmlns="" id="{413E3DCD-38DC-4034-8BEA-9D72A39236C4}"/>
              </a:ext>
            </a:extLst>
          </p:cNvPr>
          <p:cNvSpPr/>
          <p:nvPr/>
        </p:nvSpPr>
        <p:spPr>
          <a:xfrm>
            <a:off x="98860" y="4328620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4</a:t>
            </a:r>
          </a:p>
        </p:txBody>
      </p:sp>
      <p:pic>
        <p:nvPicPr>
          <p:cNvPr id="152" name="Picture 3">
            <a:extLst>
              <a:ext uri="{FF2B5EF4-FFF2-40B4-BE49-F238E27FC236}">
                <a16:creationId xmlns:a16="http://schemas.microsoft.com/office/drawing/2014/main" xmlns="" id="{1FE08E4E-E0F4-4F21-A040-B303D63285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10635870" y="-13256"/>
            <a:ext cx="1494240" cy="1653586"/>
          </a:xfrm>
          <a:prstGeom prst="rect">
            <a:avLst/>
          </a:prstGeom>
        </p:spPr>
      </p:pic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xmlns="" id="{BAFEDE5D-B378-441D-B745-53FF44196EE5}"/>
              </a:ext>
            </a:extLst>
          </p:cNvPr>
          <p:cNvSpPr/>
          <p:nvPr/>
        </p:nvSpPr>
        <p:spPr>
          <a:xfrm>
            <a:off x="2725948" y="1897811"/>
            <a:ext cx="7677508" cy="993283"/>
          </a:xfrm>
          <a:prstGeom prst="roundRect">
            <a:avLst/>
          </a:prstGeom>
          <a:solidFill>
            <a:srgbClr val="A58873"/>
          </a:solidFill>
          <a:ln>
            <a:solidFill>
              <a:srgbClr val="A58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 err="1" smtClean="0">
                <a:latin typeface="Comic Sans MS" panose="030F0702030302020204" pitchFamily="66" charset="0"/>
              </a:rPr>
              <a:t>Sistem</a:t>
            </a:r>
            <a:r>
              <a:rPr lang="en-US" sz="1600" dirty="0" smtClean="0">
                <a:latin typeface="Comic Sans MS" panose="030F0702030302020204" pitchFamily="66" charset="0"/>
              </a:rPr>
              <a:t> yang </a:t>
            </a:r>
            <a:r>
              <a:rPr lang="en-US" sz="1600" dirty="0" err="1" smtClean="0">
                <a:latin typeface="Comic Sans MS" panose="030F0702030302020204" pitchFamily="66" charset="0"/>
              </a:rPr>
              <a:t>dapat</a:t>
            </a:r>
            <a:r>
              <a:rPr lang="en-US" sz="1600" dirty="0" smtClean="0">
                <a:latin typeface="Comic Sans MS" panose="030F0702030302020204" pitchFamily="66" charset="0"/>
              </a:rPr>
              <a:t> </a:t>
            </a:r>
            <a:r>
              <a:rPr lang="en-US" sz="1600" dirty="0" err="1" smtClean="0">
                <a:latin typeface="Comic Sans MS" panose="030F0702030302020204" pitchFamily="66" charset="0"/>
              </a:rPr>
              <a:t>atau</a:t>
            </a:r>
            <a:r>
              <a:rPr lang="en-US" sz="1600" dirty="0" smtClean="0">
                <a:latin typeface="Comic Sans MS" panose="030F0702030302020204" pitchFamily="66" charset="0"/>
              </a:rPr>
              <a:t> </a:t>
            </a:r>
            <a:r>
              <a:rPr lang="en-US" sz="1600" dirty="0" err="1" smtClean="0">
                <a:latin typeface="Comic Sans MS" panose="030F0702030302020204" pitchFamily="66" charset="0"/>
              </a:rPr>
              <a:t>mampu</a:t>
            </a:r>
            <a:r>
              <a:rPr lang="en-US" sz="1600" dirty="0" smtClean="0">
                <a:latin typeface="Comic Sans MS" panose="030F0702030302020204" pitchFamily="66" charset="0"/>
              </a:rPr>
              <a:t> </a:t>
            </a:r>
            <a:r>
              <a:rPr lang="en-US" sz="1600" dirty="0" err="1" smtClean="0">
                <a:latin typeface="Comic Sans MS" panose="030F0702030302020204" pitchFamily="66" charset="0"/>
              </a:rPr>
              <a:t>mengidentifikasi</a:t>
            </a:r>
            <a:r>
              <a:rPr lang="en-US" sz="1600" dirty="0" smtClean="0">
                <a:latin typeface="Comic Sans MS" panose="030F0702030302020204" pitchFamily="66" charset="0"/>
              </a:rPr>
              <a:t> </a:t>
            </a:r>
            <a:r>
              <a:rPr lang="en-US" sz="1600" dirty="0" err="1" smtClean="0">
                <a:latin typeface="Comic Sans MS" panose="030F0702030302020204" pitchFamily="66" charset="0"/>
              </a:rPr>
              <a:t>kualitas</a:t>
            </a:r>
            <a:r>
              <a:rPr lang="en-US" sz="1600" dirty="0" smtClean="0">
                <a:latin typeface="Comic Sans MS" panose="030F0702030302020204" pitchFamily="66" charset="0"/>
              </a:rPr>
              <a:t> </a:t>
            </a:r>
            <a:r>
              <a:rPr lang="en-US" sz="1600" dirty="0" err="1" smtClean="0">
                <a:latin typeface="Comic Sans MS" panose="030F0702030302020204" pitchFamily="66" charset="0"/>
              </a:rPr>
              <a:t>biji</a:t>
            </a:r>
            <a:r>
              <a:rPr lang="en-US" sz="1600" dirty="0" smtClean="0">
                <a:latin typeface="Comic Sans MS" panose="030F0702030302020204" pitchFamily="66" charset="0"/>
              </a:rPr>
              <a:t> </a:t>
            </a:r>
            <a:r>
              <a:rPr lang="en-US" sz="1600" dirty="0" err="1" smtClean="0">
                <a:latin typeface="Comic Sans MS" panose="030F0702030302020204" pitchFamily="66" charset="0"/>
              </a:rPr>
              <a:t>kakao</a:t>
            </a:r>
            <a:r>
              <a:rPr lang="en-US" sz="1600" dirty="0" smtClean="0">
                <a:latin typeface="Comic Sans MS" panose="030F0702030302020204" pitchFamily="66" charset="0"/>
              </a:rPr>
              <a:t> </a:t>
            </a:r>
            <a:r>
              <a:rPr lang="en-US" sz="1600" dirty="0" err="1" smtClean="0">
                <a:latin typeface="Comic Sans MS" panose="030F0702030302020204" pitchFamily="66" charset="0"/>
              </a:rPr>
              <a:t>fermentasi</a:t>
            </a:r>
            <a:endParaRPr lang="en-US" sz="1600" dirty="0" smtClean="0">
              <a:latin typeface="Comic Sans MS" panose="030F0702030302020204" pitchFamily="66" charset="0"/>
            </a:endParaRP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xmlns="" id="{BEA7625D-DB1E-46C8-8850-5DAC02235CF2}"/>
              </a:ext>
            </a:extLst>
          </p:cNvPr>
          <p:cNvSpPr/>
          <p:nvPr/>
        </p:nvSpPr>
        <p:spPr>
          <a:xfrm>
            <a:off x="2725947" y="3088257"/>
            <a:ext cx="7712015" cy="1136197"/>
          </a:xfrm>
          <a:prstGeom prst="roundRect">
            <a:avLst/>
          </a:prstGeom>
          <a:solidFill>
            <a:srgbClr val="9B7C65"/>
          </a:solidFill>
          <a:ln>
            <a:solidFill>
              <a:srgbClr val="9B7C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 err="1" smtClean="0">
                <a:latin typeface="Comic Sans MS" panose="030F0702030302020204" pitchFamily="66" charset="0"/>
              </a:rPr>
              <a:t>Metode</a:t>
            </a:r>
            <a:r>
              <a:rPr lang="en-US" sz="1600" dirty="0" smtClean="0">
                <a:latin typeface="Comic Sans MS" panose="030F0702030302020204" pitchFamily="66" charset="0"/>
              </a:rPr>
              <a:t> yang </a:t>
            </a:r>
            <a:r>
              <a:rPr lang="en-US" sz="1600" dirty="0" err="1" smtClean="0">
                <a:latin typeface="Comic Sans MS" panose="030F0702030302020204" pitchFamily="66" charset="0"/>
              </a:rPr>
              <a:t>digunakan</a:t>
            </a:r>
            <a:r>
              <a:rPr lang="en-US" sz="1600" dirty="0" smtClean="0">
                <a:latin typeface="Comic Sans MS" panose="030F0702030302020204" pitchFamily="66" charset="0"/>
              </a:rPr>
              <a:t> </a:t>
            </a:r>
            <a:r>
              <a:rPr lang="en-US" sz="1600" dirty="0" err="1" smtClean="0">
                <a:latin typeface="Comic Sans MS" panose="030F0702030302020204" pitchFamily="66" charset="0"/>
              </a:rPr>
              <a:t>pada</a:t>
            </a:r>
            <a:r>
              <a:rPr lang="en-US" sz="1600" dirty="0" smtClean="0">
                <a:latin typeface="Comic Sans MS" panose="030F0702030302020204" pitchFamily="66" charset="0"/>
              </a:rPr>
              <a:t> </a:t>
            </a:r>
            <a:r>
              <a:rPr lang="en-US" sz="1600" dirty="0" err="1" smtClean="0">
                <a:latin typeface="Comic Sans MS" panose="030F0702030302020204" pitchFamily="66" charset="0"/>
              </a:rPr>
              <a:t>sistem</a:t>
            </a:r>
            <a:r>
              <a:rPr lang="en-US" sz="1600" dirty="0" smtClean="0">
                <a:latin typeface="Comic Sans MS" panose="030F0702030302020204" pitchFamily="66" charset="0"/>
              </a:rPr>
              <a:t> </a:t>
            </a:r>
            <a:r>
              <a:rPr lang="en-US" sz="1600" dirty="0" err="1" smtClean="0">
                <a:latin typeface="Comic Sans MS" panose="030F0702030302020204" pitchFamily="66" charset="0"/>
              </a:rPr>
              <a:t>ini</a:t>
            </a:r>
            <a:r>
              <a:rPr lang="en-US" sz="1600" dirty="0" smtClean="0">
                <a:latin typeface="Comic Sans MS" panose="030F0702030302020204" pitchFamily="66" charset="0"/>
              </a:rPr>
              <a:t> </a:t>
            </a:r>
            <a:r>
              <a:rPr lang="en-US" sz="1600" dirty="0" err="1" smtClean="0">
                <a:latin typeface="Comic Sans MS" panose="030F0702030302020204" pitchFamily="66" charset="0"/>
              </a:rPr>
              <a:t>menggunakan</a:t>
            </a:r>
            <a:r>
              <a:rPr lang="en-US" sz="1600" dirty="0" smtClean="0">
                <a:latin typeface="Comic Sans MS" panose="030F0702030302020204" pitchFamily="66" charset="0"/>
              </a:rPr>
              <a:t> </a:t>
            </a:r>
            <a:r>
              <a:rPr lang="en-US" sz="1600" dirty="0" err="1" smtClean="0">
                <a:latin typeface="Comic Sans MS" panose="030F0702030302020204" pitchFamily="66" charset="0"/>
              </a:rPr>
              <a:t>metode</a:t>
            </a:r>
            <a:r>
              <a:rPr lang="en-US" sz="1600" dirty="0" smtClean="0">
                <a:latin typeface="Comic Sans MS" panose="030F0702030302020204" pitchFamily="66" charset="0"/>
              </a:rPr>
              <a:t> Canny Edge Detection </a:t>
            </a:r>
            <a:r>
              <a:rPr lang="en-US" sz="1600" dirty="0" err="1" smtClean="0">
                <a:latin typeface="Comic Sans MS" panose="030F0702030302020204" pitchFamily="66" charset="0"/>
              </a:rPr>
              <a:t>danSVM</a:t>
            </a:r>
            <a:r>
              <a:rPr lang="en-US" sz="1600" dirty="0" smtClean="0">
                <a:latin typeface="Comic Sans MS" panose="030F0702030302020204" pitchFamily="66" charset="0"/>
              </a:rPr>
              <a:t> (Support Vector Machine).</a:t>
            </a:r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xmlns="" id="{BB7F7B9B-242C-46D0-B087-4815153D8F04}"/>
              </a:ext>
            </a:extLst>
          </p:cNvPr>
          <p:cNvSpPr/>
          <p:nvPr/>
        </p:nvSpPr>
        <p:spPr>
          <a:xfrm>
            <a:off x="2767054" y="4394981"/>
            <a:ext cx="7636403" cy="1125925"/>
          </a:xfrm>
          <a:prstGeom prst="roundRect">
            <a:avLst/>
          </a:prstGeom>
          <a:solidFill>
            <a:srgbClr val="846A56"/>
          </a:solidFill>
          <a:ln>
            <a:solidFill>
              <a:srgbClr val="846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 err="1" smtClean="0">
                <a:latin typeface="Comic Sans MS" panose="030F0702030302020204" pitchFamily="66" charset="0"/>
              </a:rPr>
              <a:t>Menggunakan</a:t>
            </a:r>
            <a:r>
              <a:rPr lang="en-US" sz="1600" dirty="0" smtClean="0">
                <a:latin typeface="Comic Sans MS" panose="030F0702030302020204" pitchFamily="66" charset="0"/>
              </a:rPr>
              <a:t> </a:t>
            </a:r>
            <a:r>
              <a:rPr lang="en-US" sz="1600" dirty="0" err="1" smtClean="0">
                <a:latin typeface="Comic Sans MS" panose="030F0702030302020204" pitchFamily="66" charset="0"/>
              </a:rPr>
              <a:t>Bahasa</a:t>
            </a:r>
            <a:r>
              <a:rPr lang="en-US" sz="1600" dirty="0" smtClean="0">
                <a:latin typeface="Comic Sans MS" panose="030F0702030302020204" pitchFamily="66" charset="0"/>
              </a:rPr>
              <a:t> </a:t>
            </a:r>
            <a:r>
              <a:rPr lang="en-US" sz="1600" dirty="0" err="1" smtClean="0">
                <a:latin typeface="Comic Sans MS" panose="030F0702030302020204" pitchFamily="66" charset="0"/>
              </a:rPr>
              <a:t>Pemrograman</a:t>
            </a:r>
            <a:r>
              <a:rPr lang="en-US" sz="1600" dirty="0" smtClean="0">
                <a:latin typeface="Comic Sans MS" panose="030F0702030302020204" pitchFamily="66" charset="0"/>
              </a:rPr>
              <a:t> </a:t>
            </a:r>
            <a:r>
              <a:rPr lang="en-US" sz="1600" dirty="0" err="1" smtClean="0">
                <a:latin typeface="Comic Sans MS" panose="030F0702030302020204" pitchFamily="66" charset="0"/>
              </a:rPr>
              <a:t>Phyton</a:t>
            </a:r>
            <a:r>
              <a:rPr lang="en-US" sz="1600" i="1" dirty="0" smtClean="0"/>
              <a:t>.</a:t>
            </a:r>
            <a:endParaRPr lang="en-US" sz="16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xmlns="" id="{352D3AD6-1077-4CBD-A463-0FC681B657F3}"/>
              </a:ext>
            </a:extLst>
          </p:cNvPr>
          <p:cNvSpPr txBox="1"/>
          <p:nvPr/>
        </p:nvSpPr>
        <p:spPr>
          <a:xfrm>
            <a:off x="3592105" y="572619"/>
            <a:ext cx="63331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 smtClean="0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Batasan</a:t>
            </a:r>
            <a:r>
              <a:rPr lang="en-US" sz="3600" b="1" dirty="0" smtClean="0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Masalah</a:t>
            </a:r>
            <a:endParaRPr lang="en-US" sz="3600" b="1" dirty="0">
              <a:solidFill>
                <a:srgbClr val="785E47"/>
              </a:solidFill>
              <a:latin typeface="Amellinda Weddings" pitchFamily="50" charset="0"/>
              <a:cs typeface="Times New Roman" panose="02020603050405020304" pitchFamily="18" charset="0"/>
            </a:endParaRPr>
          </a:p>
        </p:txBody>
      </p:sp>
      <p:sp>
        <p:nvSpPr>
          <p:cNvPr id="162" name="Star: 4 Points 161">
            <a:extLst>
              <a:ext uri="{FF2B5EF4-FFF2-40B4-BE49-F238E27FC236}">
                <a16:creationId xmlns:a16="http://schemas.microsoft.com/office/drawing/2014/main" xmlns="" id="{CF3573C4-F6D1-4E40-AAE5-D82BCDCB66D5}"/>
              </a:ext>
            </a:extLst>
          </p:cNvPr>
          <p:cNvSpPr/>
          <p:nvPr/>
        </p:nvSpPr>
        <p:spPr>
          <a:xfrm>
            <a:off x="3581720" y="242652"/>
            <a:ext cx="304040" cy="527343"/>
          </a:xfrm>
          <a:prstGeom prst="star4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Star: 4 Points 162">
            <a:extLst>
              <a:ext uri="{FF2B5EF4-FFF2-40B4-BE49-F238E27FC236}">
                <a16:creationId xmlns:a16="http://schemas.microsoft.com/office/drawing/2014/main" xmlns="" id="{F4B75064-B0D0-41CA-A373-49C536C1DE2F}"/>
              </a:ext>
            </a:extLst>
          </p:cNvPr>
          <p:cNvSpPr/>
          <p:nvPr/>
        </p:nvSpPr>
        <p:spPr>
          <a:xfrm>
            <a:off x="3967436" y="641514"/>
            <a:ext cx="181800" cy="260225"/>
          </a:xfrm>
          <a:prstGeom prst="star4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Freeform: Shape 164">
            <a:extLst>
              <a:ext uri="{FF2B5EF4-FFF2-40B4-BE49-F238E27FC236}">
                <a16:creationId xmlns:a16="http://schemas.microsoft.com/office/drawing/2014/main" xmlns="" id="{288129F1-0502-495D-9D3A-799573589735}"/>
              </a:ext>
            </a:extLst>
          </p:cNvPr>
          <p:cNvSpPr/>
          <p:nvPr/>
        </p:nvSpPr>
        <p:spPr>
          <a:xfrm rot="10389819">
            <a:off x="9120901" y="4109551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rgbClr val="9B7B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Freeform: Shape 165">
            <a:extLst>
              <a:ext uri="{FF2B5EF4-FFF2-40B4-BE49-F238E27FC236}">
                <a16:creationId xmlns:a16="http://schemas.microsoft.com/office/drawing/2014/main" xmlns="" id="{05B1ED53-B6B9-430E-B3BD-24243D528FA1}"/>
              </a:ext>
            </a:extLst>
          </p:cNvPr>
          <p:cNvSpPr/>
          <p:nvPr/>
        </p:nvSpPr>
        <p:spPr>
          <a:xfrm rot="10389819">
            <a:off x="9120902" y="4181592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xmlns="" id="{994CB106-EF63-4C33-AB5E-10E392FF3D62}"/>
              </a:ext>
            </a:extLst>
          </p:cNvPr>
          <p:cNvSpPr/>
          <p:nvPr/>
        </p:nvSpPr>
        <p:spPr>
          <a:xfrm rot="10389819">
            <a:off x="9120902" y="4295790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xmlns="" id="{EE478B6A-B25C-4702-A20E-40D7DE9EFE80}"/>
              </a:ext>
            </a:extLst>
          </p:cNvPr>
          <p:cNvSpPr/>
          <p:nvPr/>
        </p:nvSpPr>
        <p:spPr>
          <a:xfrm rot="10389819">
            <a:off x="9120902" y="4409989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9" name="Picture 16">
            <a:extLst>
              <a:ext uri="{FF2B5EF4-FFF2-40B4-BE49-F238E27FC236}">
                <a16:creationId xmlns:a16="http://schemas.microsoft.com/office/drawing/2014/main" xmlns="" id="{21AB3E97-756C-46AE-A997-FE9F7C069713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>
          <a:xfrm>
            <a:off x="10803400" y="2839401"/>
            <a:ext cx="2039474" cy="430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1642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  <p:bldP spid="157" grpId="0" animBg="1"/>
      <p:bldP spid="158" grpId="0" animBg="1"/>
      <p:bldP spid="16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7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Freeform: Shape 147">
            <a:extLst>
              <a:ext uri="{FF2B5EF4-FFF2-40B4-BE49-F238E27FC236}">
                <a16:creationId xmlns:a16="http://schemas.microsoft.com/office/drawing/2014/main" xmlns="" id="{9999A030-571A-4FF8-B11C-AF3BD60B6F28}"/>
              </a:ext>
            </a:extLst>
          </p:cNvPr>
          <p:cNvSpPr/>
          <p:nvPr/>
        </p:nvSpPr>
        <p:spPr>
          <a:xfrm>
            <a:off x="0" y="-502236"/>
            <a:ext cx="1527117" cy="7581887"/>
          </a:xfrm>
          <a:custGeom>
            <a:avLst/>
            <a:gdLst>
              <a:gd name="connsiteX0" fmla="*/ 0 w 1527117"/>
              <a:gd name="connsiteY0" fmla="*/ 0 h 7581887"/>
              <a:gd name="connsiteX1" fmla="*/ 1527117 w 1527117"/>
              <a:gd name="connsiteY1" fmla="*/ 0 h 7581887"/>
              <a:gd name="connsiteX2" fmla="*/ 1527117 w 1527117"/>
              <a:gd name="connsiteY2" fmla="*/ 1333854 h 7581887"/>
              <a:gd name="connsiteX3" fmla="*/ 651218 w 1527117"/>
              <a:gd name="connsiteY3" fmla="*/ 1333854 h 7581887"/>
              <a:gd name="connsiteX4" fmla="*/ 522502 w 1527117"/>
              <a:gd name="connsiteY4" fmla="*/ 1462570 h 7581887"/>
              <a:gd name="connsiteX5" fmla="*/ 522502 w 1527117"/>
              <a:gd name="connsiteY5" fmla="*/ 1977416 h 7581887"/>
              <a:gd name="connsiteX6" fmla="*/ 651218 w 1527117"/>
              <a:gd name="connsiteY6" fmla="*/ 2106132 h 7581887"/>
              <a:gd name="connsiteX7" fmla="*/ 1527117 w 1527117"/>
              <a:gd name="connsiteY7" fmla="*/ 2106132 h 7581887"/>
              <a:gd name="connsiteX8" fmla="*/ 1527117 w 1527117"/>
              <a:gd name="connsiteY8" fmla="*/ 7581887 h 7581887"/>
              <a:gd name="connsiteX9" fmla="*/ 0 w 1527117"/>
              <a:gd name="connsiteY9" fmla="*/ 7581887 h 75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7117" h="7581887">
                <a:moveTo>
                  <a:pt x="0" y="0"/>
                </a:moveTo>
                <a:lnTo>
                  <a:pt x="1527117" y="0"/>
                </a:lnTo>
                <a:lnTo>
                  <a:pt x="1527117" y="1333854"/>
                </a:lnTo>
                <a:lnTo>
                  <a:pt x="651218" y="1333854"/>
                </a:lnTo>
                <a:cubicBezTo>
                  <a:pt x="580130" y="1333854"/>
                  <a:pt x="522502" y="1391482"/>
                  <a:pt x="522502" y="1462570"/>
                </a:cubicBezTo>
                <a:lnTo>
                  <a:pt x="522502" y="1977416"/>
                </a:lnTo>
                <a:cubicBezTo>
                  <a:pt x="522502" y="2048504"/>
                  <a:pt x="580130" y="2106132"/>
                  <a:pt x="651218" y="2106132"/>
                </a:cubicBezTo>
                <a:lnTo>
                  <a:pt x="1527117" y="2106132"/>
                </a:lnTo>
                <a:lnTo>
                  <a:pt x="1527117" y="7581887"/>
                </a:lnTo>
                <a:lnTo>
                  <a:pt x="0" y="7581887"/>
                </a:lnTo>
                <a:close/>
              </a:path>
            </a:pathLst>
          </a:custGeom>
          <a:solidFill>
            <a:srgbClr val="9E7E67"/>
          </a:solidFill>
          <a:ln>
            <a:solidFill>
              <a:srgbClr val="9E7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9D80C753-9719-4F84-A0A7-136AC95AD2CD}"/>
              </a:ext>
            </a:extLst>
          </p:cNvPr>
          <p:cNvSpPr/>
          <p:nvPr/>
        </p:nvSpPr>
        <p:spPr>
          <a:xfrm>
            <a:off x="657094" y="925164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1</a:t>
            </a:r>
          </a:p>
        </p:txBody>
      </p:sp>
      <p:sp>
        <p:nvSpPr>
          <p:cNvPr id="155" name="Rectangle: Rounded Corners 154">
            <a:hlinkClick r:id="rId2" action="ppaction://hlinksldjump"/>
            <a:extLst>
              <a:ext uri="{FF2B5EF4-FFF2-40B4-BE49-F238E27FC236}">
                <a16:creationId xmlns:a16="http://schemas.microsoft.com/office/drawing/2014/main" xmlns="" id="{A4852EC7-943A-4467-B286-1D9882FF9C1A}"/>
              </a:ext>
            </a:extLst>
          </p:cNvPr>
          <p:cNvSpPr/>
          <p:nvPr/>
        </p:nvSpPr>
        <p:spPr>
          <a:xfrm>
            <a:off x="98860" y="3194389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3</a:t>
            </a:r>
          </a:p>
        </p:txBody>
      </p:sp>
      <p:sp>
        <p:nvSpPr>
          <p:cNvPr id="156" name="Rectangle: Rounded Corners 155">
            <a:hlinkClick r:id="rId2" action="ppaction://hlinksldjump"/>
            <a:extLst>
              <a:ext uri="{FF2B5EF4-FFF2-40B4-BE49-F238E27FC236}">
                <a16:creationId xmlns:a16="http://schemas.microsoft.com/office/drawing/2014/main" xmlns="" id="{0B1D7A02-A1E5-4107-B60B-843C9F1AAD01}"/>
              </a:ext>
            </a:extLst>
          </p:cNvPr>
          <p:cNvSpPr/>
          <p:nvPr/>
        </p:nvSpPr>
        <p:spPr>
          <a:xfrm>
            <a:off x="98860" y="5462852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5</a:t>
            </a:r>
          </a:p>
        </p:txBody>
      </p:sp>
      <p:sp>
        <p:nvSpPr>
          <p:cNvPr id="159" name="Rectangle: Rounded Corners 158">
            <a:hlinkClick r:id="rId3" action="ppaction://hlinksldjump"/>
            <a:extLst>
              <a:ext uri="{FF2B5EF4-FFF2-40B4-BE49-F238E27FC236}">
                <a16:creationId xmlns:a16="http://schemas.microsoft.com/office/drawing/2014/main" xmlns="" id="{B127496F-C5A7-4B5F-89CA-B33066811FD5}"/>
              </a:ext>
            </a:extLst>
          </p:cNvPr>
          <p:cNvSpPr/>
          <p:nvPr/>
        </p:nvSpPr>
        <p:spPr>
          <a:xfrm>
            <a:off x="98860" y="2060158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2</a:t>
            </a:r>
          </a:p>
        </p:txBody>
      </p:sp>
      <p:sp>
        <p:nvSpPr>
          <p:cNvPr id="160" name="Rectangle: Rounded Corners 159">
            <a:hlinkClick r:id="" action="ppaction://noaction"/>
            <a:extLst>
              <a:ext uri="{FF2B5EF4-FFF2-40B4-BE49-F238E27FC236}">
                <a16:creationId xmlns:a16="http://schemas.microsoft.com/office/drawing/2014/main" xmlns="" id="{413E3DCD-38DC-4034-8BEA-9D72A39236C4}"/>
              </a:ext>
            </a:extLst>
          </p:cNvPr>
          <p:cNvSpPr/>
          <p:nvPr/>
        </p:nvSpPr>
        <p:spPr>
          <a:xfrm>
            <a:off x="98860" y="4328620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4</a:t>
            </a:r>
          </a:p>
        </p:txBody>
      </p:sp>
      <p:pic>
        <p:nvPicPr>
          <p:cNvPr id="152" name="Picture 3">
            <a:extLst>
              <a:ext uri="{FF2B5EF4-FFF2-40B4-BE49-F238E27FC236}">
                <a16:creationId xmlns:a16="http://schemas.microsoft.com/office/drawing/2014/main" xmlns="" id="{1FE08E4E-E0F4-4F21-A040-B303D63285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p:blipFill>
        <p:spPr>
          <a:xfrm>
            <a:off x="10635870" y="-13256"/>
            <a:ext cx="1494240" cy="1653586"/>
          </a:xfrm>
          <a:prstGeom prst="rect">
            <a:avLst/>
          </a:prstGeom>
        </p:spPr>
      </p:pic>
      <p:sp>
        <p:nvSpPr>
          <p:cNvPr id="153" name="Freeform: Shape 152">
            <a:extLst>
              <a:ext uri="{FF2B5EF4-FFF2-40B4-BE49-F238E27FC236}">
                <a16:creationId xmlns:a16="http://schemas.microsoft.com/office/drawing/2014/main" xmlns="" id="{DD97DB17-99A0-4879-BB57-0B02E314C67F}"/>
              </a:ext>
            </a:extLst>
          </p:cNvPr>
          <p:cNvSpPr/>
          <p:nvPr/>
        </p:nvSpPr>
        <p:spPr>
          <a:xfrm rot="10389819">
            <a:off x="9120901" y="4109551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rgbClr val="9B7B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xmlns="" id="{A7465BD0-A79C-4BC6-B136-C518C8F5900B}"/>
              </a:ext>
            </a:extLst>
          </p:cNvPr>
          <p:cNvSpPr/>
          <p:nvPr/>
        </p:nvSpPr>
        <p:spPr>
          <a:xfrm rot="10389819">
            <a:off x="9120902" y="4181592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xmlns="" id="{F03F9692-9101-420D-8014-D9EABB1FE65C}"/>
              </a:ext>
            </a:extLst>
          </p:cNvPr>
          <p:cNvSpPr/>
          <p:nvPr/>
        </p:nvSpPr>
        <p:spPr>
          <a:xfrm rot="10389819">
            <a:off x="9120902" y="4295790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xmlns="" id="{E46B12C8-3899-4E02-A2F7-32F36FB2B310}"/>
              </a:ext>
            </a:extLst>
          </p:cNvPr>
          <p:cNvSpPr/>
          <p:nvPr/>
        </p:nvSpPr>
        <p:spPr>
          <a:xfrm rot="10389819">
            <a:off x="9120902" y="4409989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2" name="Picture 16">
            <a:extLst>
              <a:ext uri="{FF2B5EF4-FFF2-40B4-BE49-F238E27FC236}">
                <a16:creationId xmlns:a16="http://schemas.microsoft.com/office/drawing/2014/main" xmlns="" id="{2CE92902-5FEE-4CF7-9900-266E2A704D60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>
          <a:xfrm>
            <a:off x="10803400" y="2839401"/>
            <a:ext cx="2039474" cy="4304959"/>
          </a:xfrm>
          <a:prstGeom prst="rect">
            <a:avLst/>
          </a:prstGeom>
        </p:spPr>
      </p:pic>
      <p:sp>
        <p:nvSpPr>
          <p:cNvPr id="169" name="Isosceles Triangle 61">
            <a:extLst>
              <a:ext uri="{FF2B5EF4-FFF2-40B4-BE49-F238E27FC236}">
                <a16:creationId xmlns:a16="http://schemas.microsoft.com/office/drawing/2014/main" xmlns="" id="{58127D2D-A365-48A3-83A0-A2E9D27D0F41}"/>
              </a:ext>
            </a:extLst>
          </p:cNvPr>
          <p:cNvSpPr/>
          <p:nvPr/>
        </p:nvSpPr>
        <p:spPr>
          <a:xfrm rot="3584032">
            <a:off x="6033460" y="2376158"/>
            <a:ext cx="2069983" cy="2729237"/>
          </a:xfrm>
          <a:custGeom>
            <a:avLst/>
            <a:gdLst/>
            <a:ahLst/>
            <a:cxnLst/>
            <a:rect l="l" t="t" r="r" b="b"/>
            <a:pathLst>
              <a:path w="2571340" h="3374463">
                <a:moveTo>
                  <a:pt x="194133" y="1409566"/>
                </a:moveTo>
                <a:lnTo>
                  <a:pt x="344169" y="1502938"/>
                </a:lnTo>
                <a:cubicBezTo>
                  <a:pt x="73307" y="1938169"/>
                  <a:pt x="136087" y="2502332"/>
                  <a:pt x="496001" y="2867371"/>
                </a:cubicBezTo>
                <a:cubicBezTo>
                  <a:pt x="855916" y="3232410"/>
                  <a:pt x="1419135" y="3303158"/>
                  <a:pt x="1858151" y="3038476"/>
                </a:cubicBezTo>
                <a:cubicBezTo>
                  <a:pt x="2297167" y="2773793"/>
                  <a:pt x="2497527" y="2242683"/>
                  <a:pt x="2342723" y="1753984"/>
                </a:cubicBezTo>
                <a:cubicBezTo>
                  <a:pt x="2190311" y="1272834"/>
                  <a:pt x="1732744" y="956291"/>
                  <a:pt x="1230673" y="982086"/>
                </a:cubicBezTo>
                <a:lnTo>
                  <a:pt x="1230777" y="982870"/>
                </a:lnTo>
                <a:lnTo>
                  <a:pt x="970744" y="982870"/>
                </a:lnTo>
                <a:lnTo>
                  <a:pt x="1100761" y="0"/>
                </a:lnTo>
                <a:lnTo>
                  <a:pt x="1207395" y="806117"/>
                </a:lnTo>
                <a:cubicBezTo>
                  <a:pt x="1795169" y="769721"/>
                  <a:pt x="2333023" y="1138157"/>
                  <a:pt x="2511192" y="1700619"/>
                </a:cubicBezTo>
                <a:cubicBezTo>
                  <a:pt x="2690666" y="2267201"/>
                  <a:pt x="2458375" y="2882952"/>
                  <a:pt x="1949395" y="3189817"/>
                </a:cubicBezTo>
                <a:cubicBezTo>
                  <a:pt x="1440415" y="3496681"/>
                  <a:pt x="787436" y="3414658"/>
                  <a:pt x="370163" y="2991444"/>
                </a:cubicBezTo>
                <a:cubicBezTo>
                  <a:pt x="-47111" y="2568231"/>
                  <a:pt x="-119895" y="1914158"/>
                  <a:pt x="194133" y="1409566"/>
                </a:cubicBezTo>
                <a:close/>
              </a:path>
            </a:pathLst>
          </a:custGeom>
          <a:solidFill>
            <a:schemeClr val="tx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xmlns="" id="{BF80DEFB-A100-4648-BA9F-D0DD8E29EA3D}"/>
              </a:ext>
            </a:extLst>
          </p:cNvPr>
          <p:cNvGrpSpPr/>
          <p:nvPr/>
        </p:nvGrpSpPr>
        <p:grpSpPr>
          <a:xfrm>
            <a:off x="7988269" y="1939698"/>
            <a:ext cx="1002958" cy="1189760"/>
            <a:chOff x="6804248" y="2144238"/>
            <a:chExt cx="1305367" cy="1645545"/>
          </a:xfrm>
          <a:solidFill>
            <a:srgbClr val="72573A"/>
          </a:solidFill>
        </p:grpSpPr>
        <p:sp>
          <p:nvSpPr>
            <p:cNvPr id="171" name="Oval 1">
              <a:extLst>
                <a:ext uri="{FF2B5EF4-FFF2-40B4-BE49-F238E27FC236}">
                  <a16:creationId xmlns:a16="http://schemas.microsoft.com/office/drawing/2014/main" xmlns="" id="{6C2D3181-B521-45FA-A711-91B8BEA471FF}"/>
                </a:ext>
              </a:extLst>
            </p:cNvPr>
            <p:cNvSpPr/>
            <p:nvPr/>
          </p:nvSpPr>
          <p:spPr>
            <a:xfrm flipH="1">
              <a:off x="7253541" y="3472481"/>
              <a:ext cx="406780" cy="72647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2" name="Oval 1">
              <a:extLst>
                <a:ext uri="{FF2B5EF4-FFF2-40B4-BE49-F238E27FC236}">
                  <a16:creationId xmlns:a16="http://schemas.microsoft.com/office/drawing/2014/main" xmlns="" id="{5573C384-014A-4437-B8C6-A4D9693CD626}"/>
                </a:ext>
              </a:extLst>
            </p:cNvPr>
            <p:cNvSpPr/>
            <p:nvPr/>
          </p:nvSpPr>
          <p:spPr>
            <a:xfrm flipH="1">
              <a:off x="7297125" y="3673561"/>
              <a:ext cx="319612" cy="116222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3" name="Oval 1">
              <a:extLst>
                <a:ext uri="{FF2B5EF4-FFF2-40B4-BE49-F238E27FC236}">
                  <a16:creationId xmlns:a16="http://schemas.microsoft.com/office/drawing/2014/main" xmlns="" id="{3B1C6871-5325-402A-B225-76DBC5732F2A}"/>
                </a:ext>
              </a:extLst>
            </p:cNvPr>
            <p:cNvSpPr/>
            <p:nvPr/>
          </p:nvSpPr>
          <p:spPr>
            <a:xfrm flipH="1">
              <a:off x="7268070" y="3573021"/>
              <a:ext cx="377724" cy="72648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4" name="Oval 1">
              <a:extLst>
                <a:ext uri="{FF2B5EF4-FFF2-40B4-BE49-F238E27FC236}">
                  <a16:creationId xmlns:a16="http://schemas.microsoft.com/office/drawing/2014/main" xmlns="" id="{34F27555-CD72-40EA-9F1F-39BC2F7B83D3}"/>
                </a:ext>
              </a:extLst>
            </p:cNvPr>
            <p:cNvSpPr/>
            <p:nvPr/>
          </p:nvSpPr>
          <p:spPr>
            <a:xfrm flipH="1">
              <a:off x="7239014" y="3371941"/>
              <a:ext cx="435836" cy="72647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5" name="Oval 1">
              <a:extLst>
                <a:ext uri="{FF2B5EF4-FFF2-40B4-BE49-F238E27FC236}">
                  <a16:creationId xmlns:a16="http://schemas.microsoft.com/office/drawing/2014/main" xmlns="" id="{85A1EB41-8F27-415B-B895-85D6CCF887ED}"/>
                </a:ext>
              </a:extLst>
            </p:cNvPr>
            <p:cNvSpPr/>
            <p:nvPr/>
          </p:nvSpPr>
          <p:spPr>
            <a:xfrm flipH="1">
              <a:off x="6804248" y="2144238"/>
              <a:ext cx="1305367" cy="580151"/>
            </a:xfrm>
            <a:custGeom>
              <a:avLst/>
              <a:gdLst/>
              <a:ahLst/>
              <a:cxnLst/>
              <a:rect l="l" t="t" r="r" b="b"/>
              <a:pathLst>
                <a:path w="2952328" h="1312117">
                  <a:moveTo>
                    <a:pt x="0" y="1083508"/>
                  </a:moveTo>
                  <a:lnTo>
                    <a:pt x="0" y="1312117"/>
                  </a:lnTo>
                  <a:lnTo>
                    <a:pt x="326584" y="1266395"/>
                  </a:lnTo>
                  <a:lnTo>
                    <a:pt x="326584" y="1129230"/>
                  </a:lnTo>
                  <a:close/>
                  <a:moveTo>
                    <a:pt x="2952328" y="1083508"/>
                  </a:moveTo>
                  <a:lnTo>
                    <a:pt x="2625744" y="1129230"/>
                  </a:lnTo>
                  <a:lnTo>
                    <a:pt x="2625744" y="1266395"/>
                  </a:lnTo>
                  <a:lnTo>
                    <a:pt x="2952328" y="1312117"/>
                  </a:lnTo>
                  <a:close/>
                  <a:moveTo>
                    <a:pt x="602354" y="225997"/>
                  </a:moveTo>
                  <a:lnTo>
                    <a:pt x="427229" y="372943"/>
                  </a:lnTo>
                  <a:lnTo>
                    <a:pt x="672178" y="593732"/>
                  </a:lnTo>
                  <a:lnTo>
                    <a:pt x="777253" y="505564"/>
                  </a:lnTo>
                  <a:close/>
                  <a:moveTo>
                    <a:pt x="2333760" y="225997"/>
                  </a:moveTo>
                  <a:lnTo>
                    <a:pt x="2158860" y="505564"/>
                  </a:lnTo>
                  <a:lnTo>
                    <a:pt x="2263935" y="593732"/>
                  </a:lnTo>
                  <a:lnTo>
                    <a:pt x="2508884" y="372943"/>
                  </a:lnTo>
                  <a:close/>
                  <a:moveTo>
                    <a:pt x="1614138" y="0"/>
                  </a:moveTo>
                  <a:lnTo>
                    <a:pt x="1385529" y="0"/>
                  </a:lnTo>
                  <a:lnTo>
                    <a:pt x="1431251" y="326584"/>
                  </a:lnTo>
                  <a:lnTo>
                    <a:pt x="1568416" y="32658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6" name="Oval 1">
              <a:extLst>
                <a:ext uri="{FF2B5EF4-FFF2-40B4-BE49-F238E27FC236}">
                  <a16:creationId xmlns:a16="http://schemas.microsoft.com/office/drawing/2014/main" xmlns="" id="{3B679180-DDCD-4D92-9BE4-6C4AA381A6C7}"/>
                </a:ext>
              </a:extLst>
            </p:cNvPr>
            <p:cNvSpPr/>
            <p:nvPr/>
          </p:nvSpPr>
          <p:spPr>
            <a:xfrm flipH="1">
              <a:off x="7023065" y="2349405"/>
              <a:ext cx="867734" cy="957278"/>
            </a:xfrm>
            <a:custGeom>
              <a:avLst/>
              <a:gdLst/>
              <a:ahLst/>
              <a:cxnLst/>
              <a:rect l="l" t="t" r="r" b="b"/>
              <a:pathLst>
                <a:path w="1962541" h="2165060">
                  <a:moveTo>
                    <a:pt x="983432" y="198538"/>
                  </a:moveTo>
                  <a:cubicBezTo>
                    <a:pt x="1424692" y="199056"/>
                    <a:pt x="1782226" y="556942"/>
                    <a:pt x="1782226" y="998335"/>
                  </a:cubicBezTo>
                  <a:cubicBezTo>
                    <a:pt x="1782226" y="1297141"/>
                    <a:pt x="1568968" y="1592048"/>
                    <a:pt x="1401058" y="1726777"/>
                  </a:cubicBezTo>
                  <a:cubicBezTo>
                    <a:pt x="1324499" y="1815355"/>
                    <a:pt x="1330568" y="1817170"/>
                    <a:pt x="1299456" y="1930538"/>
                  </a:cubicBezTo>
                  <a:cubicBezTo>
                    <a:pt x="1287062" y="2010030"/>
                    <a:pt x="1312171" y="2017975"/>
                    <a:pt x="1240941" y="2022107"/>
                  </a:cubicBezTo>
                  <a:lnTo>
                    <a:pt x="1199256" y="2021773"/>
                  </a:lnTo>
                  <a:lnTo>
                    <a:pt x="1196081" y="2038665"/>
                  </a:lnTo>
                  <a:lnTo>
                    <a:pt x="738881" y="2038665"/>
                  </a:lnTo>
                  <a:lnTo>
                    <a:pt x="735747" y="2021994"/>
                  </a:lnTo>
                  <a:lnTo>
                    <a:pt x="721599" y="2022107"/>
                  </a:lnTo>
                  <a:cubicBezTo>
                    <a:pt x="650369" y="2017975"/>
                    <a:pt x="675479" y="2010030"/>
                    <a:pt x="663084" y="1930538"/>
                  </a:cubicBezTo>
                  <a:cubicBezTo>
                    <a:pt x="631973" y="1817170"/>
                    <a:pt x="638043" y="1815355"/>
                    <a:pt x="561482" y="1726777"/>
                  </a:cubicBezTo>
                  <a:cubicBezTo>
                    <a:pt x="393573" y="1592048"/>
                    <a:pt x="180314" y="1297141"/>
                    <a:pt x="180314" y="998335"/>
                  </a:cubicBezTo>
                  <a:cubicBezTo>
                    <a:pt x="180314" y="556942"/>
                    <a:pt x="537849" y="199056"/>
                    <a:pt x="979110" y="198538"/>
                  </a:cubicBezTo>
                  <a:lnTo>
                    <a:pt x="979110" y="198736"/>
                  </a:lnTo>
                  <a:lnTo>
                    <a:pt x="981272" y="198569"/>
                  </a:lnTo>
                  <a:lnTo>
                    <a:pt x="983432" y="198736"/>
                  </a:lnTo>
                  <a:close/>
                  <a:moveTo>
                    <a:pt x="983110" y="0"/>
                  </a:moveTo>
                  <a:lnTo>
                    <a:pt x="981272" y="142"/>
                  </a:lnTo>
                  <a:lnTo>
                    <a:pt x="979432" y="0"/>
                  </a:lnTo>
                  <a:cubicBezTo>
                    <a:pt x="438507" y="0"/>
                    <a:pt x="0" y="438506"/>
                    <a:pt x="0" y="979431"/>
                  </a:cubicBezTo>
                  <a:cubicBezTo>
                    <a:pt x="0" y="1345477"/>
                    <a:pt x="261357" y="1706742"/>
                    <a:pt x="466993" y="1871641"/>
                  </a:cubicBezTo>
                  <a:cubicBezTo>
                    <a:pt x="528256" y="1942221"/>
                    <a:pt x="501219" y="1979308"/>
                    <a:pt x="514383" y="2071318"/>
                  </a:cubicBezTo>
                  <a:cubicBezTo>
                    <a:pt x="548609" y="2142347"/>
                    <a:pt x="579223" y="2165060"/>
                    <a:pt x="639719" y="2165060"/>
                  </a:cubicBezTo>
                  <a:lnTo>
                    <a:pt x="981272" y="2163837"/>
                  </a:lnTo>
                  <a:lnTo>
                    <a:pt x="1322821" y="2165060"/>
                  </a:lnTo>
                  <a:cubicBezTo>
                    <a:pt x="1383319" y="2165060"/>
                    <a:pt x="1413932" y="2142347"/>
                    <a:pt x="1448157" y="2071318"/>
                  </a:cubicBezTo>
                  <a:cubicBezTo>
                    <a:pt x="1461321" y="1979308"/>
                    <a:pt x="1434285" y="1942221"/>
                    <a:pt x="1495548" y="1871641"/>
                  </a:cubicBezTo>
                  <a:cubicBezTo>
                    <a:pt x="1701183" y="1706742"/>
                    <a:pt x="1962541" y="1345477"/>
                    <a:pt x="1962541" y="979431"/>
                  </a:cubicBezTo>
                  <a:cubicBezTo>
                    <a:pt x="1962541" y="438506"/>
                    <a:pt x="1524034" y="0"/>
                    <a:pt x="98311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7" name="Oval 1">
              <a:extLst>
                <a:ext uri="{FF2B5EF4-FFF2-40B4-BE49-F238E27FC236}">
                  <a16:creationId xmlns:a16="http://schemas.microsoft.com/office/drawing/2014/main" xmlns="" id="{A443BD84-90C0-46A3-A99D-2A7F925AB945}"/>
                </a:ext>
              </a:extLst>
            </p:cNvPr>
            <p:cNvSpPr/>
            <p:nvPr/>
          </p:nvSpPr>
          <p:spPr>
            <a:xfrm>
              <a:off x="7295982" y="2781927"/>
              <a:ext cx="314505" cy="479278"/>
            </a:xfrm>
            <a:custGeom>
              <a:avLst/>
              <a:gdLst/>
              <a:ahLst/>
              <a:cxnLst/>
              <a:rect l="l" t="t" r="r" b="b"/>
              <a:pathLst>
                <a:path w="652160" h="993834">
                  <a:moveTo>
                    <a:pt x="198701" y="0"/>
                  </a:moveTo>
                  <a:cubicBezTo>
                    <a:pt x="224613" y="0"/>
                    <a:pt x="248174" y="10856"/>
                    <a:pt x="265274" y="29005"/>
                  </a:cubicBezTo>
                  <a:cubicBezTo>
                    <a:pt x="282373" y="10856"/>
                    <a:pt x="305935" y="0"/>
                    <a:pt x="331846" y="0"/>
                  </a:cubicBezTo>
                  <a:cubicBezTo>
                    <a:pt x="357757" y="0"/>
                    <a:pt x="381319" y="10856"/>
                    <a:pt x="398419" y="29005"/>
                  </a:cubicBezTo>
                  <a:cubicBezTo>
                    <a:pt x="415518" y="10856"/>
                    <a:pt x="439080" y="0"/>
                    <a:pt x="464991" y="0"/>
                  </a:cubicBezTo>
                  <a:cubicBezTo>
                    <a:pt x="493781" y="0"/>
                    <a:pt x="519672" y="13403"/>
                    <a:pt x="536964" y="35278"/>
                  </a:cubicBezTo>
                  <a:cubicBezTo>
                    <a:pt x="547749" y="12292"/>
                    <a:pt x="572873" y="-1398"/>
                    <a:pt x="599292" y="2787"/>
                  </a:cubicBezTo>
                  <a:lnTo>
                    <a:pt x="601385" y="3119"/>
                  </a:lnTo>
                  <a:cubicBezTo>
                    <a:pt x="634213" y="8318"/>
                    <a:pt x="656609" y="39145"/>
                    <a:pt x="651411" y="71971"/>
                  </a:cubicBezTo>
                  <a:lnTo>
                    <a:pt x="505401" y="993834"/>
                  </a:lnTo>
                  <a:lnTo>
                    <a:pt x="381396" y="993834"/>
                  </a:lnTo>
                  <a:lnTo>
                    <a:pt x="507063" y="200404"/>
                  </a:lnTo>
                  <a:cubicBezTo>
                    <a:pt x="494607" y="207834"/>
                    <a:pt x="480204" y="211576"/>
                    <a:pt x="464991" y="211576"/>
                  </a:cubicBezTo>
                  <a:cubicBezTo>
                    <a:pt x="439080" y="211576"/>
                    <a:pt x="415518" y="200720"/>
                    <a:pt x="398419" y="182571"/>
                  </a:cubicBezTo>
                  <a:cubicBezTo>
                    <a:pt x="381319" y="200720"/>
                    <a:pt x="357757" y="211576"/>
                    <a:pt x="331846" y="211576"/>
                  </a:cubicBezTo>
                  <a:cubicBezTo>
                    <a:pt x="305935" y="211576"/>
                    <a:pt x="282373" y="200720"/>
                    <a:pt x="265274" y="182571"/>
                  </a:cubicBezTo>
                  <a:cubicBezTo>
                    <a:pt x="248174" y="200720"/>
                    <a:pt x="224613" y="211576"/>
                    <a:pt x="198701" y="211576"/>
                  </a:cubicBezTo>
                  <a:cubicBezTo>
                    <a:pt x="177469" y="211576"/>
                    <a:pt x="157813" y="204286"/>
                    <a:pt x="142909" y="190419"/>
                  </a:cubicBezTo>
                  <a:lnTo>
                    <a:pt x="270158" y="993834"/>
                  </a:lnTo>
                  <a:lnTo>
                    <a:pt x="146152" y="993834"/>
                  </a:lnTo>
                  <a:lnTo>
                    <a:pt x="750" y="75802"/>
                  </a:lnTo>
                  <a:cubicBezTo>
                    <a:pt x="-4449" y="42974"/>
                    <a:pt x="17947" y="12148"/>
                    <a:pt x="50775" y="6949"/>
                  </a:cubicBezTo>
                  <a:lnTo>
                    <a:pt x="52868" y="6617"/>
                  </a:lnTo>
                  <a:cubicBezTo>
                    <a:pt x="82704" y="1892"/>
                    <a:pt x="110887" y="19962"/>
                    <a:pt x="118608" y="48277"/>
                  </a:cubicBezTo>
                  <a:cubicBezTo>
                    <a:pt x="134584" y="18793"/>
                    <a:pt x="164609" y="0"/>
                    <a:pt x="19870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178" name="Oval 177">
            <a:extLst>
              <a:ext uri="{FF2B5EF4-FFF2-40B4-BE49-F238E27FC236}">
                <a16:creationId xmlns:a16="http://schemas.microsoft.com/office/drawing/2014/main" xmlns="" id="{13BA27F6-7AB1-4E54-BAAC-925436E473E8}"/>
              </a:ext>
            </a:extLst>
          </p:cNvPr>
          <p:cNvSpPr/>
          <p:nvPr/>
        </p:nvSpPr>
        <p:spPr>
          <a:xfrm>
            <a:off x="6363651" y="2562172"/>
            <a:ext cx="636333" cy="615223"/>
          </a:xfrm>
          <a:prstGeom prst="ellipse">
            <a:avLst/>
          </a:prstGeom>
          <a:solidFill>
            <a:srgbClr val="FCF5E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cilla" pitchFamily="2" charset="0"/>
              </a:rPr>
              <a:t>1</a:t>
            </a: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xmlns="" id="{26B8CD74-5CAD-49F2-B55C-685589EFAA4F}"/>
              </a:ext>
            </a:extLst>
          </p:cNvPr>
          <p:cNvSpPr/>
          <p:nvPr/>
        </p:nvSpPr>
        <p:spPr>
          <a:xfrm>
            <a:off x="5471357" y="3777149"/>
            <a:ext cx="636333" cy="615223"/>
          </a:xfrm>
          <a:prstGeom prst="ellipse">
            <a:avLst/>
          </a:prstGeom>
          <a:solidFill>
            <a:srgbClr val="BCA69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cilla" pitchFamily="2" charset="0"/>
              </a:rPr>
              <a:t>2</a:t>
            </a: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xmlns="" id="{76358903-9266-42F8-8BB6-A854CF591473}"/>
              </a:ext>
            </a:extLst>
          </p:cNvPr>
          <p:cNvSpPr/>
          <p:nvPr/>
        </p:nvSpPr>
        <p:spPr>
          <a:xfrm>
            <a:off x="6846010" y="4476744"/>
            <a:ext cx="636333" cy="615223"/>
          </a:xfrm>
          <a:prstGeom prst="ellipse">
            <a:avLst/>
          </a:prstGeom>
          <a:solidFill>
            <a:srgbClr val="9B7C6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cilla" pitchFamily="2" charset="0"/>
              </a:rPr>
              <a:t>3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xmlns="" id="{AE6CEB8A-6260-4251-A312-3FAA02184B0D}"/>
              </a:ext>
            </a:extLst>
          </p:cNvPr>
          <p:cNvSpPr txBox="1"/>
          <p:nvPr/>
        </p:nvSpPr>
        <p:spPr>
          <a:xfrm>
            <a:off x="1708031" y="1709005"/>
            <a:ext cx="408871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Penelitian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ini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bermanfaat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untuk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mengidentifikasi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kualitas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biji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kakao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melalui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pengolahan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citra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sehingga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dapat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membantu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para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petani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mengetahui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mana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biji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kakao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yang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baik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dan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yang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tidak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baik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xmlns="" id="{D92EDB18-49C4-4B21-95EF-8B98957DFFB2}"/>
              </a:ext>
            </a:extLst>
          </p:cNvPr>
          <p:cNvSpPr txBox="1"/>
          <p:nvPr/>
        </p:nvSpPr>
        <p:spPr>
          <a:xfrm>
            <a:off x="6498289" y="5520434"/>
            <a:ext cx="375318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Sebuah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sistem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yang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bisa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membantu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para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petani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dalam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mengidentifikasi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kualitas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biji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kakao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baik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dan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tidak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baik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. 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xmlns="" id="{8405A419-1EAA-40D7-AE0B-C65F64823F98}"/>
              </a:ext>
            </a:extLst>
          </p:cNvPr>
          <p:cNvSpPr txBox="1"/>
          <p:nvPr/>
        </p:nvSpPr>
        <p:spPr>
          <a:xfrm>
            <a:off x="1768236" y="4712749"/>
            <a:ext cx="357649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Pengembangan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sistem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identifikasi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kualitas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pada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biji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kakao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menggunakan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metode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Canny Edge Detection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dan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Klasifikasi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Support Vector Machine. Yang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menggunakan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Bahasa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Python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sebagai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bahasa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 </a:t>
            </a:r>
            <a:r>
              <a:rPr lang="en-US" altLang="id-ID" sz="1600" dirty="0" err="1" smtClean="0">
                <a:solidFill>
                  <a:srgbClr val="72573A"/>
                </a:solidFill>
                <a:latin typeface="Baar Sophia" panose="00000400000000000000" pitchFamily="2" charset="0"/>
              </a:rPr>
              <a:t>pemrograman</a:t>
            </a:r>
            <a:r>
              <a:rPr lang="en-US" altLang="id-ID" sz="1600" dirty="0" smtClean="0">
                <a:solidFill>
                  <a:srgbClr val="72573A"/>
                </a:solidFill>
                <a:latin typeface="Baar Sophia" panose="00000400000000000000" pitchFamily="2" charset="0"/>
              </a:rPr>
              <a:t>. </a:t>
            </a:r>
            <a:endParaRPr lang="en-US" altLang="id-ID" sz="1600" dirty="0">
              <a:solidFill>
                <a:srgbClr val="72573A"/>
              </a:solidFill>
              <a:latin typeface="Baar Sophia" panose="00000400000000000000" pitchFamily="2" charset="0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xmlns="" id="{C9AF172B-8401-4825-9961-8BDE74E089CB}"/>
              </a:ext>
            </a:extLst>
          </p:cNvPr>
          <p:cNvSpPr txBox="1"/>
          <p:nvPr/>
        </p:nvSpPr>
        <p:spPr>
          <a:xfrm>
            <a:off x="3383069" y="573356"/>
            <a:ext cx="63331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Manfaat</a:t>
            </a:r>
            <a:r>
              <a:rPr lang="en-US" sz="3600" b="1" dirty="0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Penelitian</a:t>
            </a:r>
            <a:endParaRPr lang="en-US" sz="3600" b="1" dirty="0">
              <a:solidFill>
                <a:srgbClr val="785E47"/>
              </a:solidFill>
              <a:latin typeface="Amellinda Weddings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188" name="Shape 187"/>
          <p:cNvCxnSpPr>
            <a:stCxn id="178" idx="0"/>
            <a:endCxn id="182" idx="3"/>
          </p:cNvCxnSpPr>
          <p:nvPr/>
        </p:nvCxnSpPr>
        <p:spPr>
          <a:xfrm rot="16200000" flipV="1">
            <a:off x="6143560" y="2023914"/>
            <a:ext cx="191447" cy="885070"/>
          </a:xfrm>
          <a:prstGeom prst="curvedConnector2">
            <a:avLst/>
          </a:prstGeom>
          <a:ln w="28575">
            <a:solidFill>
              <a:srgbClr val="A4867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hape 189"/>
          <p:cNvCxnSpPr>
            <a:stCxn id="179" idx="2"/>
            <a:endCxn id="185" idx="3"/>
          </p:cNvCxnSpPr>
          <p:nvPr/>
        </p:nvCxnSpPr>
        <p:spPr>
          <a:xfrm rot="10800000" flipV="1">
            <a:off x="5344731" y="4084760"/>
            <a:ext cx="126627" cy="1535929"/>
          </a:xfrm>
          <a:prstGeom prst="curvedConnector3">
            <a:avLst>
              <a:gd name="adj1" fmla="val 50000"/>
            </a:avLst>
          </a:prstGeom>
          <a:ln w="28575">
            <a:solidFill>
              <a:srgbClr val="A4867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urved Connector 191"/>
          <p:cNvCxnSpPr>
            <a:stCxn id="180" idx="4"/>
            <a:endCxn id="183" idx="0"/>
          </p:cNvCxnSpPr>
          <p:nvPr/>
        </p:nvCxnSpPr>
        <p:spPr>
          <a:xfrm rot="16200000" flipH="1">
            <a:off x="7555295" y="4700848"/>
            <a:ext cx="428467" cy="1210703"/>
          </a:xfrm>
          <a:prstGeom prst="curvedConnector3">
            <a:avLst>
              <a:gd name="adj1" fmla="val 50000"/>
            </a:avLst>
          </a:prstGeom>
          <a:ln w="28575">
            <a:solidFill>
              <a:srgbClr val="A4867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2977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/>
      <p:bldP spid="183" grpId="0"/>
      <p:bldP spid="185" grpId="0"/>
      <p:bldP spid="18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7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Freeform: Shape 147">
            <a:extLst>
              <a:ext uri="{FF2B5EF4-FFF2-40B4-BE49-F238E27FC236}">
                <a16:creationId xmlns:a16="http://schemas.microsoft.com/office/drawing/2014/main" xmlns="" id="{9999A030-571A-4FF8-B11C-AF3BD60B6F28}"/>
              </a:ext>
            </a:extLst>
          </p:cNvPr>
          <p:cNvSpPr/>
          <p:nvPr/>
        </p:nvSpPr>
        <p:spPr>
          <a:xfrm>
            <a:off x="0" y="-502236"/>
            <a:ext cx="1527117" cy="7581887"/>
          </a:xfrm>
          <a:custGeom>
            <a:avLst/>
            <a:gdLst>
              <a:gd name="connsiteX0" fmla="*/ 0 w 1527117"/>
              <a:gd name="connsiteY0" fmla="*/ 0 h 7581887"/>
              <a:gd name="connsiteX1" fmla="*/ 1527117 w 1527117"/>
              <a:gd name="connsiteY1" fmla="*/ 0 h 7581887"/>
              <a:gd name="connsiteX2" fmla="*/ 1527117 w 1527117"/>
              <a:gd name="connsiteY2" fmla="*/ 1333854 h 7581887"/>
              <a:gd name="connsiteX3" fmla="*/ 651218 w 1527117"/>
              <a:gd name="connsiteY3" fmla="*/ 1333854 h 7581887"/>
              <a:gd name="connsiteX4" fmla="*/ 522502 w 1527117"/>
              <a:gd name="connsiteY4" fmla="*/ 1462570 h 7581887"/>
              <a:gd name="connsiteX5" fmla="*/ 522502 w 1527117"/>
              <a:gd name="connsiteY5" fmla="*/ 1977416 h 7581887"/>
              <a:gd name="connsiteX6" fmla="*/ 651218 w 1527117"/>
              <a:gd name="connsiteY6" fmla="*/ 2106132 h 7581887"/>
              <a:gd name="connsiteX7" fmla="*/ 1527117 w 1527117"/>
              <a:gd name="connsiteY7" fmla="*/ 2106132 h 7581887"/>
              <a:gd name="connsiteX8" fmla="*/ 1527117 w 1527117"/>
              <a:gd name="connsiteY8" fmla="*/ 7581887 h 7581887"/>
              <a:gd name="connsiteX9" fmla="*/ 0 w 1527117"/>
              <a:gd name="connsiteY9" fmla="*/ 7581887 h 75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7117" h="7581887">
                <a:moveTo>
                  <a:pt x="0" y="0"/>
                </a:moveTo>
                <a:lnTo>
                  <a:pt x="1527117" y="0"/>
                </a:lnTo>
                <a:lnTo>
                  <a:pt x="1527117" y="1333854"/>
                </a:lnTo>
                <a:lnTo>
                  <a:pt x="651218" y="1333854"/>
                </a:lnTo>
                <a:cubicBezTo>
                  <a:pt x="580130" y="1333854"/>
                  <a:pt x="522502" y="1391482"/>
                  <a:pt x="522502" y="1462570"/>
                </a:cubicBezTo>
                <a:lnTo>
                  <a:pt x="522502" y="1977416"/>
                </a:lnTo>
                <a:cubicBezTo>
                  <a:pt x="522502" y="2048504"/>
                  <a:pt x="580130" y="2106132"/>
                  <a:pt x="651218" y="2106132"/>
                </a:cubicBezTo>
                <a:lnTo>
                  <a:pt x="1527117" y="2106132"/>
                </a:lnTo>
                <a:lnTo>
                  <a:pt x="1527117" y="7581887"/>
                </a:lnTo>
                <a:lnTo>
                  <a:pt x="0" y="7581887"/>
                </a:lnTo>
                <a:close/>
              </a:path>
            </a:pathLst>
          </a:custGeom>
          <a:solidFill>
            <a:srgbClr val="9E7E67"/>
          </a:solidFill>
          <a:ln>
            <a:solidFill>
              <a:srgbClr val="9E7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9D80C753-9719-4F84-A0A7-136AC95AD2CD}"/>
              </a:ext>
            </a:extLst>
          </p:cNvPr>
          <p:cNvSpPr/>
          <p:nvPr/>
        </p:nvSpPr>
        <p:spPr>
          <a:xfrm>
            <a:off x="657094" y="925164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1</a:t>
            </a:r>
          </a:p>
        </p:txBody>
      </p:sp>
      <p:sp>
        <p:nvSpPr>
          <p:cNvPr id="155" name="Rectangle: Rounded Corners 154">
            <a:hlinkClick r:id="rId2" action="ppaction://hlinksldjump"/>
            <a:extLst>
              <a:ext uri="{FF2B5EF4-FFF2-40B4-BE49-F238E27FC236}">
                <a16:creationId xmlns:a16="http://schemas.microsoft.com/office/drawing/2014/main" xmlns="" id="{A4852EC7-943A-4467-B286-1D9882FF9C1A}"/>
              </a:ext>
            </a:extLst>
          </p:cNvPr>
          <p:cNvSpPr/>
          <p:nvPr/>
        </p:nvSpPr>
        <p:spPr>
          <a:xfrm>
            <a:off x="98860" y="3194389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3</a:t>
            </a:r>
          </a:p>
        </p:txBody>
      </p:sp>
      <p:sp>
        <p:nvSpPr>
          <p:cNvPr id="156" name="Rectangle: Rounded Corners 155">
            <a:hlinkClick r:id="rId2" action="ppaction://hlinksldjump"/>
            <a:extLst>
              <a:ext uri="{FF2B5EF4-FFF2-40B4-BE49-F238E27FC236}">
                <a16:creationId xmlns:a16="http://schemas.microsoft.com/office/drawing/2014/main" xmlns="" id="{0B1D7A02-A1E5-4107-B60B-843C9F1AAD01}"/>
              </a:ext>
            </a:extLst>
          </p:cNvPr>
          <p:cNvSpPr/>
          <p:nvPr/>
        </p:nvSpPr>
        <p:spPr>
          <a:xfrm>
            <a:off x="98860" y="5462852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5</a:t>
            </a:r>
          </a:p>
        </p:txBody>
      </p:sp>
      <p:sp>
        <p:nvSpPr>
          <p:cNvPr id="159" name="Rectangle: Rounded Corners 158">
            <a:hlinkClick r:id="rId3" action="ppaction://hlinksldjump"/>
            <a:extLst>
              <a:ext uri="{FF2B5EF4-FFF2-40B4-BE49-F238E27FC236}">
                <a16:creationId xmlns:a16="http://schemas.microsoft.com/office/drawing/2014/main" xmlns="" id="{B127496F-C5A7-4B5F-89CA-B33066811FD5}"/>
              </a:ext>
            </a:extLst>
          </p:cNvPr>
          <p:cNvSpPr/>
          <p:nvPr/>
        </p:nvSpPr>
        <p:spPr>
          <a:xfrm>
            <a:off x="98860" y="2060158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2</a:t>
            </a:r>
          </a:p>
        </p:txBody>
      </p:sp>
      <p:sp>
        <p:nvSpPr>
          <p:cNvPr id="160" name="Rectangle: Rounded Corners 159">
            <a:hlinkClick r:id="" action="ppaction://noaction"/>
            <a:extLst>
              <a:ext uri="{FF2B5EF4-FFF2-40B4-BE49-F238E27FC236}">
                <a16:creationId xmlns:a16="http://schemas.microsoft.com/office/drawing/2014/main" xmlns="" id="{413E3DCD-38DC-4034-8BEA-9D72A39236C4}"/>
              </a:ext>
            </a:extLst>
          </p:cNvPr>
          <p:cNvSpPr/>
          <p:nvPr/>
        </p:nvSpPr>
        <p:spPr>
          <a:xfrm>
            <a:off x="98860" y="4328620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4</a:t>
            </a:r>
          </a:p>
        </p:txBody>
      </p:sp>
      <p:pic>
        <p:nvPicPr>
          <p:cNvPr id="152" name="Picture 3">
            <a:extLst>
              <a:ext uri="{FF2B5EF4-FFF2-40B4-BE49-F238E27FC236}">
                <a16:creationId xmlns:a16="http://schemas.microsoft.com/office/drawing/2014/main" xmlns="" id="{1FE08E4E-E0F4-4F21-A040-B303D63285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p:blipFill>
        <p:spPr>
          <a:xfrm>
            <a:off x="10635870" y="-13256"/>
            <a:ext cx="1494240" cy="1653586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xmlns="" id="{C9AF172B-8401-4825-9961-8BDE74E089CB}"/>
              </a:ext>
            </a:extLst>
          </p:cNvPr>
          <p:cNvSpPr txBox="1"/>
          <p:nvPr/>
        </p:nvSpPr>
        <p:spPr>
          <a:xfrm>
            <a:off x="3383069" y="331814"/>
            <a:ext cx="63331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 smtClean="0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Penelitian</a:t>
            </a:r>
            <a:r>
              <a:rPr lang="en-US" sz="3600" b="1" dirty="0" smtClean="0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Terkait</a:t>
            </a:r>
            <a:endParaRPr lang="en-US" sz="3600" b="1" dirty="0">
              <a:solidFill>
                <a:srgbClr val="785E47"/>
              </a:solidFill>
              <a:latin typeface="Amellinda Weddings" pitchFamily="50" charset="0"/>
              <a:cs typeface="Times New Roman" panose="02020603050405020304" pitchFamily="18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81664AF5-6115-4479-93F9-89CBBC41006D}"/>
              </a:ext>
            </a:extLst>
          </p:cNvPr>
          <p:cNvSpPr/>
          <p:nvPr/>
        </p:nvSpPr>
        <p:spPr>
          <a:xfrm>
            <a:off x="2145545" y="4311633"/>
            <a:ext cx="753144" cy="757616"/>
          </a:xfrm>
          <a:prstGeom prst="ellipse">
            <a:avLst/>
          </a:prstGeom>
          <a:solidFill>
            <a:srgbClr val="9E8068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cilla" pitchFamily="2" charset="0"/>
              </a:rPr>
              <a:t>	4	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B8E7C1FB-6C99-4803-970A-7F0715F542C4}"/>
              </a:ext>
            </a:extLst>
          </p:cNvPr>
          <p:cNvSpPr/>
          <p:nvPr/>
        </p:nvSpPr>
        <p:spPr>
          <a:xfrm>
            <a:off x="2141997" y="1312296"/>
            <a:ext cx="753144" cy="757616"/>
          </a:xfrm>
          <a:prstGeom prst="ellipse">
            <a:avLst/>
          </a:prstGeom>
          <a:solidFill>
            <a:srgbClr val="BCA69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cilla" pitchFamily="2" charset="0"/>
              </a:rPr>
              <a:t>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23FC3BE7-1EF2-4520-A6C8-8CAB1711BB61}"/>
              </a:ext>
            </a:extLst>
          </p:cNvPr>
          <p:cNvSpPr/>
          <p:nvPr/>
        </p:nvSpPr>
        <p:spPr>
          <a:xfrm>
            <a:off x="2148527" y="3306248"/>
            <a:ext cx="753144" cy="757616"/>
          </a:xfrm>
          <a:prstGeom prst="ellipse">
            <a:avLst/>
          </a:prstGeom>
          <a:solidFill>
            <a:srgbClr val="A4867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cilla" pitchFamily="2" charset="0"/>
              </a:rPr>
              <a:t>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3BB6EE0E-9DA9-450B-B7A2-4F5384C2F713}"/>
              </a:ext>
            </a:extLst>
          </p:cNvPr>
          <p:cNvSpPr/>
          <p:nvPr/>
        </p:nvSpPr>
        <p:spPr>
          <a:xfrm>
            <a:off x="2133921" y="2246303"/>
            <a:ext cx="753144" cy="757616"/>
          </a:xfrm>
          <a:prstGeom prst="ellipse">
            <a:avLst/>
          </a:prstGeom>
          <a:solidFill>
            <a:srgbClr val="B69E8C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cilla" pitchFamily="2" charset="0"/>
              </a:rPr>
              <a:t>2</a:t>
            </a:r>
          </a:p>
        </p:txBody>
      </p:sp>
      <p:sp>
        <p:nvSpPr>
          <p:cNvPr id="37" name="Rectangle: Rounded Corners 199">
            <a:extLst>
              <a:ext uri="{FF2B5EF4-FFF2-40B4-BE49-F238E27FC236}">
                <a16:creationId xmlns:a16="http://schemas.microsoft.com/office/drawing/2014/main" xmlns="" id="{42C23AC0-E256-4EAB-93C0-0923C122DE47}"/>
              </a:ext>
            </a:extLst>
          </p:cNvPr>
          <p:cNvSpPr/>
          <p:nvPr/>
        </p:nvSpPr>
        <p:spPr>
          <a:xfrm>
            <a:off x="3350229" y="1348194"/>
            <a:ext cx="8519717" cy="764833"/>
          </a:xfrm>
          <a:prstGeom prst="roundRect">
            <a:avLst/>
          </a:prstGeom>
          <a:solidFill>
            <a:srgbClr val="9B7D65"/>
          </a:solidFill>
          <a:ln w="28575">
            <a:solidFill>
              <a:srgbClr val="9B7D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200">
            <a:extLst>
              <a:ext uri="{FF2B5EF4-FFF2-40B4-BE49-F238E27FC236}">
                <a16:creationId xmlns:a16="http://schemas.microsoft.com/office/drawing/2014/main" xmlns="" id="{A8D4E15D-0853-49B6-835D-E4B795A8A6AE}"/>
              </a:ext>
            </a:extLst>
          </p:cNvPr>
          <p:cNvSpPr/>
          <p:nvPr/>
        </p:nvSpPr>
        <p:spPr>
          <a:xfrm>
            <a:off x="3271366" y="1252389"/>
            <a:ext cx="8519717" cy="764833"/>
          </a:xfrm>
          <a:prstGeom prst="roundRect">
            <a:avLst/>
          </a:prstGeom>
          <a:solidFill>
            <a:schemeClr val="bg1"/>
          </a:solidFill>
          <a:ln>
            <a:solidFill>
              <a:srgbClr val="9B7D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ysClr val="windowText" lastClr="000000"/>
                </a:solidFill>
              </a:rPr>
              <a:t>Kristian</a:t>
            </a:r>
            <a:r>
              <a:rPr lang="en-US" dirty="0" smtClean="0">
                <a:solidFill>
                  <a:sysClr val="windowText" lastClr="000000"/>
                </a:solidFill>
              </a:rPr>
              <a:t>, </a:t>
            </a:r>
            <a:r>
              <a:rPr lang="en-US" dirty="0" err="1" smtClean="0">
                <a:solidFill>
                  <a:sysClr val="windowText" lastClr="000000"/>
                </a:solidFill>
              </a:rPr>
              <a:t>Tahun</a:t>
            </a:r>
            <a:r>
              <a:rPr lang="en-US" dirty="0" smtClean="0">
                <a:solidFill>
                  <a:sysClr val="windowText" lastClr="000000"/>
                </a:solidFill>
              </a:rPr>
              <a:t> 2019 </a:t>
            </a:r>
            <a:r>
              <a:rPr lang="en-US" dirty="0" err="1" smtClean="0">
                <a:solidFill>
                  <a:sysClr val="windowText" lastClr="000000"/>
                </a:solidFill>
              </a:rPr>
              <a:t>meneliti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</a:rPr>
              <a:t>tentang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</a:rPr>
              <a:t>Klasifikasi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</a:rPr>
              <a:t>Kualitas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</a:rPr>
              <a:t>Biji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</a:rPr>
              <a:t>Kakao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</a:rPr>
              <a:t>Menggunakan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</a:rPr>
              <a:t>Metode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i="1" dirty="0" smtClean="0">
                <a:solidFill>
                  <a:sysClr val="windowText" lastClr="000000"/>
                </a:solidFill>
              </a:rPr>
              <a:t>Support Vector Machine (SVM)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Rectangle: Rounded Corners 201">
            <a:extLst>
              <a:ext uri="{FF2B5EF4-FFF2-40B4-BE49-F238E27FC236}">
                <a16:creationId xmlns:a16="http://schemas.microsoft.com/office/drawing/2014/main" xmlns="" id="{DBADE26B-48C8-464D-A00F-5EC7AC087D9C}"/>
              </a:ext>
            </a:extLst>
          </p:cNvPr>
          <p:cNvSpPr/>
          <p:nvPr/>
        </p:nvSpPr>
        <p:spPr>
          <a:xfrm>
            <a:off x="3370323" y="2333863"/>
            <a:ext cx="8519717" cy="764833"/>
          </a:xfrm>
          <a:prstGeom prst="roundRect">
            <a:avLst/>
          </a:prstGeom>
          <a:solidFill>
            <a:srgbClr val="9B7D65"/>
          </a:solidFill>
          <a:ln w="28575">
            <a:solidFill>
              <a:srgbClr val="9B7D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202">
            <a:extLst>
              <a:ext uri="{FF2B5EF4-FFF2-40B4-BE49-F238E27FC236}">
                <a16:creationId xmlns:a16="http://schemas.microsoft.com/office/drawing/2014/main" xmlns="" id="{C51F61E9-16FA-494B-9C16-D14B3ACA7871}"/>
              </a:ext>
            </a:extLst>
          </p:cNvPr>
          <p:cNvSpPr/>
          <p:nvPr/>
        </p:nvSpPr>
        <p:spPr>
          <a:xfrm>
            <a:off x="3291460" y="2238058"/>
            <a:ext cx="8519717" cy="764833"/>
          </a:xfrm>
          <a:prstGeom prst="roundRect">
            <a:avLst/>
          </a:prstGeom>
          <a:solidFill>
            <a:schemeClr val="bg1"/>
          </a:solidFill>
          <a:ln>
            <a:solidFill>
              <a:srgbClr val="9B7D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Batubara</a:t>
            </a:r>
            <a:r>
              <a:rPr lang="en-US" dirty="0" smtClean="0">
                <a:solidFill>
                  <a:sysClr val="windowText" lastClr="000000"/>
                </a:solidFill>
              </a:rPr>
              <a:t>, </a:t>
            </a:r>
            <a:r>
              <a:rPr lang="en-US" dirty="0" err="1" smtClean="0">
                <a:solidFill>
                  <a:sysClr val="windowText" lastClr="000000"/>
                </a:solidFill>
              </a:rPr>
              <a:t>Tahun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smtClean="0">
                <a:solidFill>
                  <a:sysClr val="windowText" lastClr="000000"/>
                </a:solidFill>
              </a:rPr>
              <a:t>2020 </a:t>
            </a:r>
            <a:r>
              <a:rPr lang="en-US" dirty="0" err="1" smtClean="0">
                <a:solidFill>
                  <a:sysClr val="windowText" lastClr="000000"/>
                </a:solidFill>
              </a:rPr>
              <a:t>meneliti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</a:rPr>
              <a:t>tentang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</a:rPr>
              <a:t>perancangan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</a:rPr>
              <a:t>Aplikasi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</a:rPr>
              <a:t>Pengolahan</a:t>
            </a:r>
            <a:r>
              <a:rPr lang="en-US" dirty="0" smtClean="0">
                <a:solidFill>
                  <a:sysClr val="windowText" lastClr="000000"/>
                </a:solidFill>
              </a:rPr>
              <a:t> Citra Digital </a:t>
            </a:r>
            <a:r>
              <a:rPr lang="en-US" dirty="0" err="1" smtClean="0">
                <a:solidFill>
                  <a:sysClr val="windowText" lastClr="000000"/>
                </a:solidFill>
              </a:rPr>
              <a:t>Untuk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</a:rPr>
              <a:t>Menentukan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</a:rPr>
              <a:t>Bibit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</a:rPr>
              <a:t>Unggul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</a:rPr>
              <a:t>Biji</a:t>
            </a:r>
            <a:r>
              <a:rPr lang="en-US" dirty="0" smtClean="0">
                <a:solidFill>
                  <a:sysClr val="windowText" lastClr="000000"/>
                </a:solidFill>
              </a:rPr>
              <a:t> Kopi </a:t>
            </a:r>
            <a:r>
              <a:rPr lang="en-US" dirty="0" err="1" smtClean="0">
                <a:solidFill>
                  <a:sysClr val="windowText" lastClr="000000"/>
                </a:solidFill>
              </a:rPr>
              <a:t>dengan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</a:rPr>
              <a:t>Metode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i="1" dirty="0" smtClean="0">
                <a:solidFill>
                  <a:sysClr val="windowText" lastClr="000000"/>
                </a:solidFill>
              </a:rPr>
              <a:t>Canny Edge Detection.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angle: Rounded Corners 203">
            <a:extLst>
              <a:ext uri="{FF2B5EF4-FFF2-40B4-BE49-F238E27FC236}">
                <a16:creationId xmlns:a16="http://schemas.microsoft.com/office/drawing/2014/main" xmlns="" id="{DC3B289F-F1C6-4D3B-A548-A74CE55B4415}"/>
              </a:ext>
            </a:extLst>
          </p:cNvPr>
          <p:cNvSpPr/>
          <p:nvPr/>
        </p:nvSpPr>
        <p:spPr>
          <a:xfrm>
            <a:off x="3384929" y="3372546"/>
            <a:ext cx="8519717" cy="764833"/>
          </a:xfrm>
          <a:prstGeom prst="roundRect">
            <a:avLst/>
          </a:prstGeom>
          <a:solidFill>
            <a:srgbClr val="9B7D65"/>
          </a:solidFill>
          <a:ln w="28575">
            <a:solidFill>
              <a:srgbClr val="9B7D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204">
            <a:extLst>
              <a:ext uri="{FF2B5EF4-FFF2-40B4-BE49-F238E27FC236}">
                <a16:creationId xmlns:a16="http://schemas.microsoft.com/office/drawing/2014/main" xmlns="" id="{859956F6-A968-40E7-B31F-F1D9124DE9F6}"/>
              </a:ext>
            </a:extLst>
          </p:cNvPr>
          <p:cNvSpPr/>
          <p:nvPr/>
        </p:nvSpPr>
        <p:spPr>
          <a:xfrm>
            <a:off x="3306066" y="3276741"/>
            <a:ext cx="8519717" cy="764833"/>
          </a:xfrm>
          <a:prstGeom prst="roundRect">
            <a:avLst/>
          </a:prstGeom>
          <a:solidFill>
            <a:schemeClr val="bg1"/>
          </a:solidFill>
          <a:ln>
            <a:solidFill>
              <a:srgbClr val="9B7D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Winarto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Tahun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2021 </a:t>
            </a:r>
            <a:r>
              <a:rPr lang="en-US" dirty="0" err="1" smtClean="0">
                <a:solidFill>
                  <a:schemeClr val="tx1"/>
                </a:solidFill>
              </a:rPr>
              <a:t>meneliti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tentang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Implementasi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Arsitektur</a:t>
            </a:r>
            <a:r>
              <a:rPr lang="en-US" dirty="0" smtClean="0">
                <a:solidFill>
                  <a:schemeClr val="tx1"/>
                </a:solidFill>
              </a:rPr>
              <a:t> Inception Resnet-V2 </a:t>
            </a:r>
            <a:r>
              <a:rPr lang="en-US" dirty="0" err="1" smtClean="0">
                <a:solidFill>
                  <a:schemeClr val="tx1"/>
                </a:solidFill>
              </a:rPr>
              <a:t>untuk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Klasifikasi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Kualitas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Biji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Kakao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: Rounded Corners 205">
            <a:extLst>
              <a:ext uri="{FF2B5EF4-FFF2-40B4-BE49-F238E27FC236}">
                <a16:creationId xmlns:a16="http://schemas.microsoft.com/office/drawing/2014/main" xmlns="" id="{C13D1069-F473-4942-B4FE-E2A4CB59EC0B}"/>
              </a:ext>
            </a:extLst>
          </p:cNvPr>
          <p:cNvSpPr/>
          <p:nvPr/>
        </p:nvSpPr>
        <p:spPr>
          <a:xfrm>
            <a:off x="3429092" y="4407438"/>
            <a:ext cx="8519717" cy="764833"/>
          </a:xfrm>
          <a:prstGeom prst="roundRect">
            <a:avLst/>
          </a:prstGeom>
          <a:solidFill>
            <a:srgbClr val="9B7D65"/>
          </a:solidFill>
          <a:ln w="28575">
            <a:solidFill>
              <a:srgbClr val="9B7D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206">
            <a:extLst>
              <a:ext uri="{FF2B5EF4-FFF2-40B4-BE49-F238E27FC236}">
                <a16:creationId xmlns:a16="http://schemas.microsoft.com/office/drawing/2014/main" xmlns="" id="{FC56DE42-52E0-42F4-9943-5EC59F125386}"/>
              </a:ext>
            </a:extLst>
          </p:cNvPr>
          <p:cNvSpPr/>
          <p:nvPr/>
        </p:nvSpPr>
        <p:spPr>
          <a:xfrm>
            <a:off x="3350229" y="4311633"/>
            <a:ext cx="8519717" cy="764833"/>
          </a:xfrm>
          <a:prstGeom prst="roundRect">
            <a:avLst/>
          </a:prstGeom>
          <a:solidFill>
            <a:schemeClr val="bg1"/>
          </a:solidFill>
          <a:ln>
            <a:solidFill>
              <a:srgbClr val="9B7D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3760788" algn="l"/>
              </a:tabLst>
            </a:pPr>
            <a:r>
              <a:rPr lang="en-US" dirty="0" err="1" smtClean="0">
                <a:solidFill>
                  <a:schemeClr val="tx1"/>
                </a:solidFill>
              </a:rPr>
              <a:t>Maulana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Tahun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2022 </a:t>
            </a:r>
            <a:r>
              <a:rPr lang="en-US" dirty="0" err="1" smtClean="0">
                <a:solidFill>
                  <a:schemeClr val="tx1"/>
                </a:solidFill>
              </a:rPr>
              <a:t>meneliti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tentang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Identifikasi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Kualitas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Fisik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Biji</a:t>
            </a:r>
            <a:r>
              <a:rPr lang="en-US" dirty="0" smtClean="0">
                <a:solidFill>
                  <a:schemeClr val="tx1"/>
                </a:solidFill>
              </a:rPr>
              <a:t> Kopi </a:t>
            </a:r>
            <a:r>
              <a:rPr lang="en-US" dirty="0" err="1" smtClean="0">
                <a:solidFill>
                  <a:schemeClr val="tx1"/>
                </a:solidFill>
              </a:rPr>
              <a:t>Menggunakan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Teknologi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Pengolahan</a:t>
            </a:r>
            <a:r>
              <a:rPr lang="en-US" dirty="0" smtClean="0">
                <a:solidFill>
                  <a:schemeClr val="tx1"/>
                </a:solidFill>
              </a:rPr>
              <a:t> Citra </a:t>
            </a: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Metode</a:t>
            </a:r>
            <a:r>
              <a:rPr lang="en-US" dirty="0" smtClean="0">
                <a:solidFill>
                  <a:schemeClr val="tx1"/>
                </a:solidFill>
              </a:rPr>
              <a:t> Neural Network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xmlns="" id="{81664AF5-6115-4479-93F9-89CBBC41006D}"/>
              </a:ext>
            </a:extLst>
          </p:cNvPr>
          <p:cNvSpPr/>
          <p:nvPr/>
        </p:nvSpPr>
        <p:spPr>
          <a:xfrm>
            <a:off x="2159923" y="5326676"/>
            <a:ext cx="753144" cy="757616"/>
          </a:xfrm>
          <a:prstGeom prst="ellipse">
            <a:avLst/>
          </a:prstGeom>
          <a:solidFill>
            <a:srgbClr val="9E8068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cilla" pitchFamily="2" charset="0"/>
              </a:rPr>
              <a:t>	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cilla" pitchFamily="2" charset="0"/>
              </a:rPr>
              <a:t>5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cilla" pitchFamily="2" charset="0"/>
              </a:rPr>
              <a:t>	</a:t>
            </a:r>
          </a:p>
        </p:txBody>
      </p:sp>
      <p:sp>
        <p:nvSpPr>
          <p:cNvPr id="46" name="Rectangle: Rounded Corners 205">
            <a:extLst>
              <a:ext uri="{FF2B5EF4-FFF2-40B4-BE49-F238E27FC236}">
                <a16:creationId xmlns:a16="http://schemas.microsoft.com/office/drawing/2014/main" xmlns="" id="{C13D1069-F473-4942-B4FE-E2A4CB59EC0B}"/>
              </a:ext>
            </a:extLst>
          </p:cNvPr>
          <p:cNvSpPr/>
          <p:nvPr/>
        </p:nvSpPr>
        <p:spPr>
          <a:xfrm>
            <a:off x="3443470" y="5491493"/>
            <a:ext cx="8519717" cy="1202606"/>
          </a:xfrm>
          <a:prstGeom prst="roundRect">
            <a:avLst/>
          </a:prstGeom>
          <a:solidFill>
            <a:srgbClr val="9B7D65"/>
          </a:solidFill>
          <a:ln w="28575">
            <a:solidFill>
              <a:srgbClr val="9B7D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206">
            <a:extLst>
              <a:ext uri="{FF2B5EF4-FFF2-40B4-BE49-F238E27FC236}">
                <a16:creationId xmlns:a16="http://schemas.microsoft.com/office/drawing/2014/main" xmlns="" id="{FC56DE42-52E0-42F4-9943-5EC59F125386}"/>
              </a:ext>
            </a:extLst>
          </p:cNvPr>
          <p:cNvSpPr/>
          <p:nvPr/>
        </p:nvSpPr>
        <p:spPr>
          <a:xfrm>
            <a:off x="3364607" y="5326676"/>
            <a:ext cx="8519717" cy="1281158"/>
          </a:xfrm>
          <a:prstGeom prst="roundRect">
            <a:avLst/>
          </a:prstGeom>
          <a:solidFill>
            <a:schemeClr val="bg1"/>
          </a:solidFill>
          <a:ln>
            <a:solidFill>
              <a:srgbClr val="9B7D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3760788" algn="l"/>
              </a:tabLst>
            </a:pPr>
            <a:r>
              <a:rPr lang="en-US" dirty="0" err="1" smtClean="0">
                <a:solidFill>
                  <a:schemeClr val="tx1"/>
                </a:solidFill>
              </a:rPr>
              <a:t>puspita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Tahun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2022 </a:t>
            </a:r>
            <a:r>
              <a:rPr lang="en-US" dirty="0" err="1" smtClean="0">
                <a:solidFill>
                  <a:schemeClr val="tx1"/>
                </a:solidFill>
              </a:rPr>
              <a:t>meneliti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tentang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Aplikasi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Pendeteksi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Kelayakan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Penukaran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Uang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Kertas</a:t>
            </a:r>
            <a:r>
              <a:rPr lang="en-US" dirty="0" smtClean="0">
                <a:solidFill>
                  <a:schemeClr val="tx1"/>
                </a:solidFill>
              </a:rPr>
              <a:t> Rupiah </a:t>
            </a:r>
            <a:r>
              <a:rPr lang="en-US" dirty="0" err="1" smtClean="0">
                <a:solidFill>
                  <a:schemeClr val="tx1"/>
                </a:solidFill>
              </a:rPr>
              <a:t>Menggunakan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Fitur</a:t>
            </a:r>
            <a:r>
              <a:rPr lang="en-US" dirty="0" smtClean="0">
                <a:solidFill>
                  <a:schemeClr val="tx1"/>
                </a:solidFill>
              </a:rPr>
              <a:t> Canny Edge Detection, </a:t>
            </a:r>
            <a:r>
              <a:rPr lang="en-US" dirty="0" err="1" smtClean="0">
                <a:solidFill>
                  <a:schemeClr val="tx1"/>
                </a:solidFill>
              </a:rPr>
              <a:t>Fitur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Glcm</a:t>
            </a:r>
            <a:r>
              <a:rPr lang="en-US" dirty="0" smtClean="0">
                <a:solidFill>
                  <a:schemeClr val="tx1"/>
                </a:solidFill>
              </a:rPr>
              <a:t>, Dan </a:t>
            </a:r>
            <a:r>
              <a:rPr lang="en-US" dirty="0" err="1" smtClean="0">
                <a:solidFill>
                  <a:schemeClr val="tx1"/>
                </a:solidFill>
              </a:rPr>
              <a:t>Fitur</a:t>
            </a:r>
            <a:r>
              <a:rPr lang="en-US" dirty="0" smtClean="0">
                <a:solidFill>
                  <a:schemeClr val="tx1"/>
                </a:solidFill>
              </a:rPr>
              <a:t> Histogram </a:t>
            </a:r>
            <a:r>
              <a:rPr lang="en-US" dirty="0" err="1" smtClean="0">
                <a:solidFill>
                  <a:schemeClr val="tx1"/>
                </a:solidFill>
              </a:rPr>
              <a:t>Hsv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Menggunakan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Metode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Klasifikasi</a:t>
            </a:r>
            <a:r>
              <a:rPr lang="en-US" dirty="0" smtClean="0">
                <a:solidFill>
                  <a:schemeClr val="tx1"/>
                </a:solidFill>
              </a:rPr>
              <a:t> Support Vector Machine (</a:t>
            </a:r>
            <a:r>
              <a:rPr lang="en-US" dirty="0" err="1" smtClean="0">
                <a:solidFill>
                  <a:schemeClr val="tx1"/>
                </a:solidFill>
              </a:rPr>
              <a:t>Svm</a:t>
            </a:r>
            <a:r>
              <a:rPr lang="en-US" dirty="0" smtClean="0">
                <a:solidFill>
                  <a:schemeClr val="tx1"/>
                </a:solidFill>
              </a:rPr>
              <a:t>) </a:t>
            </a:r>
            <a:r>
              <a:rPr lang="en-US" dirty="0" err="1" smtClean="0">
                <a:solidFill>
                  <a:schemeClr val="tx1"/>
                </a:solidFill>
              </a:rPr>
              <a:t>Untuk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Perangkat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977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7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roup 28">
            <a:extLst>
              <a:ext uri="{FF2B5EF4-FFF2-40B4-BE49-F238E27FC236}">
                <a16:creationId xmlns:a16="http://schemas.microsoft.com/office/drawing/2014/main" xmlns="" id="{D3999B96-A97D-48BE-BF26-0DD4F89A2DF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1999" cy="6857999"/>
            <a:chOff x="389475" y="404047"/>
            <a:chExt cx="12173953" cy="6392365"/>
          </a:xfrm>
        </p:grpSpPr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xmlns="" id="{26835A50-19F2-41D9-9465-E3DEBEDF76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50" y="409573"/>
              <a:ext cx="6253487" cy="3321180"/>
              <a:chOff x="0" y="0"/>
              <a:chExt cx="12192000" cy="6858000"/>
            </a:xfrm>
          </p:grpSpPr>
          <p:grpSp>
            <p:nvGrpSpPr>
              <p:cNvPr id="399" name="Group 24">
                <a:extLst>
                  <a:ext uri="{FF2B5EF4-FFF2-40B4-BE49-F238E27FC236}">
                    <a16:creationId xmlns:a16="http://schemas.microsoft.com/office/drawing/2014/main" xmlns="" id="{E865E8C6-30D7-4C44-B141-C582CD1C67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412" name="Straight Connector 411">
                  <a:extLst>
                    <a:ext uri="{FF2B5EF4-FFF2-40B4-BE49-F238E27FC236}">
                      <a16:creationId xmlns:a16="http://schemas.microsoft.com/office/drawing/2014/main" xmlns="" id="{8E6639D7-A0DE-4AE8-9A3D-2051C4A3E554}"/>
                    </a:ext>
                  </a:extLst>
                </p:cNvPr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Connector 412">
                  <a:extLst>
                    <a:ext uri="{FF2B5EF4-FFF2-40B4-BE49-F238E27FC236}">
                      <a16:creationId xmlns:a16="http://schemas.microsoft.com/office/drawing/2014/main" xmlns="" id="{E56B2334-702A-47ED-AE5F-9DA2E5B90548}"/>
                    </a:ext>
                  </a:extLst>
                </p:cNvPr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>
                  <a:extLst>
                    <a:ext uri="{FF2B5EF4-FFF2-40B4-BE49-F238E27FC236}">
                      <a16:creationId xmlns:a16="http://schemas.microsoft.com/office/drawing/2014/main" xmlns="" id="{848DE76B-9BCE-46AD-BE3E-77D5BBF3C571}"/>
                    </a:ext>
                  </a:extLst>
                </p:cNvPr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Connector 414">
                  <a:extLst>
                    <a:ext uri="{FF2B5EF4-FFF2-40B4-BE49-F238E27FC236}">
                      <a16:creationId xmlns:a16="http://schemas.microsoft.com/office/drawing/2014/main" xmlns="" id="{CAF878A3-C7D5-49D4-817A-E33AC5576F27}"/>
                    </a:ext>
                  </a:extLst>
                </p:cNvPr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Connector 415">
                  <a:extLst>
                    <a:ext uri="{FF2B5EF4-FFF2-40B4-BE49-F238E27FC236}">
                      <a16:creationId xmlns:a16="http://schemas.microsoft.com/office/drawing/2014/main" xmlns="" id="{6A7959A5-5B4D-4BA0-990E-605B076DFA71}"/>
                    </a:ext>
                  </a:extLst>
                </p:cNvPr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>
                  <a:extLst>
                    <a:ext uri="{FF2B5EF4-FFF2-40B4-BE49-F238E27FC236}">
                      <a16:creationId xmlns:a16="http://schemas.microsoft.com/office/drawing/2014/main" xmlns="" id="{0C71BC02-EFCC-4735-894D-4A1C8941259E}"/>
                    </a:ext>
                  </a:extLst>
                </p:cNvPr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Straight Connector 417">
                  <a:extLst>
                    <a:ext uri="{FF2B5EF4-FFF2-40B4-BE49-F238E27FC236}">
                      <a16:creationId xmlns:a16="http://schemas.microsoft.com/office/drawing/2014/main" xmlns="" id="{E929CFB1-B9FF-493E-B587-845BB47CFDA6}"/>
                    </a:ext>
                  </a:extLst>
                </p:cNvPr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418">
                  <a:extLst>
                    <a:ext uri="{FF2B5EF4-FFF2-40B4-BE49-F238E27FC236}">
                      <a16:creationId xmlns:a16="http://schemas.microsoft.com/office/drawing/2014/main" xmlns="" id="{13DA8CC4-708E-4856-B2BA-ADAD07A71EE5}"/>
                    </a:ext>
                  </a:extLst>
                </p:cNvPr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>
                  <a:extLst>
                    <a:ext uri="{FF2B5EF4-FFF2-40B4-BE49-F238E27FC236}">
                      <a16:creationId xmlns:a16="http://schemas.microsoft.com/office/drawing/2014/main" xmlns="" id="{DC7570B2-B9E1-4C4E-B81E-2064A487FE0D}"/>
                    </a:ext>
                  </a:extLst>
                </p:cNvPr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>
                  <a:extLst>
                    <a:ext uri="{FF2B5EF4-FFF2-40B4-BE49-F238E27FC236}">
                      <a16:creationId xmlns:a16="http://schemas.microsoft.com/office/drawing/2014/main" xmlns="" id="{B30960C2-26B7-4C3E-A506-0270A074D9FB}"/>
                    </a:ext>
                  </a:extLst>
                </p:cNvPr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Straight Connector 421">
                  <a:extLst>
                    <a:ext uri="{FF2B5EF4-FFF2-40B4-BE49-F238E27FC236}">
                      <a16:creationId xmlns:a16="http://schemas.microsoft.com/office/drawing/2014/main" xmlns="" id="{D8187891-0642-4F5E-B3CF-E46666AC40CB}"/>
                    </a:ext>
                  </a:extLst>
                </p:cNvPr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Straight Connector 422">
                  <a:extLst>
                    <a:ext uri="{FF2B5EF4-FFF2-40B4-BE49-F238E27FC236}">
                      <a16:creationId xmlns:a16="http://schemas.microsoft.com/office/drawing/2014/main" xmlns="" id="{9037B019-A484-4726-80AD-CDA4DF0CC23D}"/>
                    </a:ext>
                  </a:extLst>
                </p:cNvPr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>
                  <a:extLst>
                    <a:ext uri="{FF2B5EF4-FFF2-40B4-BE49-F238E27FC236}">
                      <a16:creationId xmlns:a16="http://schemas.microsoft.com/office/drawing/2014/main" xmlns="" id="{15921A3C-626F-460E-AC4E-6BA983643DCD}"/>
                    </a:ext>
                  </a:extLst>
                </p:cNvPr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Connector 424">
                  <a:extLst>
                    <a:ext uri="{FF2B5EF4-FFF2-40B4-BE49-F238E27FC236}">
                      <a16:creationId xmlns:a16="http://schemas.microsoft.com/office/drawing/2014/main" xmlns="" id="{178DB947-6282-40FB-8763-AE3F9557AAAE}"/>
                    </a:ext>
                  </a:extLst>
                </p:cNvPr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>
                  <a:extLst>
                    <a:ext uri="{FF2B5EF4-FFF2-40B4-BE49-F238E27FC236}">
                      <a16:creationId xmlns:a16="http://schemas.microsoft.com/office/drawing/2014/main" xmlns="" id="{2653A389-0D90-47D6-8E02-A40E5574F129}"/>
                    </a:ext>
                  </a:extLst>
                </p:cNvPr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xmlns="" id="{F570EAEA-2039-4258-9EC2-C25F42A7BBA2}"/>
                    </a:ext>
                  </a:extLst>
                </p:cNvPr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:a16="http://schemas.microsoft.com/office/drawing/2014/main" xmlns="" id="{B541D0F0-DE4C-40E5-9417-E4ABD32B1485}"/>
                    </a:ext>
                  </a:extLst>
                </p:cNvPr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:a16="http://schemas.microsoft.com/office/drawing/2014/main" xmlns="" id="{1FB22224-744F-4461-939A-9DD19D4AA1C2}"/>
                    </a:ext>
                  </a:extLst>
                </p:cNvPr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Connector 429">
                  <a:extLst>
                    <a:ext uri="{FF2B5EF4-FFF2-40B4-BE49-F238E27FC236}">
                      <a16:creationId xmlns:a16="http://schemas.microsoft.com/office/drawing/2014/main" xmlns="" id="{EF16CFC8-83CC-466C-831B-5290E07AC7EE}"/>
                    </a:ext>
                  </a:extLst>
                </p:cNvPr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>
                  <a:extLst>
                    <a:ext uri="{FF2B5EF4-FFF2-40B4-BE49-F238E27FC236}">
                      <a16:creationId xmlns:a16="http://schemas.microsoft.com/office/drawing/2014/main" xmlns="" id="{33DE36CD-6F85-4E59-BC3A-A1CFC1E50277}"/>
                    </a:ext>
                  </a:extLst>
                </p:cNvPr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0" name="Group 46">
                <a:extLst>
                  <a:ext uri="{FF2B5EF4-FFF2-40B4-BE49-F238E27FC236}">
                    <a16:creationId xmlns:a16="http://schemas.microsoft.com/office/drawing/2014/main" xmlns="" id="{0E82FE5A-8B7D-4B12-B015-03E2D220E5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01" name="Straight Connector 400">
                  <a:extLst>
                    <a:ext uri="{FF2B5EF4-FFF2-40B4-BE49-F238E27FC236}">
                      <a16:creationId xmlns:a16="http://schemas.microsoft.com/office/drawing/2014/main" xmlns="" id="{E069AC3D-22D6-439B-B249-00C960D7EC5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>
                  <a:extLst>
                    <a:ext uri="{FF2B5EF4-FFF2-40B4-BE49-F238E27FC236}">
                      <a16:creationId xmlns:a16="http://schemas.microsoft.com/office/drawing/2014/main" xmlns="" id="{4E9E93E2-B6F5-4F9B-B8E3-0B09766ED60B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Straight Connector 402">
                  <a:extLst>
                    <a:ext uri="{FF2B5EF4-FFF2-40B4-BE49-F238E27FC236}">
                      <a16:creationId xmlns:a16="http://schemas.microsoft.com/office/drawing/2014/main" xmlns="" id="{A81868A6-5AC7-45EC-9CA7-767FB163461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>
                  <a:extLst>
                    <a:ext uri="{FF2B5EF4-FFF2-40B4-BE49-F238E27FC236}">
                      <a16:creationId xmlns:a16="http://schemas.microsoft.com/office/drawing/2014/main" xmlns="" id="{A4B31377-F5E9-46D4-95F6-98B01E0E934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:a16="http://schemas.microsoft.com/office/drawing/2014/main" xmlns="" id="{76F94BC5-DD9E-4481-8B31-A794502318A9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>
                  <a:extLst>
                    <a:ext uri="{FF2B5EF4-FFF2-40B4-BE49-F238E27FC236}">
                      <a16:creationId xmlns:a16="http://schemas.microsoft.com/office/drawing/2014/main" xmlns="" id="{EA4D30C9-CC92-4C07-94FC-742D6A63BA46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Straight Connector 406">
                  <a:extLst>
                    <a:ext uri="{FF2B5EF4-FFF2-40B4-BE49-F238E27FC236}">
                      <a16:creationId xmlns:a16="http://schemas.microsoft.com/office/drawing/2014/main" xmlns="" id="{B523A81D-0EB4-4DCB-863A-F47591AEB33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344770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>
                  <a:extLst>
                    <a:ext uri="{FF2B5EF4-FFF2-40B4-BE49-F238E27FC236}">
                      <a16:creationId xmlns:a16="http://schemas.microsoft.com/office/drawing/2014/main" xmlns="" id="{6C38961E-835C-49FF-9725-A5C1D31EEE4F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Straight Connector 408">
                  <a:extLst>
                    <a:ext uri="{FF2B5EF4-FFF2-40B4-BE49-F238E27FC236}">
                      <a16:creationId xmlns:a16="http://schemas.microsoft.com/office/drawing/2014/main" xmlns="" id="{26530674-8BE5-4ECB-8333-78A585AC0423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>
                  <a:extLst>
                    <a:ext uri="{FF2B5EF4-FFF2-40B4-BE49-F238E27FC236}">
                      <a16:creationId xmlns:a16="http://schemas.microsoft.com/office/drawing/2014/main" xmlns="" id="{45744AD2-64AC-45D7-8A00-C6421067341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>
                  <a:extLst>
                    <a:ext uri="{FF2B5EF4-FFF2-40B4-BE49-F238E27FC236}">
                      <a16:creationId xmlns:a16="http://schemas.microsoft.com/office/drawing/2014/main" xmlns="" id="{1BD9C0D7-719D-4783-9BC3-51034E2D103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xmlns="" id="{5ED5B4C1-5C20-4BB7-96B6-A67A9BE23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366" name="Group 49">
                <a:extLst>
                  <a:ext uri="{FF2B5EF4-FFF2-40B4-BE49-F238E27FC236}">
                    <a16:creationId xmlns:a16="http://schemas.microsoft.com/office/drawing/2014/main" xmlns="" id="{29E78E16-3978-4FC7-BD9E-3C69F57938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xmlns="" id="{CBE3E6BB-CB06-47FC-936A-4BD01E35CF60}"/>
                    </a:ext>
                  </a:extLst>
                </p:cNvPr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Connector 379">
                  <a:extLst>
                    <a:ext uri="{FF2B5EF4-FFF2-40B4-BE49-F238E27FC236}">
                      <a16:creationId xmlns:a16="http://schemas.microsoft.com/office/drawing/2014/main" xmlns="" id="{FC6950A6-75BA-4D56-980D-0B51668D0709}"/>
                    </a:ext>
                  </a:extLst>
                </p:cNvPr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>
                  <a:extLst>
                    <a:ext uri="{FF2B5EF4-FFF2-40B4-BE49-F238E27FC236}">
                      <a16:creationId xmlns:a16="http://schemas.microsoft.com/office/drawing/2014/main" xmlns="" id="{8C39F45F-E794-4650-92FA-3C27E5081735}"/>
                    </a:ext>
                  </a:extLst>
                </p:cNvPr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xmlns="" id="{8B083532-75CC-453E-8681-D5C2DC909CAC}"/>
                    </a:ext>
                  </a:extLst>
                </p:cNvPr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>
                  <a:extLst>
                    <a:ext uri="{FF2B5EF4-FFF2-40B4-BE49-F238E27FC236}">
                      <a16:creationId xmlns:a16="http://schemas.microsoft.com/office/drawing/2014/main" xmlns="" id="{7483248B-AC61-4133-A512-69C8581E45A0}"/>
                    </a:ext>
                  </a:extLst>
                </p:cNvPr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>
                  <a:extLst>
                    <a:ext uri="{FF2B5EF4-FFF2-40B4-BE49-F238E27FC236}">
                      <a16:creationId xmlns:a16="http://schemas.microsoft.com/office/drawing/2014/main" xmlns="" id="{9C55CE46-D9B4-4C86-B346-F48EFFBB1FFF}"/>
                    </a:ext>
                  </a:extLst>
                </p:cNvPr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xmlns="" id="{A759858D-B339-4288-AE48-DB0B8B387882}"/>
                    </a:ext>
                  </a:extLst>
                </p:cNvPr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xmlns="" id="{40B30F94-FB12-43AC-B677-A7C6F16B6458}"/>
                    </a:ext>
                  </a:extLst>
                </p:cNvPr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xmlns="" id="{BBB774D9-2330-4567-85F9-B9397E9F1923}"/>
                    </a:ext>
                  </a:extLst>
                </p:cNvPr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>
                  <a:extLst>
                    <a:ext uri="{FF2B5EF4-FFF2-40B4-BE49-F238E27FC236}">
                      <a16:creationId xmlns:a16="http://schemas.microsoft.com/office/drawing/2014/main" xmlns="" id="{6DD7FFFD-DFC2-48F0-A64B-01EFBABB8B5F}"/>
                    </a:ext>
                  </a:extLst>
                </p:cNvPr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xmlns="" id="{3976199B-1EFC-41B0-B497-E4AE7E93D4B9}"/>
                    </a:ext>
                  </a:extLst>
                </p:cNvPr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xmlns="" id="{73DDBFCE-A47C-41FC-82CF-FD307E0B7167}"/>
                    </a:ext>
                  </a:extLst>
                </p:cNvPr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xmlns="" id="{B089C4F9-C5BC-4761-9047-D00D5906F10B}"/>
                    </a:ext>
                  </a:extLst>
                </p:cNvPr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>
                  <a:extLst>
                    <a:ext uri="{FF2B5EF4-FFF2-40B4-BE49-F238E27FC236}">
                      <a16:creationId xmlns:a16="http://schemas.microsoft.com/office/drawing/2014/main" xmlns="" id="{65E42552-F30D-41A2-9721-8B87844BDF0E}"/>
                    </a:ext>
                  </a:extLst>
                </p:cNvPr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xmlns="" id="{3B39A3CB-6C80-40E5-BD76-A6A1742B1BAF}"/>
                    </a:ext>
                  </a:extLst>
                </p:cNvPr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xmlns="" id="{C332CE47-647C-4EBF-BFA4-4B5E12F79E7D}"/>
                    </a:ext>
                  </a:extLst>
                </p:cNvPr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>
                  <a:extLst>
                    <a:ext uri="{FF2B5EF4-FFF2-40B4-BE49-F238E27FC236}">
                      <a16:creationId xmlns:a16="http://schemas.microsoft.com/office/drawing/2014/main" xmlns="" id="{38A68C4D-02A5-444C-AADD-D177EA1CCB2E}"/>
                    </a:ext>
                  </a:extLst>
                </p:cNvPr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>
                  <a:extLst>
                    <a:ext uri="{FF2B5EF4-FFF2-40B4-BE49-F238E27FC236}">
                      <a16:creationId xmlns:a16="http://schemas.microsoft.com/office/drawing/2014/main" xmlns="" id="{739A9A5A-24FA-4449-9F7D-43C6993BA2B9}"/>
                    </a:ext>
                  </a:extLst>
                </p:cNvPr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>
                  <a:extLst>
                    <a:ext uri="{FF2B5EF4-FFF2-40B4-BE49-F238E27FC236}">
                      <a16:creationId xmlns:a16="http://schemas.microsoft.com/office/drawing/2014/main" xmlns="" id="{088982CA-68DB-487F-B3B7-8189FB4C3F84}"/>
                    </a:ext>
                  </a:extLst>
                </p:cNvPr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xmlns="" id="{E5A3C701-C29E-426A-8ADF-9EC969B23309}"/>
                    </a:ext>
                  </a:extLst>
                </p:cNvPr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7" name="Group 50">
                <a:extLst>
                  <a:ext uri="{FF2B5EF4-FFF2-40B4-BE49-F238E27FC236}">
                    <a16:creationId xmlns:a16="http://schemas.microsoft.com/office/drawing/2014/main" xmlns="" id="{2BF7C968-E7CD-4D33-AE75-7617BD2D37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xmlns="" id="{6C0C1B99-DE71-4B58-A57F-6E61880F23A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:a16="http://schemas.microsoft.com/office/drawing/2014/main" xmlns="" id="{1B2E0FD6-7115-4959-8B56-CC60C86F10C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Connector 369">
                  <a:extLst>
                    <a:ext uri="{FF2B5EF4-FFF2-40B4-BE49-F238E27FC236}">
                      <a16:creationId xmlns:a16="http://schemas.microsoft.com/office/drawing/2014/main" xmlns="" id="{901EB986-FE54-4F95-97B2-46449E149616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xmlns="" id="{DA2A34B2-9C11-47CF-9AD0-8D6F03B7DCF1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xmlns="" id="{49AA9139-347D-4122-B05B-B4AB7B9559B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xmlns="" id="{9F345BBA-7EB6-44CC-962E-D6C929B9383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xmlns="" id="{28CB628C-D725-4C40-839A-5814BA11DABA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:a16="http://schemas.microsoft.com/office/drawing/2014/main" xmlns="" id="{3BC96FF9-37FB-4C79-99B0-094CAC78097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xmlns="" id="{3607EEA2-92B0-47A2-8AA0-A179558851C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xmlns="" id="{F950134B-D916-4055-872C-C3A296A8598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xmlns="" id="{E001A433-FC8C-414B-B94A-C843F9A6556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8" name="Group 82">
              <a:extLst>
                <a:ext uri="{FF2B5EF4-FFF2-40B4-BE49-F238E27FC236}">
                  <a16:creationId xmlns:a16="http://schemas.microsoft.com/office/drawing/2014/main" xmlns="" id="{29B65178-000E-4D5B-AF78-014B016B8F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9941" y="404047"/>
              <a:ext cx="6253487" cy="3321180"/>
              <a:chOff x="0" y="0"/>
              <a:chExt cx="12192000" cy="6858000"/>
            </a:xfrm>
          </p:grpSpPr>
          <p:grpSp>
            <p:nvGrpSpPr>
              <p:cNvPr id="333" name="Group 83">
                <a:extLst>
                  <a:ext uri="{FF2B5EF4-FFF2-40B4-BE49-F238E27FC236}">
                    <a16:creationId xmlns:a16="http://schemas.microsoft.com/office/drawing/2014/main" xmlns="" id="{24DF130E-0F42-4312-AC64-EB9DE16CF2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46" name="Straight Connector 345">
                  <a:extLst>
                    <a:ext uri="{FF2B5EF4-FFF2-40B4-BE49-F238E27FC236}">
                      <a16:creationId xmlns:a16="http://schemas.microsoft.com/office/drawing/2014/main" xmlns="" id="{018DE405-5BCC-4E3F-937C-006691A92162}"/>
                    </a:ext>
                  </a:extLst>
                </p:cNvPr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>
                  <a:extLst>
                    <a:ext uri="{FF2B5EF4-FFF2-40B4-BE49-F238E27FC236}">
                      <a16:creationId xmlns:a16="http://schemas.microsoft.com/office/drawing/2014/main" xmlns="" id="{0E383E83-5519-4846-8E45-77B57CDEC37B}"/>
                    </a:ext>
                  </a:extLst>
                </p:cNvPr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Connector 347">
                  <a:extLst>
                    <a:ext uri="{FF2B5EF4-FFF2-40B4-BE49-F238E27FC236}">
                      <a16:creationId xmlns:a16="http://schemas.microsoft.com/office/drawing/2014/main" xmlns="" id="{C11F698A-F29D-41AF-A4BE-46329935670F}"/>
                    </a:ext>
                  </a:extLst>
                </p:cNvPr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Straight Connector 348">
                  <a:extLst>
                    <a:ext uri="{FF2B5EF4-FFF2-40B4-BE49-F238E27FC236}">
                      <a16:creationId xmlns:a16="http://schemas.microsoft.com/office/drawing/2014/main" xmlns="" id="{207E3613-10E5-4396-950C-2836F43B0A21}"/>
                    </a:ext>
                  </a:extLst>
                </p:cNvPr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>
                  <a:extLst>
                    <a:ext uri="{FF2B5EF4-FFF2-40B4-BE49-F238E27FC236}">
                      <a16:creationId xmlns:a16="http://schemas.microsoft.com/office/drawing/2014/main" xmlns="" id="{1B22A01A-E625-4677-8F4E-2B18A2E61E00}"/>
                    </a:ext>
                  </a:extLst>
                </p:cNvPr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>
                  <a:extLst>
                    <a:ext uri="{FF2B5EF4-FFF2-40B4-BE49-F238E27FC236}">
                      <a16:creationId xmlns:a16="http://schemas.microsoft.com/office/drawing/2014/main" xmlns="" id="{EF74C93A-BE6A-4379-A62E-DC777700A8A9}"/>
                    </a:ext>
                  </a:extLst>
                </p:cNvPr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>
                  <a:extLst>
                    <a:ext uri="{FF2B5EF4-FFF2-40B4-BE49-F238E27FC236}">
                      <a16:creationId xmlns:a16="http://schemas.microsoft.com/office/drawing/2014/main" xmlns="" id="{7ADD1DD5-3FFD-4521-AD07-D3615803132D}"/>
                    </a:ext>
                  </a:extLst>
                </p:cNvPr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Connector 352">
                  <a:extLst>
                    <a:ext uri="{FF2B5EF4-FFF2-40B4-BE49-F238E27FC236}">
                      <a16:creationId xmlns:a16="http://schemas.microsoft.com/office/drawing/2014/main" xmlns="" id="{D474E7C1-F940-4BE1-A720-028995C4F3E6}"/>
                    </a:ext>
                  </a:extLst>
                </p:cNvPr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Straight Connector 353">
                  <a:extLst>
                    <a:ext uri="{FF2B5EF4-FFF2-40B4-BE49-F238E27FC236}">
                      <a16:creationId xmlns:a16="http://schemas.microsoft.com/office/drawing/2014/main" xmlns="" id="{031162BC-0C56-4708-9C95-0B38C0CC3F41}"/>
                    </a:ext>
                  </a:extLst>
                </p:cNvPr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Connector 354">
                  <a:extLst>
                    <a:ext uri="{FF2B5EF4-FFF2-40B4-BE49-F238E27FC236}">
                      <a16:creationId xmlns:a16="http://schemas.microsoft.com/office/drawing/2014/main" xmlns="" id="{28E060BC-036C-49BD-A71C-FCE5C94D80E1}"/>
                    </a:ext>
                  </a:extLst>
                </p:cNvPr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355">
                  <a:extLst>
                    <a:ext uri="{FF2B5EF4-FFF2-40B4-BE49-F238E27FC236}">
                      <a16:creationId xmlns:a16="http://schemas.microsoft.com/office/drawing/2014/main" xmlns="" id="{718DD77C-1520-4CBD-BADA-31FAE9C3F618}"/>
                    </a:ext>
                  </a:extLst>
                </p:cNvPr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xmlns="" id="{867F43C2-909A-438A-85A3-4E3C9BEAD751}"/>
                    </a:ext>
                  </a:extLst>
                </p:cNvPr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xmlns="" id="{13883F73-B18F-4C23-9330-88E066E8492D}"/>
                    </a:ext>
                  </a:extLst>
                </p:cNvPr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>
                  <a:extLst>
                    <a:ext uri="{FF2B5EF4-FFF2-40B4-BE49-F238E27FC236}">
                      <a16:creationId xmlns:a16="http://schemas.microsoft.com/office/drawing/2014/main" xmlns="" id="{66ED2086-2CFE-4B99-99B9-1AA2FD428F1D}"/>
                    </a:ext>
                  </a:extLst>
                </p:cNvPr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>
                  <a:extLst>
                    <a:ext uri="{FF2B5EF4-FFF2-40B4-BE49-F238E27FC236}">
                      <a16:creationId xmlns:a16="http://schemas.microsoft.com/office/drawing/2014/main" xmlns="" id="{3823BAD1-A7E1-4C27-B479-7103CDB8D072}"/>
                    </a:ext>
                  </a:extLst>
                </p:cNvPr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xmlns="" id="{CCB780A7-6D3F-4783-A53F-D4264877AE3B}"/>
                    </a:ext>
                  </a:extLst>
                </p:cNvPr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>
                  <a:extLst>
                    <a:ext uri="{FF2B5EF4-FFF2-40B4-BE49-F238E27FC236}">
                      <a16:creationId xmlns:a16="http://schemas.microsoft.com/office/drawing/2014/main" xmlns="" id="{6FB069B4-1A54-46ED-8EAC-83D781C0FDE0}"/>
                    </a:ext>
                  </a:extLst>
                </p:cNvPr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xmlns="" id="{068AFDDB-FF0E-4D43-A162-91CB17ED0682}"/>
                    </a:ext>
                  </a:extLst>
                </p:cNvPr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>
                  <a:extLst>
                    <a:ext uri="{FF2B5EF4-FFF2-40B4-BE49-F238E27FC236}">
                      <a16:creationId xmlns:a16="http://schemas.microsoft.com/office/drawing/2014/main" xmlns="" id="{2A33B699-CDF4-4B80-BF53-8EF31AA94681}"/>
                    </a:ext>
                  </a:extLst>
                </p:cNvPr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>
                  <a:extLst>
                    <a:ext uri="{FF2B5EF4-FFF2-40B4-BE49-F238E27FC236}">
                      <a16:creationId xmlns:a16="http://schemas.microsoft.com/office/drawing/2014/main" xmlns="" id="{2F83DD24-9985-4085-8F14-3649B33EC5BD}"/>
                    </a:ext>
                  </a:extLst>
                </p:cNvPr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4" name="Group 84">
                <a:extLst>
                  <a:ext uri="{FF2B5EF4-FFF2-40B4-BE49-F238E27FC236}">
                    <a16:creationId xmlns:a16="http://schemas.microsoft.com/office/drawing/2014/main" xmlns="" id="{E087A0F6-D300-4430-84EE-6DC23F4C6B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35" name="Straight Connector 334">
                  <a:extLst>
                    <a:ext uri="{FF2B5EF4-FFF2-40B4-BE49-F238E27FC236}">
                      <a16:creationId xmlns:a16="http://schemas.microsoft.com/office/drawing/2014/main" xmlns="" id="{DCDF4816-CB42-4E8B-9BB7-CEF33B6E42C6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>
                  <a:extLst>
                    <a:ext uri="{FF2B5EF4-FFF2-40B4-BE49-F238E27FC236}">
                      <a16:creationId xmlns:a16="http://schemas.microsoft.com/office/drawing/2014/main" xmlns="" id="{551BC7B9-76FF-49EE-A83C-AB393961F6F9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xmlns="" id="{96FDD492-322B-4EE5-8204-2947D46FD83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xmlns="" id="{4AFC4DE1-C84D-4591-BDB5-B0C7CFC41F1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>
                  <a:extLst>
                    <a:ext uri="{FF2B5EF4-FFF2-40B4-BE49-F238E27FC236}">
                      <a16:creationId xmlns:a16="http://schemas.microsoft.com/office/drawing/2014/main" xmlns="" id="{77780D5A-56C9-4C3C-B802-52424E07CB8A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>
                  <a:extLst>
                    <a:ext uri="{FF2B5EF4-FFF2-40B4-BE49-F238E27FC236}">
                      <a16:creationId xmlns:a16="http://schemas.microsoft.com/office/drawing/2014/main" xmlns="" id="{63FC65DC-E490-4A2F-8DE8-0EE03FA265E7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:a16="http://schemas.microsoft.com/office/drawing/2014/main" xmlns="" id="{42D21B4C-9E66-48C7-9983-30A8CBF6F2C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34473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:a16="http://schemas.microsoft.com/office/drawing/2014/main" xmlns="" id="{69B50E37-D1EE-4BC7-8154-E4807CE60AD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342">
                  <a:extLst>
                    <a:ext uri="{FF2B5EF4-FFF2-40B4-BE49-F238E27FC236}">
                      <a16:creationId xmlns:a16="http://schemas.microsoft.com/office/drawing/2014/main" xmlns="" id="{7A057810-E28A-4E06-A0C1-7C703AB4B582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:a16="http://schemas.microsoft.com/office/drawing/2014/main" xmlns="" id="{92D6B837-DC06-4A98-B5C3-66F23E5627F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:a16="http://schemas.microsoft.com/office/drawing/2014/main" xmlns="" id="{B6403530-2C2E-41FA-8541-7A25A4993D7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9" name="Group 116">
              <a:extLst>
                <a:ext uri="{FF2B5EF4-FFF2-40B4-BE49-F238E27FC236}">
                  <a16:creationId xmlns:a16="http://schemas.microsoft.com/office/drawing/2014/main" xmlns="" id="{FB3C7E97-B987-445D-AAF2-C2A4F35AF7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300" name="Group 117">
                <a:extLst>
                  <a:ext uri="{FF2B5EF4-FFF2-40B4-BE49-F238E27FC236}">
                    <a16:creationId xmlns:a16="http://schemas.microsoft.com/office/drawing/2014/main" xmlns="" id="{A8FE8E90-D442-4871-A579-82F6E324FB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13" name="Straight Connector 312">
                  <a:extLst>
                    <a:ext uri="{FF2B5EF4-FFF2-40B4-BE49-F238E27FC236}">
                      <a16:creationId xmlns:a16="http://schemas.microsoft.com/office/drawing/2014/main" xmlns="" id="{B0DCA25C-525A-4FCB-AF91-355D3B48B8DF}"/>
                    </a:ext>
                  </a:extLst>
                </p:cNvPr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>
                  <a:extLst>
                    <a:ext uri="{FF2B5EF4-FFF2-40B4-BE49-F238E27FC236}">
                      <a16:creationId xmlns:a16="http://schemas.microsoft.com/office/drawing/2014/main" xmlns="" id="{24ABC5BC-3C8F-4847-B73F-125F3BB76687}"/>
                    </a:ext>
                  </a:extLst>
                </p:cNvPr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>
                  <a:extLst>
                    <a:ext uri="{FF2B5EF4-FFF2-40B4-BE49-F238E27FC236}">
                      <a16:creationId xmlns:a16="http://schemas.microsoft.com/office/drawing/2014/main" xmlns="" id="{CCA7503A-0EC4-469C-9D5C-5788FFEFAAAA}"/>
                    </a:ext>
                  </a:extLst>
                </p:cNvPr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xmlns="" id="{6C5CE37E-0122-43D3-8C97-333D9C037AFE}"/>
                    </a:ext>
                  </a:extLst>
                </p:cNvPr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:a16="http://schemas.microsoft.com/office/drawing/2014/main" xmlns="" id="{72BC4E39-8F50-4E6B-A950-ADF4864F3F21}"/>
                    </a:ext>
                  </a:extLst>
                </p:cNvPr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>
                  <a:extLst>
                    <a:ext uri="{FF2B5EF4-FFF2-40B4-BE49-F238E27FC236}">
                      <a16:creationId xmlns:a16="http://schemas.microsoft.com/office/drawing/2014/main" xmlns="" id="{F0B32447-D387-4DB3-9B3B-A87B1804DA15}"/>
                    </a:ext>
                  </a:extLst>
                </p:cNvPr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>
                  <a:extLst>
                    <a:ext uri="{FF2B5EF4-FFF2-40B4-BE49-F238E27FC236}">
                      <a16:creationId xmlns:a16="http://schemas.microsoft.com/office/drawing/2014/main" xmlns="" id="{AC4312D7-7BAC-4412-819C-5500C343CBAE}"/>
                    </a:ext>
                  </a:extLst>
                </p:cNvPr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:a16="http://schemas.microsoft.com/office/drawing/2014/main" xmlns="" id="{AA0D5FB4-C767-4527-855E-0CCBA1890363}"/>
                    </a:ext>
                  </a:extLst>
                </p:cNvPr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>
                  <a:extLst>
                    <a:ext uri="{FF2B5EF4-FFF2-40B4-BE49-F238E27FC236}">
                      <a16:creationId xmlns:a16="http://schemas.microsoft.com/office/drawing/2014/main" xmlns="" id="{9CB252D8-632C-49AF-9B51-B3244B6E3728}"/>
                    </a:ext>
                  </a:extLst>
                </p:cNvPr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>
                  <a:extLst>
                    <a:ext uri="{FF2B5EF4-FFF2-40B4-BE49-F238E27FC236}">
                      <a16:creationId xmlns:a16="http://schemas.microsoft.com/office/drawing/2014/main" xmlns="" id="{81496C7F-CA68-4A68-8DCC-0E08C6C97CB3}"/>
                    </a:ext>
                  </a:extLst>
                </p:cNvPr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>
                  <a:extLst>
                    <a:ext uri="{FF2B5EF4-FFF2-40B4-BE49-F238E27FC236}">
                      <a16:creationId xmlns:a16="http://schemas.microsoft.com/office/drawing/2014/main" xmlns="" id="{740346F6-2C28-493E-91D6-B947D3ABA43E}"/>
                    </a:ext>
                  </a:extLst>
                </p:cNvPr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>
                  <a:extLst>
                    <a:ext uri="{FF2B5EF4-FFF2-40B4-BE49-F238E27FC236}">
                      <a16:creationId xmlns:a16="http://schemas.microsoft.com/office/drawing/2014/main" xmlns="" id="{D60174E1-A51D-40D1-8F3A-40F44CCF5060}"/>
                    </a:ext>
                  </a:extLst>
                </p:cNvPr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>
                  <a:extLst>
                    <a:ext uri="{FF2B5EF4-FFF2-40B4-BE49-F238E27FC236}">
                      <a16:creationId xmlns:a16="http://schemas.microsoft.com/office/drawing/2014/main" xmlns="" id="{6961B5EB-A553-40C0-8F68-57C656B7F5C9}"/>
                    </a:ext>
                  </a:extLst>
                </p:cNvPr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>
                  <a:extLst>
                    <a:ext uri="{FF2B5EF4-FFF2-40B4-BE49-F238E27FC236}">
                      <a16:creationId xmlns:a16="http://schemas.microsoft.com/office/drawing/2014/main" xmlns="" id="{72B505A2-EC74-48EC-A455-116111AEEDBC}"/>
                    </a:ext>
                  </a:extLst>
                </p:cNvPr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xmlns="" id="{8CBE4170-2466-4705-9D5D-1A77E72AA63C}"/>
                    </a:ext>
                  </a:extLst>
                </p:cNvPr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:a16="http://schemas.microsoft.com/office/drawing/2014/main" xmlns="" id="{BF9127F0-BD0A-4066-B249-75C70C22C3B6}"/>
                    </a:ext>
                  </a:extLst>
                </p:cNvPr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Connector 328">
                  <a:extLst>
                    <a:ext uri="{FF2B5EF4-FFF2-40B4-BE49-F238E27FC236}">
                      <a16:creationId xmlns:a16="http://schemas.microsoft.com/office/drawing/2014/main" xmlns="" id="{FCB0C980-AD10-40DC-B438-E6268D0F7AA3}"/>
                    </a:ext>
                  </a:extLst>
                </p:cNvPr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>
                  <a:extLst>
                    <a:ext uri="{FF2B5EF4-FFF2-40B4-BE49-F238E27FC236}">
                      <a16:creationId xmlns:a16="http://schemas.microsoft.com/office/drawing/2014/main" xmlns="" id="{D787BE8D-35B5-43EA-BD4C-325ABAD8F34C}"/>
                    </a:ext>
                  </a:extLst>
                </p:cNvPr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330">
                  <a:extLst>
                    <a:ext uri="{FF2B5EF4-FFF2-40B4-BE49-F238E27FC236}">
                      <a16:creationId xmlns:a16="http://schemas.microsoft.com/office/drawing/2014/main" xmlns="" id="{69530BEC-AB82-4726-B9A3-306A7369DB14}"/>
                    </a:ext>
                  </a:extLst>
                </p:cNvPr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>
                  <a:extLst>
                    <a:ext uri="{FF2B5EF4-FFF2-40B4-BE49-F238E27FC236}">
                      <a16:creationId xmlns:a16="http://schemas.microsoft.com/office/drawing/2014/main" xmlns="" id="{62478947-1DFE-4261-8BFB-2D6B092E041A}"/>
                    </a:ext>
                  </a:extLst>
                </p:cNvPr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1" name="Group 118">
                <a:extLst>
                  <a:ext uri="{FF2B5EF4-FFF2-40B4-BE49-F238E27FC236}">
                    <a16:creationId xmlns:a16="http://schemas.microsoft.com/office/drawing/2014/main" xmlns="" id="{178AB2B2-34B4-42DB-8A6F-CB1030C233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02" name="Straight Connector 301">
                  <a:extLst>
                    <a:ext uri="{FF2B5EF4-FFF2-40B4-BE49-F238E27FC236}">
                      <a16:creationId xmlns:a16="http://schemas.microsoft.com/office/drawing/2014/main" xmlns="" id="{80DE438D-3452-42C0-ACAB-E18EF9B74942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xmlns="" id="{E2D152BF-F730-405B-97F9-51FC7A3A7553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:a16="http://schemas.microsoft.com/office/drawing/2014/main" xmlns="" id="{250EBF58-D820-42B5-9665-8F3BABB56260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>
                  <a:extLst>
                    <a:ext uri="{FF2B5EF4-FFF2-40B4-BE49-F238E27FC236}">
                      <a16:creationId xmlns:a16="http://schemas.microsoft.com/office/drawing/2014/main" xmlns="" id="{D22F3E6A-BE80-47E1-9C0D-B658B7B9019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>
                  <a:extLst>
                    <a:ext uri="{FF2B5EF4-FFF2-40B4-BE49-F238E27FC236}">
                      <a16:creationId xmlns:a16="http://schemas.microsoft.com/office/drawing/2014/main" xmlns="" id="{938F62BC-FE8D-4EF3-844B-01351B5407C4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>
                  <a:extLst>
                    <a:ext uri="{FF2B5EF4-FFF2-40B4-BE49-F238E27FC236}">
                      <a16:creationId xmlns:a16="http://schemas.microsoft.com/office/drawing/2014/main" xmlns="" id="{262FE02D-3FFB-42F0-90F8-716E9CAF421D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>
                  <a:extLst>
                    <a:ext uri="{FF2B5EF4-FFF2-40B4-BE49-F238E27FC236}">
                      <a16:creationId xmlns:a16="http://schemas.microsoft.com/office/drawing/2014/main" xmlns="" id="{160A2F7D-3A30-4CDD-AD5A-7D6E3492F861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xmlns="" id="{49E81026-05C4-4464-A208-B1AE02D3BC15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>
                  <a:extLst>
                    <a:ext uri="{FF2B5EF4-FFF2-40B4-BE49-F238E27FC236}">
                      <a16:creationId xmlns:a16="http://schemas.microsoft.com/office/drawing/2014/main" xmlns="" id="{A09BB46C-8766-4E87-83FE-D61CA4F0341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>
                  <a:extLst>
                    <a:ext uri="{FF2B5EF4-FFF2-40B4-BE49-F238E27FC236}">
                      <a16:creationId xmlns:a16="http://schemas.microsoft.com/office/drawing/2014/main" xmlns="" id="{06D5D9BC-766B-4B39-BB8A-C7ECF30625D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xmlns="" id="{8F9D400E-CC88-4B2A-BEC5-DB6FB0E68B0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xmlns="" id="{9D8FC453-09F5-49CE-84C4-A5C2D1D8B6C5}"/>
              </a:ext>
            </a:extLst>
          </p:cNvPr>
          <p:cNvSpPr/>
          <p:nvPr/>
        </p:nvSpPr>
        <p:spPr>
          <a:xfrm>
            <a:off x="0" y="-502236"/>
            <a:ext cx="1527117" cy="7581887"/>
          </a:xfrm>
          <a:custGeom>
            <a:avLst/>
            <a:gdLst>
              <a:gd name="connsiteX0" fmla="*/ 0 w 1527117"/>
              <a:gd name="connsiteY0" fmla="*/ 0 h 7581887"/>
              <a:gd name="connsiteX1" fmla="*/ 1527117 w 1527117"/>
              <a:gd name="connsiteY1" fmla="*/ 0 h 7581887"/>
              <a:gd name="connsiteX2" fmla="*/ 1527117 w 1527117"/>
              <a:gd name="connsiteY2" fmla="*/ 2471970 h 7581887"/>
              <a:gd name="connsiteX3" fmla="*/ 655064 w 1527117"/>
              <a:gd name="connsiteY3" fmla="*/ 2471970 h 7581887"/>
              <a:gd name="connsiteX4" fmla="*/ 526348 w 1527117"/>
              <a:gd name="connsiteY4" fmla="*/ 2600686 h 7581887"/>
              <a:gd name="connsiteX5" fmla="*/ 526348 w 1527117"/>
              <a:gd name="connsiteY5" fmla="*/ 3115532 h 7581887"/>
              <a:gd name="connsiteX6" fmla="*/ 655064 w 1527117"/>
              <a:gd name="connsiteY6" fmla="*/ 3244248 h 7581887"/>
              <a:gd name="connsiteX7" fmla="*/ 1527117 w 1527117"/>
              <a:gd name="connsiteY7" fmla="*/ 3244248 h 7581887"/>
              <a:gd name="connsiteX8" fmla="*/ 1527117 w 1527117"/>
              <a:gd name="connsiteY8" fmla="*/ 7581887 h 7581887"/>
              <a:gd name="connsiteX9" fmla="*/ 0 w 1527117"/>
              <a:gd name="connsiteY9" fmla="*/ 7581887 h 75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7117" h="7581887">
                <a:moveTo>
                  <a:pt x="0" y="0"/>
                </a:moveTo>
                <a:lnTo>
                  <a:pt x="1527117" y="0"/>
                </a:lnTo>
                <a:lnTo>
                  <a:pt x="1527117" y="2471970"/>
                </a:lnTo>
                <a:lnTo>
                  <a:pt x="655064" y="2471970"/>
                </a:lnTo>
                <a:cubicBezTo>
                  <a:pt x="583976" y="2471970"/>
                  <a:pt x="526348" y="2529598"/>
                  <a:pt x="526348" y="2600686"/>
                </a:cubicBezTo>
                <a:lnTo>
                  <a:pt x="526348" y="3115532"/>
                </a:lnTo>
                <a:cubicBezTo>
                  <a:pt x="526348" y="3186620"/>
                  <a:pt x="583976" y="3244248"/>
                  <a:pt x="655064" y="3244248"/>
                </a:cubicBezTo>
                <a:lnTo>
                  <a:pt x="1527117" y="3244248"/>
                </a:lnTo>
                <a:lnTo>
                  <a:pt x="1527117" y="7581887"/>
                </a:lnTo>
                <a:lnTo>
                  <a:pt x="0" y="7581887"/>
                </a:lnTo>
                <a:close/>
              </a:path>
            </a:pathLst>
          </a:custGeom>
          <a:solidFill>
            <a:srgbClr val="9E7E67"/>
          </a:solidFill>
          <a:ln>
            <a:solidFill>
              <a:srgbClr val="9E7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: Rounded Corners 2">
            <a:hlinkClick r:id="rId2" action="ppaction://hlinksldjump"/>
            <a:extLst>
              <a:ext uri="{FF2B5EF4-FFF2-40B4-BE49-F238E27FC236}">
                <a16:creationId xmlns:a16="http://schemas.microsoft.com/office/drawing/2014/main" xmlns="" id="{9D80C753-9719-4F84-A0A7-136AC95AD2CD}"/>
              </a:ext>
            </a:extLst>
          </p:cNvPr>
          <p:cNvSpPr/>
          <p:nvPr/>
        </p:nvSpPr>
        <p:spPr>
          <a:xfrm>
            <a:off x="98860" y="925927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1</a:t>
            </a:r>
          </a:p>
        </p:txBody>
      </p:sp>
      <p:sp>
        <p:nvSpPr>
          <p:cNvPr id="155" name="Rectangle: Rounded Corners 154">
            <a:hlinkClick r:id="rId3" action="ppaction://hlinksldjump"/>
            <a:extLst>
              <a:ext uri="{FF2B5EF4-FFF2-40B4-BE49-F238E27FC236}">
                <a16:creationId xmlns:a16="http://schemas.microsoft.com/office/drawing/2014/main" xmlns="" id="{A4852EC7-943A-4467-B286-1D9882FF9C1A}"/>
              </a:ext>
            </a:extLst>
          </p:cNvPr>
          <p:cNvSpPr/>
          <p:nvPr/>
        </p:nvSpPr>
        <p:spPr>
          <a:xfrm>
            <a:off x="98860" y="3194389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3</a:t>
            </a:r>
          </a:p>
        </p:txBody>
      </p:sp>
      <p:sp>
        <p:nvSpPr>
          <p:cNvPr id="156" name="Rectangle: Rounded Corners 155">
            <a:hlinkClick r:id="rId4" action="ppaction://hlinksldjump"/>
            <a:extLst>
              <a:ext uri="{FF2B5EF4-FFF2-40B4-BE49-F238E27FC236}">
                <a16:creationId xmlns:a16="http://schemas.microsoft.com/office/drawing/2014/main" xmlns="" id="{0B1D7A02-A1E5-4107-B60B-843C9F1AAD01}"/>
              </a:ext>
            </a:extLst>
          </p:cNvPr>
          <p:cNvSpPr/>
          <p:nvPr/>
        </p:nvSpPr>
        <p:spPr>
          <a:xfrm>
            <a:off x="98860" y="5462852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5</a:t>
            </a: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xmlns="" id="{B127496F-C5A7-4B5F-89CA-B33066811FD5}"/>
              </a:ext>
            </a:extLst>
          </p:cNvPr>
          <p:cNvSpPr/>
          <p:nvPr/>
        </p:nvSpPr>
        <p:spPr>
          <a:xfrm>
            <a:off x="659930" y="2060431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2</a:t>
            </a:r>
          </a:p>
        </p:txBody>
      </p:sp>
      <p:sp>
        <p:nvSpPr>
          <p:cNvPr id="160" name="Rectangle: Rounded Corners 159">
            <a:hlinkClick r:id="" action="ppaction://noaction"/>
            <a:extLst>
              <a:ext uri="{FF2B5EF4-FFF2-40B4-BE49-F238E27FC236}">
                <a16:creationId xmlns:a16="http://schemas.microsoft.com/office/drawing/2014/main" xmlns="" id="{413E3DCD-38DC-4034-8BEA-9D72A39236C4}"/>
              </a:ext>
            </a:extLst>
          </p:cNvPr>
          <p:cNvSpPr/>
          <p:nvPr/>
        </p:nvSpPr>
        <p:spPr>
          <a:xfrm>
            <a:off x="98860" y="4328620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4</a:t>
            </a:r>
          </a:p>
        </p:txBody>
      </p:sp>
      <p:pic>
        <p:nvPicPr>
          <p:cNvPr id="172" name="Picture 2">
            <a:extLst>
              <a:ext uri="{FF2B5EF4-FFF2-40B4-BE49-F238E27FC236}">
                <a16:creationId xmlns:a16="http://schemas.microsoft.com/office/drawing/2014/main" xmlns="" id="{E85A348C-A573-4BF0-A2DD-9AD50D6AA1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1716710" y="0"/>
            <a:ext cx="1774990" cy="1797872"/>
          </a:xfrm>
          <a:prstGeom prst="rect">
            <a:avLst/>
          </a:prstGeom>
        </p:spPr>
      </p:pic>
      <p:pic>
        <p:nvPicPr>
          <p:cNvPr id="180" name="Picture 6">
            <a:extLst>
              <a:ext uri="{FF2B5EF4-FFF2-40B4-BE49-F238E27FC236}">
                <a16:creationId xmlns:a16="http://schemas.microsoft.com/office/drawing/2014/main" xmlns="" id="{B38262EA-7739-439B-AD9D-331531AF13C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10753566" y="15329"/>
            <a:ext cx="1016528" cy="1502932"/>
          </a:xfrm>
          <a:prstGeom prst="rect">
            <a:avLst/>
          </a:prstGeom>
        </p:spPr>
      </p:pic>
      <p:pic>
        <p:nvPicPr>
          <p:cNvPr id="181" name="Picture 5">
            <a:extLst>
              <a:ext uri="{FF2B5EF4-FFF2-40B4-BE49-F238E27FC236}">
                <a16:creationId xmlns:a16="http://schemas.microsoft.com/office/drawing/2014/main" xmlns="" id="{26790F77-48FC-4CFB-8673-BADAF7EAC8F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/>
          <a:stretch>
            <a:fillRect/>
          </a:stretch>
        </p:blipFill>
        <p:spPr>
          <a:xfrm>
            <a:off x="2040517" y="4893482"/>
            <a:ext cx="853039" cy="1988016"/>
          </a:xfrm>
          <a:prstGeom prst="rect">
            <a:avLst/>
          </a:prstGeom>
        </p:spPr>
      </p:pic>
      <p:sp>
        <p:nvSpPr>
          <p:cNvPr id="179" name="TextBox 178">
            <a:extLst>
              <a:ext uri="{FF2B5EF4-FFF2-40B4-BE49-F238E27FC236}">
                <a16:creationId xmlns:a16="http://schemas.microsoft.com/office/drawing/2014/main" xmlns="" id="{70DD798F-81EF-4C6F-BD2C-C68F91F697FA}"/>
              </a:ext>
            </a:extLst>
          </p:cNvPr>
          <p:cNvSpPr txBox="1"/>
          <p:nvPr/>
        </p:nvSpPr>
        <p:spPr>
          <a:xfrm>
            <a:off x="3896910" y="491846"/>
            <a:ext cx="63331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Kerangka</a:t>
            </a:r>
            <a:r>
              <a:rPr lang="en-US" sz="3600" b="1" dirty="0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Pikir</a:t>
            </a:r>
            <a:endParaRPr lang="en-US" sz="3600" b="1" dirty="0">
              <a:solidFill>
                <a:srgbClr val="785E47"/>
              </a:solidFill>
              <a:latin typeface="Amellinda Weddings" pitchFamily="50" charset="0"/>
              <a:cs typeface="Times New Roman" panose="02020603050405020304" pitchFamily="18" charset="0"/>
            </a:endParaRPr>
          </a:p>
        </p:txBody>
      </p:sp>
      <p:pic>
        <p:nvPicPr>
          <p:cNvPr id="182" name="Picture 181" descr="kerangka ppikir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81888" y="1196841"/>
            <a:ext cx="6086002" cy="547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5592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7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roup 28">
            <a:extLst>
              <a:ext uri="{FF2B5EF4-FFF2-40B4-BE49-F238E27FC236}">
                <a16:creationId xmlns:a16="http://schemas.microsoft.com/office/drawing/2014/main" xmlns="" id="{D3999B96-A97D-48BE-BF26-0DD4F89A2DF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1999" cy="6857999"/>
            <a:chOff x="389475" y="404047"/>
            <a:chExt cx="12173953" cy="6392365"/>
          </a:xfrm>
        </p:grpSpPr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xmlns="" id="{26835A50-19F2-41D9-9465-E3DEBEDF76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50" y="409573"/>
              <a:ext cx="6253487" cy="3321180"/>
              <a:chOff x="0" y="0"/>
              <a:chExt cx="12192000" cy="6858000"/>
            </a:xfrm>
          </p:grpSpPr>
          <p:grpSp>
            <p:nvGrpSpPr>
              <p:cNvPr id="399" name="Group 24">
                <a:extLst>
                  <a:ext uri="{FF2B5EF4-FFF2-40B4-BE49-F238E27FC236}">
                    <a16:creationId xmlns:a16="http://schemas.microsoft.com/office/drawing/2014/main" xmlns="" id="{E865E8C6-30D7-4C44-B141-C582CD1C67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412" name="Straight Connector 411">
                  <a:extLst>
                    <a:ext uri="{FF2B5EF4-FFF2-40B4-BE49-F238E27FC236}">
                      <a16:creationId xmlns:a16="http://schemas.microsoft.com/office/drawing/2014/main" xmlns="" id="{8E6639D7-A0DE-4AE8-9A3D-2051C4A3E554}"/>
                    </a:ext>
                  </a:extLst>
                </p:cNvPr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Connector 412">
                  <a:extLst>
                    <a:ext uri="{FF2B5EF4-FFF2-40B4-BE49-F238E27FC236}">
                      <a16:creationId xmlns:a16="http://schemas.microsoft.com/office/drawing/2014/main" xmlns="" id="{E56B2334-702A-47ED-AE5F-9DA2E5B90548}"/>
                    </a:ext>
                  </a:extLst>
                </p:cNvPr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>
                  <a:extLst>
                    <a:ext uri="{FF2B5EF4-FFF2-40B4-BE49-F238E27FC236}">
                      <a16:creationId xmlns:a16="http://schemas.microsoft.com/office/drawing/2014/main" xmlns="" id="{848DE76B-9BCE-46AD-BE3E-77D5BBF3C571}"/>
                    </a:ext>
                  </a:extLst>
                </p:cNvPr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Connector 414">
                  <a:extLst>
                    <a:ext uri="{FF2B5EF4-FFF2-40B4-BE49-F238E27FC236}">
                      <a16:creationId xmlns:a16="http://schemas.microsoft.com/office/drawing/2014/main" xmlns="" id="{CAF878A3-C7D5-49D4-817A-E33AC5576F27}"/>
                    </a:ext>
                  </a:extLst>
                </p:cNvPr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Connector 415">
                  <a:extLst>
                    <a:ext uri="{FF2B5EF4-FFF2-40B4-BE49-F238E27FC236}">
                      <a16:creationId xmlns:a16="http://schemas.microsoft.com/office/drawing/2014/main" xmlns="" id="{6A7959A5-5B4D-4BA0-990E-605B076DFA71}"/>
                    </a:ext>
                  </a:extLst>
                </p:cNvPr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>
                  <a:extLst>
                    <a:ext uri="{FF2B5EF4-FFF2-40B4-BE49-F238E27FC236}">
                      <a16:creationId xmlns:a16="http://schemas.microsoft.com/office/drawing/2014/main" xmlns="" id="{0C71BC02-EFCC-4735-894D-4A1C8941259E}"/>
                    </a:ext>
                  </a:extLst>
                </p:cNvPr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Straight Connector 417">
                  <a:extLst>
                    <a:ext uri="{FF2B5EF4-FFF2-40B4-BE49-F238E27FC236}">
                      <a16:creationId xmlns:a16="http://schemas.microsoft.com/office/drawing/2014/main" xmlns="" id="{E929CFB1-B9FF-493E-B587-845BB47CFDA6}"/>
                    </a:ext>
                  </a:extLst>
                </p:cNvPr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418">
                  <a:extLst>
                    <a:ext uri="{FF2B5EF4-FFF2-40B4-BE49-F238E27FC236}">
                      <a16:creationId xmlns:a16="http://schemas.microsoft.com/office/drawing/2014/main" xmlns="" id="{13DA8CC4-708E-4856-B2BA-ADAD07A71EE5}"/>
                    </a:ext>
                  </a:extLst>
                </p:cNvPr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>
                  <a:extLst>
                    <a:ext uri="{FF2B5EF4-FFF2-40B4-BE49-F238E27FC236}">
                      <a16:creationId xmlns:a16="http://schemas.microsoft.com/office/drawing/2014/main" xmlns="" id="{DC7570B2-B9E1-4C4E-B81E-2064A487FE0D}"/>
                    </a:ext>
                  </a:extLst>
                </p:cNvPr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>
                  <a:extLst>
                    <a:ext uri="{FF2B5EF4-FFF2-40B4-BE49-F238E27FC236}">
                      <a16:creationId xmlns:a16="http://schemas.microsoft.com/office/drawing/2014/main" xmlns="" id="{B30960C2-26B7-4C3E-A506-0270A074D9FB}"/>
                    </a:ext>
                  </a:extLst>
                </p:cNvPr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Straight Connector 421">
                  <a:extLst>
                    <a:ext uri="{FF2B5EF4-FFF2-40B4-BE49-F238E27FC236}">
                      <a16:creationId xmlns:a16="http://schemas.microsoft.com/office/drawing/2014/main" xmlns="" id="{D8187891-0642-4F5E-B3CF-E46666AC40CB}"/>
                    </a:ext>
                  </a:extLst>
                </p:cNvPr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Straight Connector 422">
                  <a:extLst>
                    <a:ext uri="{FF2B5EF4-FFF2-40B4-BE49-F238E27FC236}">
                      <a16:creationId xmlns:a16="http://schemas.microsoft.com/office/drawing/2014/main" xmlns="" id="{9037B019-A484-4726-80AD-CDA4DF0CC23D}"/>
                    </a:ext>
                  </a:extLst>
                </p:cNvPr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>
                  <a:extLst>
                    <a:ext uri="{FF2B5EF4-FFF2-40B4-BE49-F238E27FC236}">
                      <a16:creationId xmlns:a16="http://schemas.microsoft.com/office/drawing/2014/main" xmlns="" id="{15921A3C-626F-460E-AC4E-6BA983643DCD}"/>
                    </a:ext>
                  </a:extLst>
                </p:cNvPr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Connector 424">
                  <a:extLst>
                    <a:ext uri="{FF2B5EF4-FFF2-40B4-BE49-F238E27FC236}">
                      <a16:creationId xmlns:a16="http://schemas.microsoft.com/office/drawing/2014/main" xmlns="" id="{178DB947-6282-40FB-8763-AE3F9557AAAE}"/>
                    </a:ext>
                  </a:extLst>
                </p:cNvPr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>
                  <a:extLst>
                    <a:ext uri="{FF2B5EF4-FFF2-40B4-BE49-F238E27FC236}">
                      <a16:creationId xmlns:a16="http://schemas.microsoft.com/office/drawing/2014/main" xmlns="" id="{2653A389-0D90-47D6-8E02-A40E5574F129}"/>
                    </a:ext>
                  </a:extLst>
                </p:cNvPr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xmlns="" id="{F570EAEA-2039-4258-9EC2-C25F42A7BBA2}"/>
                    </a:ext>
                  </a:extLst>
                </p:cNvPr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:a16="http://schemas.microsoft.com/office/drawing/2014/main" xmlns="" id="{B541D0F0-DE4C-40E5-9417-E4ABD32B1485}"/>
                    </a:ext>
                  </a:extLst>
                </p:cNvPr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:a16="http://schemas.microsoft.com/office/drawing/2014/main" xmlns="" id="{1FB22224-744F-4461-939A-9DD19D4AA1C2}"/>
                    </a:ext>
                  </a:extLst>
                </p:cNvPr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Connector 429">
                  <a:extLst>
                    <a:ext uri="{FF2B5EF4-FFF2-40B4-BE49-F238E27FC236}">
                      <a16:creationId xmlns:a16="http://schemas.microsoft.com/office/drawing/2014/main" xmlns="" id="{EF16CFC8-83CC-466C-831B-5290E07AC7EE}"/>
                    </a:ext>
                  </a:extLst>
                </p:cNvPr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>
                  <a:extLst>
                    <a:ext uri="{FF2B5EF4-FFF2-40B4-BE49-F238E27FC236}">
                      <a16:creationId xmlns:a16="http://schemas.microsoft.com/office/drawing/2014/main" xmlns="" id="{33DE36CD-6F85-4E59-BC3A-A1CFC1E50277}"/>
                    </a:ext>
                  </a:extLst>
                </p:cNvPr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0" name="Group 46">
                <a:extLst>
                  <a:ext uri="{FF2B5EF4-FFF2-40B4-BE49-F238E27FC236}">
                    <a16:creationId xmlns:a16="http://schemas.microsoft.com/office/drawing/2014/main" xmlns="" id="{0E82FE5A-8B7D-4B12-B015-03E2D220E5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01" name="Straight Connector 400">
                  <a:extLst>
                    <a:ext uri="{FF2B5EF4-FFF2-40B4-BE49-F238E27FC236}">
                      <a16:creationId xmlns:a16="http://schemas.microsoft.com/office/drawing/2014/main" xmlns="" id="{E069AC3D-22D6-439B-B249-00C960D7EC5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>
                  <a:extLst>
                    <a:ext uri="{FF2B5EF4-FFF2-40B4-BE49-F238E27FC236}">
                      <a16:creationId xmlns:a16="http://schemas.microsoft.com/office/drawing/2014/main" xmlns="" id="{4E9E93E2-B6F5-4F9B-B8E3-0B09766ED60B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Straight Connector 402">
                  <a:extLst>
                    <a:ext uri="{FF2B5EF4-FFF2-40B4-BE49-F238E27FC236}">
                      <a16:creationId xmlns:a16="http://schemas.microsoft.com/office/drawing/2014/main" xmlns="" id="{A81868A6-5AC7-45EC-9CA7-767FB163461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>
                  <a:extLst>
                    <a:ext uri="{FF2B5EF4-FFF2-40B4-BE49-F238E27FC236}">
                      <a16:creationId xmlns:a16="http://schemas.microsoft.com/office/drawing/2014/main" xmlns="" id="{A4B31377-F5E9-46D4-95F6-98B01E0E934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:a16="http://schemas.microsoft.com/office/drawing/2014/main" xmlns="" id="{76F94BC5-DD9E-4481-8B31-A794502318A9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>
                  <a:extLst>
                    <a:ext uri="{FF2B5EF4-FFF2-40B4-BE49-F238E27FC236}">
                      <a16:creationId xmlns:a16="http://schemas.microsoft.com/office/drawing/2014/main" xmlns="" id="{EA4D30C9-CC92-4C07-94FC-742D6A63BA46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Straight Connector 406">
                  <a:extLst>
                    <a:ext uri="{FF2B5EF4-FFF2-40B4-BE49-F238E27FC236}">
                      <a16:creationId xmlns:a16="http://schemas.microsoft.com/office/drawing/2014/main" xmlns="" id="{B523A81D-0EB4-4DCB-863A-F47591AEB33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344770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>
                  <a:extLst>
                    <a:ext uri="{FF2B5EF4-FFF2-40B4-BE49-F238E27FC236}">
                      <a16:creationId xmlns:a16="http://schemas.microsoft.com/office/drawing/2014/main" xmlns="" id="{6C38961E-835C-49FF-9725-A5C1D31EEE4F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Straight Connector 408">
                  <a:extLst>
                    <a:ext uri="{FF2B5EF4-FFF2-40B4-BE49-F238E27FC236}">
                      <a16:creationId xmlns:a16="http://schemas.microsoft.com/office/drawing/2014/main" xmlns="" id="{26530674-8BE5-4ECB-8333-78A585AC0423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>
                  <a:extLst>
                    <a:ext uri="{FF2B5EF4-FFF2-40B4-BE49-F238E27FC236}">
                      <a16:creationId xmlns:a16="http://schemas.microsoft.com/office/drawing/2014/main" xmlns="" id="{45744AD2-64AC-45D7-8A00-C6421067341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>
                  <a:extLst>
                    <a:ext uri="{FF2B5EF4-FFF2-40B4-BE49-F238E27FC236}">
                      <a16:creationId xmlns:a16="http://schemas.microsoft.com/office/drawing/2014/main" xmlns="" id="{1BD9C0D7-719D-4783-9BC3-51034E2D103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xmlns="" id="{5ED5B4C1-5C20-4BB7-96B6-A67A9BE23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366" name="Group 49">
                <a:extLst>
                  <a:ext uri="{FF2B5EF4-FFF2-40B4-BE49-F238E27FC236}">
                    <a16:creationId xmlns:a16="http://schemas.microsoft.com/office/drawing/2014/main" xmlns="" id="{29E78E16-3978-4FC7-BD9E-3C69F57938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xmlns="" id="{CBE3E6BB-CB06-47FC-936A-4BD01E35CF60}"/>
                    </a:ext>
                  </a:extLst>
                </p:cNvPr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Connector 379">
                  <a:extLst>
                    <a:ext uri="{FF2B5EF4-FFF2-40B4-BE49-F238E27FC236}">
                      <a16:creationId xmlns:a16="http://schemas.microsoft.com/office/drawing/2014/main" xmlns="" id="{FC6950A6-75BA-4D56-980D-0B51668D0709}"/>
                    </a:ext>
                  </a:extLst>
                </p:cNvPr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>
                  <a:extLst>
                    <a:ext uri="{FF2B5EF4-FFF2-40B4-BE49-F238E27FC236}">
                      <a16:creationId xmlns:a16="http://schemas.microsoft.com/office/drawing/2014/main" xmlns="" id="{8C39F45F-E794-4650-92FA-3C27E5081735}"/>
                    </a:ext>
                  </a:extLst>
                </p:cNvPr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xmlns="" id="{8B083532-75CC-453E-8681-D5C2DC909CAC}"/>
                    </a:ext>
                  </a:extLst>
                </p:cNvPr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>
                  <a:extLst>
                    <a:ext uri="{FF2B5EF4-FFF2-40B4-BE49-F238E27FC236}">
                      <a16:creationId xmlns:a16="http://schemas.microsoft.com/office/drawing/2014/main" xmlns="" id="{7483248B-AC61-4133-A512-69C8581E45A0}"/>
                    </a:ext>
                  </a:extLst>
                </p:cNvPr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>
                  <a:extLst>
                    <a:ext uri="{FF2B5EF4-FFF2-40B4-BE49-F238E27FC236}">
                      <a16:creationId xmlns:a16="http://schemas.microsoft.com/office/drawing/2014/main" xmlns="" id="{9C55CE46-D9B4-4C86-B346-F48EFFBB1FFF}"/>
                    </a:ext>
                  </a:extLst>
                </p:cNvPr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xmlns="" id="{A759858D-B339-4288-AE48-DB0B8B387882}"/>
                    </a:ext>
                  </a:extLst>
                </p:cNvPr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xmlns="" id="{40B30F94-FB12-43AC-B677-A7C6F16B6458}"/>
                    </a:ext>
                  </a:extLst>
                </p:cNvPr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xmlns="" id="{BBB774D9-2330-4567-85F9-B9397E9F1923}"/>
                    </a:ext>
                  </a:extLst>
                </p:cNvPr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>
                  <a:extLst>
                    <a:ext uri="{FF2B5EF4-FFF2-40B4-BE49-F238E27FC236}">
                      <a16:creationId xmlns:a16="http://schemas.microsoft.com/office/drawing/2014/main" xmlns="" id="{6DD7FFFD-DFC2-48F0-A64B-01EFBABB8B5F}"/>
                    </a:ext>
                  </a:extLst>
                </p:cNvPr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xmlns="" id="{3976199B-1EFC-41B0-B497-E4AE7E93D4B9}"/>
                    </a:ext>
                  </a:extLst>
                </p:cNvPr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xmlns="" id="{73DDBFCE-A47C-41FC-82CF-FD307E0B7167}"/>
                    </a:ext>
                  </a:extLst>
                </p:cNvPr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xmlns="" id="{B089C4F9-C5BC-4761-9047-D00D5906F10B}"/>
                    </a:ext>
                  </a:extLst>
                </p:cNvPr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>
                  <a:extLst>
                    <a:ext uri="{FF2B5EF4-FFF2-40B4-BE49-F238E27FC236}">
                      <a16:creationId xmlns:a16="http://schemas.microsoft.com/office/drawing/2014/main" xmlns="" id="{65E42552-F30D-41A2-9721-8B87844BDF0E}"/>
                    </a:ext>
                  </a:extLst>
                </p:cNvPr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xmlns="" id="{3B39A3CB-6C80-40E5-BD76-A6A1742B1BAF}"/>
                    </a:ext>
                  </a:extLst>
                </p:cNvPr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xmlns="" id="{C332CE47-647C-4EBF-BFA4-4B5E12F79E7D}"/>
                    </a:ext>
                  </a:extLst>
                </p:cNvPr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>
                  <a:extLst>
                    <a:ext uri="{FF2B5EF4-FFF2-40B4-BE49-F238E27FC236}">
                      <a16:creationId xmlns:a16="http://schemas.microsoft.com/office/drawing/2014/main" xmlns="" id="{38A68C4D-02A5-444C-AADD-D177EA1CCB2E}"/>
                    </a:ext>
                  </a:extLst>
                </p:cNvPr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>
                  <a:extLst>
                    <a:ext uri="{FF2B5EF4-FFF2-40B4-BE49-F238E27FC236}">
                      <a16:creationId xmlns:a16="http://schemas.microsoft.com/office/drawing/2014/main" xmlns="" id="{739A9A5A-24FA-4449-9F7D-43C6993BA2B9}"/>
                    </a:ext>
                  </a:extLst>
                </p:cNvPr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>
                  <a:extLst>
                    <a:ext uri="{FF2B5EF4-FFF2-40B4-BE49-F238E27FC236}">
                      <a16:creationId xmlns:a16="http://schemas.microsoft.com/office/drawing/2014/main" xmlns="" id="{088982CA-68DB-487F-B3B7-8189FB4C3F84}"/>
                    </a:ext>
                  </a:extLst>
                </p:cNvPr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xmlns="" id="{E5A3C701-C29E-426A-8ADF-9EC969B23309}"/>
                    </a:ext>
                  </a:extLst>
                </p:cNvPr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7" name="Group 50">
                <a:extLst>
                  <a:ext uri="{FF2B5EF4-FFF2-40B4-BE49-F238E27FC236}">
                    <a16:creationId xmlns:a16="http://schemas.microsoft.com/office/drawing/2014/main" xmlns="" id="{2BF7C968-E7CD-4D33-AE75-7617BD2D37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xmlns="" id="{6C0C1B99-DE71-4B58-A57F-6E61880F23A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:a16="http://schemas.microsoft.com/office/drawing/2014/main" xmlns="" id="{1B2E0FD6-7115-4959-8B56-CC60C86F10C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Connector 369">
                  <a:extLst>
                    <a:ext uri="{FF2B5EF4-FFF2-40B4-BE49-F238E27FC236}">
                      <a16:creationId xmlns:a16="http://schemas.microsoft.com/office/drawing/2014/main" xmlns="" id="{901EB986-FE54-4F95-97B2-46449E149616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xmlns="" id="{DA2A34B2-9C11-47CF-9AD0-8D6F03B7DCF1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xmlns="" id="{49AA9139-347D-4122-B05B-B4AB7B9559B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xmlns="" id="{9F345BBA-7EB6-44CC-962E-D6C929B9383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xmlns="" id="{28CB628C-D725-4C40-839A-5814BA11DABA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:a16="http://schemas.microsoft.com/office/drawing/2014/main" xmlns="" id="{3BC96FF9-37FB-4C79-99B0-094CAC78097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xmlns="" id="{3607EEA2-92B0-47A2-8AA0-A179558851C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xmlns="" id="{F950134B-D916-4055-872C-C3A296A8598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xmlns="" id="{E001A433-FC8C-414B-B94A-C843F9A6556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8" name="Group 82">
              <a:extLst>
                <a:ext uri="{FF2B5EF4-FFF2-40B4-BE49-F238E27FC236}">
                  <a16:creationId xmlns:a16="http://schemas.microsoft.com/office/drawing/2014/main" xmlns="" id="{29B65178-000E-4D5B-AF78-014B016B8F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9941" y="404047"/>
              <a:ext cx="6253487" cy="3321180"/>
              <a:chOff x="0" y="0"/>
              <a:chExt cx="12192000" cy="6858000"/>
            </a:xfrm>
          </p:grpSpPr>
          <p:grpSp>
            <p:nvGrpSpPr>
              <p:cNvPr id="333" name="Group 83">
                <a:extLst>
                  <a:ext uri="{FF2B5EF4-FFF2-40B4-BE49-F238E27FC236}">
                    <a16:creationId xmlns:a16="http://schemas.microsoft.com/office/drawing/2014/main" xmlns="" id="{24DF130E-0F42-4312-AC64-EB9DE16CF2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46" name="Straight Connector 345">
                  <a:extLst>
                    <a:ext uri="{FF2B5EF4-FFF2-40B4-BE49-F238E27FC236}">
                      <a16:creationId xmlns:a16="http://schemas.microsoft.com/office/drawing/2014/main" xmlns="" id="{018DE405-5BCC-4E3F-937C-006691A92162}"/>
                    </a:ext>
                  </a:extLst>
                </p:cNvPr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>
                  <a:extLst>
                    <a:ext uri="{FF2B5EF4-FFF2-40B4-BE49-F238E27FC236}">
                      <a16:creationId xmlns:a16="http://schemas.microsoft.com/office/drawing/2014/main" xmlns="" id="{0E383E83-5519-4846-8E45-77B57CDEC37B}"/>
                    </a:ext>
                  </a:extLst>
                </p:cNvPr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Connector 347">
                  <a:extLst>
                    <a:ext uri="{FF2B5EF4-FFF2-40B4-BE49-F238E27FC236}">
                      <a16:creationId xmlns:a16="http://schemas.microsoft.com/office/drawing/2014/main" xmlns="" id="{C11F698A-F29D-41AF-A4BE-46329935670F}"/>
                    </a:ext>
                  </a:extLst>
                </p:cNvPr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Straight Connector 348">
                  <a:extLst>
                    <a:ext uri="{FF2B5EF4-FFF2-40B4-BE49-F238E27FC236}">
                      <a16:creationId xmlns:a16="http://schemas.microsoft.com/office/drawing/2014/main" xmlns="" id="{207E3613-10E5-4396-950C-2836F43B0A21}"/>
                    </a:ext>
                  </a:extLst>
                </p:cNvPr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>
                  <a:extLst>
                    <a:ext uri="{FF2B5EF4-FFF2-40B4-BE49-F238E27FC236}">
                      <a16:creationId xmlns:a16="http://schemas.microsoft.com/office/drawing/2014/main" xmlns="" id="{1B22A01A-E625-4677-8F4E-2B18A2E61E00}"/>
                    </a:ext>
                  </a:extLst>
                </p:cNvPr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>
                  <a:extLst>
                    <a:ext uri="{FF2B5EF4-FFF2-40B4-BE49-F238E27FC236}">
                      <a16:creationId xmlns:a16="http://schemas.microsoft.com/office/drawing/2014/main" xmlns="" id="{EF74C93A-BE6A-4379-A62E-DC777700A8A9}"/>
                    </a:ext>
                  </a:extLst>
                </p:cNvPr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>
                  <a:extLst>
                    <a:ext uri="{FF2B5EF4-FFF2-40B4-BE49-F238E27FC236}">
                      <a16:creationId xmlns:a16="http://schemas.microsoft.com/office/drawing/2014/main" xmlns="" id="{7ADD1DD5-3FFD-4521-AD07-D3615803132D}"/>
                    </a:ext>
                  </a:extLst>
                </p:cNvPr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Connector 352">
                  <a:extLst>
                    <a:ext uri="{FF2B5EF4-FFF2-40B4-BE49-F238E27FC236}">
                      <a16:creationId xmlns:a16="http://schemas.microsoft.com/office/drawing/2014/main" xmlns="" id="{D474E7C1-F940-4BE1-A720-028995C4F3E6}"/>
                    </a:ext>
                  </a:extLst>
                </p:cNvPr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Straight Connector 353">
                  <a:extLst>
                    <a:ext uri="{FF2B5EF4-FFF2-40B4-BE49-F238E27FC236}">
                      <a16:creationId xmlns:a16="http://schemas.microsoft.com/office/drawing/2014/main" xmlns="" id="{031162BC-0C56-4708-9C95-0B38C0CC3F41}"/>
                    </a:ext>
                  </a:extLst>
                </p:cNvPr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Connector 354">
                  <a:extLst>
                    <a:ext uri="{FF2B5EF4-FFF2-40B4-BE49-F238E27FC236}">
                      <a16:creationId xmlns:a16="http://schemas.microsoft.com/office/drawing/2014/main" xmlns="" id="{28E060BC-036C-49BD-A71C-FCE5C94D80E1}"/>
                    </a:ext>
                  </a:extLst>
                </p:cNvPr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355">
                  <a:extLst>
                    <a:ext uri="{FF2B5EF4-FFF2-40B4-BE49-F238E27FC236}">
                      <a16:creationId xmlns:a16="http://schemas.microsoft.com/office/drawing/2014/main" xmlns="" id="{718DD77C-1520-4CBD-BADA-31FAE9C3F618}"/>
                    </a:ext>
                  </a:extLst>
                </p:cNvPr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xmlns="" id="{867F43C2-909A-438A-85A3-4E3C9BEAD751}"/>
                    </a:ext>
                  </a:extLst>
                </p:cNvPr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xmlns="" id="{13883F73-B18F-4C23-9330-88E066E8492D}"/>
                    </a:ext>
                  </a:extLst>
                </p:cNvPr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>
                  <a:extLst>
                    <a:ext uri="{FF2B5EF4-FFF2-40B4-BE49-F238E27FC236}">
                      <a16:creationId xmlns:a16="http://schemas.microsoft.com/office/drawing/2014/main" xmlns="" id="{66ED2086-2CFE-4B99-99B9-1AA2FD428F1D}"/>
                    </a:ext>
                  </a:extLst>
                </p:cNvPr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>
                  <a:extLst>
                    <a:ext uri="{FF2B5EF4-FFF2-40B4-BE49-F238E27FC236}">
                      <a16:creationId xmlns:a16="http://schemas.microsoft.com/office/drawing/2014/main" xmlns="" id="{3823BAD1-A7E1-4C27-B479-7103CDB8D072}"/>
                    </a:ext>
                  </a:extLst>
                </p:cNvPr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xmlns="" id="{CCB780A7-6D3F-4783-A53F-D4264877AE3B}"/>
                    </a:ext>
                  </a:extLst>
                </p:cNvPr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>
                  <a:extLst>
                    <a:ext uri="{FF2B5EF4-FFF2-40B4-BE49-F238E27FC236}">
                      <a16:creationId xmlns:a16="http://schemas.microsoft.com/office/drawing/2014/main" xmlns="" id="{6FB069B4-1A54-46ED-8EAC-83D781C0FDE0}"/>
                    </a:ext>
                  </a:extLst>
                </p:cNvPr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xmlns="" id="{068AFDDB-FF0E-4D43-A162-91CB17ED0682}"/>
                    </a:ext>
                  </a:extLst>
                </p:cNvPr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>
                  <a:extLst>
                    <a:ext uri="{FF2B5EF4-FFF2-40B4-BE49-F238E27FC236}">
                      <a16:creationId xmlns:a16="http://schemas.microsoft.com/office/drawing/2014/main" xmlns="" id="{2A33B699-CDF4-4B80-BF53-8EF31AA94681}"/>
                    </a:ext>
                  </a:extLst>
                </p:cNvPr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>
                  <a:extLst>
                    <a:ext uri="{FF2B5EF4-FFF2-40B4-BE49-F238E27FC236}">
                      <a16:creationId xmlns:a16="http://schemas.microsoft.com/office/drawing/2014/main" xmlns="" id="{2F83DD24-9985-4085-8F14-3649B33EC5BD}"/>
                    </a:ext>
                  </a:extLst>
                </p:cNvPr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4" name="Group 84">
                <a:extLst>
                  <a:ext uri="{FF2B5EF4-FFF2-40B4-BE49-F238E27FC236}">
                    <a16:creationId xmlns:a16="http://schemas.microsoft.com/office/drawing/2014/main" xmlns="" id="{E087A0F6-D300-4430-84EE-6DC23F4C6B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35" name="Straight Connector 334">
                  <a:extLst>
                    <a:ext uri="{FF2B5EF4-FFF2-40B4-BE49-F238E27FC236}">
                      <a16:creationId xmlns:a16="http://schemas.microsoft.com/office/drawing/2014/main" xmlns="" id="{DCDF4816-CB42-4E8B-9BB7-CEF33B6E42C6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>
                  <a:extLst>
                    <a:ext uri="{FF2B5EF4-FFF2-40B4-BE49-F238E27FC236}">
                      <a16:creationId xmlns:a16="http://schemas.microsoft.com/office/drawing/2014/main" xmlns="" id="{551BC7B9-76FF-49EE-A83C-AB393961F6F9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xmlns="" id="{96FDD492-322B-4EE5-8204-2947D46FD83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xmlns="" id="{4AFC4DE1-C84D-4591-BDB5-B0C7CFC41F1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>
                  <a:extLst>
                    <a:ext uri="{FF2B5EF4-FFF2-40B4-BE49-F238E27FC236}">
                      <a16:creationId xmlns:a16="http://schemas.microsoft.com/office/drawing/2014/main" xmlns="" id="{77780D5A-56C9-4C3C-B802-52424E07CB8A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>
                  <a:extLst>
                    <a:ext uri="{FF2B5EF4-FFF2-40B4-BE49-F238E27FC236}">
                      <a16:creationId xmlns:a16="http://schemas.microsoft.com/office/drawing/2014/main" xmlns="" id="{63FC65DC-E490-4A2F-8DE8-0EE03FA265E7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:a16="http://schemas.microsoft.com/office/drawing/2014/main" xmlns="" id="{42D21B4C-9E66-48C7-9983-30A8CBF6F2C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34473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:a16="http://schemas.microsoft.com/office/drawing/2014/main" xmlns="" id="{69B50E37-D1EE-4BC7-8154-E4807CE60AD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342">
                  <a:extLst>
                    <a:ext uri="{FF2B5EF4-FFF2-40B4-BE49-F238E27FC236}">
                      <a16:creationId xmlns:a16="http://schemas.microsoft.com/office/drawing/2014/main" xmlns="" id="{7A057810-E28A-4E06-A0C1-7C703AB4B582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:a16="http://schemas.microsoft.com/office/drawing/2014/main" xmlns="" id="{92D6B837-DC06-4A98-B5C3-66F23E5627F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:a16="http://schemas.microsoft.com/office/drawing/2014/main" xmlns="" id="{B6403530-2C2E-41FA-8541-7A25A4993D7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9" name="Group 116">
              <a:extLst>
                <a:ext uri="{FF2B5EF4-FFF2-40B4-BE49-F238E27FC236}">
                  <a16:creationId xmlns:a16="http://schemas.microsoft.com/office/drawing/2014/main" xmlns="" id="{FB3C7E97-B987-445D-AAF2-C2A4F35AF7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300" name="Group 117">
                <a:extLst>
                  <a:ext uri="{FF2B5EF4-FFF2-40B4-BE49-F238E27FC236}">
                    <a16:creationId xmlns:a16="http://schemas.microsoft.com/office/drawing/2014/main" xmlns="" id="{A8FE8E90-D442-4871-A579-82F6E324FB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13" name="Straight Connector 312">
                  <a:extLst>
                    <a:ext uri="{FF2B5EF4-FFF2-40B4-BE49-F238E27FC236}">
                      <a16:creationId xmlns:a16="http://schemas.microsoft.com/office/drawing/2014/main" xmlns="" id="{B0DCA25C-525A-4FCB-AF91-355D3B48B8DF}"/>
                    </a:ext>
                  </a:extLst>
                </p:cNvPr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>
                  <a:extLst>
                    <a:ext uri="{FF2B5EF4-FFF2-40B4-BE49-F238E27FC236}">
                      <a16:creationId xmlns:a16="http://schemas.microsoft.com/office/drawing/2014/main" xmlns="" id="{24ABC5BC-3C8F-4847-B73F-125F3BB76687}"/>
                    </a:ext>
                  </a:extLst>
                </p:cNvPr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>
                  <a:extLst>
                    <a:ext uri="{FF2B5EF4-FFF2-40B4-BE49-F238E27FC236}">
                      <a16:creationId xmlns:a16="http://schemas.microsoft.com/office/drawing/2014/main" xmlns="" id="{CCA7503A-0EC4-469C-9D5C-5788FFEFAAAA}"/>
                    </a:ext>
                  </a:extLst>
                </p:cNvPr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xmlns="" id="{6C5CE37E-0122-43D3-8C97-333D9C037AFE}"/>
                    </a:ext>
                  </a:extLst>
                </p:cNvPr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:a16="http://schemas.microsoft.com/office/drawing/2014/main" xmlns="" id="{72BC4E39-8F50-4E6B-A950-ADF4864F3F21}"/>
                    </a:ext>
                  </a:extLst>
                </p:cNvPr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>
                  <a:extLst>
                    <a:ext uri="{FF2B5EF4-FFF2-40B4-BE49-F238E27FC236}">
                      <a16:creationId xmlns:a16="http://schemas.microsoft.com/office/drawing/2014/main" xmlns="" id="{F0B32447-D387-4DB3-9B3B-A87B1804DA15}"/>
                    </a:ext>
                  </a:extLst>
                </p:cNvPr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>
                  <a:extLst>
                    <a:ext uri="{FF2B5EF4-FFF2-40B4-BE49-F238E27FC236}">
                      <a16:creationId xmlns:a16="http://schemas.microsoft.com/office/drawing/2014/main" xmlns="" id="{AC4312D7-7BAC-4412-819C-5500C343CBAE}"/>
                    </a:ext>
                  </a:extLst>
                </p:cNvPr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:a16="http://schemas.microsoft.com/office/drawing/2014/main" xmlns="" id="{AA0D5FB4-C767-4527-855E-0CCBA1890363}"/>
                    </a:ext>
                  </a:extLst>
                </p:cNvPr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>
                  <a:extLst>
                    <a:ext uri="{FF2B5EF4-FFF2-40B4-BE49-F238E27FC236}">
                      <a16:creationId xmlns:a16="http://schemas.microsoft.com/office/drawing/2014/main" xmlns="" id="{9CB252D8-632C-49AF-9B51-B3244B6E3728}"/>
                    </a:ext>
                  </a:extLst>
                </p:cNvPr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>
                  <a:extLst>
                    <a:ext uri="{FF2B5EF4-FFF2-40B4-BE49-F238E27FC236}">
                      <a16:creationId xmlns:a16="http://schemas.microsoft.com/office/drawing/2014/main" xmlns="" id="{81496C7F-CA68-4A68-8DCC-0E08C6C97CB3}"/>
                    </a:ext>
                  </a:extLst>
                </p:cNvPr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>
                  <a:extLst>
                    <a:ext uri="{FF2B5EF4-FFF2-40B4-BE49-F238E27FC236}">
                      <a16:creationId xmlns:a16="http://schemas.microsoft.com/office/drawing/2014/main" xmlns="" id="{740346F6-2C28-493E-91D6-B947D3ABA43E}"/>
                    </a:ext>
                  </a:extLst>
                </p:cNvPr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>
                  <a:extLst>
                    <a:ext uri="{FF2B5EF4-FFF2-40B4-BE49-F238E27FC236}">
                      <a16:creationId xmlns:a16="http://schemas.microsoft.com/office/drawing/2014/main" xmlns="" id="{D60174E1-A51D-40D1-8F3A-40F44CCF5060}"/>
                    </a:ext>
                  </a:extLst>
                </p:cNvPr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>
                  <a:extLst>
                    <a:ext uri="{FF2B5EF4-FFF2-40B4-BE49-F238E27FC236}">
                      <a16:creationId xmlns:a16="http://schemas.microsoft.com/office/drawing/2014/main" xmlns="" id="{6961B5EB-A553-40C0-8F68-57C656B7F5C9}"/>
                    </a:ext>
                  </a:extLst>
                </p:cNvPr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>
                  <a:extLst>
                    <a:ext uri="{FF2B5EF4-FFF2-40B4-BE49-F238E27FC236}">
                      <a16:creationId xmlns:a16="http://schemas.microsoft.com/office/drawing/2014/main" xmlns="" id="{72B505A2-EC74-48EC-A455-116111AEEDBC}"/>
                    </a:ext>
                  </a:extLst>
                </p:cNvPr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xmlns="" id="{8CBE4170-2466-4705-9D5D-1A77E72AA63C}"/>
                    </a:ext>
                  </a:extLst>
                </p:cNvPr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:a16="http://schemas.microsoft.com/office/drawing/2014/main" xmlns="" id="{BF9127F0-BD0A-4066-B249-75C70C22C3B6}"/>
                    </a:ext>
                  </a:extLst>
                </p:cNvPr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Connector 328">
                  <a:extLst>
                    <a:ext uri="{FF2B5EF4-FFF2-40B4-BE49-F238E27FC236}">
                      <a16:creationId xmlns:a16="http://schemas.microsoft.com/office/drawing/2014/main" xmlns="" id="{FCB0C980-AD10-40DC-B438-E6268D0F7AA3}"/>
                    </a:ext>
                  </a:extLst>
                </p:cNvPr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>
                  <a:extLst>
                    <a:ext uri="{FF2B5EF4-FFF2-40B4-BE49-F238E27FC236}">
                      <a16:creationId xmlns:a16="http://schemas.microsoft.com/office/drawing/2014/main" xmlns="" id="{D787BE8D-35B5-43EA-BD4C-325ABAD8F34C}"/>
                    </a:ext>
                  </a:extLst>
                </p:cNvPr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330">
                  <a:extLst>
                    <a:ext uri="{FF2B5EF4-FFF2-40B4-BE49-F238E27FC236}">
                      <a16:creationId xmlns:a16="http://schemas.microsoft.com/office/drawing/2014/main" xmlns="" id="{69530BEC-AB82-4726-B9A3-306A7369DB14}"/>
                    </a:ext>
                  </a:extLst>
                </p:cNvPr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>
                  <a:extLst>
                    <a:ext uri="{FF2B5EF4-FFF2-40B4-BE49-F238E27FC236}">
                      <a16:creationId xmlns:a16="http://schemas.microsoft.com/office/drawing/2014/main" xmlns="" id="{62478947-1DFE-4261-8BFB-2D6B092E041A}"/>
                    </a:ext>
                  </a:extLst>
                </p:cNvPr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1" name="Group 118">
                <a:extLst>
                  <a:ext uri="{FF2B5EF4-FFF2-40B4-BE49-F238E27FC236}">
                    <a16:creationId xmlns:a16="http://schemas.microsoft.com/office/drawing/2014/main" xmlns="" id="{178AB2B2-34B4-42DB-8A6F-CB1030C233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02" name="Straight Connector 301">
                  <a:extLst>
                    <a:ext uri="{FF2B5EF4-FFF2-40B4-BE49-F238E27FC236}">
                      <a16:creationId xmlns:a16="http://schemas.microsoft.com/office/drawing/2014/main" xmlns="" id="{80DE438D-3452-42C0-ACAB-E18EF9B74942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xmlns="" id="{E2D152BF-F730-405B-97F9-51FC7A3A7553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:a16="http://schemas.microsoft.com/office/drawing/2014/main" xmlns="" id="{250EBF58-D820-42B5-9665-8F3BABB56260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>
                  <a:extLst>
                    <a:ext uri="{FF2B5EF4-FFF2-40B4-BE49-F238E27FC236}">
                      <a16:creationId xmlns:a16="http://schemas.microsoft.com/office/drawing/2014/main" xmlns="" id="{D22F3E6A-BE80-47E1-9C0D-B658B7B9019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>
                  <a:extLst>
                    <a:ext uri="{FF2B5EF4-FFF2-40B4-BE49-F238E27FC236}">
                      <a16:creationId xmlns:a16="http://schemas.microsoft.com/office/drawing/2014/main" xmlns="" id="{938F62BC-FE8D-4EF3-844B-01351B5407C4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>
                  <a:extLst>
                    <a:ext uri="{FF2B5EF4-FFF2-40B4-BE49-F238E27FC236}">
                      <a16:creationId xmlns:a16="http://schemas.microsoft.com/office/drawing/2014/main" xmlns="" id="{262FE02D-3FFB-42F0-90F8-716E9CAF421D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>
                  <a:extLst>
                    <a:ext uri="{FF2B5EF4-FFF2-40B4-BE49-F238E27FC236}">
                      <a16:creationId xmlns:a16="http://schemas.microsoft.com/office/drawing/2014/main" xmlns="" id="{160A2F7D-3A30-4CDD-AD5A-7D6E3492F861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xmlns="" id="{49E81026-05C4-4464-A208-B1AE02D3BC15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>
                  <a:extLst>
                    <a:ext uri="{FF2B5EF4-FFF2-40B4-BE49-F238E27FC236}">
                      <a16:creationId xmlns:a16="http://schemas.microsoft.com/office/drawing/2014/main" xmlns="" id="{A09BB46C-8766-4E87-83FE-D61CA4F0341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>
                  <a:extLst>
                    <a:ext uri="{FF2B5EF4-FFF2-40B4-BE49-F238E27FC236}">
                      <a16:creationId xmlns:a16="http://schemas.microsoft.com/office/drawing/2014/main" xmlns="" id="{06D5D9BC-766B-4B39-BB8A-C7ECF30625D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xmlns="" id="{8F9D400E-CC88-4B2A-BEC5-DB6FB0E68B0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xmlns="" id="{82ED4CB5-8D93-457F-B229-F03AEDBC195C}"/>
              </a:ext>
            </a:extLst>
          </p:cNvPr>
          <p:cNvGrpSpPr/>
          <p:nvPr/>
        </p:nvGrpSpPr>
        <p:grpSpPr>
          <a:xfrm rot="20813062">
            <a:off x="10600474" y="3367322"/>
            <a:ext cx="1833252" cy="4086850"/>
            <a:chOff x="1359132" y="345882"/>
            <a:chExt cx="1966239" cy="4200564"/>
          </a:xfrm>
          <a:solidFill>
            <a:srgbClr val="DFBB9D"/>
          </a:solidFill>
        </p:grpSpPr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xmlns="" id="{D5B51058-E7CA-4867-BA43-195724D7F7A9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  <a:grpFill/>
          </p:grpSpPr>
          <p:sp>
            <p:nvSpPr>
              <p:cNvPr id="172" name="Rectangle 8">
                <a:extLst>
                  <a:ext uri="{FF2B5EF4-FFF2-40B4-BE49-F238E27FC236}">
                    <a16:creationId xmlns:a16="http://schemas.microsoft.com/office/drawing/2014/main" xmlns="" id="{6C400F3E-3825-4BDC-BC0D-096620C2041F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73" name="Rectangle 8">
                <a:extLst>
                  <a:ext uri="{FF2B5EF4-FFF2-40B4-BE49-F238E27FC236}">
                    <a16:creationId xmlns:a16="http://schemas.microsoft.com/office/drawing/2014/main" xmlns="" id="{C326F425-C0E6-4C4C-BD21-4B8D8EEABFE4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74" name="Rectangle 8">
                <a:extLst>
                  <a:ext uri="{FF2B5EF4-FFF2-40B4-BE49-F238E27FC236}">
                    <a16:creationId xmlns:a16="http://schemas.microsoft.com/office/drawing/2014/main" xmlns="" id="{9FD02740-6E2C-4F72-9254-838FEEFF8D96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75" name="Rectangle 2">
                <a:extLst>
                  <a:ext uri="{FF2B5EF4-FFF2-40B4-BE49-F238E27FC236}">
                    <a16:creationId xmlns:a16="http://schemas.microsoft.com/office/drawing/2014/main" xmlns="" id="{69A9A0BB-E86B-4916-8990-69819B460877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76" name="Rectangle 2">
                <a:extLst>
                  <a:ext uri="{FF2B5EF4-FFF2-40B4-BE49-F238E27FC236}">
                    <a16:creationId xmlns:a16="http://schemas.microsoft.com/office/drawing/2014/main" xmlns="" id="{866E1028-9438-4134-AB22-6DA2D171581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77" name="Rectangle 2">
                <a:extLst>
                  <a:ext uri="{FF2B5EF4-FFF2-40B4-BE49-F238E27FC236}">
                    <a16:creationId xmlns:a16="http://schemas.microsoft.com/office/drawing/2014/main" xmlns="" id="{E22C439D-FE9B-4603-92FF-DCC32AD72BD9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78" name="Isosceles Triangle 177">
                <a:extLst>
                  <a:ext uri="{FF2B5EF4-FFF2-40B4-BE49-F238E27FC236}">
                    <a16:creationId xmlns:a16="http://schemas.microsoft.com/office/drawing/2014/main" xmlns="" id="{552B0BF2-3DA0-4C35-BD68-5353BA163DFD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/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xmlns="" id="{D850B073-DC29-4851-BA0F-05FB1F3EBF90}"/>
                </a:ext>
              </a:extLst>
            </p:cNvPr>
            <p:cNvGrpSpPr/>
            <p:nvPr/>
          </p:nvGrpSpPr>
          <p:grpSpPr>
            <a:xfrm>
              <a:off x="1359132" y="345882"/>
              <a:ext cx="1966239" cy="1811155"/>
              <a:chOff x="1888981" y="1110787"/>
              <a:chExt cx="2254374" cy="2076562"/>
            </a:xfrm>
            <a:grpFill/>
          </p:grpSpPr>
          <p:sp>
            <p:nvSpPr>
              <p:cNvPr id="161" name="Teardrop 30">
                <a:extLst>
                  <a:ext uri="{FF2B5EF4-FFF2-40B4-BE49-F238E27FC236}">
                    <a16:creationId xmlns:a16="http://schemas.microsoft.com/office/drawing/2014/main" xmlns="" id="{FAC0104F-20BC-439E-9FD4-56536D882104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grpFill/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62" name="Trapezoid 161">
                <a:extLst>
                  <a:ext uri="{FF2B5EF4-FFF2-40B4-BE49-F238E27FC236}">
                    <a16:creationId xmlns:a16="http://schemas.microsoft.com/office/drawing/2014/main" xmlns="" id="{6EECE5F1-4882-420A-8ECE-98CDEC435862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63" name="Rounded Rectangle 18">
                <a:extLst>
                  <a:ext uri="{FF2B5EF4-FFF2-40B4-BE49-F238E27FC236}">
                    <a16:creationId xmlns:a16="http://schemas.microsoft.com/office/drawing/2014/main" xmlns="" id="{9FCBF800-6BD1-42BA-B451-2A9F5F5EF0B6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Rounded Rectangle 19">
                <a:extLst>
                  <a:ext uri="{FF2B5EF4-FFF2-40B4-BE49-F238E27FC236}">
                    <a16:creationId xmlns:a16="http://schemas.microsoft.com/office/drawing/2014/main" xmlns="" id="{703867F6-0484-4D3F-BE32-08BFB9A7A162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Rounded Rectangle 20">
                <a:extLst>
                  <a:ext uri="{FF2B5EF4-FFF2-40B4-BE49-F238E27FC236}">
                    <a16:creationId xmlns:a16="http://schemas.microsoft.com/office/drawing/2014/main" xmlns="" id="{3ADD3482-5F70-4E46-B5F3-57104D101EE8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Rounded Rectangle 21">
                <a:extLst>
                  <a:ext uri="{FF2B5EF4-FFF2-40B4-BE49-F238E27FC236}">
                    <a16:creationId xmlns:a16="http://schemas.microsoft.com/office/drawing/2014/main" xmlns="" id="{8626A311-B34D-487C-875E-B0DDE920867C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Rounded Rectangle 22">
                <a:extLst>
                  <a:ext uri="{FF2B5EF4-FFF2-40B4-BE49-F238E27FC236}">
                    <a16:creationId xmlns:a16="http://schemas.microsoft.com/office/drawing/2014/main" xmlns="" id="{0C438601-DD31-48C0-8DDE-C9DB59EA1C9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Rounded Rectangle 25">
                <a:extLst>
                  <a:ext uri="{FF2B5EF4-FFF2-40B4-BE49-F238E27FC236}">
                    <a16:creationId xmlns:a16="http://schemas.microsoft.com/office/drawing/2014/main" xmlns="" id="{A60AAF1B-5AC5-4BF9-B996-3264865A74AA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169" name="Rounded Rectangle 27">
                <a:extLst>
                  <a:ext uri="{FF2B5EF4-FFF2-40B4-BE49-F238E27FC236}">
                    <a16:creationId xmlns:a16="http://schemas.microsoft.com/office/drawing/2014/main" xmlns="" id="{335F4B72-32A8-4437-95C5-CA4FB1DFFB70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Rounded Rectangle 28">
                <a:extLst>
                  <a:ext uri="{FF2B5EF4-FFF2-40B4-BE49-F238E27FC236}">
                    <a16:creationId xmlns:a16="http://schemas.microsoft.com/office/drawing/2014/main" xmlns="" id="{B19C0955-2BAF-45DE-A9BB-8624A1E5397F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Rounded Rectangle 29">
                <a:extLst>
                  <a:ext uri="{FF2B5EF4-FFF2-40B4-BE49-F238E27FC236}">
                    <a16:creationId xmlns:a16="http://schemas.microsoft.com/office/drawing/2014/main" xmlns="" id="{39AA5161-A8F7-43F9-A19C-A556148BFF41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xmlns="" id="{42C23AC0-E256-4EAB-93C0-0923C122DE47}"/>
              </a:ext>
            </a:extLst>
          </p:cNvPr>
          <p:cNvSpPr/>
          <p:nvPr/>
        </p:nvSpPr>
        <p:spPr>
          <a:xfrm>
            <a:off x="2418576" y="1641497"/>
            <a:ext cx="4531591" cy="3258308"/>
          </a:xfrm>
          <a:prstGeom prst="roundRect">
            <a:avLst/>
          </a:prstGeom>
          <a:solidFill>
            <a:srgbClr val="9B7D65"/>
          </a:solidFill>
          <a:ln w="28575">
            <a:solidFill>
              <a:srgbClr val="9B7D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: Rounded Corners 200">
            <a:extLst>
              <a:ext uri="{FF2B5EF4-FFF2-40B4-BE49-F238E27FC236}">
                <a16:creationId xmlns:a16="http://schemas.microsoft.com/office/drawing/2014/main" xmlns="" id="{A8D4E15D-0853-49B6-835D-E4B795A8A6AE}"/>
              </a:ext>
            </a:extLst>
          </p:cNvPr>
          <p:cNvSpPr/>
          <p:nvPr/>
        </p:nvSpPr>
        <p:spPr>
          <a:xfrm>
            <a:off x="2305209" y="1562945"/>
            <a:ext cx="4531591" cy="3174234"/>
          </a:xfrm>
          <a:prstGeom prst="roundRect">
            <a:avLst/>
          </a:prstGeom>
          <a:solidFill>
            <a:schemeClr val="bg1"/>
          </a:solidFill>
          <a:ln>
            <a:solidFill>
              <a:srgbClr val="9B7D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rgbClr val="30314A"/>
                </a:solidFill>
                <a:latin typeface="Comic Sans MS" panose="030F0702030302020204" pitchFamily="66" charset="0"/>
              </a:rPr>
              <a:t>Perangkat</a:t>
            </a:r>
            <a:r>
              <a:rPr lang="en-US" sz="2800" b="1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 </a:t>
            </a:r>
            <a:r>
              <a:rPr lang="en-US" sz="2800" b="1" dirty="0" err="1" smtClean="0">
                <a:solidFill>
                  <a:srgbClr val="30314A"/>
                </a:solidFill>
                <a:latin typeface="Comic Sans MS" panose="030F0702030302020204" pitchFamily="66" charset="0"/>
              </a:rPr>
              <a:t>Keras</a:t>
            </a:r>
            <a:endParaRPr lang="en-US" sz="2800" b="1" dirty="0" smtClean="0">
              <a:solidFill>
                <a:srgbClr val="30314A"/>
              </a:solidFill>
              <a:latin typeface="Comic Sans MS" panose="030F0702030302020204" pitchFamily="66" charset="0"/>
            </a:endParaRPr>
          </a:p>
          <a:p>
            <a:pPr algn="ctr"/>
            <a:endParaRPr lang="en-US" b="1" dirty="0" smtClean="0">
              <a:solidFill>
                <a:srgbClr val="30314A"/>
              </a:solidFill>
              <a:latin typeface="Comic Sans MS" panose="030F0702030302020204" pitchFamily="66" charset="0"/>
            </a:endParaRPr>
          </a:p>
          <a:p>
            <a:pPr>
              <a:buFontTx/>
              <a:buChar char="-"/>
            </a:pPr>
            <a:r>
              <a:rPr lang="en-US" dirty="0" err="1" smtClean="0">
                <a:solidFill>
                  <a:srgbClr val="30314A"/>
                </a:solidFill>
                <a:latin typeface="Comic Sans MS" panose="030F0702030302020204" pitchFamily="66" charset="0"/>
              </a:rPr>
              <a:t>Leptop</a:t>
            </a: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 Lenovo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Processor </a:t>
            </a:r>
            <a:r>
              <a:rPr lang="en-US" dirty="0" err="1" smtClean="0">
                <a:solidFill>
                  <a:srgbClr val="30314A"/>
                </a:solidFill>
                <a:latin typeface="Comic Sans MS" panose="030F0702030302020204" pitchFamily="66" charset="0"/>
              </a:rPr>
              <a:t>iCore</a:t>
            </a:r>
            <a:endParaRPr lang="en-US" dirty="0" smtClean="0">
              <a:solidFill>
                <a:srgbClr val="30314A"/>
              </a:solidFill>
              <a:latin typeface="Comic Sans MS" panose="030F0702030302020204" pitchFamily="66" charset="0"/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RAM 8 GB </a:t>
            </a:r>
            <a:r>
              <a:rPr lang="en-US" dirty="0" err="1" smtClean="0">
                <a:solidFill>
                  <a:srgbClr val="30314A"/>
                </a:solidFill>
                <a:latin typeface="Comic Sans MS" panose="030F0702030302020204" pitchFamily="66" charset="0"/>
              </a:rPr>
              <a:t>Hardisk</a:t>
            </a: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 500 GB SDD.</a:t>
            </a:r>
          </a:p>
          <a:p>
            <a:pPr>
              <a:buFontTx/>
              <a:buChar char="-"/>
            </a:pPr>
            <a:r>
              <a:rPr lang="en-US" dirty="0" err="1" smtClean="0">
                <a:solidFill>
                  <a:srgbClr val="30314A"/>
                </a:solidFill>
                <a:latin typeface="Comic Sans MS" panose="030F0702030302020204" pitchFamily="66" charset="0"/>
              </a:rPr>
              <a:t>Oppo</a:t>
            </a: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 A5 2020</a:t>
            </a:r>
          </a:p>
          <a:p>
            <a:pPr>
              <a:buFontTx/>
              <a:buChar char="-"/>
            </a:pPr>
            <a:r>
              <a:rPr lang="en-US" dirty="0" err="1" smtClean="0">
                <a:solidFill>
                  <a:srgbClr val="30314A"/>
                </a:solidFill>
                <a:latin typeface="Comic Sans MS" panose="030F0702030302020204" pitchFamily="66" charset="0"/>
              </a:rPr>
              <a:t>Kamera</a:t>
            </a: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 12 MP</a:t>
            </a:r>
          </a:p>
          <a:p>
            <a:pPr algn="ctr">
              <a:buFontTx/>
              <a:buChar char="-"/>
            </a:pP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 </a:t>
            </a:r>
            <a:endParaRPr lang="en-US" dirty="0">
              <a:solidFill>
                <a:srgbClr val="30314A"/>
              </a:solidFill>
              <a:latin typeface="Comic Sans MS" panose="030F0702030302020204" pitchFamily="66" charset="0"/>
            </a:endParaRPr>
          </a:p>
          <a:p>
            <a:pPr algn="ctr"/>
            <a:endParaRPr lang="en-US" dirty="0"/>
          </a:p>
        </p:txBody>
      </p:sp>
      <p:pic>
        <p:nvPicPr>
          <p:cNvPr id="180" name="Picture 6">
            <a:extLst>
              <a:ext uri="{FF2B5EF4-FFF2-40B4-BE49-F238E27FC236}">
                <a16:creationId xmlns:a16="http://schemas.microsoft.com/office/drawing/2014/main" xmlns="" id="{045D478A-D50B-4C9C-AF7B-AAF64EF773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p:blipFill>
        <p:spPr>
          <a:xfrm>
            <a:off x="10753566" y="15329"/>
            <a:ext cx="1016528" cy="1502932"/>
          </a:xfrm>
          <a:prstGeom prst="rect">
            <a:avLst/>
          </a:prstGeom>
        </p:spPr>
      </p:pic>
      <p:sp>
        <p:nvSpPr>
          <p:cNvPr id="182" name="TextBox 181">
            <a:extLst>
              <a:ext uri="{FF2B5EF4-FFF2-40B4-BE49-F238E27FC236}">
                <a16:creationId xmlns:a16="http://schemas.microsoft.com/office/drawing/2014/main" xmlns="" id="{DFF21D2F-A7D8-41A9-AB0E-D7E7AD6CF180}"/>
              </a:ext>
            </a:extLst>
          </p:cNvPr>
          <p:cNvSpPr txBox="1"/>
          <p:nvPr/>
        </p:nvSpPr>
        <p:spPr>
          <a:xfrm>
            <a:off x="3468210" y="357045"/>
            <a:ext cx="63331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 smtClean="0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Alat</a:t>
            </a:r>
            <a:r>
              <a:rPr lang="en-US" sz="3600" b="1" dirty="0" smtClean="0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dan</a:t>
            </a:r>
            <a:r>
              <a:rPr lang="en-US" sz="3600" b="1" dirty="0" smtClean="0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Bahan</a:t>
            </a:r>
            <a:r>
              <a:rPr lang="en-US" sz="3600" b="1" dirty="0" smtClean="0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Penelitian</a:t>
            </a:r>
            <a:endParaRPr lang="en-US" sz="3600" b="1" dirty="0">
              <a:solidFill>
                <a:srgbClr val="785E47"/>
              </a:solidFill>
              <a:latin typeface="Amellinda Weddings" pitchFamily="50" charset="0"/>
              <a:cs typeface="Times New Roman" panose="02020603050405020304" pitchFamily="18" charset="0"/>
            </a:endParaRPr>
          </a:p>
        </p:txBody>
      </p:sp>
      <p:sp>
        <p:nvSpPr>
          <p:cNvPr id="183" name="Freeform: Shape 145">
            <a:extLst>
              <a:ext uri="{FF2B5EF4-FFF2-40B4-BE49-F238E27FC236}">
                <a16:creationId xmlns:a16="http://schemas.microsoft.com/office/drawing/2014/main" xmlns="" id="{F75DC795-2F15-44F6-A33F-F924DEBE1319}"/>
              </a:ext>
            </a:extLst>
          </p:cNvPr>
          <p:cNvSpPr/>
          <p:nvPr/>
        </p:nvSpPr>
        <p:spPr>
          <a:xfrm>
            <a:off x="0" y="-502236"/>
            <a:ext cx="1527117" cy="7581887"/>
          </a:xfrm>
          <a:custGeom>
            <a:avLst/>
            <a:gdLst>
              <a:gd name="connsiteX0" fmla="*/ 0 w 1527117"/>
              <a:gd name="connsiteY0" fmla="*/ 0 h 7581887"/>
              <a:gd name="connsiteX1" fmla="*/ 1527117 w 1527117"/>
              <a:gd name="connsiteY1" fmla="*/ 0 h 7581887"/>
              <a:gd name="connsiteX2" fmla="*/ 1527117 w 1527117"/>
              <a:gd name="connsiteY2" fmla="*/ 3610434 h 7581887"/>
              <a:gd name="connsiteX3" fmla="*/ 682896 w 1527117"/>
              <a:gd name="connsiteY3" fmla="*/ 3610434 h 7581887"/>
              <a:gd name="connsiteX4" fmla="*/ 554180 w 1527117"/>
              <a:gd name="connsiteY4" fmla="*/ 3739150 h 7581887"/>
              <a:gd name="connsiteX5" fmla="*/ 554180 w 1527117"/>
              <a:gd name="connsiteY5" fmla="*/ 4253996 h 7581887"/>
              <a:gd name="connsiteX6" fmla="*/ 682896 w 1527117"/>
              <a:gd name="connsiteY6" fmla="*/ 4382712 h 7581887"/>
              <a:gd name="connsiteX7" fmla="*/ 1527117 w 1527117"/>
              <a:gd name="connsiteY7" fmla="*/ 4382712 h 7581887"/>
              <a:gd name="connsiteX8" fmla="*/ 1527117 w 1527117"/>
              <a:gd name="connsiteY8" fmla="*/ 7581887 h 7581887"/>
              <a:gd name="connsiteX9" fmla="*/ 0 w 1527117"/>
              <a:gd name="connsiteY9" fmla="*/ 7581887 h 75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7117" h="7581887">
                <a:moveTo>
                  <a:pt x="0" y="0"/>
                </a:moveTo>
                <a:lnTo>
                  <a:pt x="1527117" y="0"/>
                </a:lnTo>
                <a:lnTo>
                  <a:pt x="1527117" y="3610434"/>
                </a:lnTo>
                <a:lnTo>
                  <a:pt x="682896" y="3610434"/>
                </a:lnTo>
                <a:cubicBezTo>
                  <a:pt x="611808" y="3610434"/>
                  <a:pt x="554180" y="3668062"/>
                  <a:pt x="554180" y="3739150"/>
                </a:cubicBezTo>
                <a:lnTo>
                  <a:pt x="554180" y="4253996"/>
                </a:lnTo>
                <a:cubicBezTo>
                  <a:pt x="554180" y="4325084"/>
                  <a:pt x="611808" y="4382712"/>
                  <a:pt x="682896" y="4382712"/>
                </a:cubicBezTo>
                <a:lnTo>
                  <a:pt x="1527117" y="4382712"/>
                </a:lnTo>
                <a:lnTo>
                  <a:pt x="1527117" y="7581887"/>
                </a:lnTo>
                <a:lnTo>
                  <a:pt x="0" y="7581887"/>
                </a:lnTo>
                <a:close/>
              </a:path>
            </a:pathLst>
          </a:custGeom>
          <a:solidFill>
            <a:srgbClr val="9E7E67"/>
          </a:solidFill>
          <a:ln>
            <a:solidFill>
              <a:srgbClr val="9E7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4" name="Rectangle: Rounded Corners 2">
            <a:hlinkClick r:id="rId7" action="ppaction://hlinksldjump"/>
            <a:extLst>
              <a:ext uri="{FF2B5EF4-FFF2-40B4-BE49-F238E27FC236}">
                <a16:creationId xmlns:a16="http://schemas.microsoft.com/office/drawing/2014/main" xmlns="" id="{9D80C753-9719-4F84-A0A7-136AC95AD2CD}"/>
              </a:ext>
            </a:extLst>
          </p:cNvPr>
          <p:cNvSpPr/>
          <p:nvPr/>
        </p:nvSpPr>
        <p:spPr>
          <a:xfrm>
            <a:off x="98860" y="925927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1</a:t>
            </a:r>
          </a:p>
        </p:txBody>
      </p:sp>
      <p:sp>
        <p:nvSpPr>
          <p:cNvPr id="185" name="Rectangle: Rounded Corners 154">
            <a:extLst>
              <a:ext uri="{FF2B5EF4-FFF2-40B4-BE49-F238E27FC236}">
                <a16:creationId xmlns:a16="http://schemas.microsoft.com/office/drawing/2014/main" xmlns="" id="{A4852EC7-943A-4467-B286-1D9882FF9C1A}"/>
              </a:ext>
            </a:extLst>
          </p:cNvPr>
          <p:cNvSpPr/>
          <p:nvPr/>
        </p:nvSpPr>
        <p:spPr>
          <a:xfrm>
            <a:off x="661549" y="3194188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3</a:t>
            </a:r>
          </a:p>
        </p:txBody>
      </p:sp>
      <p:sp>
        <p:nvSpPr>
          <p:cNvPr id="186" name="Rectangle: Rounded Corners 155">
            <a:hlinkClick r:id="rId8" action="ppaction://hlinksldjump"/>
            <a:extLst>
              <a:ext uri="{FF2B5EF4-FFF2-40B4-BE49-F238E27FC236}">
                <a16:creationId xmlns:a16="http://schemas.microsoft.com/office/drawing/2014/main" xmlns="" id="{0B1D7A02-A1E5-4107-B60B-843C9F1AAD01}"/>
              </a:ext>
            </a:extLst>
          </p:cNvPr>
          <p:cNvSpPr/>
          <p:nvPr/>
        </p:nvSpPr>
        <p:spPr>
          <a:xfrm>
            <a:off x="98860" y="5462852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5</a:t>
            </a:r>
          </a:p>
        </p:txBody>
      </p:sp>
      <p:sp>
        <p:nvSpPr>
          <p:cNvPr id="187" name="Rectangle: Rounded Corners 158">
            <a:hlinkClick r:id="rId8" action="ppaction://hlinksldjump"/>
            <a:extLst>
              <a:ext uri="{FF2B5EF4-FFF2-40B4-BE49-F238E27FC236}">
                <a16:creationId xmlns:a16="http://schemas.microsoft.com/office/drawing/2014/main" xmlns="" id="{B127496F-C5A7-4B5F-89CA-B33066811FD5}"/>
              </a:ext>
            </a:extLst>
          </p:cNvPr>
          <p:cNvSpPr/>
          <p:nvPr/>
        </p:nvSpPr>
        <p:spPr>
          <a:xfrm>
            <a:off x="98860" y="2060158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2</a:t>
            </a:r>
          </a:p>
        </p:txBody>
      </p:sp>
      <p:sp>
        <p:nvSpPr>
          <p:cNvPr id="188" name="Rectangle: Rounded Corners 159">
            <a:hlinkClick r:id="" action="ppaction://noaction"/>
            <a:extLst>
              <a:ext uri="{FF2B5EF4-FFF2-40B4-BE49-F238E27FC236}">
                <a16:creationId xmlns:a16="http://schemas.microsoft.com/office/drawing/2014/main" xmlns="" id="{413E3DCD-38DC-4034-8BEA-9D72A39236C4}"/>
              </a:ext>
            </a:extLst>
          </p:cNvPr>
          <p:cNvSpPr/>
          <p:nvPr/>
        </p:nvSpPr>
        <p:spPr>
          <a:xfrm>
            <a:off x="98860" y="4328620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4</a:t>
            </a:r>
          </a:p>
        </p:txBody>
      </p:sp>
      <p:sp>
        <p:nvSpPr>
          <p:cNvPr id="189" name="Rectangle: Rounded Corners 199">
            <a:extLst>
              <a:ext uri="{FF2B5EF4-FFF2-40B4-BE49-F238E27FC236}">
                <a16:creationId xmlns:a16="http://schemas.microsoft.com/office/drawing/2014/main" xmlns="" id="{42C23AC0-E256-4EAB-93C0-0923C122DE47}"/>
              </a:ext>
            </a:extLst>
          </p:cNvPr>
          <p:cNvSpPr/>
          <p:nvPr/>
        </p:nvSpPr>
        <p:spPr>
          <a:xfrm>
            <a:off x="7315504" y="1742138"/>
            <a:ext cx="4531591" cy="2398541"/>
          </a:xfrm>
          <a:prstGeom prst="roundRect">
            <a:avLst/>
          </a:prstGeom>
          <a:solidFill>
            <a:srgbClr val="9B7D65"/>
          </a:solidFill>
          <a:ln w="28575">
            <a:solidFill>
              <a:srgbClr val="9B7D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: Rounded Corners 200">
            <a:extLst>
              <a:ext uri="{FF2B5EF4-FFF2-40B4-BE49-F238E27FC236}">
                <a16:creationId xmlns:a16="http://schemas.microsoft.com/office/drawing/2014/main" xmlns="" id="{A8D4E15D-0853-49B6-835D-E4B795A8A6AE}"/>
              </a:ext>
            </a:extLst>
          </p:cNvPr>
          <p:cNvSpPr/>
          <p:nvPr/>
        </p:nvSpPr>
        <p:spPr>
          <a:xfrm>
            <a:off x="7142824" y="1698092"/>
            <a:ext cx="4531591" cy="2336652"/>
          </a:xfrm>
          <a:prstGeom prst="roundRect">
            <a:avLst/>
          </a:prstGeom>
          <a:solidFill>
            <a:schemeClr val="bg1"/>
          </a:solidFill>
          <a:ln>
            <a:solidFill>
              <a:srgbClr val="9B7D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rgbClr val="30314A"/>
                </a:solidFill>
                <a:latin typeface="Comic Sans MS" panose="030F0702030302020204" pitchFamily="66" charset="0"/>
              </a:rPr>
              <a:t>Perangkat</a:t>
            </a:r>
            <a:r>
              <a:rPr lang="en-US" sz="2800" b="1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 </a:t>
            </a:r>
            <a:r>
              <a:rPr lang="en-US" sz="2800" b="1" dirty="0" err="1" smtClean="0">
                <a:solidFill>
                  <a:srgbClr val="30314A"/>
                </a:solidFill>
                <a:latin typeface="Comic Sans MS" panose="030F0702030302020204" pitchFamily="66" charset="0"/>
              </a:rPr>
              <a:t>Lunak</a:t>
            </a:r>
            <a:endParaRPr lang="en-US" sz="2800" b="1" dirty="0" smtClean="0">
              <a:solidFill>
                <a:srgbClr val="30314A"/>
              </a:solidFill>
              <a:latin typeface="Comic Sans MS" panose="030F0702030302020204" pitchFamily="66" charset="0"/>
            </a:endParaRPr>
          </a:p>
          <a:p>
            <a:pPr algn="ctr"/>
            <a:endParaRPr lang="en-US" b="1" dirty="0" smtClean="0">
              <a:solidFill>
                <a:srgbClr val="30314A"/>
              </a:solidFill>
              <a:latin typeface="Comic Sans MS" panose="030F0702030302020204" pitchFamily="66" charset="0"/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Windows 11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Microsoft Office Word 2013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Python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endParaRPr 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ctr"/>
            <a:endParaRPr lang="en-US" dirty="0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xmlns="" id="{76822F3C-B466-43FF-9B84-7F3A146EA12A}"/>
              </a:ext>
            </a:extLst>
          </p:cNvPr>
          <p:cNvSpPr/>
          <p:nvPr/>
        </p:nvSpPr>
        <p:spPr>
          <a:xfrm>
            <a:off x="2792611" y="5227608"/>
            <a:ext cx="8061475" cy="1373957"/>
          </a:xfrm>
          <a:prstGeom prst="rect">
            <a:avLst/>
          </a:prstGeom>
          <a:solidFill>
            <a:srgbClr val="FCF5E4"/>
          </a:solidFill>
          <a:ln>
            <a:solidFill>
              <a:srgbClr val="FCF5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rgbClr val="30314A"/>
                </a:solidFill>
                <a:latin typeface="Comic Sans MS" panose="030F0702030302020204" pitchFamily="66" charset="0"/>
              </a:rPr>
              <a:t>Bahan</a:t>
            </a:r>
            <a:r>
              <a:rPr lang="en-US" sz="2400" b="1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 </a:t>
            </a:r>
            <a:r>
              <a:rPr lang="en-US" sz="2400" b="1" dirty="0" err="1" smtClean="0">
                <a:solidFill>
                  <a:srgbClr val="30314A"/>
                </a:solidFill>
                <a:latin typeface="Comic Sans MS" panose="030F0702030302020204" pitchFamily="66" charset="0"/>
              </a:rPr>
              <a:t>Penelitian</a:t>
            </a:r>
            <a:r>
              <a:rPr lang="en-US" sz="2400" b="1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 </a:t>
            </a:r>
          </a:p>
          <a:p>
            <a:pPr algn="ctr"/>
            <a:r>
              <a:rPr lang="id-ID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Sampel yang digunakan dalam penelitian ini adalah gambar </a:t>
            </a:r>
            <a:r>
              <a:rPr lang="id-ID" b="1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biji kakao fermentasi.</a:t>
            </a:r>
            <a:endParaRPr lang="en-US" b="1" dirty="0" smtClean="0">
              <a:solidFill>
                <a:srgbClr val="30314A"/>
              </a:solidFill>
              <a:latin typeface="Comic Sans MS" panose="030F0702030302020204" pitchFamily="66" charset="0"/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840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 animBg="1"/>
      <p:bldP spid="201" grpId="0" animBg="1"/>
      <p:bldP spid="182" grpId="0"/>
      <p:bldP spid="189" grpId="0" animBg="1"/>
      <p:bldP spid="19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7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roup 28">
            <a:extLst>
              <a:ext uri="{FF2B5EF4-FFF2-40B4-BE49-F238E27FC236}">
                <a16:creationId xmlns:a16="http://schemas.microsoft.com/office/drawing/2014/main" xmlns="" id="{D3999B96-A97D-48BE-BF26-0DD4F89A2DF6}"/>
              </a:ext>
            </a:extLst>
          </p:cNvPr>
          <p:cNvGrpSpPr>
            <a:grpSpLocks/>
          </p:cNvGrpSpPr>
          <p:nvPr/>
        </p:nvGrpSpPr>
        <p:grpSpPr bwMode="auto">
          <a:xfrm>
            <a:off x="0" y="1"/>
            <a:ext cx="12191999" cy="6857999"/>
            <a:chOff x="389475" y="404047"/>
            <a:chExt cx="12173953" cy="6392365"/>
          </a:xfrm>
        </p:grpSpPr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xmlns="" id="{26835A50-19F2-41D9-9465-E3DEBEDF76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50" y="409573"/>
              <a:ext cx="6253487" cy="3321180"/>
              <a:chOff x="0" y="0"/>
              <a:chExt cx="12192000" cy="6858000"/>
            </a:xfrm>
          </p:grpSpPr>
          <p:grpSp>
            <p:nvGrpSpPr>
              <p:cNvPr id="399" name="Group 24">
                <a:extLst>
                  <a:ext uri="{FF2B5EF4-FFF2-40B4-BE49-F238E27FC236}">
                    <a16:creationId xmlns:a16="http://schemas.microsoft.com/office/drawing/2014/main" xmlns="" id="{E865E8C6-30D7-4C44-B141-C582CD1C67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412" name="Straight Connector 411">
                  <a:extLst>
                    <a:ext uri="{FF2B5EF4-FFF2-40B4-BE49-F238E27FC236}">
                      <a16:creationId xmlns:a16="http://schemas.microsoft.com/office/drawing/2014/main" xmlns="" id="{8E6639D7-A0DE-4AE8-9A3D-2051C4A3E554}"/>
                    </a:ext>
                  </a:extLst>
                </p:cNvPr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Connector 412">
                  <a:extLst>
                    <a:ext uri="{FF2B5EF4-FFF2-40B4-BE49-F238E27FC236}">
                      <a16:creationId xmlns:a16="http://schemas.microsoft.com/office/drawing/2014/main" xmlns="" id="{E56B2334-702A-47ED-AE5F-9DA2E5B90548}"/>
                    </a:ext>
                  </a:extLst>
                </p:cNvPr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>
                  <a:extLst>
                    <a:ext uri="{FF2B5EF4-FFF2-40B4-BE49-F238E27FC236}">
                      <a16:creationId xmlns:a16="http://schemas.microsoft.com/office/drawing/2014/main" xmlns="" id="{848DE76B-9BCE-46AD-BE3E-77D5BBF3C571}"/>
                    </a:ext>
                  </a:extLst>
                </p:cNvPr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Connector 414">
                  <a:extLst>
                    <a:ext uri="{FF2B5EF4-FFF2-40B4-BE49-F238E27FC236}">
                      <a16:creationId xmlns:a16="http://schemas.microsoft.com/office/drawing/2014/main" xmlns="" id="{CAF878A3-C7D5-49D4-817A-E33AC5576F27}"/>
                    </a:ext>
                  </a:extLst>
                </p:cNvPr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Connector 415">
                  <a:extLst>
                    <a:ext uri="{FF2B5EF4-FFF2-40B4-BE49-F238E27FC236}">
                      <a16:creationId xmlns:a16="http://schemas.microsoft.com/office/drawing/2014/main" xmlns="" id="{6A7959A5-5B4D-4BA0-990E-605B076DFA71}"/>
                    </a:ext>
                  </a:extLst>
                </p:cNvPr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>
                  <a:extLst>
                    <a:ext uri="{FF2B5EF4-FFF2-40B4-BE49-F238E27FC236}">
                      <a16:creationId xmlns:a16="http://schemas.microsoft.com/office/drawing/2014/main" xmlns="" id="{0C71BC02-EFCC-4735-894D-4A1C8941259E}"/>
                    </a:ext>
                  </a:extLst>
                </p:cNvPr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Straight Connector 417">
                  <a:extLst>
                    <a:ext uri="{FF2B5EF4-FFF2-40B4-BE49-F238E27FC236}">
                      <a16:creationId xmlns:a16="http://schemas.microsoft.com/office/drawing/2014/main" xmlns="" id="{E929CFB1-B9FF-493E-B587-845BB47CFDA6}"/>
                    </a:ext>
                  </a:extLst>
                </p:cNvPr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418">
                  <a:extLst>
                    <a:ext uri="{FF2B5EF4-FFF2-40B4-BE49-F238E27FC236}">
                      <a16:creationId xmlns:a16="http://schemas.microsoft.com/office/drawing/2014/main" xmlns="" id="{13DA8CC4-708E-4856-B2BA-ADAD07A71EE5}"/>
                    </a:ext>
                  </a:extLst>
                </p:cNvPr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>
                  <a:extLst>
                    <a:ext uri="{FF2B5EF4-FFF2-40B4-BE49-F238E27FC236}">
                      <a16:creationId xmlns:a16="http://schemas.microsoft.com/office/drawing/2014/main" xmlns="" id="{DC7570B2-B9E1-4C4E-B81E-2064A487FE0D}"/>
                    </a:ext>
                  </a:extLst>
                </p:cNvPr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>
                  <a:extLst>
                    <a:ext uri="{FF2B5EF4-FFF2-40B4-BE49-F238E27FC236}">
                      <a16:creationId xmlns:a16="http://schemas.microsoft.com/office/drawing/2014/main" xmlns="" id="{B30960C2-26B7-4C3E-A506-0270A074D9FB}"/>
                    </a:ext>
                  </a:extLst>
                </p:cNvPr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Straight Connector 421">
                  <a:extLst>
                    <a:ext uri="{FF2B5EF4-FFF2-40B4-BE49-F238E27FC236}">
                      <a16:creationId xmlns:a16="http://schemas.microsoft.com/office/drawing/2014/main" xmlns="" id="{D8187891-0642-4F5E-B3CF-E46666AC40CB}"/>
                    </a:ext>
                  </a:extLst>
                </p:cNvPr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Straight Connector 422">
                  <a:extLst>
                    <a:ext uri="{FF2B5EF4-FFF2-40B4-BE49-F238E27FC236}">
                      <a16:creationId xmlns:a16="http://schemas.microsoft.com/office/drawing/2014/main" xmlns="" id="{9037B019-A484-4726-80AD-CDA4DF0CC23D}"/>
                    </a:ext>
                  </a:extLst>
                </p:cNvPr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>
                  <a:extLst>
                    <a:ext uri="{FF2B5EF4-FFF2-40B4-BE49-F238E27FC236}">
                      <a16:creationId xmlns:a16="http://schemas.microsoft.com/office/drawing/2014/main" xmlns="" id="{15921A3C-626F-460E-AC4E-6BA983643DCD}"/>
                    </a:ext>
                  </a:extLst>
                </p:cNvPr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Connector 424">
                  <a:extLst>
                    <a:ext uri="{FF2B5EF4-FFF2-40B4-BE49-F238E27FC236}">
                      <a16:creationId xmlns:a16="http://schemas.microsoft.com/office/drawing/2014/main" xmlns="" id="{178DB947-6282-40FB-8763-AE3F9557AAAE}"/>
                    </a:ext>
                  </a:extLst>
                </p:cNvPr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>
                  <a:extLst>
                    <a:ext uri="{FF2B5EF4-FFF2-40B4-BE49-F238E27FC236}">
                      <a16:creationId xmlns:a16="http://schemas.microsoft.com/office/drawing/2014/main" xmlns="" id="{2653A389-0D90-47D6-8E02-A40E5574F129}"/>
                    </a:ext>
                  </a:extLst>
                </p:cNvPr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xmlns="" id="{F570EAEA-2039-4258-9EC2-C25F42A7BBA2}"/>
                    </a:ext>
                  </a:extLst>
                </p:cNvPr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:a16="http://schemas.microsoft.com/office/drawing/2014/main" xmlns="" id="{B541D0F0-DE4C-40E5-9417-E4ABD32B1485}"/>
                    </a:ext>
                  </a:extLst>
                </p:cNvPr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:a16="http://schemas.microsoft.com/office/drawing/2014/main" xmlns="" id="{1FB22224-744F-4461-939A-9DD19D4AA1C2}"/>
                    </a:ext>
                  </a:extLst>
                </p:cNvPr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Connector 429">
                  <a:extLst>
                    <a:ext uri="{FF2B5EF4-FFF2-40B4-BE49-F238E27FC236}">
                      <a16:creationId xmlns:a16="http://schemas.microsoft.com/office/drawing/2014/main" xmlns="" id="{EF16CFC8-83CC-466C-831B-5290E07AC7EE}"/>
                    </a:ext>
                  </a:extLst>
                </p:cNvPr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>
                  <a:extLst>
                    <a:ext uri="{FF2B5EF4-FFF2-40B4-BE49-F238E27FC236}">
                      <a16:creationId xmlns:a16="http://schemas.microsoft.com/office/drawing/2014/main" xmlns="" id="{33DE36CD-6F85-4E59-BC3A-A1CFC1E50277}"/>
                    </a:ext>
                  </a:extLst>
                </p:cNvPr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0" name="Group 46">
                <a:extLst>
                  <a:ext uri="{FF2B5EF4-FFF2-40B4-BE49-F238E27FC236}">
                    <a16:creationId xmlns:a16="http://schemas.microsoft.com/office/drawing/2014/main" xmlns="" id="{0E82FE5A-8B7D-4B12-B015-03E2D220E5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01" name="Straight Connector 400">
                  <a:extLst>
                    <a:ext uri="{FF2B5EF4-FFF2-40B4-BE49-F238E27FC236}">
                      <a16:creationId xmlns:a16="http://schemas.microsoft.com/office/drawing/2014/main" xmlns="" id="{E069AC3D-22D6-439B-B249-00C960D7EC5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>
                  <a:extLst>
                    <a:ext uri="{FF2B5EF4-FFF2-40B4-BE49-F238E27FC236}">
                      <a16:creationId xmlns:a16="http://schemas.microsoft.com/office/drawing/2014/main" xmlns="" id="{4E9E93E2-B6F5-4F9B-B8E3-0B09766ED60B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Straight Connector 402">
                  <a:extLst>
                    <a:ext uri="{FF2B5EF4-FFF2-40B4-BE49-F238E27FC236}">
                      <a16:creationId xmlns:a16="http://schemas.microsoft.com/office/drawing/2014/main" xmlns="" id="{A81868A6-5AC7-45EC-9CA7-767FB163461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>
                  <a:extLst>
                    <a:ext uri="{FF2B5EF4-FFF2-40B4-BE49-F238E27FC236}">
                      <a16:creationId xmlns:a16="http://schemas.microsoft.com/office/drawing/2014/main" xmlns="" id="{A4B31377-F5E9-46D4-95F6-98B01E0E934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:a16="http://schemas.microsoft.com/office/drawing/2014/main" xmlns="" id="{76F94BC5-DD9E-4481-8B31-A794502318A9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>
                  <a:extLst>
                    <a:ext uri="{FF2B5EF4-FFF2-40B4-BE49-F238E27FC236}">
                      <a16:creationId xmlns:a16="http://schemas.microsoft.com/office/drawing/2014/main" xmlns="" id="{EA4D30C9-CC92-4C07-94FC-742D6A63BA46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Straight Connector 406">
                  <a:extLst>
                    <a:ext uri="{FF2B5EF4-FFF2-40B4-BE49-F238E27FC236}">
                      <a16:creationId xmlns:a16="http://schemas.microsoft.com/office/drawing/2014/main" xmlns="" id="{B523A81D-0EB4-4DCB-863A-F47591AEB33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344770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>
                  <a:extLst>
                    <a:ext uri="{FF2B5EF4-FFF2-40B4-BE49-F238E27FC236}">
                      <a16:creationId xmlns:a16="http://schemas.microsoft.com/office/drawing/2014/main" xmlns="" id="{6C38961E-835C-49FF-9725-A5C1D31EEE4F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Straight Connector 408">
                  <a:extLst>
                    <a:ext uri="{FF2B5EF4-FFF2-40B4-BE49-F238E27FC236}">
                      <a16:creationId xmlns:a16="http://schemas.microsoft.com/office/drawing/2014/main" xmlns="" id="{26530674-8BE5-4ECB-8333-78A585AC0423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>
                  <a:extLst>
                    <a:ext uri="{FF2B5EF4-FFF2-40B4-BE49-F238E27FC236}">
                      <a16:creationId xmlns:a16="http://schemas.microsoft.com/office/drawing/2014/main" xmlns="" id="{45744AD2-64AC-45D7-8A00-C6421067341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>
                  <a:extLst>
                    <a:ext uri="{FF2B5EF4-FFF2-40B4-BE49-F238E27FC236}">
                      <a16:creationId xmlns:a16="http://schemas.microsoft.com/office/drawing/2014/main" xmlns="" id="{1BD9C0D7-719D-4783-9BC3-51034E2D103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xmlns="" id="{5ED5B4C1-5C20-4BB7-96B6-A67A9BE23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366" name="Group 49">
                <a:extLst>
                  <a:ext uri="{FF2B5EF4-FFF2-40B4-BE49-F238E27FC236}">
                    <a16:creationId xmlns:a16="http://schemas.microsoft.com/office/drawing/2014/main" xmlns="" id="{29E78E16-3978-4FC7-BD9E-3C69F57938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xmlns="" id="{CBE3E6BB-CB06-47FC-936A-4BD01E35CF60}"/>
                    </a:ext>
                  </a:extLst>
                </p:cNvPr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Connector 379">
                  <a:extLst>
                    <a:ext uri="{FF2B5EF4-FFF2-40B4-BE49-F238E27FC236}">
                      <a16:creationId xmlns:a16="http://schemas.microsoft.com/office/drawing/2014/main" xmlns="" id="{FC6950A6-75BA-4D56-980D-0B51668D0709}"/>
                    </a:ext>
                  </a:extLst>
                </p:cNvPr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>
                  <a:extLst>
                    <a:ext uri="{FF2B5EF4-FFF2-40B4-BE49-F238E27FC236}">
                      <a16:creationId xmlns:a16="http://schemas.microsoft.com/office/drawing/2014/main" xmlns="" id="{8C39F45F-E794-4650-92FA-3C27E5081735}"/>
                    </a:ext>
                  </a:extLst>
                </p:cNvPr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xmlns="" id="{8B083532-75CC-453E-8681-D5C2DC909CAC}"/>
                    </a:ext>
                  </a:extLst>
                </p:cNvPr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>
                  <a:extLst>
                    <a:ext uri="{FF2B5EF4-FFF2-40B4-BE49-F238E27FC236}">
                      <a16:creationId xmlns:a16="http://schemas.microsoft.com/office/drawing/2014/main" xmlns="" id="{7483248B-AC61-4133-A512-69C8581E45A0}"/>
                    </a:ext>
                  </a:extLst>
                </p:cNvPr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>
                  <a:extLst>
                    <a:ext uri="{FF2B5EF4-FFF2-40B4-BE49-F238E27FC236}">
                      <a16:creationId xmlns:a16="http://schemas.microsoft.com/office/drawing/2014/main" xmlns="" id="{9C55CE46-D9B4-4C86-B346-F48EFFBB1FFF}"/>
                    </a:ext>
                  </a:extLst>
                </p:cNvPr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xmlns="" id="{A759858D-B339-4288-AE48-DB0B8B387882}"/>
                    </a:ext>
                  </a:extLst>
                </p:cNvPr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xmlns="" id="{40B30F94-FB12-43AC-B677-A7C6F16B6458}"/>
                    </a:ext>
                  </a:extLst>
                </p:cNvPr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xmlns="" id="{BBB774D9-2330-4567-85F9-B9397E9F1923}"/>
                    </a:ext>
                  </a:extLst>
                </p:cNvPr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>
                  <a:extLst>
                    <a:ext uri="{FF2B5EF4-FFF2-40B4-BE49-F238E27FC236}">
                      <a16:creationId xmlns:a16="http://schemas.microsoft.com/office/drawing/2014/main" xmlns="" id="{6DD7FFFD-DFC2-48F0-A64B-01EFBABB8B5F}"/>
                    </a:ext>
                  </a:extLst>
                </p:cNvPr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xmlns="" id="{3976199B-1EFC-41B0-B497-E4AE7E93D4B9}"/>
                    </a:ext>
                  </a:extLst>
                </p:cNvPr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xmlns="" id="{73DDBFCE-A47C-41FC-82CF-FD307E0B7167}"/>
                    </a:ext>
                  </a:extLst>
                </p:cNvPr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xmlns="" id="{B089C4F9-C5BC-4761-9047-D00D5906F10B}"/>
                    </a:ext>
                  </a:extLst>
                </p:cNvPr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>
                  <a:extLst>
                    <a:ext uri="{FF2B5EF4-FFF2-40B4-BE49-F238E27FC236}">
                      <a16:creationId xmlns:a16="http://schemas.microsoft.com/office/drawing/2014/main" xmlns="" id="{65E42552-F30D-41A2-9721-8B87844BDF0E}"/>
                    </a:ext>
                  </a:extLst>
                </p:cNvPr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xmlns="" id="{3B39A3CB-6C80-40E5-BD76-A6A1742B1BAF}"/>
                    </a:ext>
                  </a:extLst>
                </p:cNvPr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xmlns="" id="{C332CE47-647C-4EBF-BFA4-4B5E12F79E7D}"/>
                    </a:ext>
                  </a:extLst>
                </p:cNvPr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>
                  <a:extLst>
                    <a:ext uri="{FF2B5EF4-FFF2-40B4-BE49-F238E27FC236}">
                      <a16:creationId xmlns:a16="http://schemas.microsoft.com/office/drawing/2014/main" xmlns="" id="{38A68C4D-02A5-444C-AADD-D177EA1CCB2E}"/>
                    </a:ext>
                  </a:extLst>
                </p:cNvPr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>
                  <a:extLst>
                    <a:ext uri="{FF2B5EF4-FFF2-40B4-BE49-F238E27FC236}">
                      <a16:creationId xmlns:a16="http://schemas.microsoft.com/office/drawing/2014/main" xmlns="" id="{739A9A5A-24FA-4449-9F7D-43C6993BA2B9}"/>
                    </a:ext>
                  </a:extLst>
                </p:cNvPr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>
                  <a:extLst>
                    <a:ext uri="{FF2B5EF4-FFF2-40B4-BE49-F238E27FC236}">
                      <a16:creationId xmlns:a16="http://schemas.microsoft.com/office/drawing/2014/main" xmlns="" id="{088982CA-68DB-487F-B3B7-8189FB4C3F84}"/>
                    </a:ext>
                  </a:extLst>
                </p:cNvPr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xmlns="" id="{E5A3C701-C29E-426A-8ADF-9EC969B23309}"/>
                    </a:ext>
                  </a:extLst>
                </p:cNvPr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7" name="Group 50">
                <a:extLst>
                  <a:ext uri="{FF2B5EF4-FFF2-40B4-BE49-F238E27FC236}">
                    <a16:creationId xmlns:a16="http://schemas.microsoft.com/office/drawing/2014/main" xmlns="" id="{2BF7C968-E7CD-4D33-AE75-7617BD2D37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xmlns="" id="{6C0C1B99-DE71-4B58-A57F-6E61880F23A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:a16="http://schemas.microsoft.com/office/drawing/2014/main" xmlns="" id="{1B2E0FD6-7115-4959-8B56-CC60C86F10C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Connector 369">
                  <a:extLst>
                    <a:ext uri="{FF2B5EF4-FFF2-40B4-BE49-F238E27FC236}">
                      <a16:creationId xmlns:a16="http://schemas.microsoft.com/office/drawing/2014/main" xmlns="" id="{901EB986-FE54-4F95-97B2-46449E149616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xmlns="" id="{DA2A34B2-9C11-47CF-9AD0-8D6F03B7DCF1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xmlns="" id="{49AA9139-347D-4122-B05B-B4AB7B9559B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xmlns="" id="{9F345BBA-7EB6-44CC-962E-D6C929B9383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xmlns="" id="{28CB628C-D725-4C40-839A-5814BA11DABA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:a16="http://schemas.microsoft.com/office/drawing/2014/main" xmlns="" id="{3BC96FF9-37FB-4C79-99B0-094CAC78097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xmlns="" id="{3607EEA2-92B0-47A2-8AA0-A179558851C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xmlns="" id="{F950134B-D916-4055-872C-C3A296A8598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xmlns="" id="{E001A433-FC8C-414B-B94A-C843F9A6556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8" name="Group 82">
              <a:extLst>
                <a:ext uri="{FF2B5EF4-FFF2-40B4-BE49-F238E27FC236}">
                  <a16:creationId xmlns:a16="http://schemas.microsoft.com/office/drawing/2014/main" xmlns="" id="{29B65178-000E-4D5B-AF78-014B016B8F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9941" y="404047"/>
              <a:ext cx="6253487" cy="3321180"/>
              <a:chOff x="0" y="0"/>
              <a:chExt cx="12192000" cy="6858000"/>
            </a:xfrm>
          </p:grpSpPr>
          <p:grpSp>
            <p:nvGrpSpPr>
              <p:cNvPr id="333" name="Group 83">
                <a:extLst>
                  <a:ext uri="{FF2B5EF4-FFF2-40B4-BE49-F238E27FC236}">
                    <a16:creationId xmlns:a16="http://schemas.microsoft.com/office/drawing/2014/main" xmlns="" id="{24DF130E-0F42-4312-AC64-EB9DE16CF2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46" name="Straight Connector 345">
                  <a:extLst>
                    <a:ext uri="{FF2B5EF4-FFF2-40B4-BE49-F238E27FC236}">
                      <a16:creationId xmlns:a16="http://schemas.microsoft.com/office/drawing/2014/main" xmlns="" id="{018DE405-5BCC-4E3F-937C-006691A92162}"/>
                    </a:ext>
                  </a:extLst>
                </p:cNvPr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>
                  <a:extLst>
                    <a:ext uri="{FF2B5EF4-FFF2-40B4-BE49-F238E27FC236}">
                      <a16:creationId xmlns:a16="http://schemas.microsoft.com/office/drawing/2014/main" xmlns="" id="{0E383E83-5519-4846-8E45-77B57CDEC37B}"/>
                    </a:ext>
                  </a:extLst>
                </p:cNvPr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Connector 347">
                  <a:extLst>
                    <a:ext uri="{FF2B5EF4-FFF2-40B4-BE49-F238E27FC236}">
                      <a16:creationId xmlns:a16="http://schemas.microsoft.com/office/drawing/2014/main" xmlns="" id="{C11F698A-F29D-41AF-A4BE-46329935670F}"/>
                    </a:ext>
                  </a:extLst>
                </p:cNvPr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Straight Connector 348">
                  <a:extLst>
                    <a:ext uri="{FF2B5EF4-FFF2-40B4-BE49-F238E27FC236}">
                      <a16:creationId xmlns:a16="http://schemas.microsoft.com/office/drawing/2014/main" xmlns="" id="{207E3613-10E5-4396-950C-2836F43B0A21}"/>
                    </a:ext>
                  </a:extLst>
                </p:cNvPr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>
                  <a:extLst>
                    <a:ext uri="{FF2B5EF4-FFF2-40B4-BE49-F238E27FC236}">
                      <a16:creationId xmlns:a16="http://schemas.microsoft.com/office/drawing/2014/main" xmlns="" id="{1B22A01A-E625-4677-8F4E-2B18A2E61E00}"/>
                    </a:ext>
                  </a:extLst>
                </p:cNvPr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>
                  <a:extLst>
                    <a:ext uri="{FF2B5EF4-FFF2-40B4-BE49-F238E27FC236}">
                      <a16:creationId xmlns:a16="http://schemas.microsoft.com/office/drawing/2014/main" xmlns="" id="{EF74C93A-BE6A-4379-A62E-DC777700A8A9}"/>
                    </a:ext>
                  </a:extLst>
                </p:cNvPr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>
                  <a:extLst>
                    <a:ext uri="{FF2B5EF4-FFF2-40B4-BE49-F238E27FC236}">
                      <a16:creationId xmlns:a16="http://schemas.microsoft.com/office/drawing/2014/main" xmlns="" id="{7ADD1DD5-3FFD-4521-AD07-D3615803132D}"/>
                    </a:ext>
                  </a:extLst>
                </p:cNvPr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Connector 352">
                  <a:extLst>
                    <a:ext uri="{FF2B5EF4-FFF2-40B4-BE49-F238E27FC236}">
                      <a16:creationId xmlns:a16="http://schemas.microsoft.com/office/drawing/2014/main" xmlns="" id="{D474E7C1-F940-4BE1-A720-028995C4F3E6}"/>
                    </a:ext>
                  </a:extLst>
                </p:cNvPr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Straight Connector 353">
                  <a:extLst>
                    <a:ext uri="{FF2B5EF4-FFF2-40B4-BE49-F238E27FC236}">
                      <a16:creationId xmlns:a16="http://schemas.microsoft.com/office/drawing/2014/main" xmlns="" id="{031162BC-0C56-4708-9C95-0B38C0CC3F41}"/>
                    </a:ext>
                  </a:extLst>
                </p:cNvPr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Connector 354">
                  <a:extLst>
                    <a:ext uri="{FF2B5EF4-FFF2-40B4-BE49-F238E27FC236}">
                      <a16:creationId xmlns:a16="http://schemas.microsoft.com/office/drawing/2014/main" xmlns="" id="{28E060BC-036C-49BD-A71C-FCE5C94D80E1}"/>
                    </a:ext>
                  </a:extLst>
                </p:cNvPr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355">
                  <a:extLst>
                    <a:ext uri="{FF2B5EF4-FFF2-40B4-BE49-F238E27FC236}">
                      <a16:creationId xmlns:a16="http://schemas.microsoft.com/office/drawing/2014/main" xmlns="" id="{718DD77C-1520-4CBD-BADA-31FAE9C3F618}"/>
                    </a:ext>
                  </a:extLst>
                </p:cNvPr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xmlns="" id="{867F43C2-909A-438A-85A3-4E3C9BEAD751}"/>
                    </a:ext>
                  </a:extLst>
                </p:cNvPr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xmlns="" id="{13883F73-B18F-4C23-9330-88E066E8492D}"/>
                    </a:ext>
                  </a:extLst>
                </p:cNvPr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>
                  <a:extLst>
                    <a:ext uri="{FF2B5EF4-FFF2-40B4-BE49-F238E27FC236}">
                      <a16:creationId xmlns:a16="http://schemas.microsoft.com/office/drawing/2014/main" xmlns="" id="{66ED2086-2CFE-4B99-99B9-1AA2FD428F1D}"/>
                    </a:ext>
                  </a:extLst>
                </p:cNvPr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>
                  <a:extLst>
                    <a:ext uri="{FF2B5EF4-FFF2-40B4-BE49-F238E27FC236}">
                      <a16:creationId xmlns:a16="http://schemas.microsoft.com/office/drawing/2014/main" xmlns="" id="{3823BAD1-A7E1-4C27-B479-7103CDB8D072}"/>
                    </a:ext>
                  </a:extLst>
                </p:cNvPr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xmlns="" id="{CCB780A7-6D3F-4783-A53F-D4264877AE3B}"/>
                    </a:ext>
                  </a:extLst>
                </p:cNvPr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>
                  <a:extLst>
                    <a:ext uri="{FF2B5EF4-FFF2-40B4-BE49-F238E27FC236}">
                      <a16:creationId xmlns:a16="http://schemas.microsoft.com/office/drawing/2014/main" xmlns="" id="{6FB069B4-1A54-46ED-8EAC-83D781C0FDE0}"/>
                    </a:ext>
                  </a:extLst>
                </p:cNvPr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xmlns="" id="{068AFDDB-FF0E-4D43-A162-91CB17ED0682}"/>
                    </a:ext>
                  </a:extLst>
                </p:cNvPr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>
                  <a:extLst>
                    <a:ext uri="{FF2B5EF4-FFF2-40B4-BE49-F238E27FC236}">
                      <a16:creationId xmlns:a16="http://schemas.microsoft.com/office/drawing/2014/main" xmlns="" id="{2A33B699-CDF4-4B80-BF53-8EF31AA94681}"/>
                    </a:ext>
                  </a:extLst>
                </p:cNvPr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>
                  <a:extLst>
                    <a:ext uri="{FF2B5EF4-FFF2-40B4-BE49-F238E27FC236}">
                      <a16:creationId xmlns:a16="http://schemas.microsoft.com/office/drawing/2014/main" xmlns="" id="{2F83DD24-9985-4085-8F14-3649B33EC5BD}"/>
                    </a:ext>
                  </a:extLst>
                </p:cNvPr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4" name="Group 84">
                <a:extLst>
                  <a:ext uri="{FF2B5EF4-FFF2-40B4-BE49-F238E27FC236}">
                    <a16:creationId xmlns:a16="http://schemas.microsoft.com/office/drawing/2014/main" xmlns="" id="{E087A0F6-D300-4430-84EE-6DC23F4C6B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35" name="Straight Connector 334">
                  <a:extLst>
                    <a:ext uri="{FF2B5EF4-FFF2-40B4-BE49-F238E27FC236}">
                      <a16:creationId xmlns:a16="http://schemas.microsoft.com/office/drawing/2014/main" xmlns="" id="{DCDF4816-CB42-4E8B-9BB7-CEF33B6E42C6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>
                  <a:extLst>
                    <a:ext uri="{FF2B5EF4-FFF2-40B4-BE49-F238E27FC236}">
                      <a16:creationId xmlns:a16="http://schemas.microsoft.com/office/drawing/2014/main" xmlns="" id="{551BC7B9-76FF-49EE-A83C-AB393961F6F9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xmlns="" id="{96FDD492-322B-4EE5-8204-2947D46FD83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xmlns="" id="{4AFC4DE1-C84D-4591-BDB5-B0C7CFC41F1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>
                  <a:extLst>
                    <a:ext uri="{FF2B5EF4-FFF2-40B4-BE49-F238E27FC236}">
                      <a16:creationId xmlns:a16="http://schemas.microsoft.com/office/drawing/2014/main" xmlns="" id="{77780D5A-56C9-4C3C-B802-52424E07CB8A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>
                  <a:extLst>
                    <a:ext uri="{FF2B5EF4-FFF2-40B4-BE49-F238E27FC236}">
                      <a16:creationId xmlns:a16="http://schemas.microsoft.com/office/drawing/2014/main" xmlns="" id="{63FC65DC-E490-4A2F-8DE8-0EE03FA265E7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:a16="http://schemas.microsoft.com/office/drawing/2014/main" xmlns="" id="{42D21B4C-9E66-48C7-9983-30A8CBF6F2C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34473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:a16="http://schemas.microsoft.com/office/drawing/2014/main" xmlns="" id="{69B50E37-D1EE-4BC7-8154-E4807CE60AD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342">
                  <a:extLst>
                    <a:ext uri="{FF2B5EF4-FFF2-40B4-BE49-F238E27FC236}">
                      <a16:creationId xmlns:a16="http://schemas.microsoft.com/office/drawing/2014/main" xmlns="" id="{7A057810-E28A-4E06-A0C1-7C703AB4B582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:a16="http://schemas.microsoft.com/office/drawing/2014/main" xmlns="" id="{92D6B837-DC06-4A98-B5C3-66F23E5627F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:a16="http://schemas.microsoft.com/office/drawing/2014/main" xmlns="" id="{B6403530-2C2E-41FA-8541-7A25A4993D7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9" name="Group 116">
              <a:extLst>
                <a:ext uri="{FF2B5EF4-FFF2-40B4-BE49-F238E27FC236}">
                  <a16:creationId xmlns:a16="http://schemas.microsoft.com/office/drawing/2014/main" xmlns="" id="{FB3C7E97-B987-445D-AAF2-C2A4F35AF7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300" name="Group 117">
                <a:extLst>
                  <a:ext uri="{FF2B5EF4-FFF2-40B4-BE49-F238E27FC236}">
                    <a16:creationId xmlns:a16="http://schemas.microsoft.com/office/drawing/2014/main" xmlns="" id="{A8FE8E90-D442-4871-A579-82F6E324FB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13" name="Straight Connector 312">
                  <a:extLst>
                    <a:ext uri="{FF2B5EF4-FFF2-40B4-BE49-F238E27FC236}">
                      <a16:creationId xmlns:a16="http://schemas.microsoft.com/office/drawing/2014/main" xmlns="" id="{B0DCA25C-525A-4FCB-AF91-355D3B48B8DF}"/>
                    </a:ext>
                  </a:extLst>
                </p:cNvPr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>
                  <a:extLst>
                    <a:ext uri="{FF2B5EF4-FFF2-40B4-BE49-F238E27FC236}">
                      <a16:creationId xmlns:a16="http://schemas.microsoft.com/office/drawing/2014/main" xmlns="" id="{24ABC5BC-3C8F-4847-B73F-125F3BB76687}"/>
                    </a:ext>
                  </a:extLst>
                </p:cNvPr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>
                  <a:extLst>
                    <a:ext uri="{FF2B5EF4-FFF2-40B4-BE49-F238E27FC236}">
                      <a16:creationId xmlns:a16="http://schemas.microsoft.com/office/drawing/2014/main" xmlns="" id="{CCA7503A-0EC4-469C-9D5C-5788FFEFAAAA}"/>
                    </a:ext>
                  </a:extLst>
                </p:cNvPr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xmlns="" id="{6C5CE37E-0122-43D3-8C97-333D9C037AFE}"/>
                    </a:ext>
                  </a:extLst>
                </p:cNvPr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:a16="http://schemas.microsoft.com/office/drawing/2014/main" xmlns="" id="{72BC4E39-8F50-4E6B-A950-ADF4864F3F21}"/>
                    </a:ext>
                  </a:extLst>
                </p:cNvPr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>
                  <a:extLst>
                    <a:ext uri="{FF2B5EF4-FFF2-40B4-BE49-F238E27FC236}">
                      <a16:creationId xmlns:a16="http://schemas.microsoft.com/office/drawing/2014/main" xmlns="" id="{F0B32447-D387-4DB3-9B3B-A87B1804DA15}"/>
                    </a:ext>
                  </a:extLst>
                </p:cNvPr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>
                  <a:extLst>
                    <a:ext uri="{FF2B5EF4-FFF2-40B4-BE49-F238E27FC236}">
                      <a16:creationId xmlns:a16="http://schemas.microsoft.com/office/drawing/2014/main" xmlns="" id="{AC4312D7-7BAC-4412-819C-5500C343CBAE}"/>
                    </a:ext>
                  </a:extLst>
                </p:cNvPr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:a16="http://schemas.microsoft.com/office/drawing/2014/main" xmlns="" id="{AA0D5FB4-C767-4527-855E-0CCBA1890363}"/>
                    </a:ext>
                  </a:extLst>
                </p:cNvPr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>
                  <a:extLst>
                    <a:ext uri="{FF2B5EF4-FFF2-40B4-BE49-F238E27FC236}">
                      <a16:creationId xmlns:a16="http://schemas.microsoft.com/office/drawing/2014/main" xmlns="" id="{9CB252D8-632C-49AF-9B51-B3244B6E3728}"/>
                    </a:ext>
                  </a:extLst>
                </p:cNvPr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>
                  <a:extLst>
                    <a:ext uri="{FF2B5EF4-FFF2-40B4-BE49-F238E27FC236}">
                      <a16:creationId xmlns:a16="http://schemas.microsoft.com/office/drawing/2014/main" xmlns="" id="{81496C7F-CA68-4A68-8DCC-0E08C6C97CB3}"/>
                    </a:ext>
                  </a:extLst>
                </p:cNvPr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>
                  <a:extLst>
                    <a:ext uri="{FF2B5EF4-FFF2-40B4-BE49-F238E27FC236}">
                      <a16:creationId xmlns:a16="http://schemas.microsoft.com/office/drawing/2014/main" xmlns="" id="{740346F6-2C28-493E-91D6-B947D3ABA43E}"/>
                    </a:ext>
                  </a:extLst>
                </p:cNvPr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>
                  <a:extLst>
                    <a:ext uri="{FF2B5EF4-FFF2-40B4-BE49-F238E27FC236}">
                      <a16:creationId xmlns:a16="http://schemas.microsoft.com/office/drawing/2014/main" xmlns="" id="{D60174E1-A51D-40D1-8F3A-40F44CCF5060}"/>
                    </a:ext>
                  </a:extLst>
                </p:cNvPr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>
                  <a:extLst>
                    <a:ext uri="{FF2B5EF4-FFF2-40B4-BE49-F238E27FC236}">
                      <a16:creationId xmlns:a16="http://schemas.microsoft.com/office/drawing/2014/main" xmlns="" id="{6961B5EB-A553-40C0-8F68-57C656B7F5C9}"/>
                    </a:ext>
                  </a:extLst>
                </p:cNvPr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>
                  <a:extLst>
                    <a:ext uri="{FF2B5EF4-FFF2-40B4-BE49-F238E27FC236}">
                      <a16:creationId xmlns:a16="http://schemas.microsoft.com/office/drawing/2014/main" xmlns="" id="{72B505A2-EC74-48EC-A455-116111AEEDBC}"/>
                    </a:ext>
                  </a:extLst>
                </p:cNvPr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xmlns="" id="{8CBE4170-2466-4705-9D5D-1A77E72AA63C}"/>
                    </a:ext>
                  </a:extLst>
                </p:cNvPr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:a16="http://schemas.microsoft.com/office/drawing/2014/main" xmlns="" id="{BF9127F0-BD0A-4066-B249-75C70C22C3B6}"/>
                    </a:ext>
                  </a:extLst>
                </p:cNvPr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Connector 328">
                  <a:extLst>
                    <a:ext uri="{FF2B5EF4-FFF2-40B4-BE49-F238E27FC236}">
                      <a16:creationId xmlns:a16="http://schemas.microsoft.com/office/drawing/2014/main" xmlns="" id="{FCB0C980-AD10-40DC-B438-E6268D0F7AA3}"/>
                    </a:ext>
                  </a:extLst>
                </p:cNvPr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>
                  <a:extLst>
                    <a:ext uri="{FF2B5EF4-FFF2-40B4-BE49-F238E27FC236}">
                      <a16:creationId xmlns:a16="http://schemas.microsoft.com/office/drawing/2014/main" xmlns="" id="{D787BE8D-35B5-43EA-BD4C-325ABAD8F34C}"/>
                    </a:ext>
                  </a:extLst>
                </p:cNvPr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330">
                  <a:extLst>
                    <a:ext uri="{FF2B5EF4-FFF2-40B4-BE49-F238E27FC236}">
                      <a16:creationId xmlns:a16="http://schemas.microsoft.com/office/drawing/2014/main" xmlns="" id="{69530BEC-AB82-4726-B9A3-306A7369DB14}"/>
                    </a:ext>
                  </a:extLst>
                </p:cNvPr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>
                  <a:extLst>
                    <a:ext uri="{FF2B5EF4-FFF2-40B4-BE49-F238E27FC236}">
                      <a16:creationId xmlns:a16="http://schemas.microsoft.com/office/drawing/2014/main" xmlns="" id="{62478947-1DFE-4261-8BFB-2D6B092E041A}"/>
                    </a:ext>
                  </a:extLst>
                </p:cNvPr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1" name="Group 118">
                <a:extLst>
                  <a:ext uri="{FF2B5EF4-FFF2-40B4-BE49-F238E27FC236}">
                    <a16:creationId xmlns:a16="http://schemas.microsoft.com/office/drawing/2014/main" xmlns="" id="{178AB2B2-34B4-42DB-8A6F-CB1030C233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02" name="Straight Connector 301">
                  <a:extLst>
                    <a:ext uri="{FF2B5EF4-FFF2-40B4-BE49-F238E27FC236}">
                      <a16:creationId xmlns:a16="http://schemas.microsoft.com/office/drawing/2014/main" xmlns="" id="{80DE438D-3452-42C0-ACAB-E18EF9B74942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xmlns="" id="{E2D152BF-F730-405B-97F9-51FC7A3A7553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:a16="http://schemas.microsoft.com/office/drawing/2014/main" xmlns="" id="{250EBF58-D820-42B5-9665-8F3BABB56260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>
                  <a:extLst>
                    <a:ext uri="{FF2B5EF4-FFF2-40B4-BE49-F238E27FC236}">
                      <a16:creationId xmlns:a16="http://schemas.microsoft.com/office/drawing/2014/main" xmlns="" id="{D22F3E6A-BE80-47E1-9C0D-B658B7B9019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>
                  <a:extLst>
                    <a:ext uri="{FF2B5EF4-FFF2-40B4-BE49-F238E27FC236}">
                      <a16:creationId xmlns:a16="http://schemas.microsoft.com/office/drawing/2014/main" xmlns="" id="{938F62BC-FE8D-4EF3-844B-01351B5407C4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>
                  <a:extLst>
                    <a:ext uri="{FF2B5EF4-FFF2-40B4-BE49-F238E27FC236}">
                      <a16:creationId xmlns:a16="http://schemas.microsoft.com/office/drawing/2014/main" xmlns="" id="{262FE02D-3FFB-42F0-90F8-716E9CAF421D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>
                  <a:extLst>
                    <a:ext uri="{FF2B5EF4-FFF2-40B4-BE49-F238E27FC236}">
                      <a16:creationId xmlns:a16="http://schemas.microsoft.com/office/drawing/2014/main" xmlns="" id="{160A2F7D-3A30-4CDD-AD5A-7D6E3492F861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xmlns="" id="{49E81026-05C4-4464-A208-B1AE02D3BC15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>
                  <a:extLst>
                    <a:ext uri="{FF2B5EF4-FFF2-40B4-BE49-F238E27FC236}">
                      <a16:creationId xmlns:a16="http://schemas.microsoft.com/office/drawing/2014/main" xmlns="" id="{A09BB46C-8766-4E87-83FE-D61CA4F0341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>
                  <a:extLst>
                    <a:ext uri="{FF2B5EF4-FFF2-40B4-BE49-F238E27FC236}">
                      <a16:creationId xmlns:a16="http://schemas.microsoft.com/office/drawing/2014/main" xmlns="" id="{06D5D9BC-766B-4B39-BB8A-C7ECF30625D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xmlns="" id="{8F9D400E-CC88-4B2A-BEC5-DB6FB0E68B0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xmlns="" id="{F75DC795-2F15-44F6-A33F-F924DEBE1319}"/>
              </a:ext>
            </a:extLst>
          </p:cNvPr>
          <p:cNvSpPr/>
          <p:nvPr/>
        </p:nvSpPr>
        <p:spPr>
          <a:xfrm>
            <a:off x="0" y="-502236"/>
            <a:ext cx="1527117" cy="7581887"/>
          </a:xfrm>
          <a:custGeom>
            <a:avLst/>
            <a:gdLst>
              <a:gd name="connsiteX0" fmla="*/ 0 w 1527117"/>
              <a:gd name="connsiteY0" fmla="*/ 0 h 7581887"/>
              <a:gd name="connsiteX1" fmla="*/ 1527117 w 1527117"/>
              <a:gd name="connsiteY1" fmla="*/ 0 h 7581887"/>
              <a:gd name="connsiteX2" fmla="*/ 1527117 w 1527117"/>
              <a:gd name="connsiteY2" fmla="*/ 3610434 h 7581887"/>
              <a:gd name="connsiteX3" fmla="*/ 682896 w 1527117"/>
              <a:gd name="connsiteY3" fmla="*/ 3610434 h 7581887"/>
              <a:gd name="connsiteX4" fmla="*/ 554180 w 1527117"/>
              <a:gd name="connsiteY4" fmla="*/ 3739150 h 7581887"/>
              <a:gd name="connsiteX5" fmla="*/ 554180 w 1527117"/>
              <a:gd name="connsiteY5" fmla="*/ 4253996 h 7581887"/>
              <a:gd name="connsiteX6" fmla="*/ 682896 w 1527117"/>
              <a:gd name="connsiteY6" fmla="*/ 4382712 h 7581887"/>
              <a:gd name="connsiteX7" fmla="*/ 1527117 w 1527117"/>
              <a:gd name="connsiteY7" fmla="*/ 4382712 h 7581887"/>
              <a:gd name="connsiteX8" fmla="*/ 1527117 w 1527117"/>
              <a:gd name="connsiteY8" fmla="*/ 7581887 h 7581887"/>
              <a:gd name="connsiteX9" fmla="*/ 0 w 1527117"/>
              <a:gd name="connsiteY9" fmla="*/ 7581887 h 75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7117" h="7581887">
                <a:moveTo>
                  <a:pt x="0" y="0"/>
                </a:moveTo>
                <a:lnTo>
                  <a:pt x="1527117" y="0"/>
                </a:lnTo>
                <a:lnTo>
                  <a:pt x="1527117" y="3610434"/>
                </a:lnTo>
                <a:lnTo>
                  <a:pt x="682896" y="3610434"/>
                </a:lnTo>
                <a:cubicBezTo>
                  <a:pt x="611808" y="3610434"/>
                  <a:pt x="554180" y="3668062"/>
                  <a:pt x="554180" y="3739150"/>
                </a:cubicBezTo>
                <a:lnTo>
                  <a:pt x="554180" y="4253996"/>
                </a:lnTo>
                <a:cubicBezTo>
                  <a:pt x="554180" y="4325084"/>
                  <a:pt x="611808" y="4382712"/>
                  <a:pt x="682896" y="4382712"/>
                </a:cubicBezTo>
                <a:lnTo>
                  <a:pt x="1527117" y="4382712"/>
                </a:lnTo>
                <a:lnTo>
                  <a:pt x="1527117" y="7581887"/>
                </a:lnTo>
                <a:lnTo>
                  <a:pt x="0" y="7581887"/>
                </a:lnTo>
                <a:close/>
              </a:path>
            </a:pathLst>
          </a:custGeom>
          <a:solidFill>
            <a:srgbClr val="9E7E67"/>
          </a:solidFill>
          <a:ln>
            <a:solidFill>
              <a:srgbClr val="9E7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: Rounded Corners 2">
            <a:hlinkClick r:id="rId2" action="ppaction://hlinksldjump"/>
            <a:extLst>
              <a:ext uri="{FF2B5EF4-FFF2-40B4-BE49-F238E27FC236}">
                <a16:creationId xmlns:a16="http://schemas.microsoft.com/office/drawing/2014/main" xmlns="" id="{9D80C753-9719-4F84-A0A7-136AC95AD2CD}"/>
              </a:ext>
            </a:extLst>
          </p:cNvPr>
          <p:cNvSpPr/>
          <p:nvPr/>
        </p:nvSpPr>
        <p:spPr>
          <a:xfrm>
            <a:off x="98860" y="925927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1</a:t>
            </a: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xmlns="" id="{A4852EC7-943A-4467-B286-1D9882FF9C1A}"/>
              </a:ext>
            </a:extLst>
          </p:cNvPr>
          <p:cNvSpPr/>
          <p:nvPr/>
        </p:nvSpPr>
        <p:spPr>
          <a:xfrm>
            <a:off x="661549" y="3194188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3</a:t>
            </a:r>
          </a:p>
        </p:txBody>
      </p:sp>
      <p:sp>
        <p:nvSpPr>
          <p:cNvPr id="156" name="Rectangle: Rounded Corners 155">
            <a:hlinkClick r:id="" action="ppaction://noaction"/>
            <a:extLst>
              <a:ext uri="{FF2B5EF4-FFF2-40B4-BE49-F238E27FC236}">
                <a16:creationId xmlns:a16="http://schemas.microsoft.com/office/drawing/2014/main" xmlns="" id="{0B1D7A02-A1E5-4107-B60B-843C9F1AAD01}"/>
              </a:ext>
            </a:extLst>
          </p:cNvPr>
          <p:cNvSpPr/>
          <p:nvPr/>
        </p:nvSpPr>
        <p:spPr>
          <a:xfrm>
            <a:off x="98860" y="5462852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5</a:t>
            </a:r>
          </a:p>
        </p:txBody>
      </p:sp>
      <p:sp>
        <p:nvSpPr>
          <p:cNvPr id="159" name="Rectangle: Rounded Corners 158">
            <a:hlinkClick r:id="rId3" action="ppaction://hlinksldjump"/>
            <a:extLst>
              <a:ext uri="{FF2B5EF4-FFF2-40B4-BE49-F238E27FC236}">
                <a16:creationId xmlns:a16="http://schemas.microsoft.com/office/drawing/2014/main" xmlns="" id="{B127496F-C5A7-4B5F-89CA-B33066811FD5}"/>
              </a:ext>
            </a:extLst>
          </p:cNvPr>
          <p:cNvSpPr/>
          <p:nvPr/>
        </p:nvSpPr>
        <p:spPr>
          <a:xfrm>
            <a:off x="98860" y="2060158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2</a:t>
            </a:r>
          </a:p>
        </p:txBody>
      </p:sp>
      <p:sp>
        <p:nvSpPr>
          <p:cNvPr id="160" name="Rectangle: Rounded Corners 159">
            <a:hlinkClick r:id="" action="ppaction://noaction"/>
            <a:extLst>
              <a:ext uri="{FF2B5EF4-FFF2-40B4-BE49-F238E27FC236}">
                <a16:creationId xmlns:a16="http://schemas.microsoft.com/office/drawing/2014/main" xmlns="" id="{413E3DCD-38DC-4034-8BEA-9D72A39236C4}"/>
              </a:ext>
            </a:extLst>
          </p:cNvPr>
          <p:cNvSpPr/>
          <p:nvPr/>
        </p:nvSpPr>
        <p:spPr>
          <a:xfrm>
            <a:off x="98860" y="4328620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4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xmlns="" id="{03E91F10-45E5-425A-B8A8-6BB6BEE88E2E}"/>
              </a:ext>
            </a:extLst>
          </p:cNvPr>
          <p:cNvSpPr/>
          <p:nvPr/>
        </p:nvSpPr>
        <p:spPr>
          <a:xfrm>
            <a:off x="5190547" y="1495208"/>
            <a:ext cx="4619637" cy="499971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xmlns="" id="{35B9759C-2C37-4D5D-91B2-108301EA3670}"/>
              </a:ext>
            </a:extLst>
          </p:cNvPr>
          <p:cNvSpPr/>
          <p:nvPr/>
        </p:nvSpPr>
        <p:spPr>
          <a:xfrm>
            <a:off x="5300741" y="1616746"/>
            <a:ext cx="4619637" cy="4999713"/>
          </a:xfrm>
          <a:prstGeom prst="ellipse">
            <a:avLst/>
          </a:prstGeom>
          <a:noFill/>
          <a:ln w="38100">
            <a:solidFill>
              <a:srgbClr val="9B7D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F05CAA6C-2CCB-4E2C-9EC1-78B79D62A1D6}"/>
              </a:ext>
            </a:extLst>
          </p:cNvPr>
          <p:cNvSpPr txBox="1"/>
          <p:nvPr/>
        </p:nvSpPr>
        <p:spPr>
          <a:xfrm>
            <a:off x="5823874" y="2923813"/>
            <a:ext cx="369968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000" dirty="0" smtClean="0">
                <a:latin typeface="Comic Sans MS" pitchFamily="66" charset="0"/>
              </a:rPr>
              <a:t>diperkebunan tanaman kakao yang berada di polewali mandar (Desa Lena), dan waktu penelitian yang dilakukan selama melakukan penelitian yaitu mulai dari bulan februari s/d juni 2022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165" name="Freeform: Shape 164">
            <a:extLst>
              <a:ext uri="{FF2B5EF4-FFF2-40B4-BE49-F238E27FC236}">
                <a16:creationId xmlns:a16="http://schemas.microsoft.com/office/drawing/2014/main" xmlns="" id="{2B009A88-A9D0-4A7A-9717-6308B16A71B6}"/>
              </a:ext>
            </a:extLst>
          </p:cNvPr>
          <p:cNvSpPr/>
          <p:nvPr/>
        </p:nvSpPr>
        <p:spPr>
          <a:xfrm rot="10186250">
            <a:off x="9949247" y="4112341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xmlns="" id="{6AD8791E-0E70-469D-83F1-5BF26E25FB2A}"/>
              </a:ext>
            </a:extLst>
          </p:cNvPr>
          <p:cNvSpPr txBox="1"/>
          <p:nvPr/>
        </p:nvSpPr>
        <p:spPr>
          <a:xfrm>
            <a:off x="3961401" y="757144"/>
            <a:ext cx="63331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 smtClean="0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Tempat</a:t>
            </a:r>
            <a:r>
              <a:rPr lang="en-US" sz="3600" b="1" dirty="0" smtClean="0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Penelitian</a:t>
            </a:r>
            <a:endParaRPr lang="en-US" sz="3600" b="1" dirty="0">
              <a:solidFill>
                <a:srgbClr val="785E47"/>
              </a:solidFill>
              <a:latin typeface="Amellinda Weddings" pitchFamily="50" charset="0"/>
              <a:cs typeface="Times New Roman" panose="02020603050405020304" pitchFamily="18" charset="0"/>
            </a:endParaRPr>
          </a:p>
        </p:txBody>
      </p:sp>
      <p:sp>
        <p:nvSpPr>
          <p:cNvPr id="167" name="Star: 4 Points 166">
            <a:extLst>
              <a:ext uri="{FF2B5EF4-FFF2-40B4-BE49-F238E27FC236}">
                <a16:creationId xmlns:a16="http://schemas.microsoft.com/office/drawing/2014/main" xmlns="" id="{90A3AC3A-6CA3-496B-9982-9ED44F060B39}"/>
              </a:ext>
            </a:extLst>
          </p:cNvPr>
          <p:cNvSpPr/>
          <p:nvPr/>
        </p:nvSpPr>
        <p:spPr>
          <a:xfrm>
            <a:off x="4646246" y="137813"/>
            <a:ext cx="304040" cy="527343"/>
          </a:xfrm>
          <a:prstGeom prst="star4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Star: 4 Points 167">
            <a:extLst>
              <a:ext uri="{FF2B5EF4-FFF2-40B4-BE49-F238E27FC236}">
                <a16:creationId xmlns:a16="http://schemas.microsoft.com/office/drawing/2014/main" xmlns="" id="{56227256-4E06-470B-8F60-CCC1839767EF}"/>
              </a:ext>
            </a:extLst>
          </p:cNvPr>
          <p:cNvSpPr/>
          <p:nvPr/>
        </p:nvSpPr>
        <p:spPr>
          <a:xfrm>
            <a:off x="5031962" y="536675"/>
            <a:ext cx="181800" cy="260225"/>
          </a:xfrm>
          <a:prstGeom prst="star4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xmlns="" id="{C6F9996A-C682-4EDA-92A4-BA81EAE090D5}"/>
              </a:ext>
            </a:extLst>
          </p:cNvPr>
          <p:cNvSpPr/>
          <p:nvPr/>
        </p:nvSpPr>
        <p:spPr>
          <a:xfrm rot="10186250">
            <a:off x="10101647" y="4264741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0" name="Picture 3">
            <a:extLst>
              <a:ext uri="{FF2B5EF4-FFF2-40B4-BE49-F238E27FC236}">
                <a16:creationId xmlns:a16="http://schemas.microsoft.com/office/drawing/2014/main" xmlns="" id="{9C2E344F-4936-4FFC-B3FE-7B4ECE6C41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10635870" y="-13256"/>
            <a:ext cx="1494240" cy="1653586"/>
          </a:xfrm>
          <a:prstGeom prst="rect">
            <a:avLst/>
          </a:prstGeom>
        </p:spPr>
      </p:pic>
      <p:pic>
        <p:nvPicPr>
          <p:cNvPr id="171" name="Picture 170" descr="sgsdgsdf-removebg-preview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64548" y="2526910"/>
            <a:ext cx="19145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121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52" grpId="0" animBg="1"/>
      <p:bldP spid="157" grpId="0"/>
      <p:bldP spid="16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520</Words>
  <Application>Microsoft Office PowerPoint</Application>
  <PresentationFormat>Custom</PresentationFormat>
  <Paragraphs>113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lissaamiftaa@gmail.com</dc:creator>
  <cp:lastModifiedBy>ASLAM</cp:lastModifiedBy>
  <cp:revision>22</cp:revision>
  <dcterms:created xsi:type="dcterms:W3CDTF">2022-02-26T09:04:20Z</dcterms:created>
  <dcterms:modified xsi:type="dcterms:W3CDTF">2023-01-27T09:21:21Z</dcterms:modified>
</cp:coreProperties>
</file>