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67" r:id="rId2"/>
    <p:sldId id="268" r:id="rId3"/>
    <p:sldId id="270" r:id="rId4"/>
    <p:sldId id="289" r:id="rId5"/>
    <p:sldId id="272" r:id="rId6"/>
    <p:sldId id="290" r:id="rId7"/>
    <p:sldId id="277" r:id="rId8"/>
    <p:sldId id="280" r:id="rId9"/>
    <p:sldId id="291" r:id="rId10"/>
    <p:sldId id="292" r:id="rId11"/>
    <p:sldId id="293" r:id="rId12"/>
    <p:sldId id="294" r:id="rId13"/>
  </p:sldIdLst>
  <p:sldSz cx="12192000" cy="6858000"/>
  <p:notesSz cx="6858000" cy="91440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Aharoni" charset="-79"/>
      <p:bold r:id="rId19"/>
    </p:embeddedFont>
    <p:embeddedFont>
      <p:font typeface="Arial Black" pitchFamily="34" charset="0"/>
      <p:bold r:id="rId20"/>
    </p:embeddedFont>
    <p:embeddedFont>
      <p:font typeface="Bahnschrift" pitchFamily="34" charset="0"/>
      <p:regular r:id="rId21"/>
      <p:bold r:id="rId22"/>
    </p:embeddedFont>
    <p:embeddedFont>
      <p:font typeface="Agency FB" pitchFamily="34" charset="0"/>
      <p:regular r:id="rId23"/>
      <p:bold r:id="rId24"/>
    </p:embeddedFont>
    <p:embeddedFont>
      <p:font typeface="Calibri Light" pitchFamily="34" charset="0"/>
      <p:regular r:id="rId25"/>
      <p: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353"/>
    <a:srgbClr val="F9F0E7"/>
    <a:srgbClr val="407180"/>
    <a:srgbClr val="2A4A54"/>
    <a:srgbClr val="AD6534"/>
    <a:srgbClr val="5B3A11"/>
    <a:srgbClr val="648282"/>
    <a:srgbClr val="465C5B"/>
    <a:srgbClr val="B9696A"/>
    <a:srgbClr val="A5B4B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-6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8EBFC-AFA6-4514-BD0C-8AA63A66A1AC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BF6C5-7C2C-422B-A0B5-6DBAB6A0A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BF6C5-7C2C-422B-A0B5-6DBAB6A0A9B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67D069-E5E2-4B67-8E28-6E78A7819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0E5CAB5-ABC9-48E0-B1DC-B2EA392B9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B79787B-1552-4738-9917-8E404E21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8EBDCC-6BF5-4EA7-B953-50F1E908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FE1AB8-EE5E-4A47-9E48-DAB07466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822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63D8F-8747-4162-8CEE-7E7F0C0E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F29022D-3627-4F66-9DAD-5D8B15718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405D87-A68D-4A51-97DA-976B2905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0C6F294-08AC-4714-87A3-F805FF3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A98321-481A-47FC-97F1-B22B94A5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622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586A8F9-B400-4DE5-A51E-B56B7A088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22D66EB-487A-426E-988D-251E2D3E0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F50693-95A9-43A1-B6B6-AA608898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68D61D-BCA4-4D72-9EE2-8A7E82FA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96C50BA-DD25-4F42-9F64-769BBFEC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886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192AC6-5E8D-4FD8-AED6-9A0B3782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F40CF3-FB58-4ED9-AF46-1FCF2736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36D547-C662-4590-AE22-C215B1F3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B8531B-A2EC-41E7-9C1E-AF4F5A2A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675C0B-C447-439B-83AB-C3DF4ECB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390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EBB348-C777-4D58-A4BF-1A973B76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3714437-AA9C-4A06-BC4D-2157B3A61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C79F48-B08F-4591-92F9-A8CF724D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B57A7D-0F35-456A-9EC4-DE508DE3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A99D4C-F957-4790-8535-6B79F3E9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050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E9410C-5A37-48E0-B1FB-36A0006A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9571A0-F8F4-48D3-BE53-12EC86707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FC4372C-4841-40ED-9627-547E5671D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D092BCF-1E8F-455C-9CCB-17AC75E6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0CA74F9-6722-4F87-86C7-436ACA8E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DCBB7BC-E6FA-4246-A51A-DCE88260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531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4D43D9-3426-4B64-B4F4-8F55FD82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F3546B8-CD60-4648-BECE-5D7DB6761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765FEDF-3369-47F7-AF0E-370878B39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526D295-92D0-45CA-9658-6948F38C2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4F0A70D-4511-4A84-817D-1A8D5C884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007E8F9-28AE-4577-BD1C-F87C57A0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864DC33-F02C-4ACA-9789-34449EEC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9826178-069F-479A-B596-85834F95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056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422B5B-F93F-4DC5-9F12-8ED91820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73F2AAC-A6A4-4650-B81C-702DB169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DE130C3-2448-48D4-ADD0-A5509E8E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7AFFC92-48D4-4C63-824F-7C8FF8E9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298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64E193D-9473-4D27-A985-5644EEB1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70C0019-8693-412E-8664-851CE6B6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1F786E2-7012-4DED-95CB-95A36DED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106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C35B57-717B-415D-9D6E-079C5C9F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ABA2F8-8A99-41A2-8A66-1995D60AC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B5C80C7-2DF7-4156-B67D-CDC18CC45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AFA4EE5-61D1-4200-8DDE-79C2692E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8C548F1-A952-4729-B4F1-7881AFE9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13B0200-688A-446F-88A3-3226EE98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64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195D44-9C9D-427B-81E6-AAD821C6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A399E03-F51A-484D-8B09-175B972B1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881E2C8-F925-43B2-976C-49B15F36B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B749E4A-CF45-4AC0-8651-84280E32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A47B7E7-6AF0-40BB-940F-2C64CD38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E4F2DF-FB45-4FCD-9CE5-A3EC62FE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64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C80582B-D24F-4DE8-B011-67E90F1D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22061E2-2FE6-40CC-AB86-1EF411922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A7FAC2-6FB4-4C59-977A-101B93779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D0240-E7B1-4713-A84C-C9063F10941F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BD11DA-C19D-49A2-894B-9CCCCB5B3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B1D30EF-1620-438C-9732-7F6E89D6F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BE2B0-D2E9-4A2C-8577-4EC1D830D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691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10" Type="http://schemas.openxmlformats.org/officeDocument/2006/relationships/slide" Target="slide6.xml"/><Relationship Id="rId4" Type="http://schemas.openxmlformats.org/officeDocument/2006/relationships/slide" Target="slide8.xml"/><Relationship Id="rId9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6.xml"/><Relationship Id="rId3" Type="http://schemas.openxmlformats.org/officeDocument/2006/relationships/image" Target="../media/image13.png"/><Relationship Id="rId7" Type="http://schemas.openxmlformats.org/officeDocument/2006/relationships/slide" Target="slide8.xml"/><Relationship Id="rId12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.xml"/><Relationship Id="rId5" Type="http://schemas.openxmlformats.org/officeDocument/2006/relationships/image" Target="../media/image15.png"/><Relationship Id="rId10" Type="http://schemas.openxmlformats.org/officeDocument/2006/relationships/slide" Target="slide11.xml"/><Relationship Id="rId4" Type="http://schemas.openxmlformats.org/officeDocument/2006/relationships/image" Target="../media/image14.png"/><Relationship Id="rId9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2.xml"/><Relationship Id="rId7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microsoft.com/office/2007/relationships/hdphoto" Target="../media/hdphoto2.wdp"/><Relationship Id="rId7" Type="http://schemas.openxmlformats.org/officeDocument/2006/relationships/slide" Target="slid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10" Type="http://schemas.openxmlformats.org/officeDocument/2006/relationships/slide" Target="slide7.xml"/><Relationship Id="rId4" Type="http://schemas.openxmlformats.org/officeDocument/2006/relationships/slide" Target="slide2.xml"/><Relationship Id="rId9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5.png"/><Relationship Id="rId7" Type="http://schemas.openxmlformats.org/officeDocument/2006/relationships/slide" Target="slide5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10" Type="http://schemas.openxmlformats.org/officeDocument/2006/relationships/slide" Target="slide7.xml"/><Relationship Id="rId4" Type="http://schemas.openxmlformats.org/officeDocument/2006/relationships/slide" Target="slide2.xml"/><Relationship Id="rId9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slide" Target="slid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8.xml"/><Relationship Id="rId7" Type="http://schemas.openxmlformats.org/officeDocument/2006/relationships/slide" Target="slide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10" Type="http://schemas.openxmlformats.org/officeDocument/2006/relationships/slide" Target="slide6.xml"/><Relationship Id="rId4" Type="http://schemas.openxmlformats.org/officeDocument/2006/relationships/slide" Target="slide8.xml"/><Relationship Id="rId9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11.png"/><Relationship Id="rId7" Type="http://schemas.openxmlformats.org/officeDocument/2006/relationships/slide" Target="slide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6.xml"/><Relationship Id="rId5" Type="http://schemas.openxmlformats.org/officeDocument/2006/relationships/slide" Target="slide8.xml"/><Relationship Id="rId10" Type="http://schemas.openxmlformats.org/officeDocument/2006/relationships/slide" Target="slide2.xml"/><Relationship Id="rId4" Type="http://schemas.openxmlformats.org/officeDocument/2006/relationships/slide" Target="slide7.xml"/><Relationship Id="rId9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=""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=""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=""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=""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=""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536D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=""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=""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7BD4C8FA-671E-4BA4-BE90-370B0961617C}"/>
              </a:ext>
            </a:extLst>
          </p:cNvPr>
          <p:cNvSpPr txBox="1"/>
          <p:nvPr/>
        </p:nvSpPr>
        <p:spPr>
          <a:xfrm>
            <a:off x="3928880" y="4506130"/>
            <a:ext cx="4294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Narmiati</a:t>
            </a:r>
            <a:endParaRPr lang="en-US" sz="2200" dirty="0">
              <a:solidFill>
                <a:srgbClr val="844D2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980A85B-6D64-4EAB-A327-4FB055B9FB33}"/>
              </a:ext>
            </a:extLst>
          </p:cNvPr>
          <p:cNvSpPr txBox="1"/>
          <p:nvPr/>
        </p:nvSpPr>
        <p:spPr>
          <a:xfrm>
            <a:off x="2005780" y="1897837"/>
            <a:ext cx="8141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200" dirty="0" smtClean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CONVALUTIONAL NEURAL NETWORK UNTUK </a:t>
            </a:r>
            <a:r>
              <a:rPr lang="id-ID" sz="2200" dirty="0" smtClean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METODE</a:t>
            </a:r>
            <a:r>
              <a:rPr lang="en-US" sz="2200" dirty="0" smtClean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d-ID" sz="2200" dirty="0" smtClean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KLASIFIKASI PADA</a:t>
            </a:r>
            <a:r>
              <a:rPr lang="en-US" sz="2200" dirty="0" smtClean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d-ID" sz="2200" dirty="0" smtClean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MOTIF</a:t>
            </a:r>
            <a:r>
              <a:rPr lang="en-US" sz="2200" dirty="0" smtClean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d-ID" sz="2200" dirty="0" smtClean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BATIK</a:t>
            </a:r>
            <a:endParaRPr lang="en-US" sz="2200" dirty="0">
              <a:solidFill>
                <a:srgbClr val="844D2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A1D72084-DB4E-4982-8AB6-FD4AD88AEB97}"/>
              </a:ext>
            </a:extLst>
          </p:cNvPr>
          <p:cNvSpPr txBox="1"/>
          <p:nvPr/>
        </p:nvSpPr>
        <p:spPr>
          <a:xfrm>
            <a:off x="4019547" y="4810880"/>
            <a:ext cx="4294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 smtClean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2019511078</a:t>
            </a:r>
            <a:endParaRPr lang="en-US" sz="2200" dirty="0" smtClean="0">
              <a:solidFill>
                <a:srgbClr val="844D2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7BD4C8FA-671E-4BA4-BE90-370B0961617C}"/>
              </a:ext>
            </a:extLst>
          </p:cNvPr>
          <p:cNvSpPr txBox="1"/>
          <p:nvPr/>
        </p:nvSpPr>
        <p:spPr>
          <a:xfrm>
            <a:off x="1044562" y="5440194"/>
            <a:ext cx="4294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Teknik</a:t>
            </a:r>
            <a:r>
              <a:rPr lang="en-US" sz="2200" dirty="0" smtClean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200" dirty="0" err="1" smtClean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Informatika</a:t>
            </a:r>
            <a:endParaRPr lang="en-US" sz="2200" dirty="0">
              <a:solidFill>
                <a:srgbClr val="844D2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7BD4C8FA-671E-4BA4-BE90-370B0961617C}"/>
              </a:ext>
            </a:extLst>
          </p:cNvPr>
          <p:cNvSpPr txBox="1"/>
          <p:nvPr/>
        </p:nvSpPr>
        <p:spPr>
          <a:xfrm>
            <a:off x="6934085" y="5474607"/>
            <a:ext cx="4294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err="1" smtClean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Fakultas</a:t>
            </a:r>
            <a:r>
              <a:rPr lang="en-US" sz="2200" dirty="0" smtClean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200" dirty="0" err="1" smtClean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Ilmu</a:t>
            </a:r>
            <a:r>
              <a:rPr lang="en-US" sz="2200" dirty="0" smtClean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200" dirty="0" err="1" smtClean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Komputer</a:t>
            </a:r>
            <a:endParaRPr lang="en-US" sz="2200" dirty="0">
              <a:solidFill>
                <a:srgbClr val="844D2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4" name="Rectangle: Rounded Corners 78">
            <a:hlinkClick r:id="rId2" action="ppaction://hlinksldjump"/>
            <a:extLst>
              <a:ext uri="{FF2B5EF4-FFF2-40B4-BE49-F238E27FC236}">
                <a16:creationId xmlns="" xmlns:a16="http://schemas.microsoft.com/office/drawing/2014/main" id="{895ADAC3-046A-45BD-82FC-D05EBC802142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75" name="Rectangle: Rounded Corners 79">
            <a:hlinkClick r:id="rId3" action="ppaction://hlinksldjump"/>
            <a:extLst>
              <a:ext uri="{FF2B5EF4-FFF2-40B4-BE49-F238E27FC236}">
                <a16:creationId xmlns="" xmlns:a16="http://schemas.microsoft.com/office/drawing/2014/main" id="{DBE703D5-2FEF-4E89-9ED8-AA053A8A3512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6" name="Rectangle: Rounded Corners 80">
            <a:hlinkClick r:id="rId4" action="ppaction://hlinksldjump"/>
            <a:extLst>
              <a:ext uri="{FF2B5EF4-FFF2-40B4-BE49-F238E27FC236}">
                <a16:creationId xmlns="" xmlns:a16="http://schemas.microsoft.com/office/drawing/2014/main" id="{5C8C5DF9-70ED-43CD-96EA-641D99992D8F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7" name="Rectangle: Rounded Corners 88">
            <a:hlinkClick r:id="rId5" action="ppaction://hlinksldjump"/>
            <a:extLst>
              <a:ext uri="{FF2B5EF4-FFF2-40B4-BE49-F238E27FC236}">
                <a16:creationId xmlns="" xmlns:a16="http://schemas.microsoft.com/office/drawing/2014/main" id="{70CCD4AF-9F7C-4DF0-B82C-91DE5A19A5D7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86" name="Picture 85" descr="download-removebg-preview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560" y="2649947"/>
            <a:ext cx="1951549" cy="19515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2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>
            <a:extLst>
              <a:ext uri="{FF2B5EF4-FFF2-40B4-BE49-F238E27FC236}">
                <a16:creationId xmlns=""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34628" y="939431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B969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=""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=""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=""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=""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=""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1">
            <a:extLst>
              <a:ext uri="{FF2B5EF4-FFF2-40B4-BE49-F238E27FC236}">
                <a16:creationId xmlns=""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=""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=""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6E78D63F-B3EA-4435-A51F-71EECFAD1A55}"/>
              </a:ext>
            </a:extLst>
          </p:cNvPr>
          <p:cNvSpPr txBox="1"/>
          <p:nvPr/>
        </p:nvSpPr>
        <p:spPr>
          <a:xfrm>
            <a:off x="1128369" y="1352579"/>
            <a:ext cx="4033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EEE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Kerangka</a:t>
            </a:r>
            <a:r>
              <a:rPr lang="en-US" sz="2400" b="1" dirty="0" smtClean="0">
                <a:solidFill>
                  <a:srgbClr val="FEEE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b="1" dirty="0" err="1" smtClean="0">
                <a:solidFill>
                  <a:srgbClr val="FEEE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sistem</a:t>
            </a:r>
            <a:endParaRPr lang="en-US" sz="2400" b="1" dirty="0">
              <a:solidFill>
                <a:srgbClr val="FEEE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2" name="Picture 71" descr="kerangka sist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074" y="1231410"/>
            <a:ext cx="5584235" cy="4682269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="" xmlns:a16="http://schemas.microsoft.com/office/drawing/2014/main" id="{8158E35B-3B61-4A7E-9CA3-59263A4AE110}"/>
              </a:ext>
            </a:extLst>
          </p:cNvPr>
          <p:cNvGrpSpPr/>
          <p:nvPr/>
        </p:nvGrpSpPr>
        <p:grpSpPr>
          <a:xfrm>
            <a:off x="-525551" y="1809727"/>
            <a:ext cx="1880840" cy="725331"/>
            <a:chOff x="-511538" y="1880722"/>
            <a:chExt cx="1880840" cy="725331"/>
          </a:xfrm>
        </p:grpSpPr>
        <p:sp>
          <p:nvSpPr>
            <p:cNvPr id="74" name="Rectangle: Rounded Corners 87">
              <a:extLst>
                <a:ext uri="{FF2B5EF4-FFF2-40B4-BE49-F238E27FC236}">
                  <a16:creationId xmlns="" xmlns:a16="http://schemas.microsoft.com/office/drawing/2014/main" id="{21070B03-CD05-495B-AC50-13235B0EDE15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AB4F5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hlinkClick r:id="rId3" action="ppaction://hlinksldjump"/>
              <a:extLst>
                <a:ext uri="{FF2B5EF4-FFF2-40B4-BE49-F238E27FC236}">
                  <a16:creationId xmlns="" xmlns:a16="http://schemas.microsoft.com/office/drawing/2014/main" id="{9F1DBAD9-9122-4F57-8B42-85039C8C2D9B}"/>
                </a:ext>
              </a:extLst>
            </p:cNvPr>
            <p:cNvSpPr txBox="1"/>
            <p:nvPr/>
          </p:nvSpPr>
          <p:spPr>
            <a:xfrm>
              <a:off x="-265310" y="2072325"/>
              <a:ext cx="163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Alat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AD9FE9C8-A7E8-49CB-A825-1D8E84CE984C}"/>
              </a:ext>
            </a:extLst>
          </p:cNvPr>
          <p:cNvGrpSpPr/>
          <p:nvPr/>
        </p:nvGrpSpPr>
        <p:grpSpPr>
          <a:xfrm>
            <a:off x="-539242" y="2668328"/>
            <a:ext cx="1923297" cy="725331"/>
            <a:chOff x="-525229" y="2739323"/>
            <a:chExt cx="1923297" cy="725331"/>
          </a:xfrm>
        </p:grpSpPr>
        <p:sp>
          <p:nvSpPr>
            <p:cNvPr id="77" name="Rectangle: Rounded Corners 85">
              <a:extLst>
                <a:ext uri="{FF2B5EF4-FFF2-40B4-BE49-F238E27FC236}">
                  <a16:creationId xmlns="" xmlns:a16="http://schemas.microsoft.com/office/drawing/2014/main" id="{32C4FBDF-9961-40C6-A3E7-DA037404A2FB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BD6F7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hlinkClick r:id="rId4" action="ppaction://hlinksldjump"/>
              <a:extLst>
                <a:ext uri="{FF2B5EF4-FFF2-40B4-BE49-F238E27FC236}">
                  <a16:creationId xmlns="" xmlns:a16="http://schemas.microsoft.com/office/drawing/2014/main" id="{E5F14BA6-B6A6-4A81-A8E1-939AB983C341}"/>
                </a:ext>
              </a:extLst>
            </p:cNvPr>
            <p:cNvSpPr txBox="1"/>
            <p:nvPr/>
          </p:nvSpPr>
          <p:spPr>
            <a:xfrm>
              <a:off x="-236544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Bahan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Penelitian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="" xmlns:a16="http://schemas.microsoft.com/office/drawing/2014/main" id="{8158E35B-3B61-4A7E-9CA3-59263A4AE110}"/>
              </a:ext>
            </a:extLst>
          </p:cNvPr>
          <p:cNvGrpSpPr/>
          <p:nvPr/>
        </p:nvGrpSpPr>
        <p:grpSpPr>
          <a:xfrm>
            <a:off x="-505886" y="3540206"/>
            <a:ext cx="1895588" cy="725331"/>
            <a:chOff x="-511538" y="1880722"/>
            <a:chExt cx="1895588" cy="725331"/>
          </a:xfrm>
        </p:grpSpPr>
        <p:sp>
          <p:nvSpPr>
            <p:cNvPr id="80" name="Rectangle: Rounded Corners 87">
              <a:extLst>
                <a:ext uri="{FF2B5EF4-FFF2-40B4-BE49-F238E27FC236}">
                  <a16:creationId xmlns="" xmlns:a16="http://schemas.microsoft.com/office/drawing/2014/main" id="{21070B03-CD05-495B-AC50-13235B0EDE15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AB4F5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hlinkClick r:id="rId5" action="ppaction://hlinksldjump"/>
              <a:extLst>
                <a:ext uri="{FF2B5EF4-FFF2-40B4-BE49-F238E27FC236}">
                  <a16:creationId xmlns="" xmlns:a16="http://schemas.microsoft.com/office/drawing/2014/main" id="{9F1DBAD9-9122-4F57-8B42-85039C8C2D9B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Tempat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 /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waktu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AD9FE9C8-A7E8-49CB-A825-1D8E84CE984C}"/>
              </a:ext>
            </a:extLst>
          </p:cNvPr>
          <p:cNvGrpSpPr/>
          <p:nvPr/>
        </p:nvGrpSpPr>
        <p:grpSpPr>
          <a:xfrm>
            <a:off x="-519577" y="4398807"/>
            <a:ext cx="1923297" cy="725331"/>
            <a:chOff x="-525229" y="2739323"/>
            <a:chExt cx="1923297" cy="725331"/>
          </a:xfrm>
        </p:grpSpPr>
        <p:sp>
          <p:nvSpPr>
            <p:cNvPr id="83" name="Rectangle: Rounded Corners 85">
              <a:extLst>
                <a:ext uri="{FF2B5EF4-FFF2-40B4-BE49-F238E27FC236}">
                  <a16:creationId xmlns="" xmlns:a16="http://schemas.microsoft.com/office/drawing/2014/main" id="{32C4FBDF-9961-40C6-A3E7-DA037404A2FB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BD6F7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hlinkClick r:id="rId6" action="ppaction://hlinksldjump"/>
              <a:extLst>
                <a:ext uri="{FF2B5EF4-FFF2-40B4-BE49-F238E27FC236}">
                  <a16:creationId xmlns="" xmlns:a16="http://schemas.microsoft.com/office/drawing/2014/main" id="{E5F14BA6-B6A6-4A81-A8E1-939AB983C341}"/>
                </a:ext>
              </a:extLst>
            </p:cNvPr>
            <p:cNvSpPr txBox="1"/>
            <p:nvPr/>
          </p:nvSpPr>
          <p:spPr>
            <a:xfrm>
              <a:off x="-236544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Kerangka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Sistem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AD9FE9C8-A7E8-49CB-A825-1D8E84CE984C}"/>
              </a:ext>
            </a:extLst>
          </p:cNvPr>
          <p:cNvGrpSpPr/>
          <p:nvPr/>
        </p:nvGrpSpPr>
        <p:grpSpPr>
          <a:xfrm>
            <a:off x="-499912" y="5244379"/>
            <a:ext cx="1923297" cy="725331"/>
            <a:chOff x="-525229" y="2739323"/>
            <a:chExt cx="1923297" cy="725331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="" xmlns:a16="http://schemas.microsoft.com/office/drawing/2014/main" id="{32C4FBDF-9961-40C6-A3E7-DA037404A2FB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BD6F7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hlinkClick r:id="rId7" action="ppaction://hlinksldjump"/>
              <a:extLst>
                <a:ext uri="{FF2B5EF4-FFF2-40B4-BE49-F238E27FC236}">
                  <a16:creationId xmlns="" xmlns:a16="http://schemas.microsoft.com/office/drawing/2014/main" id="{E5F14BA6-B6A6-4A81-A8E1-939AB983C341}"/>
                </a:ext>
              </a:extLst>
            </p:cNvPr>
            <p:cNvSpPr txBox="1"/>
            <p:nvPr/>
          </p:nvSpPr>
          <p:spPr>
            <a:xfrm>
              <a:off x="-236544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Rancangan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Sementara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88" name="Rectangle: Rounded Corners 78">
            <a:hlinkClick r:id="rId8" action="ppaction://hlinksldjump"/>
            <a:extLst>
              <a:ext uri="{FF2B5EF4-FFF2-40B4-BE49-F238E27FC236}">
                <a16:creationId xmlns="" xmlns:a16="http://schemas.microsoft.com/office/drawing/2014/main" id="{895ADAC3-046A-45BD-82FC-D05EBC802142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89" name="Rectangle: Rounded Corners 79">
            <a:hlinkClick r:id="rId9" action="ppaction://hlinksldjump"/>
            <a:extLst>
              <a:ext uri="{FF2B5EF4-FFF2-40B4-BE49-F238E27FC236}">
                <a16:creationId xmlns="" xmlns:a16="http://schemas.microsoft.com/office/drawing/2014/main" id="{DBE703D5-2FEF-4E89-9ED8-AA053A8A3512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0" name="Rectangle: Rounded Corners 80">
            <a:hlinkClick r:id="rId10" action="ppaction://hlinksldjump"/>
            <a:extLst>
              <a:ext uri="{FF2B5EF4-FFF2-40B4-BE49-F238E27FC236}">
                <a16:creationId xmlns="" xmlns:a16="http://schemas.microsoft.com/office/drawing/2014/main" id="{5C8C5DF9-70ED-43CD-96EA-641D99992D8F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1" name="Rectangle: Rounded Corners 88">
            <a:hlinkClick r:id="rId3" action="ppaction://hlinksldjump"/>
            <a:extLst>
              <a:ext uri="{FF2B5EF4-FFF2-40B4-BE49-F238E27FC236}">
                <a16:creationId xmlns="" xmlns:a16="http://schemas.microsoft.com/office/drawing/2014/main" id="{70CCD4AF-9F7C-4DF0-B82C-91DE5A19A5D7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272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>
            <a:extLst>
              <a:ext uri="{FF2B5EF4-FFF2-40B4-BE49-F238E27FC236}">
                <a16:creationId xmlns=""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752616" y="939431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B969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=""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=""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=""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=""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=""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1">
            <a:extLst>
              <a:ext uri="{FF2B5EF4-FFF2-40B4-BE49-F238E27FC236}">
                <a16:creationId xmlns=""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=""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=""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6E78D63F-B3EA-4435-A51F-71EECFAD1A55}"/>
              </a:ext>
            </a:extLst>
          </p:cNvPr>
          <p:cNvSpPr txBox="1"/>
          <p:nvPr/>
        </p:nvSpPr>
        <p:spPr>
          <a:xfrm>
            <a:off x="2617956" y="1618050"/>
            <a:ext cx="6785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EEE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Rancangan</a:t>
            </a:r>
            <a:r>
              <a:rPr lang="en-US" sz="2400" b="1" dirty="0" smtClean="0">
                <a:solidFill>
                  <a:srgbClr val="FEEE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b="1" dirty="0" err="1" smtClean="0">
                <a:solidFill>
                  <a:srgbClr val="FEEE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Sementara</a:t>
            </a:r>
            <a:endParaRPr lang="en-US" sz="2400" b="1" dirty="0">
              <a:solidFill>
                <a:srgbClr val="FEEE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2" name="Picture 71" descr="tampilan aw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707" y="2081997"/>
            <a:ext cx="2010629" cy="3460150"/>
          </a:xfrm>
          <a:prstGeom prst="rect">
            <a:avLst/>
          </a:prstGeom>
        </p:spPr>
      </p:pic>
      <p:pic>
        <p:nvPicPr>
          <p:cNvPr id="73" name="Picture 72" descr="tampilan scan.PNG"/>
          <p:cNvPicPr>
            <a:picLocks noChangeAspect="1"/>
          </p:cNvPicPr>
          <p:nvPr/>
        </p:nvPicPr>
        <p:blipFill>
          <a:blip r:embed="rId4"/>
          <a:srcRect l="10263" r="11288"/>
          <a:stretch>
            <a:fillRect/>
          </a:stretch>
        </p:blipFill>
        <p:spPr>
          <a:xfrm>
            <a:off x="4955458" y="2092734"/>
            <a:ext cx="2050026" cy="3449413"/>
          </a:xfrm>
          <a:prstGeom prst="rect">
            <a:avLst/>
          </a:prstGeom>
        </p:spPr>
      </p:pic>
      <p:pic>
        <p:nvPicPr>
          <p:cNvPr id="74" name="Picture 73" descr="tampilan klarivikasi.PNG"/>
          <p:cNvPicPr>
            <a:picLocks noChangeAspect="1"/>
          </p:cNvPicPr>
          <p:nvPr/>
        </p:nvPicPr>
        <p:blipFill>
          <a:blip r:embed="rId5"/>
          <a:srcRect l="12504" r="3692"/>
          <a:stretch>
            <a:fillRect/>
          </a:stretch>
        </p:blipFill>
        <p:spPr>
          <a:xfrm>
            <a:off x="8539315" y="2066136"/>
            <a:ext cx="1902542" cy="321054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ABC6345D-639E-4C2A-AAA7-F43F3F7F4DA7}"/>
              </a:ext>
            </a:extLst>
          </p:cNvPr>
          <p:cNvSpPr txBox="1"/>
          <p:nvPr/>
        </p:nvSpPr>
        <p:spPr>
          <a:xfrm>
            <a:off x="1722146" y="5557259"/>
            <a:ext cx="2097686" cy="369332"/>
          </a:xfrm>
          <a:prstGeom prst="rect">
            <a:avLst/>
          </a:prstGeom>
          <a:solidFill>
            <a:srgbClr val="44546A"/>
          </a:solidFill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 smtClean="0">
                <a:solidFill>
                  <a:srgbClr val="FEEE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Tampilan</a:t>
            </a:r>
            <a:r>
              <a:rPr lang="en-US" dirty="0" smtClean="0">
                <a:solidFill>
                  <a:srgbClr val="FEEE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solidFill>
                  <a:srgbClr val="FEEE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awal</a:t>
            </a:r>
            <a:endParaRPr lang="en-US" dirty="0">
              <a:solidFill>
                <a:srgbClr val="FEEE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ABC6345D-639E-4C2A-AAA7-F43F3F7F4DA7}"/>
              </a:ext>
            </a:extLst>
          </p:cNvPr>
          <p:cNvSpPr txBox="1"/>
          <p:nvPr/>
        </p:nvSpPr>
        <p:spPr>
          <a:xfrm>
            <a:off x="4942211" y="5562175"/>
            <a:ext cx="2097686" cy="369332"/>
          </a:xfrm>
          <a:prstGeom prst="rect">
            <a:avLst/>
          </a:prstGeom>
          <a:solidFill>
            <a:srgbClr val="44546A"/>
          </a:solidFill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 smtClean="0">
                <a:solidFill>
                  <a:srgbClr val="FEEE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Tampilan</a:t>
            </a:r>
            <a:r>
              <a:rPr lang="en-US" dirty="0" smtClean="0">
                <a:solidFill>
                  <a:srgbClr val="FEEE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scan</a:t>
            </a:r>
            <a:endParaRPr lang="en-US" dirty="0">
              <a:solidFill>
                <a:srgbClr val="FEEE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ABC6345D-639E-4C2A-AAA7-F43F3F7F4DA7}"/>
              </a:ext>
            </a:extLst>
          </p:cNvPr>
          <p:cNvSpPr txBox="1"/>
          <p:nvPr/>
        </p:nvSpPr>
        <p:spPr>
          <a:xfrm>
            <a:off x="8555566" y="5311459"/>
            <a:ext cx="1901040" cy="646331"/>
          </a:xfrm>
          <a:prstGeom prst="rect">
            <a:avLst/>
          </a:prstGeom>
          <a:solidFill>
            <a:srgbClr val="44546A"/>
          </a:solidFill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 smtClean="0">
                <a:solidFill>
                  <a:srgbClr val="FEEE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Tampilan</a:t>
            </a:r>
            <a:r>
              <a:rPr lang="en-US" dirty="0" smtClean="0">
                <a:solidFill>
                  <a:srgbClr val="FEEE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solidFill>
                  <a:srgbClr val="FEEE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Klarifikasi</a:t>
            </a:r>
            <a:endParaRPr lang="en-US" dirty="0">
              <a:solidFill>
                <a:srgbClr val="FEEE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8158E35B-3B61-4A7E-9CA3-59263A4AE110}"/>
              </a:ext>
            </a:extLst>
          </p:cNvPr>
          <p:cNvGrpSpPr/>
          <p:nvPr/>
        </p:nvGrpSpPr>
        <p:grpSpPr>
          <a:xfrm>
            <a:off x="-525551" y="1809727"/>
            <a:ext cx="1880840" cy="725331"/>
            <a:chOff x="-511538" y="1880722"/>
            <a:chExt cx="1880840" cy="725331"/>
          </a:xfrm>
        </p:grpSpPr>
        <p:sp>
          <p:nvSpPr>
            <p:cNvPr id="83" name="Rectangle: Rounded Corners 87">
              <a:extLst>
                <a:ext uri="{FF2B5EF4-FFF2-40B4-BE49-F238E27FC236}">
                  <a16:creationId xmlns="" xmlns:a16="http://schemas.microsoft.com/office/drawing/2014/main" id="{21070B03-CD05-495B-AC50-13235B0EDE15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AB4F5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hlinkClick r:id="rId6" action="ppaction://hlinksldjump"/>
              <a:extLst>
                <a:ext uri="{FF2B5EF4-FFF2-40B4-BE49-F238E27FC236}">
                  <a16:creationId xmlns="" xmlns:a16="http://schemas.microsoft.com/office/drawing/2014/main" id="{9F1DBAD9-9122-4F57-8B42-85039C8C2D9B}"/>
                </a:ext>
              </a:extLst>
            </p:cNvPr>
            <p:cNvSpPr txBox="1"/>
            <p:nvPr/>
          </p:nvSpPr>
          <p:spPr>
            <a:xfrm>
              <a:off x="-265310" y="2072325"/>
              <a:ext cx="163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Alat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AD9FE9C8-A7E8-49CB-A825-1D8E84CE984C}"/>
              </a:ext>
            </a:extLst>
          </p:cNvPr>
          <p:cNvGrpSpPr/>
          <p:nvPr/>
        </p:nvGrpSpPr>
        <p:grpSpPr>
          <a:xfrm>
            <a:off x="-539242" y="2668328"/>
            <a:ext cx="1923297" cy="725331"/>
            <a:chOff x="-525229" y="2739323"/>
            <a:chExt cx="1923297" cy="725331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="" xmlns:a16="http://schemas.microsoft.com/office/drawing/2014/main" id="{32C4FBDF-9961-40C6-A3E7-DA037404A2FB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BD6F7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hlinkClick r:id="rId7" action="ppaction://hlinksldjump"/>
              <a:extLst>
                <a:ext uri="{FF2B5EF4-FFF2-40B4-BE49-F238E27FC236}">
                  <a16:creationId xmlns="" xmlns:a16="http://schemas.microsoft.com/office/drawing/2014/main" id="{E5F14BA6-B6A6-4A81-A8E1-939AB983C341}"/>
                </a:ext>
              </a:extLst>
            </p:cNvPr>
            <p:cNvSpPr txBox="1"/>
            <p:nvPr/>
          </p:nvSpPr>
          <p:spPr>
            <a:xfrm>
              <a:off x="-236544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Bahan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Penelitian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8158E35B-3B61-4A7E-9CA3-59263A4AE110}"/>
              </a:ext>
            </a:extLst>
          </p:cNvPr>
          <p:cNvGrpSpPr/>
          <p:nvPr/>
        </p:nvGrpSpPr>
        <p:grpSpPr>
          <a:xfrm>
            <a:off x="-505886" y="3540206"/>
            <a:ext cx="1895588" cy="725331"/>
            <a:chOff x="-511538" y="1880722"/>
            <a:chExt cx="1895588" cy="725331"/>
          </a:xfrm>
        </p:grpSpPr>
        <p:sp>
          <p:nvSpPr>
            <p:cNvPr id="89" name="Rectangle: Rounded Corners 87">
              <a:extLst>
                <a:ext uri="{FF2B5EF4-FFF2-40B4-BE49-F238E27FC236}">
                  <a16:creationId xmlns="" xmlns:a16="http://schemas.microsoft.com/office/drawing/2014/main" id="{21070B03-CD05-495B-AC50-13235B0EDE15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AB4F5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9F1DBAD9-9122-4F57-8B42-85039C8C2D9B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Tempat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 /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waktu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="" xmlns:a16="http://schemas.microsoft.com/office/drawing/2014/main" id="{AD9FE9C8-A7E8-49CB-A825-1D8E84CE984C}"/>
              </a:ext>
            </a:extLst>
          </p:cNvPr>
          <p:cNvGrpSpPr/>
          <p:nvPr/>
        </p:nvGrpSpPr>
        <p:grpSpPr>
          <a:xfrm>
            <a:off x="-519577" y="4398807"/>
            <a:ext cx="1923297" cy="725331"/>
            <a:chOff x="-525229" y="2739323"/>
            <a:chExt cx="1923297" cy="725331"/>
          </a:xfrm>
        </p:grpSpPr>
        <p:sp>
          <p:nvSpPr>
            <p:cNvPr id="94" name="Rectangle: Rounded Corners 85">
              <a:extLst>
                <a:ext uri="{FF2B5EF4-FFF2-40B4-BE49-F238E27FC236}">
                  <a16:creationId xmlns="" xmlns:a16="http://schemas.microsoft.com/office/drawing/2014/main" id="{32C4FBDF-9961-40C6-A3E7-DA037404A2FB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BD6F7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hlinkClick r:id="rId9" action="ppaction://hlinksldjump"/>
              <a:extLst>
                <a:ext uri="{FF2B5EF4-FFF2-40B4-BE49-F238E27FC236}">
                  <a16:creationId xmlns="" xmlns:a16="http://schemas.microsoft.com/office/drawing/2014/main" id="{E5F14BA6-B6A6-4A81-A8E1-939AB983C341}"/>
                </a:ext>
              </a:extLst>
            </p:cNvPr>
            <p:cNvSpPr txBox="1"/>
            <p:nvPr/>
          </p:nvSpPr>
          <p:spPr>
            <a:xfrm>
              <a:off x="-236544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Kerangka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Sistem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="" xmlns:a16="http://schemas.microsoft.com/office/drawing/2014/main" id="{AD9FE9C8-A7E8-49CB-A825-1D8E84CE984C}"/>
              </a:ext>
            </a:extLst>
          </p:cNvPr>
          <p:cNvGrpSpPr/>
          <p:nvPr/>
        </p:nvGrpSpPr>
        <p:grpSpPr>
          <a:xfrm>
            <a:off x="-499912" y="5244379"/>
            <a:ext cx="1923297" cy="725331"/>
            <a:chOff x="-525229" y="2739323"/>
            <a:chExt cx="1923297" cy="725331"/>
          </a:xfrm>
        </p:grpSpPr>
        <p:sp>
          <p:nvSpPr>
            <p:cNvPr id="97" name="Rectangle: Rounded Corners 85">
              <a:extLst>
                <a:ext uri="{FF2B5EF4-FFF2-40B4-BE49-F238E27FC236}">
                  <a16:creationId xmlns="" xmlns:a16="http://schemas.microsoft.com/office/drawing/2014/main" id="{32C4FBDF-9961-40C6-A3E7-DA037404A2FB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BD6F7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hlinkClick r:id="rId10" action="ppaction://hlinksldjump"/>
              <a:extLst>
                <a:ext uri="{FF2B5EF4-FFF2-40B4-BE49-F238E27FC236}">
                  <a16:creationId xmlns="" xmlns:a16="http://schemas.microsoft.com/office/drawing/2014/main" id="{E5F14BA6-B6A6-4A81-A8E1-939AB983C341}"/>
                </a:ext>
              </a:extLst>
            </p:cNvPr>
            <p:cNvSpPr txBox="1"/>
            <p:nvPr/>
          </p:nvSpPr>
          <p:spPr>
            <a:xfrm>
              <a:off x="-236544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Rancangan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Sementara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99" name="Rectangle: Rounded Corners 78">
            <a:hlinkClick r:id="rId11" action="ppaction://hlinksldjump"/>
            <a:extLst>
              <a:ext uri="{FF2B5EF4-FFF2-40B4-BE49-F238E27FC236}">
                <a16:creationId xmlns="" xmlns:a16="http://schemas.microsoft.com/office/drawing/2014/main" id="{895ADAC3-046A-45BD-82FC-D05EBC802142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105" name="Rectangle: Rounded Corners 79">
            <a:hlinkClick r:id="rId12" action="ppaction://hlinksldjump"/>
            <a:extLst>
              <a:ext uri="{FF2B5EF4-FFF2-40B4-BE49-F238E27FC236}">
                <a16:creationId xmlns="" xmlns:a16="http://schemas.microsoft.com/office/drawing/2014/main" id="{DBE703D5-2FEF-4E89-9ED8-AA053A8A3512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6" name="Rectangle: Rounded Corners 80">
            <a:hlinkClick r:id="rId13" action="ppaction://hlinksldjump"/>
            <a:extLst>
              <a:ext uri="{FF2B5EF4-FFF2-40B4-BE49-F238E27FC236}">
                <a16:creationId xmlns="" xmlns:a16="http://schemas.microsoft.com/office/drawing/2014/main" id="{5C8C5DF9-70ED-43CD-96EA-641D99992D8F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7" name="Rectangle: Rounded Corners 88">
            <a:hlinkClick r:id="rId6" action="ppaction://hlinksldjump"/>
            <a:extLst>
              <a:ext uri="{FF2B5EF4-FFF2-40B4-BE49-F238E27FC236}">
                <a16:creationId xmlns="" xmlns:a16="http://schemas.microsoft.com/office/drawing/2014/main" id="{70CCD4AF-9F7C-4DF0-B82C-91DE5A19A5D7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272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75" grpId="0" animBg="1"/>
      <p:bldP spid="79" grpId="0" animBg="1"/>
      <p:bldP spid="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>
            <a:extLst>
              <a:ext uri="{FF2B5EF4-FFF2-40B4-BE49-F238E27FC236}">
                <a16:creationId xmlns=""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=""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=""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=""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=""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=""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536D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11">
            <a:extLst>
              <a:ext uri="{FF2B5EF4-FFF2-40B4-BE49-F238E27FC236}">
                <a16:creationId xmlns=""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=""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=""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7">
            <a:extLst>
              <a:ext uri="{FF2B5EF4-FFF2-40B4-BE49-F238E27FC236}">
                <a16:creationId xmlns="" xmlns:a16="http://schemas.microsoft.com/office/drawing/2014/main" id="{C9F89794-4713-4F73-B240-F292BA9142B0}"/>
              </a:ext>
            </a:extLst>
          </p:cNvPr>
          <p:cNvGrpSpPr/>
          <p:nvPr/>
        </p:nvGrpSpPr>
        <p:grpSpPr>
          <a:xfrm>
            <a:off x="2281643" y="1357777"/>
            <a:ext cx="3735352" cy="4106457"/>
            <a:chOff x="4281206" y="2074063"/>
            <a:chExt cx="3735352" cy="4106457"/>
          </a:xfrm>
        </p:grpSpPr>
        <p:pic>
          <p:nvPicPr>
            <p:cNvPr id="17" name="Picture 16">
              <a:extLst>
                <a:ext uri="{FF2B5EF4-FFF2-40B4-BE49-F238E27FC236}">
                  <a16:creationId xmlns="" xmlns:a16="http://schemas.microsoft.com/office/drawing/2014/main" id="{C83B6DA8-2173-4246-BB72-A2CDA3743B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939" t="20909" r="54091" b="30505"/>
            <a:stretch/>
          </p:blipFill>
          <p:spPr>
            <a:xfrm>
              <a:off x="4281206" y="3733330"/>
              <a:ext cx="1729770" cy="2002456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="" xmlns:a16="http://schemas.microsoft.com/office/drawing/2014/main" id="{20B27039-A2CC-4C6D-9899-5A5368849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939" t="20909" r="54091" b="30505"/>
            <a:stretch/>
          </p:blipFill>
          <p:spPr>
            <a:xfrm flipH="1">
              <a:off x="6286788" y="3770487"/>
              <a:ext cx="1729770" cy="200245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DDDA1A9A-5D93-4EAA-AC5B-26196DDF4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2197" t="3132" r="4066" b="10656"/>
            <a:stretch/>
          </p:blipFill>
          <p:spPr>
            <a:xfrm>
              <a:off x="4922682" y="2074063"/>
              <a:ext cx="2559627" cy="4106457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A3AD2C4-001E-4BCD-B6DF-BB32D4CEDE13}"/>
              </a:ext>
            </a:extLst>
          </p:cNvPr>
          <p:cNvSpPr txBox="1"/>
          <p:nvPr/>
        </p:nvSpPr>
        <p:spPr>
          <a:xfrm>
            <a:off x="6188861" y="2887786"/>
            <a:ext cx="3176365" cy="523220"/>
          </a:xfrm>
          <a:prstGeom prst="rect">
            <a:avLst/>
          </a:prstGeom>
          <a:solidFill>
            <a:srgbClr val="374746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TERIMAH KASIH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8" name="Rectangle: Rounded Corners 78">
            <a:hlinkClick r:id="rId3" action="ppaction://hlinksldjump"/>
            <a:extLst>
              <a:ext uri="{FF2B5EF4-FFF2-40B4-BE49-F238E27FC236}">
                <a16:creationId xmlns="" xmlns:a16="http://schemas.microsoft.com/office/drawing/2014/main" id="{895ADAC3-046A-45BD-82FC-D05EBC802142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79" name="Rectangle: Rounded Corners 79">
            <a:hlinkClick r:id="rId4" action="ppaction://hlinksldjump"/>
            <a:extLst>
              <a:ext uri="{FF2B5EF4-FFF2-40B4-BE49-F238E27FC236}">
                <a16:creationId xmlns="" xmlns:a16="http://schemas.microsoft.com/office/drawing/2014/main" id="{DBE703D5-2FEF-4E89-9ED8-AA053A8A3512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0" name="Rectangle: Rounded Corners 80">
            <a:hlinkClick r:id="rId5" action="ppaction://hlinksldjump"/>
            <a:extLst>
              <a:ext uri="{FF2B5EF4-FFF2-40B4-BE49-F238E27FC236}">
                <a16:creationId xmlns="" xmlns:a16="http://schemas.microsoft.com/office/drawing/2014/main" id="{5C8C5DF9-70ED-43CD-96EA-641D99992D8F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1" name="Rectangle: Rounded Corners 88">
            <a:hlinkClick r:id="rId6" action="ppaction://hlinksldjump"/>
            <a:extLst>
              <a:ext uri="{FF2B5EF4-FFF2-40B4-BE49-F238E27FC236}">
                <a16:creationId xmlns="" xmlns:a16="http://schemas.microsoft.com/office/drawing/2014/main" id="{70CCD4AF-9F7C-4DF0-B82C-91DE5A19A5D7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656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D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=""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=""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=""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=""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=""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=""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=""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F5CFCE2-03B3-4733-8A35-D26409789FCB}"/>
              </a:ext>
            </a:extLst>
          </p:cNvPr>
          <p:cNvSpPr txBox="1"/>
          <p:nvPr/>
        </p:nvSpPr>
        <p:spPr>
          <a:xfrm>
            <a:off x="3668866" y="1323234"/>
            <a:ext cx="515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LATAR BELAKANG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="" xmlns:a16="http://schemas.microsoft.com/office/drawing/2014/main" id="{8C9F133F-927E-4487-A5F1-E4F6C9B326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033"/>
          <a:stretch/>
        </p:blipFill>
        <p:spPr>
          <a:xfrm>
            <a:off x="8829302" y="3006221"/>
            <a:ext cx="2990787" cy="2223122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="" xmlns:a16="http://schemas.microsoft.com/office/drawing/2014/main" id="{46DA0D92-91D7-4AC8-AD28-7EA9F74997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033"/>
          <a:stretch/>
        </p:blipFill>
        <p:spPr>
          <a:xfrm flipH="1">
            <a:off x="852874" y="3114913"/>
            <a:ext cx="2990787" cy="222312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22306406-AF4D-4998-9A9E-BFB1BA8A1416}"/>
              </a:ext>
            </a:extLst>
          </p:cNvPr>
          <p:cNvSpPr/>
          <p:nvPr/>
        </p:nvSpPr>
        <p:spPr>
          <a:xfrm>
            <a:off x="1651819" y="1918851"/>
            <a:ext cx="9468465" cy="3965755"/>
          </a:xfrm>
          <a:prstGeom prst="roundRect">
            <a:avLst>
              <a:gd name="adj" fmla="val 6149"/>
            </a:avLst>
          </a:prstGeom>
          <a:solidFill>
            <a:srgbClr val="F4E4D4"/>
          </a:solidFill>
          <a:ln>
            <a:noFill/>
          </a:ln>
          <a:effectLst>
            <a:outerShdw blurRad="317500" dist="139700" dir="150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1585D2D1-0D89-42F3-93B2-C78397F8D057}"/>
              </a:ext>
            </a:extLst>
          </p:cNvPr>
          <p:cNvSpPr txBox="1"/>
          <p:nvPr/>
        </p:nvSpPr>
        <p:spPr>
          <a:xfrm>
            <a:off x="1769805" y="1929598"/>
            <a:ext cx="9247241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/>
              <a:buChar char="Ø"/>
            </a:pPr>
            <a:r>
              <a:rPr lang="id-ID" sz="1900" dirty="0" smtClean="0">
                <a:latin typeface="Bahnschrift" pitchFamily="34" charset="0"/>
              </a:rPr>
              <a:t>Batik adalah hasil karya yang sudah dikenal sejak dahulu, merupakan hasil perpaduan antara seni dan teknologi dari para leluhur yang menjunjung tingi </a:t>
            </a:r>
            <a:r>
              <a:rPr lang="id-ID" sz="1900" dirty="0" smtClean="0">
                <a:latin typeface="Bahnschrift" pitchFamily="34" charset="0"/>
              </a:rPr>
              <a:t>nilainya</a:t>
            </a:r>
            <a:r>
              <a:rPr lang="en-US" sz="1900" dirty="0" smtClean="0">
                <a:latin typeface="Bahnschrift" pitchFamily="34" charset="0"/>
              </a:rPr>
              <a:t>. </a:t>
            </a:r>
            <a:r>
              <a:rPr lang="id-ID" sz="1900" dirty="0" smtClean="0">
                <a:solidFill>
                  <a:sysClr val="windowText" lastClr="000000"/>
                </a:solidFill>
                <a:latin typeface="Bahnschrift" pitchFamily="34" charset="0"/>
              </a:rPr>
              <a:t>Motif </a:t>
            </a:r>
            <a:r>
              <a:rPr lang="id-ID" sz="1900" dirty="0" smtClean="0">
                <a:solidFill>
                  <a:sysClr val="windowText" lastClr="000000"/>
                </a:solidFill>
                <a:latin typeface="Bahnschrift" pitchFamily="34" charset="0"/>
              </a:rPr>
              <a:t>dari batik Sulawesi sangat beragam (bermacam-macam) yang dibuat berdasarkan </a:t>
            </a:r>
            <a:r>
              <a:rPr lang="en-US" sz="1900" dirty="0" err="1" smtClean="0">
                <a:solidFill>
                  <a:sysClr val="windowText" lastClr="000000"/>
                </a:solidFill>
                <a:latin typeface="Bahnschrift" pitchFamily="34" charset="0"/>
              </a:rPr>
              <a:t>filosofi</a:t>
            </a:r>
            <a:r>
              <a:rPr lang="id-ID" sz="1900" dirty="0" smtClean="0">
                <a:solidFill>
                  <a:sysClr val="windowText" lastClr="000000"/>
                </a:solidFill>
                <a:latin typeface="Bahnschrift" pitchFamily="34" charset="0"/>
              </a:rPr>
              <a:t> dan kondisi sosial budaya </a:t>
            </a:r>
            <a:r>
              <a:rPr lang="en-US" sz="1900" dirty="0" err="1" smtClean="0">
                <a:solidFill>
                  <a:sysClr val="windowText" lastClr="000000"/>
                </a:solidFill>
                <a:latin typeface="Bahnschrift" pitchFamily="34" charset="0"/>
              </a:rPr>
              <a:t>masyarakat</a:t>
            </a:r>
            <a:r>
              <a:rPr lang="id-ID" sz="1900" dirty="0" smtClean="0">
                <a:solidFill>
                  <a:sysClr val="windowText" lastClr="000000"/>
                </a:solidFill>
                <a:latin typeface="Bahnschrift" pitchFamily="34" charset="0"/>
              </a:rPr>
              <a:t> serta lingkungan alam </a:t>
            </a:r>
            <a:r>
              <a:rPr lang="id-ID" sz="1900" dirty="0" smtClean="0">
                <a:solidFill>
                  <a:sysClr val="windowText" lastClr="000000"/>
                </a:solidFill>
                <a:latin typeface="Bahnschrift" pitchFamily="34" charset="0"/>
              </a:rPr>
              <a:t>setempat.</a:t>
            </a:r>
            <a:r>
              <a:rPr lang="en-US" sz="1900" dirty="0" smtClean="0">
                <a:solidFill>
                  <a:sysClr val="windowText" lastClr="000000"/>
                </a:solidFill>
                <a:latin typeface="Bahnschrift" pitchFamily="34" charset="0"/>
              </a:rPr>
              <a:t>. </a:t>
            </a:r>
            <a:r>
              <a:rPr lang="en-US" sz="1900" dirty="0" smtClean="0">
                <a:latin typeface="Bahnschrift" pitchFamily="34" charset="0"/>
              </a:rPr>
              <a:t>K</a:t>
            </a:r>
            <a:r>
              <a:rPr lang="id-ID" sz="1900" dirty="0" smtClean="0">
                <a:latin typeface="Bahnschrift" pitchFamily="34" charset="0"/>
              </a:rPr>
              <a:t>eaneka</a:t>
            </a:r>
            <a:r>
              <a:rPr lang="en-US" sz="1900" dirty="0" smtClean="0">
                <a:latin typeface="Bahnschrift" pitchFamily="34" charset="0"/>
              </a:rPr>
              <a:t> </a:t>
            </a:r>
            <a:r>
              <a:rPr lang="id-ID" sz="1900" dirty="0" smtClean="0">
                <a:latin typeface="Bahnschrift" pitchFamily="34" charset="0"/>
              </a:rPr>
              <a:t>ragaman</a:t>
            </a:r>
            <a:r>
              <a:rPr lang="en-US" sz="1900" dirty="0" smtClean="0">
                <a:latin typeface="Bahnschrift" pitchFamily="34" charset="0"/>
              </a:rPr>
              <a:t> </a:t>
            </a:r>
            <a:r>
              <a:rPr lang="id-ID" sz="1900" dirty="0" smtClean="0">
                <a:latin typeface="Bahnschrift" pitchFamily="34" charset="0"/>
              </a:rPr>
              <a:t>motif</a:t>
            </a:r>
            <a:r>
              <a:rPr lang="en-US" sz="1900" dirty="0" smtClean="0">
                <a:latin typeface="Bahnschrift" pitchFamily="34" charset="0"/>
              </a:rPr>
              <a:t> </a:t>
            </a:r>
            <a:r>
              <a:rPr lang="id-ID" sz="1900" dirty="0" smtClean="0">
                <a:latin typeface="Bahnschrift" pitchFamily="34" charset="0"/>
              </a:rPr>
              <a:t>membuat</a:t>
            </a:r>
            <a:r>
              <a:rPr lang="en-US" sz="1900" dirty="0" smtClean="0">
                <a:latin typeface="Bahnschrift" pitchFamily="34" charset="0"/>
              </a:rPr>
              <a:t> </a:t>
            </a:r>
            <a:r>
              <a:rPr lang="id-ID" sz="1900" dirty="0" smtClean="0">
                <a:latin typeface="Bahnschrift" pitchFamily="34" charset="0"/>
              </a:rPr>
              <a:t>terkadang</a:t>
            </a:r>
            <a:r>
              <a:rPr lang="en-US" sz="1900" dirty="0" smtClean="0">
                <a:latin typeface="Bahnschrift" pitchFamily="34" charset="0"/>
              </a:rPr>
              <a:t> </a:t>
            </a:r>
            <a:r>
              <a:rPr lang="id-ID" sz="1900" dirty="0" smtClean="0">
                <a:latin typeface="Bahnschrift" pitchFamily="34" charset="0"/>
              </a:rPr>
              <a:t>masyarakat</a:t>
            </a:r>
            <a:r>
              <a:rPr lang="en-US" sz="1900" dirty="0" smtClean="0">
                <a:latin typeface="Bahnschrift" pitchFamily="34" charset="0"/>
              </a:rPr>
              <a:t> </a:t>
            </a:r>
            <a:r>
              <a:rPr lang="id-ID" sz="1900" dirty="0" smtClean="0">
                <a:latin typeface="Bahnschrift" pitchFamily="34" charset="0"/>
              </a:rPr>
              <a:t>kurang</a:t>
            </a:r>
            <a:r>
              <a:rPr lang="en-US" sz="1900" dirty="0" smtClean="0">
                <a:latin typeface="Bahnschrift" pitchFamily="34" charset="0"/>
              </a:rPr>
              <a:t> </a:t>
            </a:r>
            <a:r>
              <a:rPr lang="id-ID" sz="1900" dirty="0" smtClean="0">
                <a:latin typeface="Bahnschrift" pitchFamily="34" charset="0"/>
              </a:rPr>
              <a:t>mengetahui mengenai motif-motif batik khas dari setiap daerah. Ditambah</a:t>
            </a:r>
            <a:r>
              <a:rPr lang="en-US" sz="1900" dirty="0" smtClean="0">
                <a:latin typeface="Bahnschrift" pitchFamily="34" charset="0"/>
              </a:rPr>
              <a:t> </a:t>
            </a:r>
            <a:r>
              <a:rPr lang="id-ID" sz="1900" dirty="0" smtClean="0">
                <a:latin typeface="Bahnschrift" pitchFamily="34" charset="0"/>
              </a:rPr>
              <a:t>lagi dengan mulai munculnya motif-motif bar</a:t>
            </a:r>
            <a:r>
              <a:rPr lang="en-US" sz="1900" dirty="0" smtClean="0">
                <a:latin typeface="Bahnschrift" pitchFamily="34" charset="0"/>
              </a:rPr>
              <a:t>u</a:t>
            </a:r>
            <a:r>
              <a:rPr lang="id-ID" sz="1900" dirty="0" smtClean="0">
                <a:latin typeface="Bahnschrift" pitchFamily="34" charset="0"/>
              </a:rPr>
              <a:t> hasil kreatifitas </a:t>
            </a:r>
            <a:r>
              <a:rPr lang="id-ID" sz="1900" dirty="0" smtClean="0">
                <a:latin typeface="Bahnschrift" pitchFamily="34" charset="0"/>
              </a:rPr>
              <a:t>seniman.</a:t>
            </a:r>
            <a:endParaRPr lang="en-US" sz="1900" dirty="0" smtClean="0">
              <a:latin typeface="Bahnschrift" pitchFamily="34" charset="0"/>
            </a:endParaRPr>
          </a:p>
          <a:p>
            <a:pPr algn="just">
              <a:buFont typeface="Wingdings"/>
              <a:buChar char="Ø"/>
            </a:pPr>
            <a:r>
              <a:rPr lang="id-ID" sz="1900" dirty="0" smtClean="0">
                <a:latin typeface="Bahnschrift" pitchFamily="34" charset="0"/>
              </a:rPr>
              <a:t>Klasifikasi Pada Motif Batik ini akan menggunakan metode deep Learning Convolutional Neural Network dimana Convolutional Neural Network (CNN) termasuk dalam jenis deep learning karena kedalaman </a:t>
            </a:r>
            <a:r>
              <a:rPr lang="id-ID" sz="1900" dirty="0" smtClean="0">
                <a:latin typeface="Bahnschrift" pitchFamily="34" charset="0"/>
              </a:rPr>
              <a:t>jaringannya.Sistem </a:t>
            </a:r>
            <a:r>
              <a:rPr lang="id-ID" sz="1900" dirty="0" smtClean="0">
                <a:latin typeface="Bahnschrift" pitchFamily="34" charset="0"/>
              </a:rPr>
              <a:t>ini bertujuan untuk menyelesaikan suatu masalah dalam membedakan Kain Batik. Berdasarkan dari permasalahan tersebu tmaka penulis mengangkat judul </a:t>
            </a:r>
            <a:r>
              <a:rPr lang="id-ID" sz="1900" b="1" dirty="0" smtClean="0">
                <a:latin typeface="Bahnschrift" pitchFamily="34" charset="0"/>
              </a:rPr>
              <a:t>“</a:t>
            </a:r>
            <a:r>
              <a:rPr lang="id-ID" sz="1900" dirty="0" smtClean="0">
                <a:latin typeface="Bahnschrift" pitchFamily="34" charset="0"/>
              </a:rPr>
              <a:t>Convalutional Neural Network Untuk Metode Klasifikasi Pada Motif Batik</a:t>
            </a:r>
            <a:r>
              <a:rPr lang="id-ID" sz="1900" b="1" dirty="0" smtClean="0">
                <a:latin typeface="Bahnschrift" pitchFamily="34" charset="0"/>
              </a:rPr>
              <a:t>”.</a:t>
            </a:r>
            <a:endParaRPr lang="en-US" sz="1900" dirty="0" smtClean="0">
              <a:latin typeface="Bahnschrift" pitchFamily="34" charset="0"/>
            </a:endParaRPr>
          </a:p>
          <a:p>
            <a:pPr>
              <a:buFont typeface="Wingdings"/>
              <a:buChar char="Ø"/>
            </a:pPr>
            <a:endParaRPr lang="en-US" dirty="0" smtClean="0">
              <a:solidFill>
                <a:srgbClr val="AD6534"/>
              </a:solidFill>
            </a:endParaRPr>
          </a:p>
          <a:p>
            <a:pPr>
              <a:buFont typeface="Wingdings"/>
              <a:buChar char="Ø"/>
            </a:pPr>
            <a:endParaRPr lang="en-US" dirty="0" smtClean="0">
              <a:solidFill>
                <a:sysClr val="windowText" lastClr="000000"/>
              </a:solidFill>
            </a:endParaRPr>
          </a:p>
          <a:p>
            <a:pPr>
              <a:buFont typeface="Wingdings"/>
              <a:buChar char="Ø"/>
            </a:pPr>
            <a:endParaRPr lang="en-US" dirty="0">
              <a:solidFill>
                <a:srgbClr val="AD6534"/>
              </a:solidFill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="" xmlns:a16="http://schemas.microsoft.com/office/drawing/2014/main" id="{B0266682-9DAF-45F1-98A7-F462DB533175}"/>
              </a:ext>
            </a:extLst>
          </p:cNvPr>
          <p:cNvGrpSpPr/>
          <p:nvPr/>
        </p:nvGrpSpPr>
        <p:grpSpPr>
          <a:xfrm>
            <a:off x="-514393" y="1548210"/>
            <a:ext cx="1895588" cy="725331"/>
            <a:chOff x="-511538" y="1880722"/>
            <a:chExt cx="1895588" cy="725331"/>
          </a:xfrm>
        </p:grpSpPr>
        <p:sp>
          <p:nvSpPr>
            <p:cNvPr id="93" name="Rectangle: Rounded Corners 122">
              <a:extLst>
                <a:ext uri="{FF2B5EF4-FFF2-40B4-BE49-F238E27FC236}">
                  <a16:creationId xmlns="" xmlns:a16="http://schemas.microsoft.com/office/drawing/2014/main" id="{88E05B09-D700-4A41-A123-50D3AB3CCD6B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hlinkClick r:id="rId3" action="ppaction://hlinksldjump"/>
              <a:extLst>
                <a:ext uri="{FF2B5EF4-FFF2-40B4-BE49-F238E27FC236}">
                  <a16:creationId xmlns="" xmlns:a16="http://schemas.microsoft.com/office/drawing/2014/main" id="{158FD366-5B36-41EF-917E-EFD9867E750A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Latar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</a:p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belakang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0BB371D5-6840-473C-A323-D36819C2C558}"/>
              </a:ext>
            </a:extLst>
          </p:cNvPr>
          <p:cNvGrpSpPr/>
          <p:nvPr/>
        </p:nvGrpSpPr>
        <p:grpSpPr>
          <a:xfrm>
            <a:off x="-519976" y="2443223"/>
            <a:ext cx="1906755" cy="1554139"/>
            <a:chOff x="-497331" y="3586896"/>
            <a:chExt cx="1906755" cy="1554139"/>
          </a:xfrm>
        </p:grpSpPr>
        <p:grpSp>
          <p:nvGrpSpPr>
            <p:cNvPr id="99" name="Group 128">
              <a:extLst>
                <a:ext uri="{FF2B5EF4-FFF2-40B4-BE49-F238E27FC236}">
                  <a16:creationId xmlns="" xmlns:a16="http://schemas.microsoft.com/office/drawing/2014/main" id="{054ED659-513F-445C-8A92-885CFFE7A097}"/>
                </a:ext>
              </a:extLst>
            </p:cNvPr>
            <p:cNvGrpSpPr/>
            <p:nvPr/>
          </p:nvGrpSpPr>
          <p:grpSpPr>
            <a:xfrm>
              <a:off x="-497331" y="3586896"/>
              <a:ext cx="1896765" cy="725331"/>
              <a:chOff x="-497331" y="3586896"/>
              <a:chExt cx="1896765" cy="725331"/>
            </a:xfrm>
          </p:grpSpPr>
          <p:sp>
            <p:nvSpPr>
              <p:cNvPr id="102" name="Rectangle: Rounded Corners 131">
                <a:extLst>
                  <a:ext uri="{FF2B5EF4-FFF2-40B4-BE49-F238E27FC236}">
                    <a16:creationId xmlns="" xmlns:a16="http://schemas.microsoft.com/office/drawing/2014/main" id="{944B5D95-D3C8-4102-9441-7FA1B7FF8313}"/>
                  </a:ext>
                </a:extLst>
              </p:cNvPr>
              <p:cNvSpPr/>
              <p:nvPr/>
            </p:nvSpPr>
            <p:spPr>
              <a:xfrm>
                <a:off x="-497331" y="3586896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465C5B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447E8113-6A7C-4D3E-88CF-814A898EAF0B}"/>
                  </a:ext>
                </a:extLst>
              </p:cNvPr>
              <p:cNvSpPr txBox="1"/>
              <p:nvPr/>
            </p:nvSpPr>
            <p:spPr>
              <a:xfrm>
                <a:off x="-235178" y="3646050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Batasan </a:t>
                </a:r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Masalah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00" name="Rectangle: Rounded Corners 129">
              <a:extLst>
                <a:ext uri="{FF2B5EF4-FFF2-40B4-BE49-F238E27FC236}">
                  <a16:creationId xmlns="" xmlns:a16="http://schemas.microsoft.com/office/drawing/2014/main" id="{445B1292-D0FD-4C6D-AF2B-D88FF6DF54AD}"/>
                </a:ext>
              </a:extLst>
            </p:cNvPr>
            <p:cNvSpPr/>
            <p:nvPr/>
          </p:nvSpPr>
          <p:spPr>
            <a:xfrm>
              <a:off x="-470896" y="4415704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hlinkClick r:id="rId5" action="ppaction://hlinksldjump"/>
              <a:extLst>
                <a:ext uri="{FF2B5EF4-FFF2-40B4-BE49-F238E27FC236}">
                  <a16:creationId xmlns="" xmlns:a16="http://schemas.microsoft.com/office/drawing/2014/main" id="{C891EE90-1A77-42A5-B382-A243400E48DB}"/>
                </a:ext>
              </a:extLst>
            </p:cNvPr>
            <p:cNvSpPr txBox="1"/>
            <p:nvPr/>
          </p:nvSpPr>
          <p:spPr>
            <a:xfrm>
              <a:off x="-225188" y="4488445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Rumusan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Masalah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="" xmlns:a16="http://schemas.microsoft.com/office/drawing/2014/main" id="{814A67D8-379F-43AF-B538-A83DE9F9C008}"/>
              </a:ext>
            </a:extLst>
          </p:cNvPr>
          <p:cNvGrpSpPr/>
          <p:nvPr/>
        </p:nvGrpSpPr>
        <p:grpSpPr>
          <a:xfrm>
            <a:off x="-507465" y="4114922"/>
            <a:ext cx="1881733" cy="725331"/>
            <a:chOff x="-525229" y="2739323"/>
            <a:chExt cx="1881733" cy="725331"/>
          </a:xfrm>
        </p:grpSpPr>
        <p:sp>
          <p:nvSpPr>
            <p:cNvPr id="105" name="Rectangle: Rounded Corners 134">
              <a:extLst>
                <a:ext uri="{FF2B5EF4-FFF2-40B4-BE49-F238E27FC236}">
                  <a16:creationId xmlns="" xmlns:a16="http://schemas.microsoft.com/office/drawing/2014/main" id="{286B446A-9108-4A03-8AB0-B099606DE665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hlinkClick r:id="rId6" action="ppaction://hlinksldjump"/>
              <a:extLst>
                <a:ext uri="{FF2B5EF4-FFF2-40B4-BE49-F238E27FC236}">
                  <a16:creationId xmlns="" xmlns:a16="http://schemas.microsoft.com/office/drawing/2014/main" id="{9AAAF85F-8ACE-4BB6-A868-37F704D3DE63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Tujuan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Penelitian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11" name="Rectangle: Rounded Corners 78">
            <a:hlinkClick r:id="rId7" action="ppaction://hlinksldjump"/>
            <a:extLst>
              <a:ext uri="{FF2B5EF4-FFF2-40B4-BE49-F238E27FC236}">
                <a16:creationId xmlns="" xmlns:a16="http://schemas.microsoft.com/office/drawing/2014/main" id="{895ADAC3-046A-45BD-82FC-D05EBC802142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112" name="Rectangle: Rounded Corners 79">
            <a:hlinkClick r:id="rId3" action="ppaction://hlinksldjump"/>
            <a:extLst>
              <a:ext uri="{FF2B5EF4-FFF2-40B4-BE49-F238E27FC236}">
                <a16:creationId xmlns="" xmlns:a16="http://schemas.microsoft.com/office/drawing/2014/main" id="{DBE703D5-2FEF-4E89-9ED8-AA053A8A3512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3" name="Rectangle: Rounded Corners 80">
            <a:hlinkClick r:id="rId8" action="ppaction://hlinksldjump"/>
            <a:extLst>
              <a:ext uri="{FF2B5EF4-FFF2-40B4-BE49-F238E27FC236}">
                <a16:creationId xmlns="" xmlns:a16="http://schemas.microsoft.com/office/drawing/2014/main" id="{5C8C5DF9-70ED-43CD-96EA-641D99992D8F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4" name="Rectangle: Rounded Corners 88">
            <a:hlinkClick r:id="rId9" action="ppaction://hlinksldjump"/>
            <a:extLst>
              <a:ext uri="{FF2B5EF4-FFF2-40B4-BE49-F238E27FC236}">
                <a16:creationId xmlns="" xmlns:a16="http://schemas.microsoft.com/office/drawing/2014/main" id="{70CCD4AF-9F7C-4DF0-B82C-91DE5A19A5D7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256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D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=""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=""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=""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=""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=""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=""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=""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148CDAD9-E867-4E4D-B2E6-F644BE7DA6B9}"/>
              </a:ext>
            </a:extLst>
          </p:cNvPr>
          <p:cNvSpPr txBox="1"/>
          <p:nvPr/>
        </p:nvSpPr>
        <p:spPr>
          <a:xfrm>
            <a:off x="3932061" y="1544786"/>
            <a:ext cx="411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BATASAN MASALAH</a:t>
            </a:r>
          </a:p>
        </p:txBody>
      </p:sp>
      <p:sp>
        <p:nvSpPr>
          <p:cNvPr id="79" name="Flowchart: Connector 78">
            <a:extLst>
              <a:ext uri="{FF2B5EF4-FFF2-40B4-BE49-F238E27FC236}">
                <a16:creationId xmlns="" xmlns:a16="http://schemas.microsoft.com/office/drawing/2014/main" id="{9938A5BD-16A5-4D90-A8E0-00706871A86D}"/>
              </a:ext>
            </a:extLst>
          </p:cNvPr>
          <p:cNvSpPr/>
          <p:nvPr/>
        </p:nvSpPr>
        <p:spPr>
          <a:xfrm>
            <a:off x="3025926" y="2218152"/>
            <a:ext cx="672816" cy="704069"/>
          </a:xfrm>
          <a:prstGeom prst="flowChartConnector">
            <a:avLst/>
          </a:prstGeom>
          <a:solidFill>
            <a:srgbClr val="3A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700FCDE-3E4F-4153-B245-59A8812834FF}"/>
              </a:ext>
            </a:extLst>
          </p:cNvPr>
          <p:cNvSpPr txBox="1"/>
          <p:nvPr/>
        </p:nvSpPr>
        <p:spPr>
          <a:xfrm>
            <a:off x="2385320" y="3163004"/>
            <a:ext cx="19328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id-ID" dirty="0" smtClean="0">
                <a:solidFill>
                  <a:srgbClr val="FAF3EC"/>
                </a:solidFill>
                <a:cs typeface="Aharoni" panose="02010803020104030203" pitchFamily="2" charset="-79"/>
              </a:rPr>
              <a:t>Penelitian</a:t>
            </a:r>
            <a:r>
              <a:rPr lang="en-US" dirty="0" smtClean="0">
                <a:solidFill>
                  <a:srgbClr val="FAF3EC"/>
                </a:solidFill>
                <a:cs typeface="Aharoni" panose="02010803020104030203" pitchFamily="2" charset="-79"/>
              </a:rPr>
              <a:t> </a:t>
            </a:r>
            <a:r>
              <a:rPr lang="id-ID" dirty="0" smtClean="0">
                <a:solidFill>
                  <a:srgbClr val="FAF3EC"/>
                </a:solidFill>
                <a:cs typeface="Aharoni" panose="02010803020104030203" pitchFamily="2" charset="-79"/>
              </a:rPr>
              <a:t>ini</a:t>
            </a:r>
            <a:r>
              <a:rPr lang="en-US" dirty="0" smtClean="0">
                <a:solidFill>
                  <a:srgbClr val="FAF3EC"/>
                </a:solidFill>
                <a:cs typeface="Aharoni" panose="02010803020104030203" pitchFamily="2" charset="-79"/>
              </a:rPr>
              <a:t> </a:t>
            </a:r>
            <a:r>
              <a:rPr lang="id-ID" dirty="0" smtClean="0">
                <a:solidFill>
                  <a:srgbClr val="FAF3EC"/>
                </a:solidFill>
                <a:cs typeface="Aharoni" panose="02010803020104030203" pitchFamily="2" charset="-79"/>
              </a:rPr>
              <a:t>hanya</a:t>
            </a:r>
            <a:r>
              <a:rPr lang="en-US" dirty="0" smtClean="0">
                <a:solidFill>
                  <a:srgbClr val="FAF3EC"/>
                </a:solidFill>
                <a:cs typeface="Aharoni" panose="02010803020104030203" pitchFamily="2" charset="-79"/>
              </a:rPr>
              <a:t> </a:t>
            </a:r>
            <a:r>
              <a:rPr lang="id-ID" dirty="0" smtClean="0">
                <a:solidFill>
                  <a:srgbClr val="FAF3EC"/>
                </a:solidFill>
                <a:cs typeface="Aharoni" panose="02010803020104030203" pitchFamily="2" charset="-79"/>
              </a:rPr>
              <a:t>menggunakan</a:t>
            </a:r>
            <a:r>
              <a:rPr lang="en-US" dirty="0" smtClean="0">
                <a:solidFill>
                  <a:srgbClr val="FAF3EC"/>
                </a:solidFill>
                <a:cs typeface="Aharoni" panose="02010803020104030203" pitchFamily="2" charset="-79"/>
              </a:rPr>
              <a:t> 8 </a:t>
            </a:r>
            <a:r>
              <a:rPr lang="id-ID" dirty="0" smtClean="0">
                <a:solidFill>
                  <a:srgbClr val="FAF3EC"/>
                </a:solidFill>
                <a:cs typeface="Aharoni" panose="02010803020104030203" pitchFamily="2" charset="-79"/>
              </a:rPr>
              <a:t>kain</a:t>
            </a:r>
            <a:r>
              <a:rPr lang="en-US" dirty="0" smtClean="0">
                <a:solidFill>
                  <a:srgbClr val="FAF3EC"/>
                </a:solidFill>
                <a:cs typeface="Aharoni" panose="02010803020104030203" pitchFamily="2" charset="-79"/>
              </a:rPr>
              <a:t> </a:t>
            </a:r>
            <a:r>
              <a:rPr lang="id-ID" dirty="0" smtClean="0">
                <a:solidFill>
                  <a:srgbClr val="FAF3EC"/>
                </a:solidFill>
                <a:cs typeface="Aharoni" panose="02010803020104030203" pitchFamily="2" charset="-79"/>
              </a:rPr>
              <a:t>batik</a:t>
            </a:r>
            <a:r>
              <a:rPr lang="en-US" dirty="0" smtClean="0">
                <a:solidFill>
                  <a:srgbClr val="FAF3EC"/>
                </a:solidFill>
                <a:cs typeface="Aharoni" panose="02010803020104030203" pitchFamily="2" charset="-79"/>
              </a:rPr>
              <a:t> </a:t>
            </a:r>
            <a:r>
              <a:rPr lang="id-ID" dirty="0" smtClean="0">
                <a:solidFill>
                  <a:srgbClr val="FAF3EC"/>
                </a:solidFill>
                <a:cs typeface="Aharoni" panose="02010803020104030203" pitchFamily="2" charset="-79"/>
              </a:rPr>
              <a:t> sulawesi.</a:t>
            </a:r>
            <a:endParaRPr lang="en-US" dirty="0">
              <a:solidFill>
                <a:srgbClr val="FAF3EC"/>
              </a:solidFill>
              <a:cs typeface="Aharoni" panose="02010803020104030203" pitchFamily="2" charset="-79"/>
            </a:endParaRPr>
          </a:p>
        </p:txBody>
      </p:sp>
      <p:pic>
        <p:nvPicPr>
          <p:cNvPr id="81" name="Picture 80">
            <a:extLst>
              <a:ext uri="{FF2B5EF4-FFF2-40B4-BE49-F238E27FC236}">
                <a16:creationId xmlns="" xmlns:a16="http://schemas.microsoft.com/office/drawing/2014/main" id="{B2B710B0-D275-4F67-A7A3-739099A253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2961" r="3775" b="32796"/>
          <a:stretch/>
        </p:blipFill>
        <p:spPr>
          <a:xfrm flipV="1">
            <a:off x="2664108" y="4872793"/>
            <a:ext cx="1324850" cy="609141"/>
          </a:xfrm>
          <a:prstGeom prst="rect">
            <a:avLst/>
          </a:prstGeom>
        </p:spPr>
      </p:pic>
      <p:sp>
        <p:nvSpPr>
          <p:cNvPr id="89" name="Flowchart: Connector 88">
            <a:extLst>
              <a:ext uri="{FF2B5EF4-FFF2-40B4-BE49-F238E27FC236}">
                <a16:creationId xmlns="" xmlns:a16="http://schemas.microsoft.com/office/drawing/2014/main" id="{0FB1C1D4-B350-4203-AD3F-618DD4FCDBAE}"/>
              </a:ext>
            </a:extLst>
          </p:cNvPr>
          <p:cNvSpPr/>
          <p:nvPr/>
        </p:nvSpPr>
        <p:spPr>
          <a:xfrm>
            <a:off x="5846157" y="2203898"/>
            <a:ext cx="672816" cy="704069"/>
          </a:xfrm>
          <a:prstGeom prst="flowChartConnector">
            <a:avLst/>
          </a:prstGeom>
          <a:solidFill>
            <a:srgbClr val="3A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4" name="Flowchart: Connector 93">
            <a:extLst>
              <a:ext uri="{FF2B5EF4-FFF2-40B4-BE49-F238E27FC236}">
                <a16:creationId xmlns="" xmlns:a16="http://schemas.microsoft.com/office/drawing/2014/main" id="{079AF77C-1EC6-4C3F-83DC-2AF124D13847}"/>
              </a:ext>
            </a:extLst>
          </p:cNvPr>
          <p:cNvSpPr/>
          <p:nvPr/>
        </p:nvSpPr>
        <p:spPr>
          <a:xfrm>
            <a:off x="8710474" y="2221099"/>
            <a:ext cx="672816" cy="704069"/>
          </a:xfrm>
          <a:prstGeom prst="flowChartConnector">
            <a:avLst/>
          </a:prstGeom>
          <a:solidFill>
            <a:srgbClr val="3A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="" xmlns:a16="http://schemas.microsoft.com/office/drawing/2014/main" id="{309BC02A-C109-4E1B-823F-CE995E9C05AD}"/>
              </a:ext>
            </a:extLst>
          </p:cNvPr>
          <p:cNvCxnSpPr>
            <a:cxnSpLocks/>
          </p:cNvCxnSpPr>
          <p:nvPr/>
        </p:nvCxnSpPr>
        <p:spPr>
          <a:xfrm flipH="1">
            <a:off x="4734245" y="2369509"/>
            <a:ext cx="14218" cy="2735088"/>
          </a:xfrm>
          <a:prstGeom prst="line">
            <a:avLst/>
          </a:prstGeom>
          <a:ln w="19050">
            <a:solidFill>
              <a:srgbClr val="FAF3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="" xmlns:a16="http://schemas.microsoft.com/office/drawing/2014/main" id="{310D97F9-4421-4AF4-9352-2812B7835581}"/>
              </a:ext>
            </a:extLst>
          </p:cNvPr>
          <p:cNvCxnSpPr>
            <a:cxnSpLocks/>
          </p:cNvCxnSpPr>
          <p:nvPr/>
        </p:nvCxnSpPr>
        <p:spPr>
          <a:xfrm flipH="1">
            <a:off x="7560958" y="2359712"/>
            <a:ext cx="14218" cy="2735088"/>
          </a:xfrm>
          <a:prstGeom prst="line">
            <a:avLst/>
          </a:prstGeom>
          <a:ln w="19050">
            <a:solidFill>
              <a:srgbClr val="FAF3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="" xmlns:a16="http://schemas.microsoft.com/office/drawing/2014/main" id="{FDCD5F73-7375-49E0-ACF7-2BE63C8091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2961" r="3775" b="32796"/>
          <a:stretch/>
        </p:blipFill>
        <p:spPr>
          <a:xfrm flipV="1">
            <a:off x="5438799" y="4899586"/>
            <a:ext cx="1324850" cy="60914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="" xmlns:a16="http://schemas.microsoft.com/office/drawing/2014/main" id="{5C50C797-8B29-4814-989A-C0D4B1CDCA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2961" r="3775" b="32796"/>
          <a:stretch/>
        </p:blipFill>
        <p:spPr>
          <a:xfrm flipV="1">
            <a:off x="8281730" y="4926379"/>
            <a:ext cx="1324850" cy="609141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2E955D35-6842-4EF4-BB3F-D8145DC6C891}"/>
              </a:ext>
            </a:extLst>
          </p:cNvPr>
          <p:cNvSpPr txBox="1"/>
          <p:nvPr/>
        </p:nvSpPr>
        <p:spPr>
          <a:xfrm>
            <a:off x="5194865" y="3153638"/>
            <a:ext cx="19328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id-ID" dirty="0" smtClean="0">
                <a:solidFill>
                  <a:srgbClr val="FAF3EC"/>
                </a:solidFill>
                <a:cs typeface="Aharoni" panose="02010803020104030203" pitchFamily="2" charset="-79"/>
              </a:rPr>
              <a:t>Penggunaan</a:t>
            </a:r>
            <a:r>
              <a:rPr lang="en-US" dirty="0" smtClean="0">
                <a:solidFill>
                  <a:srgbClr val="FAF3EC"/>
                </a:solidFill>
                <a:cs typeface="Aharoni" panose="02010803020104030203" pitchFamily="2" charset="-79"/>
              </a:rPr>
              <a:t> </a:t>
            </a:r>
            <a:r>
              <a:rPr lang="id-ID" dirty="0" smtClean="0">
                <a:solidFill>
                  <a:srgbClr val="FAF3EC"/>
                </a:solidFill>
                <a:cs typeface="Aharoni" panose="02010803020104030203" pitchFamily="2" charset="-79"/>
              </a:rPr>
              <a:t>Gambar memakai</a:t>
            </a:r>
            <a:r>
              <a:rPr lang="en-US" dirty="0" smtClean="0">
                <a:solidFill>
                  <a:srgbClr val="FAF3EC"/>
                </a:solidFill>
                <a:cs typeface="Aharoni" panose="02010803020104030203" pitchFamily="2" charset="-79"/>
              </a:rPr>
              <a:t> </a:t>
            </a:r>
            <a:r>
              <a:rPr lang="id-ID" dirty="0" smtClean="0">
                <a:solidFill>
                  <a:srgbClr val="FAF3EC"/>
                </a:solidFill>
                <a:cs typeface="Aharoni" panose="02010803020104030203" pitchFamily="2" charset="-79"/>
              </a:rPr>
              <a:t>250</a:t>
            </a:r>
            <a:r>
              <a:rPr lang="en-US" dirty="0" smtClean="0">
                <a:solidFill>
                  <a:srgbClr val="FAF3EC"/>
                </a:solidFill>
                <a:cs typeface="Aharoni" panose="02010803020104030203" pitchFamily="2" charset="-79"/>
              </a:rPr>
              <a:t> </a:t>
            </a:r>
            <a:r>
              <a:rPr lang="id-ID" dirty="0" smtClean="0">
                <a:solidFill>
                  <a:srgbClr val="FAF3EC"/>
                </a:solidFill>
                <a:cs typeface="Aharoni" panose="02010803020104030203" pitchFamily="2" charset="-79"/>
              </a:rPr>
              <a:t>gambar</a:t>
            </a:r>
            <a:r>
              <a:rPr lang="en-US" dirty="0" smtClean="0">
                <a:solidFill>
                  <a:srgbClr val="FAF3EC"/>
                </a:solidFill>
                <a:cs typeface="Aharoni" panose="02010803020104030203" pitchFamily="2" charset="-79"/>
              </a:rPr>
              <a:t> </a:t>
            </a:r>
            <a:r>
              <a:rPr lang="id-ID" dirty="0" smtClean="0">
                <a:solidFill>
                  <a:srgbClr val="FAF3EC"/>
                </a:solidFill>
                <a:cs typeface="Aharoni" panose="02010803020104030203" pitchFamily="2" charset="-79"/>
              </a:rPr>
              <a:t>pada</a:t>
            </a:r>
            <a:r>
              <a:rPr lang="en-US" dirty="0" smtClean="0">
                <a:solidFill>
                  <a:srgbClr val="FAF3EC"/>
                </a:solidFill>
                <a:cs typeface="Aharoni" panose="02010803020104030203" pitchFamily="2" charset="-79"/>
              </a:rPr>
              <a:t> </a:t>
            </a:r>
            <a:r>
              <a:rPr lang="id-ID" dirty="0" smtClean="0">
                <a:solidFill>
                  <a:srgbClr val="FAF3EC"/>
                </a:solidFill>
                <a:cs typeface="Aharoni" panose="02010803020104030203" pitchFamily="2" charset="-79"/>
              </a:rPr>
              <a:t>tiap</a:t>
            </a:r>
            <a:r>
              <a:rPr lang="en-US" dirty="0" smtClean="0">
                <a:solidFill>
                  <a:srgbClr val="FAF3EC"/>
                </a:solidFill>
                <a:cs typeface="Aharoni" panose="02010803020104030203" pitchFamily="2" charset="-79"/>
              </a:rPr>
              <a:t> </a:t>
            </a:r>
            <a:r>
              <a:rPr lang="id-ID" dirty="0" smtClean="0">
                <a:solidFill>
                  <a:srgbClr val="FAF3EC"/>
                </a:solidFill>
                <a:cs typeface="Aharoni" panose="02010803020104030203" pitchFamily="2" charset="-79"/>
              </a:rPr>
              <a:t>kain.</a:t>
            </a:r>
            <a:endParaRPr lang="en-US" dirty="0">
              <a:solidFill>
                <a:srgbClr val="FAF3EC"/>
              </a:solidFill>
              <a:cs typeface="Aharoni" panose="02010803020104030203" pitchFamily="2" charset="-79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9C134D56-A07E-4E1E-809B-EA9C01680215}"/>
              </a:ext>
            </a:extLst>
          </p:cNvPr>
          <p:cNvSpPr txBox="1"/>
          <p:nvPr/>
        </p:nvSpPr>
        <p:spPr>
          <a:xfrm>
            <a:off x="8095535" y="3176849"/>
            <a:ext cx="19328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Aft>
                <a:spcPts val="1200"/>
              </a:spcAft>
            </a:pPr>
            <a:r>
              <a:rPr lang="id-ID" dirty="0" smtClean="0">
                <a:solidFill>
                  <a:srgbClr val="FAF3EC"/>
                </a:solidFill>
                <a:cs typeface="Aharoni" panose="02010803020104030203" pitchFamily="2" charset="-79"/>
              </a:rPr>
              <a:t>Convalutional Neural Network Menggunakan Sistem Operasi Android</a:t>
            </a:r>
            <a:endParaRPr lang="en-US" dirty="0">
              <a:solidFill>
                <a:srgbClr val="FAF3EC"/>
              </a:solidFill>
              <a:cs typeface="Aharoni" panose="02010803020104030203" pitchFamily="2" charset="-79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="" xmlns:a16="http://schemas.microsoft.com/office/drawing/2014/main" id="{B0266682-9DAF-45F1-98A7-F462DB533175}"/>
              </a:ext>
            </a:extLst>
          </p:cNvPr>
          <p:cNvGrpSpPr/>
          <p:nvPr/>
        </p:nvGrpSpPr>
        <p:grpSpPr>
          <a:xfrm>
            <a:off x="-514393" y="1548210"/>
            <a:ext cx="1895588" cy="725331"/>
            <a:chOff x="-511538" y="1880722"/>
            <a:chExt cx="1895588" cy="725331"/>
          </a:xfrm>
        </p:grpSpPr>
        <p:sp>
          <p:nvSpPr>
            <p:cNvPr id="123" name="Rectangle: Rounded Corners 122">
              <a:extLst>
                <a:ext uri="{FF2B5EF4-FFF2-40B4-BE49-F238E27FC236}">
                  <a16:creationId xmlns="" xmlns:a16="http://schemas.microsoft.com/office/drawing/2014/main" id="{88E05B09-D700-4A41-A123-50D3AB3CCD6B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hlinkClick r:id="rId4" action="ppaction://hlinksldjump"/>
              <a:extLst>
                <a:ext uri="{FF2B5EF4-FFF2-40B4-BE49-F238E27FC236}">
                  <a16:creationId xmlns="" xmlns:a16="http://schemas.microsoft.com/office/drawing/2014/main" id="{158FD366-5B36-41EF-917E-EFD9867E750A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Latar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</a:p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belakang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="" xmlns:a16="http://schemas.microsoft.com/office/drawing/2014/main" id="{0BB371D5-6840-473C-A323-D36819C2C558}"/>
              </a:ext>
            </a:extLst>
          </p:cNvPr>
          <p:cNvGrpSpPr/>
          <p:nvPr/>
        </p:nvGrpSpPr>
        <p:grpSpPr>
          <a:xfrm>
            <a:off x="-519976" y="2443223"/>
            <a:ext cx="1906755" cy="1554139"/>
            <a:chOff x="-497331" y="3586896"/>
            <a:chExt cx="1906755" cy="1554139"/>
          </a:xfrm>
        </p:grpSpPr>
        <p:grpSp>
          <p:nvGrpSpPr>
            <p:cNvPr id="129" name="Group 128">
              <a:extLst>
                <a:ext uri="{FF2B5EF4-FFF2-40B4-BE49-F238E27FC236}">
                  <a16:creationId xmlns="" xmlns:a16="http://schemas.microsoft.com/office/drawing/2014/main" id="{054ED659-513F-445C-8A92-885CFFE7A097}"/>
                </a:ext>
              </a:extLst>
            </p:cNvPr>
            <p:cNvGrpSpPr/>
            <p:nvPr/>
          </p:nvGrpSpPr>
          <p:grpSpPr>
            <a:xfrm>
              <a:off x="-497331" y="3586896"/>
              <a:ext cx="1896765" cy="725331"/>
              <a:chOff x="-497331" y="3586896"/>
              <a:chExt cx="1896765" cy="725331"/>
            </a:xfrm>
          </p:grpSpPr>
          <p:sp>
            <p:nvSpPr>
              <p:cNvPr id="132" name="Rectangle: Rounded Corners 131">
                <a:extLst>
                  <a:ext uri="{FF2B5EF4-FFF2-40B4-BE49-F238E27FC236}">
                    <a16:creationId xmlns="" xmlns:a16="http://schemas.microsoft.com/office/drawing/2014/main" id="{944B5D95-D3C8-4102-9441-7FA1B7FF8313}"/>
                  </a:ext>
                </a:extLst>
              </p:cNvPr>
              <p:cNvSpPr/>
              <p:nvPr/>
            </p:nvSpPr>
            <p:spPr>
              <a:xfrm>
                <a:off x="-497331" y="3586896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465C5B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447E8113-6A7C-4D3E-88CF-814A898EAF0B}"/>
                  </a:ext>
                </a:extLst>
              </p:cNvPr>
              <p:cNvSpPr txBox="1"/>
              <p:nvPr/>
            </p:nvSpPr>
            <p:spPr>
              <a:xfrm>
                <a:off x="-235178" y="3646050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Batasan </a:t>
                </a:r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Masalah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30" name="Rectangle: Rounded Corners 129">
              <a:extLst>
                <a:ext uri="{FF2B5EF4-FFF2-40B4-BE49-F238E27FC236}">
                  <a16:creationId xmlns="" xmlns:a16="http://schemas.microsoft.com/office/drawing/2014/main" id="{445B1292-D0FD-4C6D-AF2B-D88FF6DF54AD}"/>
                </a:ext>
              </a:extLst>
            </p:cNvPr>
            <p:cNvSpPr/>
            <p:nvPr/>
          </p:nvSpPr>
          <p:spPr>
            <a:xfrm>
              <a:off x="-470896" y="4415704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hlinkClick r:id="rId6" action="ppaction://hlinksldjump"/>
              <a:extLst>
                <a:ext uri="{FF2B5EF4-FFF2-40B4-BE49-F238E27FC236}">
                  <a16:creationId xmlns="" xmlns:a16="http://schemas.microsoft.com/office/drawing/2014/main" id="{C891EE90-1A77-42A5-B382-A243400E48DB}"/>
                </a:ext>
              </a:extLst>
            </p:cNvPr>
            <p:cNvSpPr txBox="1"/>
            <p:nvPr/>
          </p:nvSpPr>
          <p:spPr>
            <a:xfrm>
              <a:off x="-225188" y="4488445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Rumusan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Masalah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="" xmlns:a16="http://schemas.microsoft.com/office/drawing/2014/main" id="{814A67D8-379F-43AF-B538-A83DE9F9C008}"/>
              </a:ext>
            </a:extLst>
          </p:cNvPr>
          <p:cNvGrpSpPr/>
          <p:nvPr/>
        </p:nvGrpSpPr>
        <p:grpSpPr>
          <a:xfrm>
            <a:off x="-507465" y="4114922"/>
            <a:ext cx="1881733" cy="725331"/>
            <a:chOff x="-525229" y="2739323"/>
            <a:chExt cx="1881733" cy="725331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="" xmlns:a16="http://schemas.microsoft.com/office/drawing/2014/main" id="{286B446A-9108-4A03-8AB0-B099606DE665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hlinkClick r:id="rId7" action="ppaction://hlinksldjump"/>
              <a:extLst>
                <a:ext uri="{FF2B5EF4-FFF2-40B4-BE49-F238E27FC236}">
                  <a16:creationId xmlns="" xmlns:a16="http://schemas.microsoft.com/office/drawing/2014/main" id="{9AAAF85F-8ACE-4BB6-A868-37F704D3DE63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Tujuan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Penelitian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09" name="Rectangle: Rounded Corners 78">
            <a:hlinkClick r:id="rId8" action="ppaction://hlinksldjump"/>
            <a:extLst>
              <a:ext uri="{FF2B5EF4-FFF2-40B4-BE49-F238E27FC236}">
                <a16:creationId xmlns="" xmlns:a16="http://schemas.microsoft.com/office/drawing/2014/main" id="{895ADAC3-046A-45BD-82FC-D05EBC802142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110" name="Rectangle: Rounded Corners 79">
            <a:hlinkClick r:id="rId4" action="ppaction://hlinksldjump"/>
            <a:extLst>
              <a:ext uri="{FF2B5EF4-FFF2-40B4-BE49-F238E27FC236}">
                <a16:creationId xmlns="" xmlns:a16="http://schemas.microsoft.com/office/drawing/2014/main" id="{DBE703D5-2FEF-4E89-9ED8-AA053A8A3512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Rectangle: Rounded Corners 80">
            <a:hlinkClick r:id="rId9" action="ppaction://hlinksldjump"/>
            <a:extLst>
              <a:ext uri="{FF2B5EF4-FFF2-40B4-BE49-F238E27FC236}">
                <a16:creationId xmlns="" xmlns:a16="http://schemas.microsoft.com/office/drawing/2014/main" id="{5C8C5DF9-70ED-43CD-96EA-641D99992D8F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2" name="Rectangle: Rounded Corners 88">
            <a:hlinkClick r:id="rId10" action="ppaction://hlinksldjump"/>
            <a:extLst>
              <a:ext uri="{FF2B5EF4-FFF2-40B4-BE49-F238E27FC236}">
                <a16:creationId xmlns="" xmlns:a16="http://schemas.microsoft.com/office/drawing/2014/main" id="{70CCD4AF-9F7C-4DF0-B82C-91DE5A19A5D7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401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 animBg="1"/>
      <p:bldP spid="80" grpId="0"/>
      <p:bldP spid="89" grpId="0" animBg="1"/>
      <p:bldP spid="94" grpId="0" animBg="1"/>
      <p:bldP spid="104" grpId="0"/>
      <p:bldP spid="1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D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=""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=""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=""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=""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=""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=""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=""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2B0981BB-2994-4382-9B09-D7F34C6BCE96}"/>
              </a:ext>
            </a:extLst>
          </p:cNvPr>
          <p:cNvSpPr txBox="1"/>
          <p:nvPr/>
        </p:nvSpPr>
        <p:spPr>
          <a:xfrm>
            <a:off x="3870616" y="1476343"/>
            <a:ext cx="411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RUMUSAN MASALAH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A0EE9A8B-850A-44CD-A160-632E087991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923933" flipH="1">
            <a:off x="9513661" y="1486682"/>
            <a:ext cx="1372220" cy="1372220"/>
          </a:xfrm>
          <a:prstGeom prst="rect">
            <a:avLst/>
          </a:prstGeom>
        </p:spPr>
      </p:pic>
      <p:sp>
        <p:nvSpPr>
          <p:cNvPr id="106" name="Rectangle: Rounded Corners 105">
            <a:extLst>
              <a:ext uri="{FF2B5EF4-FFF2-40B4-BE49-F238E27FC236}">
                <a16:creationId xmlns="" xmlns:a16="http://schemas.microsoft.com/office/drawing/2014/main" id="{3BD3C1AF-748A-415A-A9E0-3E469B269D7B}"/>
              </a:ext>
            </a:extLst>
          </p:cNvPr>
          <p:cNvSpPr/>
          <p:nvPr/>
        </p:nvSpPr>
        <p:spPr>
          <a:xfrm>
            <a:off x="4440199" y="2443279"/>
            <a:ext cx="5839558" cy="3249597"/>
          </a:xfrm>
          <a:prstGeom prst="roundRect">
            <a:avLst>
              <a:gd name="adj" fmla="val 50000"/>
            </a:avLst>
          </a:prstGeom>
          <a:solidFill>
            <a:srgbClr val="F9F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solidFill>
                  <a:schemeClr val="tx1"/>
                </a:solidFill>
              </a:rPr>
              <a:t>Dari latar belakang yang telah dijelaskan diatas, maka untuk menyelesaikan masalah tersebut pada penelitian ini akan dirancang sebuah sistem untuk klasifikasi pada motif batik.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5864026-1388-4D7F-98AF-ED0C18445E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570" r="-1086" b="-1931"/>
          <a:stretch/>
        </p:blipFill>
        <p:spPr>
          <a:xfrm flipH="1">
            <a:off x="1865454" y="1793936"/>
            <a:ext cx="2248569" cy="3567578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="" xmlns:a16="http://schemas.microsoft.com/office/drawing/2014/main" id="{B0266682-9DAF-45F1-98A7-F462DB533175}"/>
              </a:ext>
            </a:extLst>
          </p:cNvPr>
          <p:cNvGrpSpPr/>
          <p:nvPr/>
        </p:nvGrpSpPr>
        <p:grpSpPr>
          <a:xfrm>
            <a:off x="-514393" y="1548210"/>
            <a:ext cx="1895588" cy="725331"/>
            <a:chOff x="-511538" y="1880722"/>
            <a:chExt cx="1895588" cy="725331"/>
          </a:xfrm>
        </p:grpSpPr>
        <p:sp>
          <p:nvSpPr>
            <p:cNvPr id="81" name="Rectangle: Rounded Corners 122">
              <a:extLst>
                <a:ext uri="{FF2B5EF4-FFF2-40B4-BE49-F238E27FC236}">
                  <a16:creationId xmlns="" xmlns:a16="http://schemas.microsoft.com/office/drawing/2014/main" id="{88E05B09-D700-4A41-A123-50D3AB3CCD6B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hlinkClick r:id="rId4" action="ppaction://hlinksldjump"/>
              <a:extLst>
                <a:ext uri="{FF2B5EF4-FFF2-40B4-BE49-F238E27FC236}">
                  <a16:creationId xmlns="" xmlns:a16="http://schemas.microsoft.com/office/drawing/2014/main" id="{158FD366-5B36-41EF-917E-EFD9867E750A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Latar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</a:p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belakang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="" xmlns:a16="http://schemas.microsoft.com/office/drawing/2014/main" id="{0BB371D5-6840-473C-A323-D36819C2C558}"/>
              </a:ext>
            </a:extLst>
          </p:cNvPr>
          <p:cNvGrpSpPr/>
          <p:nvPr/>
        </p:nvGrpSpPr>
        <p:grpSpPr>
          <a:xfrm>
            <a:off x="-519976" y="2443223"/>
            <a:ext cx="1906755" cy="1554139"/>
            <a:chOff x="-497331" y="3586896"/>
            <a:chExt cx="1906755" cy="1554139"/>
          </a:xfrm>
        </p:grpSpPr>
        <p:grpSp>
          <p:nvGrpSpPr>
            <p:cNvPr id="84" name="Group 128">
              <a:extLst>
                <a:ext uri="{FF2B5EF4-FFF2-40B4-BE49-F238E27FC236}">
                  <a16:creationId xmlns="" xmlns:a16="http://schemas.microsoft.com/office/drawing/2014/main" id="{054ED659-513F-445C-8A92-885CFFE7A097}"/>
                </a:ext>
              </a:extLst>
            </p:cNvPr>
            <p:cNvGrpSpPr/>
            <p:nvPr/>
          </p:nvGrpSpPr>
          <p:grpSpPr>
            <a:xfrm>
              <a:off x="-497331" y="3586896"/>
              <a:ext cx="1896765" cy="725331"/>
              <a:chOff x="-497331" y="3586896"/>
              <a:chExt cx="1896765" cy="725331"/>
            </a:xfrm>
          </p:grpSpPr>
          <p:sp>
            <p:nvSpPr>
              <p:cNvPr id="87" name="Rectangle: Rounded Corners 131">
                <a:extLst>
                  <a:ext uri="{FF2B5EF4-FFF2-40B4-BE49-F238E27FC236}">
                    <a16:creationId xmlns="" xmlns:a16="http://schemas.microsoft.com/office/drawing/2014/main" id="{944B5D95-D3C8-4102-9441-7FA1B7FF8313}"/>
                  </a:ext>
                </a:extLst>
              </p:cNvPr>
              <p:cNvSpPr/>
              <p:nvPr/>
            </p:nvSpPr>
            <p:spPr>
              <a:xfrm>
                <a:off x="-497331" y="3586896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465C5B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447E8113-6A7C-4D3E-88CF-814A898EAF0B}"/>
                  </a:ext>
                </a:extLst>
              </p:cNvPr>
              <p:cNvSpPr txBox="1"/>
              <p:nvPr/>
            </p:nvSpPr>
            <p:spPr>
              <a:xfrm>
                <a:off x="-235178" y="3646050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Batasan </a:t>
                </a:r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Masalah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85" name="Rectangle: Rounded Corners 129">
              <a:extLst>
                <a:ext uri="{FF2B5EF4-FFF2-40B4-BE49-F238E27FC236}">
                  <a16:creationId xmlns="" xmlns:a16="http://schemas.microsoft.com/office/drawing/2014/main" id="{445B1292-D0FD-4C6D-AF2B-D88FF6DF54AD}"/>
                </a:ext>
              </a:extLst>
            </p:cNvPr>
            <p:cNvSpPr/>
            <p:nvPr/>
          </p:nvSpPr>
          <p:spPr>
            <a:xfrm>
              <a:off x="-470896" y="4415704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hlinkClick r:id="rId6" action="ppaction://hlinksldjump"/>
              <a:extLst>
                <a:ext uri="{FF2B5EF4-FFF2-40B4-BE49-F238E27FC236}">
                  <a16:creationId xmlns="" xmlns:a16="http://schemas.microsoft.com/office/drawing/2014/main" id="{C891EE90-1A77-42A5-B382-A243400E48DB}"/>
                </a:ext>
              </a:extLst>
            </p:cNvPr>
            <p:cNvSpPr txBox="1"/>
            <p:nvPr/>
          </p:nvSpPr>
          <p:spPr>
            <a:xfrm>
              <a:off x="-225188" y="4488445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Rumusan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Masalah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="" xmlns:a16="http://schemas.microsoft.com/office/drawing/2014/main" id="{814A67D8-379F-43AF-B538-A83DE9F9C008}"/>
              </a:ext>
            </a:extLst>
          </p:cNvPr>
          <p:cNvGrpSpPr/>
          <p:nvPr/>
        </p:nvGrpSpPr>
        <p:grpSpPr>
          <a:xfrm>
            <a:off x="-507465" y="4114922"/>
            <a:ext cx="1881733" cy="725331"/>
            <a:chOff x="-525229" y="2739323"/>
            <a:chExt cx="1881733" cy="725331"/>
          </a:xfrm>
        </p:grpSpPr>
        <p:sp>
          <p:nvSpPr>
            <p:cNvPr id="90" name="Rectangle: Rounded Corners 134">
              <a:extLst>
                <a:ext uri="{FF2B5EF4-FFF2-40B4-BE49-F238E27FC236}">
                  <a16:creationId xmlns="" xmlns:a16="http://schemas.microsoft.com/office/drawing/2014/main" id="{286B446A-9108-4A03-8AB0-B099606DE665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hlinkClick r:id="rId7" action="ppaction://hlinksldjump"/>
              <a:extLst>
                <a:ext uri="{FF2B5EF4-FFF2-40B4-BE49-F238E27FC236}">
                  <a16:creationId xmlns="" xmlns:a16="http://schemas.microsoft.com/office/drawing/2014/main" id="{9AAAF85F-8ACE-4BB6-A868-37F704D3DE63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Tujuan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Penelitian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99" name="Rectangle: Rounded Corners 78">
            <a:hlinkClick r:id="rId8" action="ppaction://hlinksldjump"/>
            <a:extLst>
              <a:ext uri="{FF2B5EF4-FFF2-40B4-BE49-F238E27FC236}">
                <a16:creationId xmlns="" xmlns:a16="http://schemas.microsoft.com/office/drawing/2014/main" id="{895ADAC3-046A-45BD-82FC-D05EBC802142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100" name="Rectangle: Rounded Corners 79">
            <a:hlinkClick r:id="rId4" action="ppaction://hlinksldjump"/>
            <a:extLst>
              <a:ext uri="{FF2B5EF4-FFF2-40B4-BE49-F238E27FC236}">
                <a16:creationId xmlns="" xmlns:a16="http://schemas.microsoft.com/office/drawing/2014/main" id="{DBE703D5-2FEF-4E89-9ED8-AA053A8A3512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1" name="Rectangle: Rounded Corners 80">
            <a:hlinkClick r:id="rId9" action="ppaction://hlinksldjump"/>
            <a:extLst>
              <a:ext uri="{FF2B5EF4-FFF2-40B4-BE49-F238E27FC236}">
                <a16:creationId xmlns="" xmlns:a16="http://schemas.microsoft.com/office/drawing/2014/main" id="{5C8C5DF9-70ED-43CD-96EA-641D99992D8F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2" name="Rectangle: Rounded Corners 88">
            <a:hlinkClick r:id="rId10" action="ppaction://hlinksldjump"/>
            <a:extLst>
              <a:ext uri="{FF2B5EF4-FFF2-40B4-BE49-F238E27FC236}">
                <a16:creationId xmlns="" xmlns:a16="http://schemas.microsoft.com/office/drawing/2014/main" id="{70CCD4AF-9F7C-4DF0-B82C-91DE5A19A5D7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694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0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19880" y="1027922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D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=""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=""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=""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=""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=""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=""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=""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BB1D54A5-5801-4B64-B0F7-459BD7786A80}"/>
              </a:ext>
            </a:extLst>
          </p:cNvPr>
          <p:cNvSpPr txBox="1"/>
          <p:nvPr/>
        </p:nvSpPr>
        <p:spPr>
          <a:xfrm>
            <a:off x="2033617" y="2862278"/>
            <a:ext cx="510460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000" b="1" dirty="0" smtClean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Tujuan penelitian ini adalah Untuk meningkatkan pemahaman masyarakat mengenai kain batik dan juga untuk menentukan jenis motif pada kain batik beserta asal daerah dari kain tersebut</a:t>
            </a:r>
            <a:r>
              <a:rPr lang="id-ID" sz="2000" dirty="0" smtClean="0"/>
              <a:t>.</a:t>
            </a:r>
            <a:endParaRPr lang="en-US" sz="2000" dirty="0"/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88564110-A60C-48A2-972E-A90A5C5278A3}"/>
              </a:ext>
            </a:extLst>
          </p:cNvPr>
          <p:cNvSpPr txBox="1"/>
          <p:nvPr/>
        </p:nvSpPr>
        <p:spPr>
          <a:xfrm>
            <a:off x="4036004" y="1530903"/>
            <a:ext cx="411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TUJUAN PENELITIAN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="" xmlns:a16="http://schemas.microsoft.com/office/drawing/2014/main" id="{B0266682-9DAF-45F1-98A7-F462DB533175}"/>
              </a:ext>
            </a:extLst>
          </p:cNvPr>
          <p:cNvGrpSpPr/>
          <p:nvPr/>
        </p:nvGrpSpPr>
        <p:grpSpPr>
          <a:xfrm>
            <a:off x="-514393" y="1548210"/>
            <a:ext cx="1895588" cy="725331"/>
            <a:chOff x="-511538" y="1880722"/>
            <a:chExt cx="1895588" cy="725331"/>
          </a:xfrm>
        </p:grpSpPr>
        <p:sp>
          <p:nvSpPr>
            <p:cNvPr id="118" name="Rectangle: Rounded Corners 122">
              <a:extLst>
                <a:ext uri="{FF2B5EF4-FFF2-40B4-BE49-F238E27FC236}">
                  <a16:creationId xmlns="" xmlns:a16="http://schemas.microsoft.com/office/drawing/2014/main" id="{88E05B09-D700-4A41-A123-50D3AB3CCD6B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158FD366-5B36-41EF-917E-EFD9867E750A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Latar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</a:p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belakang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="" xmlns:a16="http://schemas.microsoft.com/office/drawing/2014/main" id="{0BB371D5-6840-473C-A323-D36819C2C558}"/>
              </a:ext>
            </a:extLst>
          </p:cNvPr>
          <p:cNvGrpSpPr/>
          <p:nvPr/>
        </p:nvGrpSpPr>
        <p:grpSpPr>
          <a:xfrm>
            <a:off x="-519976" y="2443223"/>
            <a:ext cx="1906755" cy="1554139"/>
            <a:chOff x="-497331" y="3586896"/>
            <a:chExt cx="1906755" cy="1554139"/>
          </a:xfrm>
        </p:grpSpPr>
        <p:grpSp>
          <p:nvGrpSpPr>
            <p:cNvPr id="121" name="Group 128">
              <a:extLst>
                <a:ext uri="{FF2B5EF4-FFF2-40B4-BE49-F238E27FC236}">
                  <a16:creationId xmlns="" xmlns:a16="http://schemas.microsoft.com/office/drawing/2014/main" id="{054ED659-513F-445C-8A92-885CFFE7A097}"/>
                </a:ext>
              </a:extLst>
            </p:cNvPr>
            <p:cNvGrpSpPr/>
            <p:nvPr/>
          </p:nvGrpSpPr>
          <p:grpSpPr>
            <a:xfrm>
              <a:off x="-497331" y="3586896"/>
              <a:ext cx="1896765" cy="725331"/>
              <a:chOff x="-497331" y="3586896"/>
              <a:chExt cx="1896765" cy="725331"/>
            </a:xfrm>
          </p:grpSpPr>
          <p:sp>
            <p:nvSpPr>
              <p:cNvPr id="124" name="Rectangle: Rounded Corners 131">
                <a:extLst>
                  <a:ext uri="{FF2B5EF4-FFF2-40B4-BE49-F238E27FC236}">
                    <a16:creationId xmlns="" xmlns:a16="http://schemas.microsoft.com/office/drawing/2014/main" id="{944B5D95-D3C8-4102-9441-7FA1B7FF8313}"/>
                  </a:ext>
                </a:extLst>
              </p:cNvPr>
              <p:cNvSpPr/>
              <p:nvPr/>
            </p:nvSpPr>
            <p:spPr>
              <a:xfrm>
                <a:off x="-497331" y="3586896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465C5B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447E8113-6A7C-4D3E-88CF-814A898EAF0B}"/>
                  </a:ext>
                </a:extLst>
              </p:cNvPr>
              <p:cNvSpPr txBox="1"/>
              <p:nvPr/>
            </p:nvSpPr>
            <p:spPr>
              <a:xfrm>
                <a:off x="-235178" y="3646050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Batasan </a:t>
                </a:r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Masalah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22" name="Rectangle: Rounded Corners 129">
              <a:extLst>
                <a:ext uri="{FF2B5EF4-FFF2-40B4-BE49-F238E27FC236}">
                  <a16:creationId xmlns="" xmlns:a16="http://schemas.microsoft.com/office/drawing/2014/main" id="{445B1292-D0FD-4C6D-AF2B-D88FF6DF54AD}"/>
                </a:ext>
              </a:extLst>
            </p:cNvPr>
            <p:cNvSpPr/>
            <p:nvPr/>
          </p:nvSpPr>
          <p:spPr>
            <a:xfrm>
              <a:off x="-470896" y="4415704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>
              <a:hlinkClick r:id="rId4" action="ppaction://hlinksldjump"/>
              <a:extLst>
                <a:ext uri="{FF2B5EF4-FFF2-40B4-BE49-F238E27FC236}">
                  <a16:creationId xmlns="" xmlns:a16="http://schemas.microsoft.com/office/drawing/2014/main" id="{C891EE90-1A77-42A5-B382-A243400E48DB}"/>
                </a:ext>
              </a:extLst>
            </p:cNvPr>
            <p:cNvSpPr txBox="1"/>
            <p:nvPr/>
          </p:nvSpPr>
          <p:spPr>
            <a:xfrm>
              <a:off x="-225188" y="4488445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Rumusan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Masalah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="" xmlns:a16="http://schemas.microsoft.com/office/drawing/2014/main" id="{814A67D8-379F-43AF-B538-A83DE9F9C008}"/>
              </a:ext>
            </a:extLst>
          </p:cNvPr>
          <p:cNvGrpSpPr/>
          <p:nvPr/>
        </p:nvGrpSpPr>
        <p:grpSpPr>
          <a:xfrm>
            <a:off x="-507465" y="4114922"/>
            <a:ext cx="1881733" cy="725331"/>
            <a:chOff x="-525229" y="2739323"/>
            <a:chExt cx="1881733" cy="725331"/>
          </a:xfrm>
        </p:grpSpPr>
        <p:sp>
          <p:nvSpPr>
            <p:cNvPr id="127" name="Rectangle: Rounded Corners 134">
              <a:extLst>
                <a:ext uri="{FF2B5EF4-FFF2-40B4-BE49-F238E27FC236}">
                  <a16:creationId xmlns="" xmlns:a16="http://schemas.microsoft.com/office/drawing/2014/main" id="{286B446A-9108-4A03-8AB0-B099606DE665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hlinkClick r:id="rId5" action="ppaction://hlinksldjump"/>
              <a:extLst>
                <a:ext uri="{FF2B5EF4-FFF2-40B4-BE49-F238E27FC236}">
                  <a16:creationId xmlns="" xmlns:a16="http://schemas.microsoft.com/office/drawing/2014/main" id="{9AAAF85F-8ACE-4BB6-A868-37F704D3DE63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Tujuan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Penelitian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29" name="Picture 128" descr="pngtree-illustration-canting-batik-indonesia-png-image_3959918-removebg-preview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9668" y="1979972"/>
            <a:ext cx="3429000" cy="3429000"/>
          </a:xfrm>
          <a:prstGeom prst="rect">
            <a:avLst/>
          </a:prstGeom>
        </p:spPr>
      </p:pic>
      <p:sp>
        <p:nvSpPr>
          <p:cNvPr id="157" name="Rectangle: Rounded Corners 78">
            <a:hlinkClick r:id="rId7" action="ppaction://hlinksldjump"/>
            <a:extLst>
              <a:ext uri="{FF2B5EF4-FFF2-40B4-BE49-F238E27FC236}">
                <a16:creationId xmlns="" xmlns:a16="http://schemas.microsoft.com/office/drawing/2014/main" id="{895ADAC3-046A-45BD-82FC-D05EBC802142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158" name="Rectangle: Rounded Corners 79">
            <a:hlinkClick r:id="rId2" action="ppaction://hlinksldjump"/>
            <a:extLst>
              <a:ext uri="{FF2B5EF4-FFF2-40B4-BE49-F238E27FC236}">
                <a16:creationId xmlns="" xmlns:a16="http://schemas.microsoft.com/office/drawing/2014/main" id="{DBE703D5-2FEF-4E89-9ED8-AA053A8A3512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Rectangle: Rounded Corners 80">
            <a:hlinkClick r:id="rId8" action="ppaction://hlinksldjump"/>
            <a:extLst>
              <a:ext uri="{FF2B5EF4-FFF2-40B4-BE49-F238E27FC236}">
                <a16:creationId xmlns="" xmlns:a16="http://schemas.microsoft.com/office/drawing/2014/main" id="{5C8C5DF9-70ED-43CD-96EA-641D99992D8F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60" name="Rectangle: Rounded Corners 88">
            <a:hlinkClick r:id="rId9" action="ppaction://hlinksldjump"/>
            <a:extLst>
              <a:ext uri="{FF2B5EF4-FFF2-40B4-BE49-F238E27FC236}">
                <a16:creationId xmlns="" xmlns:a16="http://schemas.microsoft.com/office/drawing/2014/main" id="{70CCD4AF-9F7C-4DF0-B82C-91DE5A19A5D7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116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841105" y="939431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DEA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=""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=""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=""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=""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=""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=""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=""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908D1E4C-7561-4901-AA33-68849B1005CC}"/>
              </a:ext>
            </a:extLst>
          </p:cNvPr>
          <p:cNvSpPr txBox="1"/>
          <p:nvPr/>
        </p:nvSpPr>
        <p:spPr>
          <a:xfrm>
            <a:off x="3991851" y="1504309"/>
            <a:ext cx="411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KERANGKA </a:t>
            </a:r>
            <a:r>
              <a:rPr lang="en-US" sz="2400" b="1" dirty="0" smtClean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PIKIR</a:t>
            </a:r>
            <a:endParaRPr lang="en-US" sz="2400" b="1" dirty="0">
              <a:solidFill>
                <a:srgbClr val="5B3A1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4CB38CC-CB71-4B04-8D11-E4060AF7A929}"/>
              </a:ext>
            </a:extLst>
          </p:cNvPr>
          <p:cNvSpPr/>
          <p:nvPr/>
        </p:nvSpPr>
        <p:spPr>
          <a:xfrm>
            <a:off x="4483717" y="1972784"/>
            <a:ext cx="6680812" cy="844158"/>
          </a:xfrm>
          <a:prstGeom prst="rect">
            <a:avLst/>
          </a:prstGeom>
          <a:solidFill>
            <a:srgbClr val="5B3A11"/>
          </a:solidFill>
          <a:ln>
            <a:solidFill>
              <a:srgbClr val="5B3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/>
              <a:t>Batik merupakan kerajinan yang memiliki nilai seni tinggi dan telah menjadi bagian dari budaya bangsa Indonesia dan juga di Sulawesi.</a:t>
            </a:r>
            <a:endParaRPr lang="en-US" sz="1600" dirty="0"/>
          </a:p>
        </p:txBody>
      </p:sp>
      <p:sp>
        <p:nvSpPr>
          <p:cNvPr id="96" name="Rectangle 95">
            <a:extLst>
              <a:ext uri="{FF2B5EF4-FFF2-40B4-BE49-F238E27FC236}">
                <a16:creationId xmlns="" xmlns:a16="http://schemas.microsoft.com/office/drawing/2014/main" id="{ADFD1B0A-25F8-4D46-9320-F5EAEF4416E7}"/>
              </a:ext>
            </a:extLst>
          </p:cNvPr>
          <p:cNvSpPr/>
          <p:nvPr/>
        </p:nvSpPr>
        <p:spPr>
          <a:xfrm>
            <a:off x="4483717" y="5015285"/>
            <a:ext cx="6695560" cy="736585"/>
          </a:xfrm>
          <a:prstGeom prst="rect">
            <a:avLst/>
          </a:prstGeom>
          <a:solidFill>
            <a:srgbClr val="5B3A11"/>
          </a:solidFill>
          <a:ln>
            <a:solidFill>
              <a:srgbClr val="5B3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 smtClean="0"/>
          </a:p>
          <a:p>
            <a:r>
              <a:rPr lang="id-ID" sz="1600" dirty="0" smtClean="0"/>
              <a:t>Penulis mengangkat </a:t>
            </a:r>
            <a:r>
              <a:rPr lang="id-ID" sz="1600" dirty="0" smtClean="0"/>
              <a:t>sebuah judul Convalutional Neural Network untuk metode klasifikasi pada motif batik</a:t>
            </a:r>
            <a:endParaRPr lang="en-US" sz="1600" dirty="0" smtClean="0"/>
          </a:p>
          <a:p>
            <a:r>
              <a:rPr lang="id-ID" sz="1600" dirty="0" smtClean="0"/>
              <a:t> </a:t>
            </a:r>
            <a:endParaRPr lang="en-US" sz="1600" dirty="0"/>
          </a:p>
        </p:txBody>
      </p:sp>
      <p:sp>
        <p:nvSpPr>
          <p:cNvPr id="95" name="Rectangle 94">
            <a:extLst>
              <a:ext uri="{FF2B5EF4-FFF2-40B4-BE49-F238E27FC236}">
                <a16:creationId xmlns="" xmlns:a16="http://schemas.microsoft.com/office/drawing/2014/main" id="{9AB6227E-FB9C-4D6C-8F75-415B5E69AAF7}"/>
              </a:ext>
            </a:extLst>
          </p:cNvPr>
          <p:cNvSpPr/>
          <p:nvPr/>
        </p:nvSpPr>
        <p:spPr>
          <a:xfrm>
            <a:off x="4483717" y="4050281"/>
            <a:ext cx="6680812" cy="624957"/>
          </a:xfrm>
          <a:prstGeom prst="rect">
            <a:avLst/>
          </a:prstGeom>
          <a:solidFill>
            <a:srgbClr val="5B3A11"/>
          </a:solidFill>
          <a:ln>
            <a:solidFill>
              <a:srgbClr val="5B3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/>
              <a:t>Belum ada sebuah teknologi yang dapat menentukan jenis pada motif batik</a:t>
            </a:r>
            <a:endParaRPr lang="en-US" sz="1600" dirty="0"/>
          </a:p>
        </p:txBody>
      </p: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0424081F-E900-403D-8FED-E1C2DF07D0AD}"/>
              </a:ext>
            </a:extLst>
          </p:cNvPr>
          <p:cNvSpPr/>
          <p:nvPr/>
        </p:nvSpPr>
        <p:spPr>
          <a:xfrm>
            <a:off x="4483717" y="3144270"/>
            <a:ext cx="6680489" cy="631316"/>
          </a:xfrm>
          <a:prstGeom prst="rect">
            <a:avLst/>
          </a:prstGeom>
          <a:solidFill>
            <a:srgbClr val="5B3A11"/>
          </a:solidFill>
          <a:ln>
            <a:solidFill>
              <a:srgbClr val="5B3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/>
              <a:t>Kurangnya Pengetahuan Masyarakat ataupun Wisatawan mengenai kain batik asal sulawesi</a:t>
            </a:r>
            <a:endParaRPr lang="en-US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8665A786-7CD6-48B3-A477-CF78343413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464" t="8851" r="23892" b="7664"/>
          <a:stretch/>
        </p:blipFill>
        <p:spPr>
          <a:xfrm flipH="1">
            <a:off x="2129261" y="2216448"/>
            <a:ext cx="2118080" cy="34916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8D3F263C-7ED5-4990-8484-069670DA0B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897" y="1532715"/>
            <a:ext cx="1409593" cy="1409593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="" xmlns:a16="http://schemas.microsoft.com/office/drawing/2014/main" id="{9F9E5802-B3EE-4764-9208-572CB953603C}"/>
              </a:ext>
            </a:extLst>
          </p:cNvPr>
          <p:cNvGrpSpPr/>
          <p:nvPr/>
        </p:nvGrpSpPr>
        <p:grpSpPr>
          <a:xfrm>
            <a:off x="-452350" y="1680380"/>
            <a:ext cx="1896765" cy="725331"/>
            <a:chOff x="-497331" y="3586896"/>
            <a:chExt cx="1896765" cy="725331"/>
          </a:xfrm>
        </p:grpSpPr>
        <p:sp>
          <p:nvSpPr>
            <p:cNvPr id="85" name="Rectangle: Rounded Corners 97">
              <a:extLst>
                <a:ext uri="{FF2B5EF4-FFF2-40B4-BE49-F238E27FC236}">
                  <a16:creationId xmlns="" xmlns:a16="http://schemas.microsoft.com/office/drawing/2014/main" id="{913FD892-10BA-41D7-B146-D54F635BEFB0}"/>
                </a:ext>
              </a:extLst>
            </p:cNvPr>
            <p:cNvSpPr/>
            <p:nvPr/>
          </p:nvSpPr>
          <p:spPr>
            <a:xfrm>
              <a:off x="-497331" y="3586896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AD6534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hlinkClick r:id="rId4" action="ppaction://hlinksldjump"/>
              <a:extLst>
                <a:ext uri="{FF2B5EF4-FFF2-40B4-BE49-F238E27FC236}">
                  <a16:creationId xmlns="" xmlns:a16="http://schemas.microsoft.com/office/drawing/2014/main" id="{AD844DB5-93C4-4BAA-9BB5-75FF7062887C}"/>
                </a:ext>
              </a:extLst>
            </p:cNvPr>
            <p:cNvSpPr txBox="1"/>
            <p:nvPr/>
          </p:nvSpPr>
          <p:spPr>
            <a:xfrm>
              <a:off x="-235178" y="364605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Kerangka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Pikiran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120" name="Straight Arrow Connector 119"/>
          <p:cNvCxnSpPr>
            <a:stCxn id="3" idx="2"/>
            <a:endCxn id="94" idx="0"/>
          </p:cNvCxnSpPr>
          <p:nvPr/>
        </p:nvCxnSpPr>
        <p:spPr>
          <a:xfrm rot="5400000">
            <a:off x="7660379" y="2980526"/>
            <a:ext cx="327328" cy="16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94" idx="2"/>
            <a:endCxn id="95" idx="0"/>
          </p:cNvCxnSpPr>
          <p:nvPr/>
        </p:nvCxnSpPr>
        <p:spPr>
          <a:xfrm rot="16200000" flipH="1">
            <a:off x="7686695" y="3912852"/>
            <a:ext cx="274695" cy="16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95" idx="2"/>
            <a:endCxn id="96" idx="0"/>
          </p:cNvCxnSpPr>
          <p:nvPr/>
        </p:nvCxnSpPr>
        <p:spPr>
          <a:xfrm rot="16200000" flipH="1">
            <a:off x="7657787" y="4841574"/>
            <a:ext cx="340047" cy="73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78">
            <a:hlinkClick r:id="rId5" action="ppaction://hlinksldjump"/>
            <a:extLst>
              <a:ext uri="{FF2B5EF4-FFF2-40B4-BE49-F238E27FC236}">
                <a16:creationId xmlns="" xmlns:a16="http://schemas.microsoft.com/office/drawing/2014/main" id="{895ADAC3-046A-45BD-82FC-D05EBC802142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132" name="Rectangle: Rounded Corners 79">
            <a:hlinkClick r:id="rId6" action="ppaction://hlinksldjump"/>
            <a:extLst>
              <a:ext uri="{FF2B5EF4-FFF2-40B4-BE49-F238E27FC236}">
                <a16:creationId xmlns="" xmlns:a16="http://schemas.microsoft.com/office/drawing/2014/main" id="{DBE703D5-2FEF-4E89-9ED8-AA053A8A3512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33" name="Rectangle: Rounded Corners 80">
            <a:hlinkClick r:id="rId4" action="ppaction://hlinksldjump"/>
            <a:extLst>
              <a:ext uri="{FF2B5EF4-FFF2-40B4-BE49-F238E27FC236}">
                <a16:creationId xmlns="" xmlns:a16="http://schemas.microsoft.com/office/drawing/2014/main" id="{5C8C5DF9-70ED-43CD-96EA-641D99992D8F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34" name="Rectangle: Rounded Corners 88">
            <a:hlinkClick r:id="rId7" action="ppaction://hlinksldjump"/>
            <a:extLst>
              <a:ext uri="{FF2B5EF4-FFF2-40B4-BE49-F238E27FC236}">
                <a16:creationId xmlns="" xmlns:a16="http://schemas.microsoft.com/office/drawing/2014/main" id="{70CCD4AF-9F7C-4DF0-B82C-91DE5A19A5D7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910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B969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="" xmlns:a16="http://schemas.microsoft.com/office/drawing/2014/main" id="{CF16AE69-326B-4E57-9E17-59F0A7C5E0C8}"/>
              </a:ext>
            </a:extLst>
          </p:cNvPr>
          <p:cNvSpPr/>
          <p:nvPr/>
        </p:nvSpPr>
        <p:spPr>
          <a:xfrm rot="16200000">
            <a:off x="12579926" y="2230585"/>
            <a:ext cx="401782" cy="415637"/>
          </a:xfrm>
          <a:prstGeom prst="flowChartConnector">
            <a:avLst/>
          </a:prstGeom>
          <a:solidFill>
            <a:srgbClr val="64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="" xmlns:a16="http://schemas.microsoft.com/office/drawing/2014/main" id="{F51EA38E-4C5C-4FCB-8941-23F80C4E7B4D}"/>
              </a:ext>
            </a:extLst>
          </p:cNvPr>
          <p:cNvSpPr/>
          <p:nvPr/>
        </p:nvSpPr>
        <p:spPr>
          <a:xfrm rot="16200000">
            <a:off x="12579926" y="1745676"/>
            <a:ext cx="401782" cy="415637"/>
          </a:xfrm>
          <a:prstGeom prst="flowChartConnector">
            <a:avLst/>
          </a:prstGeom>
          <a:solidFill>
            <a:srgbClr val="B969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="" xmlns:a16="http://schemas.microsoft.com/office/drawing/2014/main" id="{C2819ECF-22B9-4E88-9F92-B070CA10B694}"/>
              </a:ext>
            </a:extLst>
          </p:cNvPr>
          <p:cNvSpPr/>
          <p:nvPr/>
        </p:nvSpPr>
        <p:spPr>
          <a:xfrm rot="16200000">
            <a:off x="12579926" y="1260767"/>
            <a:ext cx="401782" cy="415637"/>
          </a:xfrm>
          <a:prstGeom prst="flowChartConnector">
            <a:avLst/>
          </a:prstGeom>
          <a:solidFill>
            <a:srgbClr val="DEA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="" xmlns:a16="http://schemas.microsoft.com/office/drawing/2014/main" id="{5067805E-4406-440F-BD3D-4446E68541D9}"/>
              </a:ext>
            </a:extLst>
          </p:cNvPr>
          <p:cNvSpPr/>
          <p:nvPr/>
        </p:nvSpPr>
        <p:spPr>
          <a:xfrm rot="16200000">
            <a:off x="12579926" y="775858"/>
            <a:ext cx="401782" cy="415637"/>
          </a:xfrm>
          <a:prstGeom prst="flowChartConnector">
            <a:avLst/>
          </a:prstGeom>
          <a:solidFill>
            <a:srgbClr val="AD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="" xmlns:a16="http://schemas.microsoft.com/office/drawing/2014/main" id="{E835BFE2-12F4-4453-A3B6-5DC8D6032333}"/>
              </a:ext>
            </a:extLst>
          </p:cNvPr>
          <p:cNvSpPr/>
          <p:nvPr/>
        </p:nvSpPr>
        <p:spPr>
          <a:xfrm rot="16200000">
            <a:off x="12579926" y="290949"/>
            <a:ext cx="401782" cy="415637"/>
          </a:xfrm>
          <a:prstGeom prst="flowChartConnector">
            <a:avLst/>
          </a:prstGeom>
          <a:solidFill>
            <a:srgbClr val="F9F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=""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=""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="" xmlns:a16="http://schemas.microsoft.com/office/drawing/2014/main" id="{8158E35B-3B61-4A7E-9CA3-59263A4AE110}"/>
              </a:ext>
            </a:extLst>
          </p:cNvPr>
          <p:cNvGrpSpPr/>
          <p:nvPr/>
        </p:nvGrpSpPr>
        <p:grpSpPr>
          <a:xfrm>
            <a:off x="-525551" y="1809727"/>
            <a:ext cx="1880840" cy="725331"/>
            <a:chOff x="-511538" y="1880722"/>
            <a:chExt cx="1880840" cy="725331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="" xmlns:a16="http://schemas.microsoft.com/office/drawing/2014/main" id="{21070B03-CD05-495B-AC50-13235B0EDE15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AB4F5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9F1DBAD9-9122-4F57-8B42-85039C8C2D9B}"/>
                </a:ext>
              </a:extLst>
            </p:cNvPr>
            <p:cNvSpPr txBox="1"/>
            <p:nvPr/>
          </p:nvSpPr>
          <p:spPr>
            <a:xfrm>
              <a:off x="-265310" y="2072325"/>
              <a:ext cx="163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Alat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AD9FE9C8-A7E8-49CB-A825-1D8E84CE984C}"/>
              </a:ext>
            </a:extLst>
          </p:cNvPr>
          <p:cNvGrpSpPr/>
          <p:nvPr/>
        </p:nvGrpSpPr>
        <p:grpSpPr>
          <a:xfrm>
            <a:off x="-539242" y="2668328"/>
            <a:ext cx="1923297" cy="725331"/>
            <a:chOff x="-525229" y="2739323"/>
            <a:chExt cx="1923297" cy="725331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="" xmlns:a16="http://schemas.microsoft.com/office/drawing/2014/main" id="{32C4FBDF-9961-40C6-A3E7-DA037404A2FB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BD6F7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hlinkClick r:id="rId3" action="ppaction://hlinksldjump"/>
              <a:extLst>
                <a:ext uri="{FF2B5EF4-FFF2-40B4-BE49-F238E27FC236}">
                  <a16:creationId xmlns="" xmlns:a16="http://schemas.microsoft.com/office/drawing/2014/main" id="{E5F14BA6-B6A6-4A81-A8E1-939AB983C341}"/>
                </a:ext>
              </a:extLst>
            </p:cNvPr>
            <p:cNvSpPr txBox="1"/>
            <p:nvPr/>
          </p:nvSpPr>
          <p:spPr>
            <a:xfrm>
              <a:off x="-236544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Bahan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Penelitian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74" name="Google Shape;518;p40">
            <a:extLst>
              <a:ext uri="{FF2B5EF4-FFF2-40B4-BE49-F238E27FC236}">
                <a16:creationId xmlns="" xmlns:a16="http://schemas.microsoft.com/office/drawing/2014/main" id="{19C3640A-AF9B-42EC-B1E4-32E3A27FB052}"/>
              </a:ext>
            </a:extLst>
          </p:cNvPr>
          <p:cNvSpPr/>
          <p:nvPr/>
        </p:nvSpPr>
        <p:spPr>
          <a:xfrm flipH="1">
            <a:off x="5575297" y="2403761"/>
            <a:ext cx="1372856" cy="1271100"/>
          </a:xfrm>
          <a:custGeom>
            <a:avLst/>
            <a:gdLst/>
            <a:ahLst/>
            <a:cxnLst/>
            <a:rect l="l" t="t" r="r" b="b"/>
            <a:pathLst>
              <a:path w="58864" h="54501" extrusionOk="0">
                <a:moveTo>
                  <a:pt x="24647" y="5745"/>
                </a:moveTo>
                <a:cubicBezTo>
                  <a:pt x="25555" y="5745"/>
                  <a:pt x="26388" y="5796"/>
                  <a:pt x="27082" y="5882"/>
                </a:cubicBezTo>
                <a:cubicBezTo>
                  <a:pt x="28871" y="6102"/>
                  <a:pt x="30637" y="6495"/>
                  <a:pt x="32363" y="7022"/>
                </a:cubicBezTo>
                <a:cubicBezTo>
                  <a:pt x="32076" y="7324"/>
                  <a:pt x="31773" y="7676"/>
                  <a:pt x="31479" y="8051"/>
                </a:cubicBezTo>
                <a:cubicBezTo>
                  <a:pt x="28277" y="7170"/>
                  <a:pt x="24798" y="6641"/>
                  <a:pt x="21393" y="6641"/>
                </a:cubicBezTo>
                <a:cubicBezTo>
                  <a:pt x="20157" y="6641"/>
                  <a:pt x="18931" y="6711"/>
                  <a:pt x="17732" y="6858"/>
                </a:cubicBezTo>
                <a:cubicBezTo>
                  <a:pt x="19871" y="6038"/>
                  <a:pt x="22473" y="5745"/>
                  <a:pt x="24647" y="5745"/>
                </a:cubicBezTo>
                <a:close/>
                <a:moveTo>
                  <a:pt x="20746" y="49583"/>
                </a:moveTo>
                <a:cubicBezTo>
                  <a:pt x="22382" y="50610"/>
                  <a:pt x="24292" y="51307"/>
                  <a:pt x="26280" y="51730"/>
                </a:cubicBezTo>
                <a:cubicBezTo>
                  <a:pt x="27003" y="52094"/>
                  <a:pt x="27799" y="52358"/>
                  <a:pt x="28608" y="52501"/>
                </a:cubicBezTo>
                <a:cubicBezTo>
                  <a:pt x="29152" y="52597"/>
                  <a:pt x="29733" y="52712"/>
                  <a:pt x="30316" y="52792"/>
                </a:cubicBezTo>
                <a:cubicBezTo>
                  <a:pt x="29873" y="52833"/>
                  <a:pt x="29431" y="52855"/>
                  <a:pt x="28992" y="52855"/>
                </a:cubicBezTo>
                <a:cubicBezTo>
                  <a:pt x="27199" y="52855"/>
                  <a:pt x="25446" y="52497"/>
                  <a:pt x="23835" y="51652"/>
                </a:cubicBezTo>
                <a:cubicBezTo>
                  <a:pt x="22781" y="51100"/>
                  <a:pt x="21750" y="50392"/>
                  <a:pt x="20746" y="49583"/>
                </a:cubicBezTo>
                <a:close/>
                <a:moveTo>
                  <a:pt x="28509" y="1"/>
                </a:moveTo>
                <a:cubicBezTo>
                  <a:pt x="26958" y="1"/>
                  <a:pt x="25413" y="176"/>
                  <a:pt x="23901" y="565"/>
                </a:cubicBezTo>
                <a:cubicBezTo>
                  <a:pt x="19769" y="1628"/>
                  <a:pt x="16514" y="4293"/>
                  <a:pt x="14015" y="7609"/>
                </a:cubicBezTo>
                <a:cubicBezTo>
                  <a:pt x="8605" y="9177"/>
                  <a:pt x="4242" y="12773"/>
                  <a:pt x="2850" y="19378"/>
                </a:cubicBezTo>
                <a:cubicBezTo>
                  <a:pt x="1" y="32893"/>
                  <a:pt x="8632" y="48230"/>
                  <a:pt x="21710" y="52537"/>
                </a:cubicBezTo>
                <a:cubicBezTo>
                  <a:pt x="25304" y="53720"/>
                  <a:pt x="29318" y="54500"/>
                  <a:pt x="33287" y="54500"/>
                </a:cubicBezTo>
                <a:cubicBezTo>
                  <a:pt x="36483" y="54500"/>
                  <a:pt x="39651" y="53994"/>
                  <a:pt x="42546" y="52786"/>
                </a:cubicBezTo>
                <a:cubicBezTo>
                  <a:pt x="42853" y="52753"/>
                  <a:pt x="43088" y="52690"/>
                  <a:pt x="43187" y="52581"/>
                </a:cubicBezTo>
                <a:cubicBezTo>
                  <a:pt x="43226" y="52539"/>
                  <a:pt x="43261" y="52492"/>
                  <a:pt x="43301" y="52451"/>
                </a:cubicBezTo>
                <a:cubicBezTo>
                  <a:pt x="43855" y="52191"/>
                  <a:pt x="44406" y="51913"/>
                  <a:pt x="44937" y="51595"/>
                </a:cubicBezTo>
                <a:cubicBezTo>
                  <a:pt x="46205" y="50838"/>
                  <a:pt x="47382" y="49959"/>
                  <a:pt x="48459" y="48992"/>
                </a:cubicBezTo>
                <a:cubicBezTo>
                  <a:pt x="53981" y="46349"/>
                  <a:pt x="56771" y="40692"/>
                  <a:pt x="56996" y="34746"/>
                </a:cubicBezTo>
                <a:cubicBezTo>
                  <a:pt x="58465" y="30370"/>
                  <a:pt x="58863" y="25757"/>
                  <a:pt x="57355" y="21079"/>
                </a:cubicBezTo>
                <a:cubicBezTo>
                  <a:pt x="56987" y="19938"/>
                  <a:pt x="56532" y="18832"/>
                  <a:pt x="56016" y="17759"/>
                </a:cubicBezTo>
                <a:cubicBezTo>
                  <a:pt x="56996" y="13827"/>
                  <a:pt x="53705" y="10918"/>
                  <a:pt x="50014" y="9479"/>
                </a:cubicBezTo>
                <a:cubicBezTo>
                  <a:pt x="47991" y="7505"/>
                  <a:pt x="45705" y="5795"/>
                  <a:pt x="43254" y="4406"/>
                </a:cubicBezTo>
                <a:cubicBezTo>
                  <a:pt x="38895" y="1938"/>
                  <a:pt x="33665" y="1"/>
                  <a:pt x="28509" y="1"/>
                </a:cubicBezTo>
                <a:close/>
              </a:path>
            </a:pathLst>
          </a:custGeom>
          <a:solidFill>
            <a:srgbClr val="FCCD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520;p40">
            <a:extLst>
              <a:ext uri="{FF2B5EF4-FFF2-40B4-BE49-F238E27FC236}">
                <a16:creationId xmlns="" xmlns:a16="http://schemas.microsoft.com/office/drawing/2014/main" id="{7D04A474-F11B-4817-9AC3-2EDB8E8710B9}"/>
              </a:ext>
            </a:extLst>
          </p:cNvPr>
          <p:cNvSpPr/>
          <p:nvPr/>
        </p:nvSpPr>
        <p:spPr>
          <a:xfrm rot="636356">
            <a:off x="5471026" y="2308369"/>
            <a:ext cx="463512" cy="461333"/>
          </a:xfrm>
          <a:custGeom>
            <a:avLst/>
            <a:gdLst/>
            <a:ahLst/>
            <a:cxnLst/>
            <a:rect l="l" t="t" r="r" b="b"/>
            <a:pathLst>
              <a:path w="16810" h="16731" extrusionOk="0">
                <a:moveTo>
                  <a:pt x="13072" y="0"/>
                </a:moveTo>
                <a:cubicBezTo>
                  <a:pt x="12755" y="0"/>
                  <a:pt x="12451" y="60"/>
                  <a:pt x="12190" y="197"/>
                </a:cubicBezTo>
                <a:cubicBezTo>
                  <a:pt x="6402" y="3222"/>
                  <a:pt x="1371" y="8232"/>
                  <a:pt x="201" y="14870"/>
                </a:cubicBezTo>
                <a:cubicBezTo>
                  <a:pt x="0" y="16008"/>
                  <a:pt x="1408" y="16731"/>
                  <a:pt x="2659" y="16731"/>
                </a:cubicBezTo>
                <a:cubicBezTo>
                  <a:pt x="3519" y="16731"/>
                  <a:pt x="4305" y="16389"/>
                  <a:pt x="4443" y="15606"/>
                </a:cubicBezTo>
                <a:cubicBezTo>
                  <a:pt x="5458" y="9839"/>
                  <a:pt x="9787" y="5367"/>
                  <a:pt x="14844" y="2725"/>
                </a:cubicBezTo>
                <a:cubicBezTo>
                  <a:pt x="16809" y="1696"/>
                  <a:pt x="14753" y="0"/>
                  <a:pt x="13072" y="0"/>
                </a:cubicBezTo>
                <a:close/>
              </a:path>
            </a:pathLst>
          </a:custGeom>
          <a:solidFill>
            <a:srgbClr val="FCCD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521;p40">
            <a:extLst>
              <a:ext uri="{FF2B5EF4-FFF2-40B4-BE49-F238E27FC236}">
                <a16:creationId xmlns="" xmlns:a16="http://schemas.microsoft.com/office/drawing/2014/main" id="{21472AB2-93AB-46E3-8B01-11C46B9895DA}"/>
              </a:ext>
            </a:extLst>
          </p:cNvPr>
          <p:cNvGrpSpPr/>
          <p:nvPr/>
        </p:nvGrpSpPr>
        <p:grpSpPr>
          <a:xfrm>
            <a:off x="6012131" y="2769773"/>
            <a:ext cx="499469" cy="538735"/>
            <a:chOff x="5406313" y="2944218"/>
            <a:chExt cx="298101" cy="321537"/>
          </a:xfrm>
          <a:solidFill>
            <a:schemeClr val="tx1"/>
          </a:solidFill>
        </p:grpSpPr>
        <p:sp>
          <p:nvSpPr>
            <p:cNvPr id="79" name="Google Shape;522;p40">
              <a:extLst>
                <a:ext uri="{FF2B5EF4-FFF2-40B4-BE49-F238E27FC236}">
                  <a16:creationId xmlns="" xmlns:a16="http://schemas.microsoft.com/office/drawing/2014/main" id="{E4FC0146-1149-4E70-93F0-58290793F4DD}"/>
                </a:ext>
              </a:extLst>
            </p:cNvPr>
            <p:cNvSpPr/>
            <p:nvPr/>
          </p:nvSpPr>
          <p:spPr>
            <a:xfrm>
              <a:off x="5406313" y="2944218"/>
              <a:ext cx="298101" cy="321537"/>
            </a:xfrm>
            <a:custGeom>
              <a:avLst/>
              <a:gdLst/>
              <a:ahLst/>
              <a:cxnLst/>
              <a:rect l="l" t="t" r="r" b="b"/>
              <a:pathLst>
                <a:path w="8815" h="9508" extrusionOk="0">
                  <a:moveTo>
                    <a:pt x="7585" y="1145"/>
                  </a:moveTo>
                  <a:cubicBezTo>
                    <a:pt x="7607" y="1145"/>
                    <a:pt x="7625" y="1165"/>
                    <a:pt x="7625" y="1187"/>
                  </a:cubicBezTo>
                  <a:lnTo>
                    <a:pt x="7625" y="1469"/>
                  </a:lnTo>
                  <a:cubicBezTo>
                    <a:pt x="7625" y="1491"/>
                    <a:pt x="7607" y="1509"/>
                    <a:pt x="7585" y="1509"/>
                  </a:cubicBezTo>
                  <a:lnTo>
                    <a:pt x="7150" y="1509"/>
                  </a:lnTo>
                  <a:lnTo>
                    <a:pt x="7150" y="1145"/>
                  </a:lnTo>
                  <a:close/>
                  <a:moveTo>
                    <a:pt x="5998" y="6387"/>
                  </a:moveTo>
                  <a:cubicBezTo>
                    <a:pt x="6089" y="6387"/>
                    <a:pt x="6163" y="6461"/>
                    <a:pt x="6163" y="6552"/>
                  </a:cubicBezTo>
                  <a:lnTo>
                    <a:pt x="6163" y="6758"/>
                  </a:lnTo>
                  <a:cubicBezTo>
                    <a:pt x="6163" y="6849"/>
                    <a:pt x="6089" y="6923"/>
                    <a:pt x="5998" y="6923"/>
                  </a:cubicBezTo>
                  <a:cubicBezTo>
                    <a:pt x="5906" y="6923"/>
                    <a:pt x="5834" y="6849"/>
                    <a:pt x="5834" y="6758"/>
                  </a:cubicBezTo>
                  <a:lnTo>
                    <a:pt x="5834" y="6552"/>
                  </a:lnTo>
                  <a:cubicBezTo>
                    <a:pt x="5834" y="6461"/>
                    <a:pt x="5908" y="6387"/>
                    <a:pt x="5998" y="6387"/>
                  </a:cubicBezTo>
                  <a:close/>
                  <a:moveTo>
                    <a:pt x="5998" y="5843"/>
                  </a:moveTo>
                  <a:cubicBezTo>
                    <a:pt x="6683" y="5845"/>
                    <a:pt x="7240" y="6402"/>
                    <a:pt x="7240" y="7087"/>
                  </a:cubicBezTo>
                  <a:cubicBezTo>
                    <a:pt x="7240" y="7296"/>
                    <a:pt x="7069" y="7465"/>
                    <a:pt x="6861" y="7465"/>
                  </a:cubicBezTo>
                  <a:lnTo>
                    <a:pt x="6125" y="7465"/>
                  </a:lnTo>
                  <a:lnTo>
                    <a:pt x="6125" y="7183"/>
                  </a:lnTo>
                  <a:cubicBezTo>
                    <a:pt x="6306" y="7128"/>
                    <a:pt x="6441" y="6959"/>
                    <a:pt x="6441" y="6758"/>
                  </a:cubicBezTo>
                  <a:lnTo>
                    <a:pt x="6441" y="6552"/>
                  </a:lnTo>
                  <a:cubicBezTo>
                    <a:pt x="6441" y="6307"/>
                    <a:pt x="6242" y="6108"/>
                    <a:pt x="5997" y="6108"/>
                  </a:cubicBezTo>
                  <a:cubicBezTo>
                    <a:pt x="5752" y="6108"/>
                    <a:pt x="5553" y="6307"/>
                    <a:pt x="5553" y="6552"/>
                  </a:cubicBezTo>
                  <a:lnTo>
                    <a:pt x="5553" y="6758"/>
                  </a:lnTo>
                  <a:cubicBezTo>
                    <a:pt x="5553" y="6950"/>
                    <a:pt x="5676" y="7113"/>
                    <a:pt x="5844" y="7174"/>
                  </a:cubicBezTo>
                  <a:lnTo>
                    <a:pt x="5844" y="7465"/>
                  </a:lnTo>
                  <a:lnTo>
                    <a:pt x="5134" y="7465"/>
                  </a:lnTo>
                  <a:cubicBezTo>
                    <a:pt x="4923" y="7465"/>
                    <a:pt x="4755" y="7295"/>
                    <a:pt x="4755" y="7087"/>
                  </a:cubicBezTo>
                  <a:cubicBezTo>
                    <a:pt x="4755" y="6402"/>
                    <a:pt x="5312" y="5843"/>
                    <a:pt x="5998" y="5843"/>
                  </a:cubicBezTo>
                  <a:close/>
                  <a:moveTo>
                    <a:pt x="1177" y="278"/>
                  </a:moveTo>
                  <a:lnTo>
                    <a:pt x="1177" y="8882"/>
                  </a:lnTo>
                  <a:lnTo>
                    <a:pt x="645" y="8882"/>
                  </a:lnTo>
                  <a:cubicBezTo>
                    <a:pt x="443" y="8882"/>
                    <a:pt x="280" y="8719"/>
                    <a:pt x="280" y="8517"/>
                  </a:cubicBezTo>
                  <a:lnTo>
                    <a:pt x="280" y="645"/>
                  </a:lnTo>
                  <a:cubicBezTo>
                    <a:pt x="280" y="441"/>
                    <a:pt x="443" y="278"/>
                    <a:pt x="645" y="278"/>
                  </a:cubicBezTo>
                  <a:close/>
                  <a:moveTo>
                    <a:pt x="6503" y="281"/>
                  </a:moveTo>
                  <a:cubicBezTo>
                    <a:pt x="6705" y="281"/>
                    <a:pt x="6869" y="444"/>
                    <a:pt x="6869" y="646"/>
                  </a:cubicBezTo>
                  <a:lnTo>
                    <a:pt x="6869" y="3997"/>
                  </a:lnTo>
                  <a:cubicBezTo>
                    <a:pt x="6869" y="4073"/>
                    <a:pt x="6933" y="4137"/>
                    <a:pt x="7008" y="4137"/>
                  </a:cubicBezTo>
                  <a:cubicBezTo>
                    <a:pt x="7084" y="4137"/>
                    <a:pt x="7148" y="4073"/>
                    <a:pt x="7148" y="3997"/>
                  </a:cubicBezTo>
                  <a:lnTo>
                    <a:pt x="7148" y="1788"/>
                  </a:lnTo>
                  <a:lnTo>
                    <a:pt x="7582" y="1788"/>
                  </a:lnTo>
                  <a:cubicBezTo>
                    <a:pt x="7759" y="1788"/>
                    <a:pt x="7901" y="1644"/>
                    <a:pt x="7901" y="1469"/>
                  </a:cubicBezTo>
                  <a:lnTo>
                    <a:pt x="7901" y="1466"/>
                  </a:lnTo>
                  <a:lnTo>
                    <a:pt x="8137" y="1466"/>
                  </a:lnTo>
                  <a:cubicBezTo>
                    <a:pt x="8357" y="1466"/>
                    <a:pt x="8535" y="1644"/>
                    <a:pt x="8535" y="1864"/>
                  </a:cubicBezTo>
                  <a:lnTo>
                    <a:pt x="8535" y="4114"/>
                  </a:lnTo>
                  <a:cubicBezTo>
                    <a:pt x="8535" y="4333"/>
                    <a:pt x="8357" y="4511"/>
                    <a:pt x="8137" y="4511"/>
                  </a:cubicBezTo>
                  <a:lnTo>
                    <a:pt x="6520" y="4511"/>
                  </a:lnTo>
                  <a:cubicBezTo>
                    <a:pt x="6148" y="4511"/>
                    <a:pt x="5844" y="4814"/>
                    <a:pt x="5844" y="5187"/>
                  </a:cubicBezTo>
                  <a:lnTo>
                    <a:pt x="5844" y="5573"/>
                  </a:lnTo>
                  <a:cubicBezTo>
                    <a:pt x="5076" y="5650"/>
                    <a:pt x="4474" y="6299"/>
                    <a:pt x="4474" y="7088"/>
                  </a:cubicBezTo>
                  <a:lnTo>
                    <a:pt x="4474" y="7985"/>
                  </a:lnTo>
                  <a:cubicBezTo>
                    <a:pt x="4474" y="8319"/>
                    <a:pt x="4584" y="8630"/>
                    <a:pt x="4767" y="8882"/>
                  </a:cubicBezTo>
                  <a:lnTo>
                    <a:pt x="1453" y="8882"/>
                  </a:lnTo>
                  <a:lnTo>
                    <a:pt x="1453" y="281"/>
                  </a:lnTo>
                  <a:close/>
                  <a:moveTo>
                    <a:pt x="7239" y="7626"/>
                  </a:moveTo>
                  <a:lnTo>
                    <a:pt x="7239" y="7985"/>
                  </a:lnTo>
                  <a:lnTo>
                    <a:pt x="7240" y="7985"/>
                  </a:lnTo>
                  <a:cubicBezTo>
                    <a:pt x="7240" y="8670"/>
                    <a:pt x="6683" y="9230"/>
                    <a:pt x="5997" y="9230"/>
                  </a:cubicBezTo>
                  <a:cubicBezTo>
                    <a:pt x="5309" y="9230"/>
                    <a:pt x="4752" y="8673"/>
                    <a:pt x="4752" y="7985"/>
                  </a:cubicBezTo>
                  <a:lnTo>
                    <a:pt x="4752" y="7626"/>
                  </a:lnTo>
                  <a:cubicBezTo>
                    <a:pt x="4861" y="7702"/>
                    <a:pt x="4990" y="7746"/>
                    <a:pt x="5131" y="7746"/>
                  </a:cubicBezTo>
                  <a:lnTo>
                    <a:pt x="6860" y="7746"/>
                  </a:lnTo>
                  <a:cubicBezTo>
                    <a:pt x="7001" y="7746"/>
                    <a:pt x="7133" y="7702"/>
                    <a:pt x="7239" y="7626"/>
                  </a:cubicBezTo>
                  <a:close/>
                  <a:moveTo>
                    <a:pt x="645" y="0"/>
                  </a:moveTo>
                  <a:cubicBezTo>
                    <a:pt x="290" y="0"/>
                    <a:pt x="1" y="290"/>
                    <a:pt x="1" y="645"/>
                  </a:cubicBezTo>
                  <a:lnTo>
                    <a:pt x="1" y="8517"/>
                  </a:lnTo>
                  <a:cubicBezTo>
                    <a:pt x="1" y="8870"/>
                    <a:pt x="290" y="9160"/>
                    <a:pt x="645" y="9160"/>
                  </a:cubicBezTo>
                  <a:lnTo>
                    <a:pt x="5031" y="9160"/>
                  </a:lnTo>
                  <a:cubicBezTo>
                    <a:pt x="5294" y="9378"/>
                    <a:pt x="5630" y="9508"/>
                    <a:pt x="5997" y="9508"/>
                  </a:cubicBezTo>
                  <a:cubicBezTo>
                    <a:pt x="6836" y="9508"/>
                    <a:pt x="7519" y="8824"/>
                    <a:pt x="7519" y="7985"/>
                  </a:cubicBezTo>
                  <a:lnTo>
                    <a:pt x="7519" y="7088"/>
                  </a:lnTo>
                  <a:cubicBezTo>
                    <a:pt x="7519" y="6709"/>
                    <a:pt x="7380" y="6362"/>
                    <a:pt x="7150" y="6096"/>
                  </a:cubicBezTo>
                  <a:lnTo>
                    <a:pt x="7150" y="5303"/>
                  </a:lnTo>
                  <a:cubicBezTo>
                    <a:pt x="7150" y="5227"/>
                    <a:pt x="7086" y="5163"/>
                    <a:pt x="7010" y="5163"/>
                  </a:cubicBezTo>
                  <a:cubicBezTo>
                    <a:pt x="6934" y="5163"/>
                    <a:pt x="6870" y="5227"/>
                    <a:pt x="6870" y="5303"/>
                  </a:cubicBezTo>
                  <a:lnTo>
                    <a:pt x="6870" y="5845"/>
                  </a:lnTo>
                  <a:cubicBezTo>
                    <a:pt x="6655" y="5693"/>
                    <a:pt x="6401" y="5595"/>
                    <a:pt x="6125" y="5573"/>
                  </a:cubicBezTo>
                  <a:lnTo>
                    <a:pt x="6125" y="5190"/>
                  </a:lnTo>
                  <a:cubicBezTo>
                    <a:pt x="6125" y="4970"/>
                    <a:pt x="6303" y="4792"/>
                    <a:pt x="6521" y="4792"/>
                  </a:cubicBezTo>
                  <a:lnTo>
                    <a:pt x="8139" y="4792"/>
                  </a:lnTo>
                  <a:cubicBezTo>
                    <a:pt x="8510" y="4792"/>
                    <a:pt x="8815" y="4489"/>
                    <a:pt x="8815" y="4116"/>
                  </a:cubicBezTo>
                  <a:lnTo>
                    <a:pt x="8815" y="1864"/>
                  </a:lnTo>
                  <a:cubicBezTo>
                    <a:pt x="8813" y="1491"/>
                    <a:pt x="8510" y="1188"/>
                    <a:pt x="8139" y="1188"/>
                  </a:cubicBezTo>
                  <a:lnTo>
                    <a:pt x="7903" y="1188"/>
                  </a:lnTo>
                  <a:lnTo>
                    <a:pt x="7903" y="1187"/>
                  </a:lnTo>
                  <a:cubicBezTo>
                    <a:pt x="7903" y="1010"/>
                    <a:pt x="7760" y="868"/>
                    <a:pt x="7583" y="868"/>
                  </a:cubicBezTo>
                  <a:lnTo>
                    <a:pt x="7150" y="868"/>
                  </a:lnTo>
                  <a:lnTo>
                    <a:pt x="7150" y="645"/>
                  </a:lnTo>
                  <a:cubicBezTo>
                    <a:pt x="7150" y="290"/>
                    <a:pt x="6860" y="0"/>
                    <a:pt x="6505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23;p40">
              <a:extLst>
                <a:ext uri="{FF2B5EF4-FFF2-40B4-BE49-F238E27FC236}">
                  <a16:creationId xmlns="" xmlns:a16="http://schemas.microsoft.com/office/drawing/2014/main" id="{010BAD7F-8BCA-4A85-A39B-AF7E59654C58}"/>
                </a:ext>
              </a:extLst>
            </p:cNvPr>
            <p:cNvSpPr/>
            <p:nvPr/>
          </p:nvSpPr>
          <p:spPr>
            <a:xfrm>
              <a:off x="5499683" y="3013374"/>
              <a:ext cx="94790" cy="9469"/>
            </a:xfrm>
            <a:custGeom>
              <a:avLst/>
              <a:gdLst/>
              <a:ahLst/>
              <a:cxnLst/>
              <a:rect l="l" t="t" r="r" b="b"/>
              <a:pathLst>
                <a:path w="2803" h="280" extrusionOk="0">
                  <a:moveTo>
                    <a:pt x="141" y="0"/>
                  </a:moveTo>
                  <a:cubicBezTo>
                    <a:pt x="65" y="0"/>
                    <a:pt x="1" y="64"/>
                    <a:pt x="1" y="140"/>
                  </a:cubicBezTo>
                  <a:cubicBezTo>
                    <a:pt x="1" y="216"/>
                    <a:pt x="63" y="280"/>
                    <a:pt x="141" y="280"/>
                  </a:cubicBezTo>
                  <a:lnTo>
                    <a:pt x="2664" y="280"/>
                  </a:lnTo>
                  <a:cubicBezTo>
                    <a:pt x="2740" y="280"/>
                    <a:pt x="2802" y="216"/>
                    <a:pt x="2802" y="140"/>
                  </a:cubicBezTo>
                  <a:cubicBezTo>
                    <a:pt x="2802" y="64"/>
                    <a:pt x="2740" y="0"/>
                    <a:pt x="2664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24;p40">
              <a:extLst>
                <a:ext uri="{FF2B5EF4-FFF2-40B4-BE49-F238E27FC236}">
                  <a16:creationId xmlns="" xmlns:a16="http://schemas.microsoft.com/office/drawing/2014/main" id="{39DFF928-FE32-41A9-B4EA-69536D2F85A3}"/>
                </a:ext>
              </a:extLst>
            </p:cNvPr>
            <p:cNvSpPr/>
            <p:nvPr/>
          </p:nvSpPr>
          <p:spPr>
            <a:xfrm>
              <a:off x="5499683" y="3033969"/>
              <a:ext cx="94790" cy="9469"/>
            </a:xfrm>
            <a:custGeom>
              <a:avLst/>
              <a:gdLst/>
              <a:ahLst/>
              <a:cxnLst/>
              <a:rect l="l" t="t" r="r" b="b"/>
              <a:pathLst>
                <a:path w="2803" h="280" extrusionOk="0">
                  <a:moveTo>
                    <a:pt x="141" y="0"/>
                  </a:moveTo>
                  <a:cubicBezTo>
                    <a:pt x="65" y="0"/>
                    <a:pt x="1" y="64"/>
                    <a:pt x="1" y="140"/>
                  </a:cubicBezTo>
                  <a:cubicBezTo>
                    <a:pt x="1" y="216"/>
                    <a:pt x="63" y="280"/>
                    <a:pt x="141" y="280"/>
                  </a:cubicBezTo>
                  <a:lnTo>
                    <a:pt x="2664" y="280"/>
                  </a:lnTo>
                  <a:cubicBezTo>
                    <a:pt x="2740" y="280"/>
                    <a:pt x="2802" y="216"/>
                    <a:pt x="2802" y="140"/>
                  </a:cubicBezTo>
                  <a:cubicBezTo>
                    <a:pt x="2802" y="64"/>
                    <a:pt x="2740" y="0"/>
                    <a:pt x="2664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25;p40">
              <a:extLst>
                <a:ext uri="{FF2B5EF4-FFF2-40B4-BE49-F238E27FC236}">
                  <a16:creationId xmlns="" xmlns:a16="http://schemas.microsoft.com/office/drawing/2014/main" id="{3C1EEABA-8CF2-4826-9BE8-C359B5401C40}"/>
                </a:ext>
              </a:extLst>
            </p:cNvPr>
            <p:cNvSpPr/>
            <p:nvPr/>
          </p:nvSpPr>
          <p:spPr>
            <a:xfrm>
              <a:off x="5474523" y="2990683"/>
              <a:ext cx="145145" cy="76867"/>
            </a:xfrm>
            <a:custGeom>
              <a:avLst/>
              <a:gdLst/>
              <a:ahLst/>
              <a:cxnLst/>
              <a:rect l="l" t="t" r="r" b="b"/>
              <a:pathLst>
                <a:path w="4292" h="2273" extrusionOk="0">
                  <a:moveTo>
                    <a:pt x="366" y="0"/>
                  </a:moveTo>
                  <a:cubicBezTo>
                    <a:pt x="164" y="0"/>
                    <a:pt x="1" y="165"/>
                    <a:pt x="1" y="365"/>
                  </a:cubicBezTo>
                  <a:lnTo>
                    <a:pt x="1" y="811"/>
                  </a:lnTo>
                  <a:cubicBezTo>
                    <a:pt x="1" y="887"/>
                    <a:pt x="63" y="951"/>
                    <a:pt x="140" y="951"/>
                  </a:cubicBezTo>
                  <a:cubicBezTo>
                    <a:pt x="216" y="951"/>
                    <a:pt x="279" y="887"/>
                    <a:pt x="279" y="811"/>
                  </a:cubicBezTo>
                  <a:lnTo>
                    <a:pt x="279" y="365"/>
                  </a:lnTo>
                  <a:cubicBezTo>
                    <a:pt x="279" y="318"/>
                    <a:pt x="319" y="278"/>
                    <a:pt x="366" y="278"/>
                  </a:cubicBezTo>
                  <a:lnTo>
                    <a:pt x="3923" y="278"/>
                  </a:lnTo>
                  <a:cubicBezTo>
                    <a:pt x="3973" y="278"/>
                    <a:pt x="4011" y="318"/>
                    <a:pt x="4011" y="365"/>
                  </a:cubicBezTo>
                  <a:lnTo>
                    <a:pt x="4011" y="1907"/>
                  </a:lnTo>
                  <a:cubicBezTo>
                    <a:pt x="4011" y="1955"/>
                    <a:pt x="3973" y="1993"/>
                    <a:pt x="3923" y="1993"/>
                  </a:cubicBezTo>
                  <a:lnTo>
                    <a:pt x="366" y="1993"/>
                  </a:lnTo>
                  <a:cubicBezTo>
                    <a:pt x="319" y="1993"/>
                    <a:pt x="279" y="1955"/>
                    <a:pt x="279" y="1907"/>
                  </a:cubicBezTo>
                  <a:lnTo>
                    <a:pt x="279" y="1462"/>
                  </a:lnTo>
                  <a:cubicBezTo>
                    <a:pt x="279" y="1384"/>
                    <a:pt x="216" y="1322"/>
                    <a:pt x="140" y="1322"/>
                  </a:cubicBezTo>
                  <a:cubicBezTo>
                    <a:pt x="63" y="1322"/>
                    <a:pt x="1" y="1384"/>
                    <a:pt x="1" y="1462"/>
                  </a:cubicBezTo>
                  <a:lnTo>
                    <a:pt x="1" y="1907"/>
                  </a:lnTo>
                  <a:cubicBezTo>
                    <a:pt x="1" y="2109"/>
                    <a:pt x="166" y="2273"/>
                    <a:pt x="366" y="2273"/>
                  </a:cubicBezTo>
                  <a:lnTo>
                    <a:pt x="3923" y="2273"/>
                  </a:lnTo>
                  <a:cubicBezTo>
                    <a:pt x="4127" y="2273"/>
                    <a:pt x="4290" y="2108"/>
                    <a:pt x="4290" y="1907"/>
                  </a:cubicBezTo>
                  <a:lnTo>
                    <a:pt x="4290" y="365"/>
                  </a:lnTo>
                  <a:cubicBezTo>
                    <a:pt x="4292" y="163"/>
                    <a:pt x="4127" y="0"/>
                    <a:pt x="3923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" name="Google Shape;536;p40">
            <a:extLst>
              <a:ext uri="{FF2B5EF4-FFF2-40B4-BE49-F238E27FC236}">
                <a16:creationId xmlns="" xmlns:a16="http://schemas.microsoft.com/office/drawing/2014/main" id="{B88E07CD-5339-4CF9-8B36-1037074CD3EA}"/>
              </a:ext>
            </a:extLst>
          </p:cNvPr>
          <p:cNvCxnSpPr>
            <a:cxnSpLocks/>
          </p:cNvCxnSpPr>
          <p:nvPr/>
        </p:nvCxnSpPr>
        <p:spPr>
          <a:xfrm>
            <a:off x="4847702" y="2533494"/>
            <a:ext cx="684600" cy="472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CCDC8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4" name="Google Shape;538;p40">
            <a:extLst>
              <a:ext uri="{FF2B5EF4-FFF2-40B4-BE49-F238E27FC236}">
                <a16:creationId xmlns="" xmlns:a16="http://schemas.microsoft.com/office/drawing/2014/main" id="{2903DD3C-5FA0-46EE-8E00-F7EF5242F224}"/>
              </a:ext>
            </a:extLst>
          </p:cNvPr>
          <p:cNvCxnSpPr/>
          <p:nvPr/>
        </p:nvCxnSpPr>
        <p:spPr>
          <a:xfrm flipH="1">
            <a:off x="6991202" y="2533494"/>
            <a:ext cx="555300" cy="472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CCDC8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C06BFF4E-01BA-4601-9193-E541F26C46A8}"/>
              </a:ext>
            </a:extLst>
          </p:cNvPr>
          <p:cNvSpPr txBox="1"/>
          <p:nvPr/>
        </p:nvSpPr>
        <p:spPr>
          <a:xfrm>
            <a:off x="3991851" y="1504309"/>
            <a:ext cx="411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EEE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Alat</a:t>
            </a:r>
            <a:endParaRPr lang="en-US" sz="2400" b="1" dirty="0">
              <a:solidFill>
                <a:srgbClr val="FEEE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="" xmlns:a16="http://schemas.microsoft.com/office/drawing/2014/main" id="{8158E35B-3B61-4A7E-9CA3-59263A4AE110}"/>
              </a:ext>
            </a:extLst>
          </p:cNvPr>
          <p:cNvGrpSpPr/>
          <p:nvPr/>
        </p:nvGrpSpPr>
        <p:grpSpPr>
          <a:xfrm>
            <a:off x="-505886" y="3540206"/>
            <a:ext cx="1895588" cy="725331"/>
            <a:chOff x="-511538" y="1880722"/>
            <a:chExt cx="1895588" cy="725331"/>
          </a:xfrm>
        </p:grpSpPr>
        <p:sp>
          <p:nvSpPr>
            <p:cNvPr id="117" name="Rectangle: Rounded Corners 87">
              <a:extLst>
                <a:ext uri="{FF2B5EF4-FFF2-40B4-BE49-F238E27FC236}">
                  <a16:creationId xmlns="" xmlns:a16="http://schemas.microsoft.com/office/drawing/2014/main" id="{21070B03-CD05-495B-AC50-13235B0EDE15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AB4F5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TextBox 117">
              <a:hlinkClick r:id="rId4" action="ppaction://hlinksldjump"/>
              <a:extLst>
                <a:ext uri="{FF2B5EF4-FFF2-40B4-BE49-F238E27FC236}">
                  <a16:creationId xmlns="" xmlns:a16="http://schemas.microsoft.com/office/drawing/2014/main" id="{9F1DBAD9-9122-4F57-8B42-85039C8C2D9B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Tempat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 /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waktu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="" xmlns:a16="http://schemas.microsoft.com/office/drawing/2014/main" id="{AD9FE9C8-A7E8-49CB-A825-1D8E84CE984C}"/>
              </a:ext>
            </a:extLst>
          </p:cNvPr>
          <p:cNvGrpSpPr/>
          <p:nvPr/>
        </p:nvGrpSpPr>
        <p:grpSpPr>
          <a:xfrm>
            <a:off x="-519577" y="4398807"/>
            <a:ext cx="1923297" cy="725331"/>
            <a:chOff x="-525229" y="2739323"/>
            <a:chExt cx="1923297" cy="725331"/>
          </a:xfrm>
        </p:grpSpPr>
        <p:sp>
          <p:nvSpPr>
            <p:cNvPr id="120" name="Rectangle: Rounded Corners 85">
              <a:extLst>
                <a:ext uri="{FF2B5EF4-FFF2-40B4-BE49-F238E27FC236}">
                  <a16:creationId xmlns="" xmlns:a16="http://schemas.microsoft.com/office/drawing/2014/main" id="{32C4FBDF-9961-40C6-A3E7-DA037404A2FB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BD6F7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hlinkClick r:id="rId5" action="ppaction://hlinksldjump"/>
              <a:extLst>
                <a:ext uri="{FF2B5EF4-FFF2-40B4-BE49-F238E27FC236}">
                  <a16:creationId xmlns="" xmlns:a16="http://schemas.microsoft.com/office/drawing/2014/main" id="{E5F14BA6-B6A6-4A81-A8E1-939AB983C341}"/>
                </a:ext>
              </a:extLst>
            </p:cNvPr>
            <p:cNvSpPr txBox="1"/>
            <p:nvPr/>
          </p:nvSpPr>
          <p:spPr>
            <a:xfrm>
              <a:off x="-236544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Kerangka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Sistem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1666568" y="2050025"/>
            <a:ext cx="3200401" cy="3731342"/>
          </a:xfrm>
          <a:prstGeom prst="rect">
            <a:avLst/>
          </a:prstGeom>
          <a:solidFill>
            <a:srgbClr val="DEA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lphaUcPeriod"/>
            </a:pPr>
            <a:r>
              <a:rPr lang="en-US" b="1" dirty="0" err="1" smtClean="0">
                <a:solidFill>
                  <a:sysClr val="windowText" lastClr="000000"/>
                </a:solidFill>
                <a:latin typeface="Agency FB" pitchFamily="34" charset="0"/>
              </a:rPr>
              <a:t>Perangkat</a:t>
            </a:r>
            <a:r>
              <a:rPr lang="en-US" b="1" dirty="0" smtClean="0">
                <a:solidFill>
                  <a:sysClr val="windowText" lastClr="000000"/>
                </a:solidFill>
                <a:latin typeface="Agency FB" pitchFamily="34" charset="0"/>
              </a:rPr>
              <a:t> </a:t>
            </a:r>
            <a:r>
              <a:rPr lang="en-US" b="1" dirty="0" err="1" smtClean="0">
                <a:solidFill>
                  <a:sysClr val="windowText" lastClr="000000"/>
                </a:solidFill>
                <a:latin typeface="Agency FB" pitchFamily="34" charset="0"/>
              </a:rPr>
              <a:t>Keras</a:t>
            </a:r>
            <a:endParaRPr lang="en-US" b="1" dirty="0" smtClean="0">
              <a:solidFill>
                <a:sysClr val="windowText" lastClr="000000"/>
              </a:solidFill>
              <a:latin typeface="Agency FB" pitchFamily="34" charset="0"/>
            </a:endParaRPr>
          </a:p>
          <a:p>
            <a:pPr lvl="0"/>
            <a:r>
              <a:rPr lang="en-US" dirty="0" smtClean="0">
                <a:solidFill>
                  <a:sysClr val="windowText" lastClr="000000"/>
                </a:solidFill>
                <a:latin typeface="Agency FB" pitchFamily="34" charset="0"/>
              </a:rPr>
              <a:t>1.  Processor Core i3 CPU 6006U,2.0GHz</a:t>
            </a: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ysClr val="windowText" lastClr="000000"/>
                </a:solidFill>
                <a:latin typeface="Agency FB" pitchFamily="34" charset="0"/>
              </a:rPr>
              <a:t>2. RAM 4.00 GB</a:t>
            </a: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ysClr val="windowText" lastClr="000000"/>
                </a:solidFill>
                <a:latin typeface="Agency FB" pitchFamily="34" charset="0"/>
              </a:rPr>
              <a:t>3. HDD (</a:t>
            </a:r>
            <a:r>
              <a:rPr lang="en-US" dirty="0" err="1" smtClean="0">
                <a:solidFill>
                  <a:sysClr val="windowText" lastClr="000000"/>
                </a:solidFill>
                <a:latin typeface="Agency FB" pitchFamily="34" charset="0"/>
              </a:rPr>
              <a:t>Hardisk</a:t>
            </a:r>
            <a:r>
              <a:rPr lang="en-US" dirty="0" smtClean="0">
                <a:solidFill>
                  <a:sysClr val="windowText" lastClr="000000"/>
                </a:solidFill>
                <a:latin typeface="Agency FB" pitchFamily="34" charset="0"/>
              </a:rPr>
              <a:t> Drive Disk) 500 GB</a:t>
            </a:r>
          </a:p>
          <a:p>
            <a:pPr lvl="0"/>
            <a:r>
              <a:rPr lang="en-US" dirty="0" smtClean="0">
                <a:solidFill>
                  <a:sysClr val="windowText" lastClr="000000"/>
                </a:solidFill>
                <a:latin typeface="Agency FB" pitchFamily="34" charset="0"/>
              </a:rPr>
              <a:t>4. </a:t>
            </a:r>
            <a:r>
              <a:rPr lang="en-US" dirty="0" err="1" smtClean="0">
                <a:solidFill>
                  <a:sysClr val="windowText" lastClr="000000"/>
                </a:solidFill>
                <a:latin typeface="Agency FB" pitchFamily="34" charset="0"/>
              </a:rPr>
              <a:t>Leptop</a:t>
            </a:r>
            <a:r>
              <a:rPr lang="en-US" dirty="0" smtClean="0">
                <a:solidFill>
                  <a:sysClr val="windowText" lastClr="000000"/>
                </a:solidFill>
                <a:latin typeface="Agency FB" pitchFamily="34" charset="0"/>
              </a:rPr>
              <a:t> Acer</a:t>
            </a:r>
          </a:p>
          <a:p>
            <a:pPr marL="342900" lvl="0" indent="-342900"/>
            <a:r>
              <a:rPr lang="en-US" dirty="0" smtClean="0">
                <a:solidFill>
                  <a:sysClr val="windowText" lastClr="000000"/>
                </a:solidFill>
                <a:latin typeface="Agency FB" pitchFamily="34" charset="0"/>
              </a:rPr>
              <a:t>5. Hp </a:t>
            </a:r>
            <a:r>
              <a:rPr lang="en-US" dirty="0" err="1" smtClean="0">
                <a:solidFill>
                  <a:sysClr val="windowText" lastClr="000000"/>
                </a:solidFill>
                <a:latin typeface="Agency FB" pitchFamily="34" charset="0"/>
              </a:rPr>
              <a:t>Oppo</a:t>
            </a:r>
            <a:endParaRPr lang="en-US" dirty="0" smtClean="0">
              <a:solidFill>
                <a:sysClr val="windowText" lastClr="000000"/>
              </a:solidFill>
              <a:latin typeface="Agency FB" pitchFamily="34" charset="0"/>
            </a:endParaRPr>
          </a:p>
          <a:p>
            <a:pPr marL="342900" lvl="0" indent="-342900"/>
            <a:r>
              <a:rPr lang="en-US" dirty="0" smtClean="0">
                <a:solidFill>
                  <a:sysClr val="windowText" lastClr="000000"/>
                </a:solidFill>
                <a:latin typeface="Agency FB" pitchFamily="34" charset="0"/>
              </a:rPr>
              <a:t>6. </a:t>
            </a:r>
            <a:r>
              <a:rPr lang="en-US" dirty="0" err="1" smtClean="0">
                <a:solidFill>
                  <a:sysClr val="windowText" lastClr="000000"/>
                </a:solidFill>
                <a:latin typeface="Agency FB" pitchFamily="34" charset="0"/>
              </a:rPr>
              <a:t>Kamera</a:t>
            </a:r>
            <a:r>
              <a:rPr lang="en-US" dirty="0" smtClean="0">
                <a:solidFill>
                  <a:sysClr val="windowText" lastClr="000000"/>
                </a:solidFill>
                <a:latin typeface="Agency FB" pitchFamily="34" charset="0"/>
              </a:rPr>
              <a:t> 16 MP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718323" y="2010696"/>
            <a:ext cx="3200401" cy="3731342"/>
          </a:xfrm>
          <a:prstGeom prst="rect">
            <a:avLst/>
          </a:prstGeom>
          <a:solidFill>
            <a:srgbClr val="DEA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b="1" dirty="0" smtClean="0">
                <a:solidFill>
                  <a:sysClr val="windowText" lastClr="000000"/>
                </a:solidFill>
                <a:latin typeface="Agency FB" pitchFamily="34" charset="0"/>
              </a:rPr>
              <a:t>B.     </a:t>
            </a:r>
            <a:r>
              <a:rPr lang="en-US" b="1" dirty="0" err="1" smtClean="0">
                <a:solidFill>
                  <a:sysClr val="windowText" lastClr="000000"/>
                </a:solidFill>
                <a:latin typeface="Agency FB" pitchFamily="34" charset="0"/>
              </a:rPr>
              <a:t>Perangkat</a:t>
            </a:r>
            <a:r>
              <a:rPr lang="en-US" b="1" dirty="0" smtClean="0">
                <a:solidFill>
                  <a:sysClr val="windowText" lastClr="000000"/>
                </a:solidFill>
                <a:latin typeface="Agency FB" pitchFamily="34" charset="0"/>
              </a:rPr>
              <a:t> </a:t>
            </a:r>
            <a:r>
              <a:rPr lang="en-US" b="1" dirty="0" err="1" smtClean="0">
                <a:solidFill>
                  <a:sysClr val="windowText" lastClr="000000"/>
                </a:solidFill>
                <a:latin typeface="Agency FB" pitchFamily="34" charset="0"/>
              </a:rPr>
              <a:t>Lunak</a:t>
            </a:r>
            <a:endParaRPr lang="en-US" b="1" dirty="0" smtClean="0">
              <a:solidFill>
                <a:sysClr val="windowText" lastClr="000000"/>
              </a:solidFill>
              <a:latin typeface="Agency FB" pitchFamily="34" charset="0"/>
            </a:endParaRPr>
          </a:p>
          <a:p>
            <a:pPr lvl="0"/>
            <a:r>
              <a:rPr lang="en-US" dirty="0" smtClean="0">
                <a:solidFill>
                  <a:sysClr val="windowText" lastClr="000000"/>
                </a:solidFill>
                <a:latin typeface="Agency FB" pitchFamily="34" charset="0"/>
              </a:rPr>
              <a:t>1.  Window 10</a:t>
            </a: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ysClr val="windowText" lastClr="000000"/>
                </a:solidFill>
                <a:latin typeface="Agency FB" pitchFamily="34" charset="0"/>
              </a:rPr>
              <a:t>2. Office 2010</a:t>
            </a: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ysClr val="windowText" lastClr="000000"/>
                </a:solidFill>
                <a:latin typeface="Agency FB" pitchFamily="34" charset="0"/>
              </a:rPr>
              <a:t>3. Java</a:t>
            </a:r>
          </a:p>
          <a:p>
            <a:pPr lvl="0"/>
            <a:r>
              <a:rPr lang="en-US" dirty="0" smtClean="0">
                <a:solidFill>
                  <a:sysClr val="windowText" lastClr="000000"/>
                </a:solidFill>
                <a:latin typeface="Agency FB" pitchFamily="34" charset="0"/>
              </a:rPr>
              <a:t>4. Database</a:t>
            </a:r>
          </a:p>
          <a:p>
            <a:pPr marL="342900" lvl="0" indent="-342900"/>
            <a:r>
              <a:rPr lang="en-US" dirty="0" smtClean="0">
                <a:solidFill>
                  <a:sysClr val="windowText" lastClr="000000"/>
                </a:solidFill>
                <a:latin typeface="Agency FB" pitchFamily="34" charset="0"/>
              </a:rPr>
              <a:t>5. Dart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="" xmlns:a16="http://schemas.microsoft.com/office/drawing/2014/main" id="{AD9FE9C8-A7E8-49CB-A825-1D8E84CE984C}"/>
              </a:ext>
            </a:extLst>
          </p:cNvPr>
          <p:cNvGrpSpPr/>
          <p:nvPr/>
        </p:nvGrpSpPr>
        <p:grpSpPr>
          <a:xfrm>
            <a:off x="-499912" y="5244379"/>
            <a:ext cx="1923297" cy="725331"/>
            <a:chOff x="-525229" y="2739323"/>
            <a:chExt cx="1923297" cy="725331"/>
          </a:xfrm>
        </p:grpSpPr>
        <p:sp>
          <p:nvSpPr>
            <p:cNvPr id="125" name="Rectangle: Rounded Corners 85">
              <a:extLst>
                <a:ext uri="{FF2B5EF4-FFF2-40B4-BE49-F238E27FC236}">
                  <a16:creationId xmlns="" xmlns:a16="http://schemas.microsoft.com/office/drawing/2014/main" id="{32C4FBDF-9961-40C6-A3E7-DA037404A2FB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BD6F7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hlinkClick r:id="rId6" action="ppaction://hlinksldjump"/>
              <a:extLst>
                <a:ext uri="{FF2B5EF4-FFF2-40B4-BE49-F238E27FC236}">
                  <a16:creationId xmlns="" xmlns:a16="http://schemas.microsoft.com/office/drawing/2014/main" id="{E5F14BA6-B6A6-4A81-A8E1-939AB983C341}"/>
                </a:ext>
              </a:extLst>
            </p:cNvPr>
            <p:cNvSpPr txBox="1"/>
            <p:nvPr/>
          </p:nvSpPr>
          <p:spPr>
            <a:xfrm>
              <a:off x="-236544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Rancangan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Sementara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27" name="Rectangle: Rounded Corners 78">
            <a:hlinkClick r:id="rId7" action="ppaction://hlinksldjump"/>
            <a:extLst>
              <a:ext uri="{FF2B5EF4-FFF2-40B4-BE49-F238E27FC236}">
                <a16:creationId xmlns="" xmlns:a16="http://schemas.microsoft.com/office/drawing/2014/main" id="{895ADAC3-046A-45BD-82FC-D05EBC802142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128" name="Rectangle: Rounded Corners 79">
            <a:hlinkClick r:id="rId8" action="ppaction://hlinksldjump"/>
            <a:extLst>
              <a:ext uri="{FF2B5EF4-FFF2-40B4-BE49-F238E27FC236}">
                <a16:creationId xmlns="" xmlns:a16="http://schemas.microsoft.com/office/drawing/2014/main" id="{DBE703D5-2FEF-4E89-9ED8-AA053A8A3512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29" name="Rectangle: Rounded Corners 80">
            <a:hlinkClick r:id="rId9" action="ppaction://hlinksldjump"/>
            <a:extLst>
              <a:ext uri="{FF2B5EF4-FFF2-40B4-BE49-F238E27FC236}">
                <a16:creationId xmlns="" xmlns:a16="http://schemas.microsoft.com/office/drawing/2014/main" id="{5C8C5DF9-70ED-43CD-96EA-641D99992D8F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30" name="Rectangle: Rounded Corners 88">
            <a:hlinkClick r:id="rId2" action="ppaction://hlinksldjump"/>
            <a:extLst>
              <a:ext uri="{FF2B5EF4-FFF2-40B4-BE49-F238E27FC236}">
                <a16:creationId xmlns="" xmlns:a16="http://schemas.microsoft.com/office/drawing/2014/main" id="{70CCD4AF-9F7C-4DF0-B82C-91DE5A19A5D7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808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7" grpId="0" animBg="1"/>
      <p:bldP spid="1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708370" y="939431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B969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=""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=""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=""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=""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=""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=""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=""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ABC6345D-639E-4C2A-AAA7-F43F3F7F4DA7}"/>
              </a:ext>
            </a:extLst>
          </p:cNvPr>
          <p:cNvSpPr txBox="1"/>
          <p:nvPr/>
        </p:nvSpPr>
        <p:spPr>
          <a:xfrm>
            <a:off x="4008146" y="2622330"/>
            <a:ext cx="3469286" cy="369332"/>
          </a:xfrm>
          <a:prstGeom prst="rect">
            <a:avLst/>
          </a:prstGeom>
          <a:solidFill>
            <a:srgbClr val="44546A"/>
          </a:solidFill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 smtClean="0">
                <a:solidFill>
                  <a:srgbClr val="FEEE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Bahan</a:t>
            </a:r>
            <a:endParaRPr lang="en-US" dirty="0">
              <a:solidFill>
                <a:srgbClr val="FEEE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6E78D63F-B3EA-4435-A51F-71EECFAD1A55}"/>
              </a:ext>
            </a:extLst>
          </p:cNvPr>
          <p:cNvSpPr txBox="1"/>
          <p:nvPr/>
        </p:nvSpPr>
        <p:spPr>
          <a:xfrm>
            <a:off x="2617956" y="1618050"/>
            <a:ext cx="6785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EEE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Bahan</a:t>
            </a:r>
            <a:r>
              <a:rPr lang="en-US" sz="2400" b="1" dirty="0" smtClean="0">
                <a:solidFill>
                  <a:srgbClr val="FEEE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b="1" dirty="0" err="1" smtClean="0">
                <a:solidFill>
                  <a:srgbClr val="FEEE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Penelitian</a:t>
            </a:r>
            <a:endParaRPr lang="en-US" sz="2400" b="1" dirty="0">
              <a:solidFill>
                <a:srgbClr val="FEEE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9F205C8C-8211-402A-9E63-BA3665D766EC}"/>
              </a:ext>
            </a:extLst>
          </p:cNvPr>
          <p:cNvSpPr txBox="1"/>
          <p:nvPr/>
        </p:nvSpPr>
        <p:spPr>
          <a:xfrm>
            <a:off x="3649110" y="2976315"/>
            <a:ext cx="4211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Aft>
                <a:spcPts val="1600"/>
              </a:spcAft>
            </a:pPr>
            <a:r>
              <a:rPr lang="id-ID" dirty="0" smtClean="0">
                <a:solidFill>
                  <a:schemeClr val="bg1"/>
                </a:solidFill>
              </a:rPr>
              <a:t>Sampel yang digunakan dalam penelitian ini adalah kain batik yangdimanakainyangdigunakanberjumlah8daridaerahsulawesi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4" name="Picture 103" descr="canting-batik-tool-painting-indonesia-called-91648665-removebg-previe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94343" y="4153979"/>
            <a:ext cx="1642875" cy="1411227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8158E35B-3B61-4A7E-9CA3-59263A4AE110}"/>
              </a:ext>
            </a:extLst>
          </p:cNvPr>
          <p:cNvGrpSpPr/>
          <p:nvPr/>
        </p:nvGrpSpPr>
        <p:grpSpPr>
          <a:xfrm>
            <a:off x="-525551" y="1809727"/>
            <a:ext cx="1880840" cy="725331"/>
            <a:chOff x="-511538" y="1880722"/>
            <a:chExt cx="1880840" cy="725331"/>
          </a:xfrm>
        </p:grpSpPr>
        <p:sp>
          <p:nvSpPr>
            <p:cNvPr id="106" name="Rectangle: Rounded Corners 87">
              <a:extLst>
                <a:ext uri="{FF2B5EF4-FFF2-40B4-BE49-F238E27FC236}">
                  <a16:creationId xmlns="" xmlns:a16="http://schemas.microsoft.com/office/drawing/2014/main" id="{21070B03-CD05-495B-AC50-13235B0EDE15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AB4F5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TextBox 106">
              <a:hlinkClick r:id="rId3" action="ppaction://hlinksldjump"/>
              <a:extLst>
                <a:ext uri="{FF2B5EF4-FFF2-40B4-BE49-F238E27FC236}">
                  <a16:creationId xmlns="" xmlns:a16="http://schemas.microsoft.com/office/drawing/2014/main" id="{9F1DBAD9-9122-4F57-8B42-85039C8C2D9B}"/>
                </a:ext>
              </a:extLst>
            </p:cNvPr>
            <p:cNvSpPr txBox="1"/>
            <p:nvPr/>
          </p:nvSpPr>
          <p:spPr>
            <a:xfrm>
              <a:off x="-265310" y="2072325"/>
              <a:ext cx="163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Alat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="" xmlns:a16="http://schemas.microsoft.com/office/drawing/2014/main" id="{AD9FE9C8-A7E8-49CB-A825-1D8E84CE984C}"/>
              </a:ext>
            </a:extLst>
          </p:cNvPr>
          <p:cNvGrpSpPr/>
          <p:nvPr/>
        </p:nvGrpSpPr>
        <p:grpSpPr>
          <a:xfrm>
            <a:off x="-539242" y="2668328"/>
            <a:ext cx="1923297" cy="725331"/>
            <a:chOff x="-525229" y="2739323"/>
            <a:chExt cx="1923297" cy="725331"/>
          </a:xfrm>
        </p:grpSpPr>
        <p:sp>
          <p:nvSpPr>
            <p:cNvPr id="109" name="Rectangle: Rounded Corners 85">
              <a:extLst>
                <a:ext uri="{FF2B5EF4-FFF2-40B4-BE49-F238E27FC236}">
                  <a16:creationId xmlns="" xmlns:a16="http://schemas.microsoft.com/office/drawing/2014/main" id="{32C4FBDF-9961-40C6-A3E7-DA037404A2FB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BD6F7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hlinkClick r:id="rId4" action="ppaction://hlinksldjump"/>
              <a:extLst>
                <a:ext uri="{FF2B5EF4-FFF2-40B4-BE49-F238E27FC236}">
                  <a16:creationId xmlns="" xmlns:a16="http://schemas.microsoft.com/office/drawing/2014/main" id="{E5F14BA6-B6A6-4A81-A8E1-939AB983C341}"/>
                </a:ext>
              </a:extLst>
            </p:cNvPr>
            <p:cNvSpPr txBox="1"/>
            <p:nvPr/>
          </p:nvSpPr>
          <p:spPr>
            <a:xfrm>
              <a:off x="-236544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Bahan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Penelitian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="" xmlns:a16="http://schemas.microsoft.com/office/drawing/2014/main" id="{8158E35B-3B61-4A7E-9CA3-59263A4AE110}"/>
              </a:ext>
            </a:extLst>
          </p:cNvPr>
          <p:cNvGrpSpPr/>
          <p:nvPr/>
        </p:nvGrpSpPr>
        <p:grpSpPr>
          <a:xfrm>
            <a:off x="-505886" y="3540206"/>
            <a:ext cx="1895588" cy="725331"/>
            <a:chOff x="-511538" y="1880722"/>
            <a:chExt cx="1895588" cy="725331"/>
          </a:xfrm>
        </p:grpSpPr>
        <p:sp>
          <p:nvSpPr>
            <p:cNvPr id="112" name="Rectangle: Rounded Corners 87">
              <a:extLst>
                <a:ext uri="{FF2B5EF4-FFF2-40B4-BE49-F238E27FC236}">
                  <a16:creationId xmlns="" xmlns:a16="http://schemas.microsoft.com/office/drawing/2014/main" id="{21070B03-CD05-495B-AC50-13235B0EDE15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AB4F5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hlinkClick r:id="rId5" action="ppaction://hlinksldjump"/>
              <a:extLst>
                <a:ext uri="{FF2B5EF4-FFF2-40B4-BE49-F238E27FC236}">
                  <a16:creationId xmlns="" xmlns:a16="http://schemas.microsoft.com/office/drawing/2014/main" id="{9F1DBAD9-9122-4F57-8B42-85039C8C2D9B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Tempat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 /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waktu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="" xmlns:a16="http://schemas.microsoft.com/office/drawing/2014/main" id="{AD9FE9C8-A7E8-49CB-A825-1D8E84CE984C}"/>
              </a:ext>
            </a:extLst>
          </p:cNvPr>
          <p:cNvGrpSpPr/>
          <p:nvPr/>
        </p:nvGrpSpPr>
        <p:grpSpPr>
          <a:xfrm>
            <a:off x="-519577" y="4398807"/>
            <a:ext cx="1923297" cy="725331"/>
            <a:chOff x="-525229" y="2739323"/>
            <a:chExt cx="1923297" cy="725331"/>
          </a:xfrm>
        </p:grpSpPr>
        <p:sp>
          <p:nvSpPr>
            <p:cNvPr id="115" name="Rectangle: Rounded Corners 85">
              <a:extLst>
                <a:ext uri="{FF2B5EF4-FFF2-40B4-BE49-F238E27FC236}">
                  <a16:creationId xmlns="" xmlns:a16="http://schemas.microsoft.com/office/drawing/2014/main" id="{32C4FBDF-9961-40C6-A3E7-DA037404A2FB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BD6F7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hlinkClick r:id="rId6" action="ppaction://hlinksldjump"/>
              <a:extLst>
                <a:ext uri="{FF2B5EF4-FFF2-40B4-BE49-F238E27FC236}">
                  <a16:creationId xmlns="" xmlns:a16="http://schemas.microsoft.com/office/drawing/2014/main" id="{E5F14BA6-B6A6-4A81-A8E1-939AB983C341}"/>
                </a:ext>
              </a:extLst>
            </p:cNvPr>
            <p:cNvSpPr txBox="1"/>
            <p:nvPr/>
          </p:nvSpPr>
          <p:spPr>
            <a:xfrm>
              <a:off x="-236544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Kerangka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Sistem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="" xmlns:a16="http://schemas.microsoft.com/office/drawing/2014/main" id="{AD9FE9C8-A7E8-49CB-A825-1D8E84CE984C}"/>
              </a:ext>
            </a:extLst>
          </p:cNvPr>
          <p:cNvGrpSpPr/>
          <p:nvPr/>
        </p:nvGrpSpPr>
        <p:grpSpPr>
          <a:xfrm>
            <a:off x="-499912" y="5244379"/>
            <a:ext cx="1923297" cy="725331"/>
            <a:chOff x="-525229" y="2739323"/>
            <a:chExt cx="1923297" cy="725331"/>
          </a:xfrm>
        </p:grpSpPr>
        <p:sp>
          <p:nvSpPr>
            <p:cNvPr id="118" name="Rectangle: Rounded Corners 85">
              <a:extLst>
                <a:ext uri="{FF2B5EF4-FFF2-40B4-BE49-F238E27FC236}">
                  <a16:creationId xmlns="" xmlns:a16="http://schemas.microsoft.com/office/drawing/2014/main" id="{32C4FBDF-9961-40C6-A3E7-DA037404A2FB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BD6F7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hlinkClick r:id="rId7" action="ppaction://hlinksldjump"/>
              <a:extLst>
                <a:ext uri="{FF2B5EF4-FFF2-40B4-BE49-F238E27FC236}">
                  <a16:creationId xmlns="" xmlns:a16="http://schemas.microsoft.com/office/drawing/2014/main" id="{E5F14BA6-B6A6-4A81-A8E1-939AB983C341}"/>
                </a:ext>
              </a:extLst>
            </p:cNvPr>
            <p:cNvSpPr txBox="1"/>
            <p:nvPr/>
          </p:nvSpPr>
          <p:spPr>
            <a:xfrm>
              <a:off x="-236544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Rancangan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Sementara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20" name="Rectangle: Rounded Corners 78">
            <a:hlinkClick r:id="rId8" action="ppaction://hlinksldjump"/>
            <a:extLst>
              <a:ext uri="{FF2B5EF4-FFF2-40B4-BE49-F238E27FC236}">
                <a16:creationId xmlns="" xmlns:a16="http://schemas.microsoft.com/office/drawing/2014/main" id="{895ADAC3-046A-45BD-82FC-D05EBC802142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121" name="Rectangle: Rounded Corners 79">
            <a:hlinkClick r:id="rId9" action="ppaction://hlinksldjump"/>
            <a:extLst>
              <a:ext uri="{FF2B5EF4-FFF2-40B4-BE49-F238E27FC236}">
                <a16:creationId xmlns="" xmlns:a16="http://schemas.microsoft.com/office/drawing/2014/main" id="{DBE703D5-2FEF-4E89-9ED8-AA053A8A3512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43" name="Rectangle: Rounded Corners 80">
            <a:hlinkClick r:id="rId10" action="ppaction://hlinksldjump"/>
            <a:extLst>
              <a:ext uri="{FF2B5EF4-FFF2-40B4-BE49-F238E27FC236}">
                <a16:creationId xmlns="" xmlns:a16="http://schemas.microsoft.com/office/drawing/2014/main" id="{5C8C5DF9-70ED-43CD-96EA-641D99992D8F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50" name="Rectangle: Rounded Corners 88">
            <a:hlinkClick r:id="rId3" action="ppaction://hlinksldjump"/>
            <a:extLst>
              <a:ext uri="{FF2B5EF4-FFF2-40B4-BE49-F238E27FC236}">
                <a16:creationId xmlns="" xmlns:a16="http://schemas.microsoft.com/office/drawing/2014/main" id="{70CCD4AF-9F7C-4DF0-B82C-91DE5A19A5D7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272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6" grpId="0"/>
      <p:bldP spid="1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>
            <a:extLst>
              <a:ext uri="{FF2B5EF4-FFF2-40B4-BE49-F238E27FC236}">
                <a16:creationId xmlns=""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782111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B969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=""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=""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=""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=""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=""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1">
            <a:extLst>
              <a:ext uri="{FF2B5EF4-FFF2-40B4-BE49-F238E27FC236}">
                <a16:creationId xmlns=""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=""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=""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2" name="Picture 71" descr="sgsdgsdf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26" y="1540437"/>
            <a:ext cx="1409547" cy="1760181"/>
          </a:xfrm>
          <a:prstGeom prst="rect">
            <a:avLst/>
          </a:prstGeom>
        </p:spPr>
      </p:pic>
      <p:pic>
        <p:nvPicPr>
          <p:cNvPr id="73" name="Picture 72" descr="tempat penelitian.PNG"/>
          <p:cNvPicPr>
            <a:picLocks noChangeAspect="1"/>
          </p:cNvPicPr>
          <p:nvPr/>
        </p:nvPicPr>
        <p:blipFill>
          <a:blip r:embed="rId3"/>
          <a:srcRect l="22946" t="9131" r="8794" b="835"/>
          <a:stretch>
            <a:fillRect/>
          </a:stretch>
        </p:blipFill>
        <p:spPr>
          <a:xfrm>
            <a:off x="4114799" y="2286000"/>
            <a:ext cx="6990737" cy="348973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BC6345D-639E-4C2A-AAA7-F43F3F7F4DA7}"/>
              </a:ext>
            </a:extLst>
          </p:cNvPr>
          <p:cNvSpPr txBox="1"/>
          <p:nvPr/>
        </p:nvSpPr>
        <p:spPr>
          <a:xfrm>
            <a:off x="4096636" y="1560446"/>
            <a:ext cx="7038395" cy="369332"/>
          </a:xfrm>
          <a:prstGeom prst="rect">
            <a:avLst/>
          </a:prstGeom>
          <a:solidFill>
            <a:srgbClr val="44546A"/>
          </a:solidFill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solidFill>
                  <a:srgbClr val="FEEE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JADWAL PENELITIAN</a:t>
            </a:r>
            <a:endParaRPr lang="en-US" dirty="0">
              <a:solidFill>
                <a:srgbClr val="FEEE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489588" y="3878820"/>
            <a:ext cx="249247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06663" algn="l"/>
                <a:tab pos="3230563" algn="l"/>
                <a:tab pos="3822700" algn="l"/>
                <a:tab pos="4625975" algn="l"/>
                <a:tab pos="5130800" algn="l"/>
                <a:tab pos="5581650" algn="l"/>
              </a:tabLst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observasi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lapangan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peneliti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melakukan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pengambilan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sampel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-s</a:t>
            </a: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mpel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Dinas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Pariwisata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ABC6345D-639E-4C2A-AAA7-F43F3F7F4DA7}"/>
              </a:ext>
            </a:extLst>
          </p:cNvPr>
          <p:cNvSpPr txBox="1"/>
          <p:nvPr/>
        </p:nvSpPr>
        <p:spPr>
          <a:xfrm>
            <a:off x="1474839" y="3453154"/>
            <a:ext cx="2507226" cy="369332"/>
          </a:xfrm>
          <a:prstGeom prst="rect">
            <a:avLst/>
          </a:prstGeom>
          <a:solidFill>
            <a:srgbClr val="44546A"/>
          </a:solidFill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solidFill>
                  <a:srgbClr val="FEEE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TEMPAT PENELITIAN</a:t>
            </a:r>
            <a:endParaRPr lang="en-US" dirty="0">
              <a:solidFill>
                <a:srgbClr val="FEEE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8158E35B-3B61-4A7E-9CA3-59263A4AE110}"/>
              </a:ext>
            </a:extLst>
          </p:cNvPr>
          <p:cNvGrpSpPr/>
          <p:nvPr/>
        </p:nvGrpSpPr>
        <p:grpSpPr>
          <a:xfrm>
            <a:off x="-525551" y="1809727"/>
            <a:ext cx="1880840" cy="725331"/>
            <a:chOff x="-511538" y="1880722"/>
            <a:chExt cx="1880840" cy="725331"/>
          </a:xfrm>
        </p:grpSpPr>
        <p:sp>
          <p:nvSpPr>
            <p:cNvPr id="77" name="Rectangle: Rounded Corners 87">
              <a:extLst>
                <a:ext uri="{FF2B5EF4-FFF2-40B4-BE49-F238E27FC236}">
                  <a16:creationId xmlns="" xmlns:a16="http://schemas.microsoft.com/office/drawing/2014/main" id="{21070B03-CD05-495B-AC50-13235B0EDE15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AB4F5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hlinkClick r:id="rId4" action="ppaction://hlinksldjump"/>
              <a:extLst>
                <a:ext uri="{FF2B5EF4-FFF2-40B4-BE49-F238E27FC236}">
                  <a16:creationId xmlns="" xmlns:a16="http://schemas.microsoft.com/office/drawing/2014/main" id="{9F1DBAD9-9122-4F57-8B42-85039C8C2D9B}"/>
                </a:ext>
              </a:extLst>
            </p:cNvPr>
            <p:cNvSpPr txBox="1"/>
            <p:nvPr/>
          </p:nvSpPr>
          <p:spPr>
            <a:xfrm>
              <a:off x="-265310" y="2072325"/>
              <a:ext cx="163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Alat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="" xmlns:a16="http://schemas.microsoft.com/office/drawing/2014/main" id="{AD9FE9C8-A7E8-49CB-A825-1D8E84CE984C}"/>
              </a:ext>
            </a:extLst>
          </p:cNvPr>
          <p:cNvGrpSpPr/>
          <p:nvPr/>
        </p:nvGrpSpPr>
        <p:grpSpPr>
          <a:xfrm>
            <a:off x="-539242" y="2668328"/>
            <a:ext cx="1923297" cy="725331"/>
            <a:chOff x="-525229" y="2739323"/>
            <a:chExt cx="1923297" cy="725331"/>
          </a:xfrm>
        </p:grpSpPr>
        <p:sp>
          <p:nvSpPr>
            <p:cNvPr id="80" name="Rectangle: Rounded Corners 85">
              <a:extLst>
                <a:ext uri="{FF2B5EF4-FFF2-40B4-BE49-F238E27FC236}">
                  <a16:creationId xmlns="" xmlns:a16="http://schemas.microsoft.com/office/drawing/2014/main" id="{32C4FBDF-9961-40C6-A3E7-DA037404A2FB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BD6F7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hlinkClick r:id="rId5" action="ppaction://hlinksldjump"/>
              <a:extLst>
                <a:ext uri="{FF2B5EF4-FFF2-40B4-BE49-F238E27FC236}">
                  <a16:creationId xmlns="" xmlns:a16="http://schemas.microsoft.com/office/drawing/2014/main" id="{E5F14BA6-B6A6-4A81-A8E1-939AB983C341}"/>
                </a:ext>
              </a:extLst>
            </p:cNvPr>
            <p:cNvSpPr txBox="1"/>
            <p:nvPr/>
          </p:nvSpPr>
          <p:spPr>
            <a:xfrm>
              <a:off x="-236544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Bahan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Penelitian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8158E35B-3B61-4A7E-9CA3-59263A4AE110}"/>
              </a:ext>
            </a:extLst>
          </p:cNvPr>
          <p:cNvGrpSpPr/>
          <p:nvPr/>
        </p:nvGrpSpPr>
        <p:grpSpPr>
          <a:xfrm>
            <a:off x="-505886" y="3540206"/>
            <a:ext cx="1895588" cy="725331"/>
            <a:chOff x="-511538" y="1880722"/>
            <a:chExt cx="1895588" cy="725331"/>
          </a:xfrm>
        </p:grpSpPr>
        <p:sp>
          <p:nvSpPr>
            <p:cNvPr id="83" name="Rectangle: Rounded Corners 87">
              <a:extLst>
                <a:ext uri="{FF2B5EF4-FFF2-40B4-BE49-F238E27FC236}">
                  <a16:creationId xmlns="" xmlns:a16="http://schemas.microsoft.com/office/drawing/2014/main" id="{21070B03-CD05-495B-AC50-13235B0EDE15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AB4F5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hlinkClick r:id="rId6" action="ppaction://hlinksldjump"/>
              <a:extLst>
                <a:ext uri="{FF2B5EF4-FFF2-40B4-BE49-F238E27FC236}">
                  <a16:creationId xmlns="" xmlns:a16="http://schemas.microsoft.com/office/drawing/2014/main" id="{9F1DBAD9-9122-4F57-8B42-85039C8C2D9B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Tempat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 /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waktu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AD9FE9C8-A7E8-49CB-A825-1D8E84CE984C}"/>
              </a:ext>
            </a:extLst>
          </p:cNvPr>
          <p:cNvGrpSpPr/>
          <p:nvPr/>
        </p:nvGrpSpPr>
        <p:grpSpPr>
          <a:xfrm>
            <a:off x="-519577" y="4398807"/>
            <a:ext cx="1923297" cy="725331"/>
            <a:chOff x="-525229" y="2739323"/>
            <a:chExt cx="1923297" cy="725331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="" xmlns:a16="http://schemas.microsoft.com/office/drawing/2014/main" id="{32C4FBDF-9961-40C6-A3E7-DA037404A2FB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BD6F7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hlinkClick r:id="rId7" action="ppaction://hlinksldjump"/>
              <a:extLst>
                <a:ext uri="{FF2B5EF4-FFF2-40B4-BE49-F238E27FC236}">
                  <a16:creationId xmlns="" xmlns:a16="http://schemas.microsoft.com/office/drawing/2014/main" id="{E5F14BA6-B6A6-4A81-A8E1-939AB983C341}"/>
                </a:ext>
              </a:extLst>
            </p:cNvPr>
            <p:cNvSpPr txBox="1"/>
            <p:nvPr/>
          </p:nvSpPr>
          <p:spPr>
            <a:xfrm>
              <a:off x="-236544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Kerangka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Sistem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AD9FE9C8-A7E8-49CB-A825-1D8E84CE984C}"/>
              </a:ext>
            </a:extLst>
          </p:cNvPr>
          <p:cNvGrpSpPr/>
          <p:nvPr/>
        </p:nvGrpSpPr>
        <p:grpSpPr>
          <a:xfrm>
            <a:off x="-499912" y="5244379"/>
            <a:ext cx="1923297" cy="725331"/>
            <a:chOff x="-525229" y="2739323"/>
            <a:chExt cx="1923297" cy="725331"/>
          </a:xfrm>
        </p:grpSpPr>
        <p:sp>
          <p:nvSpPr>
            <p:cNvPr id="89" name="Rectangle: Rounded Corners 85">
              <a:extLst>
                <a:ext uri="{FF2B5EF4-FFF2-40B4-BE49-F238E27FC236}">
                  <a16:creationId xmlns="" xmlns:a16="http://schemas.microsoft.com/office/drawing/2014/main" id="{32C4FBDF-9961-40C6-A3E7-DA037404A2FB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BD6F71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E5F14BA6-B6A6-4A81-A8E1-939AB983C341}"/>
                </a:ext>
              </a:extLst>
            </p:cNvPr>
            <p:cNvSpPr txBox="1"/>
            <p:nvPr/>
          </p:nvSpPr>
          <p:spPr>
            <a:xfrm>
              <a:off x="-236544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Rancangan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Sementara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91" name="Rectangle: Rounded Corners 78">
            <a:hlinkClick r:id="rId9" action="ppaction://hlinksldjump"/>
            <a:extLst>
              <a:ext uri="{FF2B5EF4-FFF2-40B4-BE49-F238E27FC236}">
                <a16:creationId xmlns="" xmlns:a16="http://schemas.microsoft.com/office/drawing/2014/main" id="{895ADAC3-046A-45BD-82FC-D05EBC802142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94" name="Rectangle: Rounded Corners 79">
            <a:hlinkClick r:id="rId10" action="ppaction://hlinksldjump"/>
            <a:extLst>
              <a:ext uri="{FF2B5EF4-FFF2-40B4-BE49-F238E27FC236}">
                <a16:creationId xmlns="" xmlns:a16="http://schemas.microsoft.com/office/drawing/2014/main" id="{DBE703D5-2FEF-4E89-9ED8-AA053A8A3512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5" name="Rectangle: Rounded Corners 80">
            <a:hlinkClick r:id="rId11" action="ppaction://hlinksldjump"/>
            <a:extLst>
              <a:ext uri="{FF2B5EF4-FFF2-40B4-BE49-F238E27FC236}">
                <a16:creationId xmlns="" xmlns:a16="http://schemas.microsoft.com/office/drawing/2014/main" id="{5C8C5DF9-70ED-43CD-96EA-641D99992D8F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6" name="Rectangle: Rounded Corners 88">
            <a:hlinkClick r:id="rId4" action="ppaction://hlinksldjump"/>
            <a:extLst>
              <a:ext uri="{FF2B5EF4-FFF2-40B4-BE49-F238E27FC236}">
                <a16:creationId xmlns="" xmlns:a16="http://schemas.microsoft.com/office/drawing/2014/main" id="{70CCD4AF-9F7C-4DF0-B82C-91DE5A19A5D7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en-US" sz="1600" dirty="0">
                <a:solidFill>
                  <a:srgbClr val="EBCDA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272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</TotalTime>
  <Words>470</Words>
  <Application>Microsoft Office PowerPoint</Application>
  <PresentationFormat>Custom</PresentationFormat>
  <Paragraphs>148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Aharoni</vt:lpstr>
      <vt:lpstr>Arial Black</vt:lpstr>
      <vt:lpstr>Bahnschrift</vt:lpstr>
      <vt:lpstr>Wingdings</vt:lpstr>
      <vt:lpstr>Agency FB</vt:lpstr>
      <vt:lpstr>Times New Roman</vt:lpstr>
      <vt:lpstr>Calibri Light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Nanda</dc:creator>
  <cp:lastModifiedBy>ASLAM</cp:lastModifiedBy>
  <cp:revision>32</cp:revision>
  <dcterms:created xsi:type="dcterms:W3CDTF">2022-01-15T11:46:15Z</dcterms:created>
  <dcterms:modified xsi:type="dcterms:W3CDTF">2023-01-26T07:26:41Z</dcterms:modified>
</cp:coreProperties>
</file>