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E6C"/>
    <a:srgbClr val="B0A999"/>
    <a:srgbClr val="848586"/>
    <a:srgbClr val="C8CCBC"/>
    <a:srgbClr val="E9ECE4"/>
    <a:srgbClr val="7E8975"/>
    <a:srgbClr val="275165"/>
    <a:srgbClr val="006666"/>
    <a:srgbClr val="EFF1EB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993F-17E4-4F31-A302-F65A165E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6764F-99E8-4B3F-8B60-9B286DBD3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8DF5-2057-4D2B-B2A6-4DCD513F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0AF5-3953-44A2-A96F-87193CB5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72AB-3BEA-45C6-9D22-ED53B94A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F17F-4CBD-40CC-8AA3-DCDD2242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F9A13-38DA-40A3-BD78-FD8D05C4E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8709-ECF5-4B6F-AF2C-AFA63356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18E5-2768-473E-A774-E8C86C0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22E2-F568-4C05-B9AE-5D552343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7A563-55A5-43E9-818B-911EC404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DD924-B8D1-42FE-A3CB-AF1F5C2F6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9067-43B3-4D06-AF67-AC42DE63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4E9-929B-43C9-9E19-2162B550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F552-F0C9-4F20-8020-1902637B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008D-7437-44D6-BD93-CB862EE5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47C4-4BC5-4A59-AC05-F23F585D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C68A-07DE-4145-B4AE-18C88102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DDBF-7EC1-4217-BD25-2F594B02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7D75-DCCA-4E68-99CC-DE06F5C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835A-C1FA-443E-A6DF-F8DEC2DE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900D-F9DB-4151-B605-2B661103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B3BC-710B-4C4D-91AA-2455819A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8243-70E1-4E8D-A508-776EE35D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26C9-CFCA-4283-A80D-B7E99280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3E82-947E-435D-AAB6-C7340CEB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F951-D658-40FF-AC2E-A8A40A6E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9F664-13E3-4512-AB27-60512196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7A73-2985-4C75-A523-FD7F1F31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3A7DE-21F4-40C4-9DA2-70BEC022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7125-E2BD-49A2-94DA-0368BCBC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052D-9ADA-47DE-8CDD-D46B5740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8E4A-1AB3-43A7-9FDE-51607681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73AC-9565-4777-AC12-3C8B4DE2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10FB-C81D-4D03-A4E1-FEA423092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50A92-9C67-495F-8528-1FC6027CA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EB5A-DC4D-482F-A426-1CA65FD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90B85-6F53-4392-8AC1-DE689874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A557-66E0-47C5-BAC2-CAC7BA0C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F214-A8FA-48DF-BD45-70AD9CAC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AF204-772F-495B-B380-3BF53992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5EAFC-3BBD-4B8C-9F9B-4A0E4F0D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3BF39-65F1-49D0-AC44-49969F3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13A78-41D2-4916-8707-8712D7F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2F4DC-BF0C-4B4B-969D-68177450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D9041-2E0E-4095-BA4E-46A492BA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AE3A-42CF-4174-8FCB-564D7FEB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D0B7-0346-4E52-BCC0-A780DC48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7D4D-E474-4B9C-985E-3D997057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5279-C7CD-4DD6-BA7C-91D128D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2B40-93E3-4A84-8EF5-02B7227E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7FCB-019C-4212-BA6A-32A3AEF7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BF06-213E-449A-8449-09A62012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21A8-CAF9-4908-9928-E2ABCB631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6A14-6FBD-40B4-BCC3-D2C7C2B72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9888-40CB-4898-B68F-FC8340EE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39589-10E5-40DF-867B-7258AF3C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813FB-48D3-47B8-B884-EDC18560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8F1AE-7885-4911-B17F-CCD41DAE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5A9D-6BCA-43E6-8AD5-60E84A22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1FE1-9B30-4674-8E65-3A14FA1BD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A5B9-760F-42BF-89FF-3EC84C4155F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3D05-5ACB-4C2A-B4D0-6E53248FF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1A35-B109-4D52-8F83-CD2806055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3684-46D6-4408-87FF-CDF9F993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11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1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10" Type="http://schemas.openxmlformats.org/officeDocument/2006/relationships/image" Target="../media/image2.png"/><Relationship Id="rId4" Type="http://schemas.openxmlformats.org/officeDocument/2006/relationships/slide" Target="slide16.xml"/><Relationship Id="rId9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slide" Target="slide12.xml"/><Relationship Id="rId12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10.png"/><Relationship Id="rId5" Type="http://schemas.openxmlformats.org/officeDocument/2006/relationships/slide" Target="slide15.xml"/><Relationship Id="rId10" Type="http://schemas.openxmlformats.org/officeDocument/2006/relationships/image" Target="../media/image9.png"/><Relationship Id="rId4" Type="http://schemas.openxmlformats.org/officeDocument/2006/relationships/slide" Target="slide16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10" Type="http://schemas.openxmlformats.org/officeDocument/2006/relationships/image" Target="../media/image2.png"/><Relationship Id="rId4" Type="http://schemas.openxmlformats.org/officeDocument/2006/relationships/slide" Target="slide16.xml"/><Relationship Id="rId9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4.xml"/><Relationship Id="rId10" Type="http://schemas.openxmlformats.org/officeDocument/2006/relationships/image" Target="../media/image2.png"/><Relationship Id="rId4" Type="http://schemas.openxmlformats.org/officeDocument/2006/relationships/slide" Target="slide16.xml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4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image" Target="../media/image5.sv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10" Type="http://schemas.openxmlformats.org/officeDocument/2006/relationships/image" Target="../media/image2.png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10" Type="http://schemas.openxmlformats.org/officeDocument/2006/relationships/image" Target="../media/image2.png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10" Type="http://schemas.openxmlformats.org/officeDocument/2006/relationships/image" Target="../media/image2.png"/><Relationship Id="rId4" Type="http://schemas.openxmlformats.org/officeDocument/2006/relationships/slide" Target="slide11.xml"/><Relationship Id="rId9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524435" y="389964"/>
            <a:ext cx="11187954" cy="6158753"/>
          </a:xfrm>
          <a:prstGeom prst="roundRect">
            <a:avLst>
              <a:gd name="adj" fmla="val 6995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34A3A9-1D52-458A-AC10-98DDDB55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85" y="5595432"/>
            <a:ext cx="1420901" cy="1169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3C587-8D1C-42BE-A55D-CAE661D6DBDF}"/>
              </a:ext>
            </a:extLst>
          </p:cNvPr>
          <p:cNvSpPr txBox="1"/>
          <p:nvPr/>
        </p:nvSpPr>
        <p:spPr>
          <a:xfrm>
            <a:off x="2311879" y="1021012"/>
            <a:ext cx="7884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JUDUL PENELITIAN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AC72B8-68AC-4124-B2C8-FE11A65D4A8A}"/>
              </a:ext>
            </a:extLst>
          </p:cNvPr>
          <p:cNvSpPr/>
          <p:nvPr/>
        </p:nvSpPr>
        <p:spPr>
          <a:xfrm>
            <a:off x="5612034" y="2233124"/>
            <a:ext cx="1553451" cy="15637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2DE50-4E7D-498F-A607-0078DE74AF86}"/>
              </a:ext>
            </a:extLst>
          </p:cNvPr>
          <p:cNvSpPr txBox="1"/>
          <p:nvPr/>
        </p:nvSpPr>
        <p:spPr>
          <a:xfrm>
            <a:off x="4756344" y="4038201"/>
            <a:ext cx="36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Nama : ……………………………………….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Nim</a:t>
            </a:r>
            <a:r>
              <a:rPr lang="en-US" dirty="0">
                <a:latin typeface="Comic Sans MS" panose="030F0702030302020204" pitchFamily="66" charset="0"/>
              </a:rPr>
              <a:t>   : ………………………………………..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B5AB4-1E5A-4ACC-B190-745733AE93D5}"/>
              </a:ext>
            </a:extLst>
          </p:cNvPr>
          <p:cNvSpPr txBox="1"/>
          <p:nvPr/>
        </p:nvSpPr>
        <p:spPr>
          <a:xfrm>
            <a:off x="3705614" y="4819588"/>
            <a:ext cx="517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Dosen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Pembimbing</a:t>
            </a:r>
            <a:r>
              <a:rPr lang="en-US" dirty="0">
                <a:latin typeface="Comic Sans MS" panose="030F0702030302020204" pitchFamily="66" charset="0"/>
              </a:rPr>
              <a:t> : ………………………………………………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4FABA-6BA9-4772-9373-D6D550D178BB}"/>
              </a:ext>
            </a:extLst>
          </p:cNvPr>
          <p:cNvSpPr txBox="1"/>
          <p:nvPr/>
        </p:nvSpPr>
        <p:spPr>
          <a:xfrm>
            <a:off x="3856108" y="5352029"/>
            <a:ext cx="527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FAKULTAS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6D28D-9075-4498-AFE9-9387F585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75EB99-923C-43CF-B036-9D0F2C027C31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3048685 h 6858000"/>
              <a:gd name="connsiteX3" fmla="*/ 749784 w 793376"/>
              <a:gd name="connsiteY3" fmla="*/ 3053047 h 6858000"/>
              <a:gd name="connsiteX4" fmla="*/ 392778 w 793376"/>
              <a:gd name="connsiteY4" fmla="*/ 3487785 h 6858000"/>
              <a:gd name="connsiteX5" fmla="*/ 749784 w 793376"/>
              <a:gd name="connsiteY5" fmla="*/ 3922524 h 6858000"/>
              <a:gd name="connsiteX6" fmla="*/ 793376 w 793376"/>
              <a:gd name="connsiteY6" fmla="*/ 3926885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3048685"/>
                </a:lnTo>
                <a:lnTo>
                  <a:pt x="749784" y="3053047"/>
                </a:lnTo>
                <a:cubicBezTo>
                  <a:pt x="546041" y="3094425"/>
                  <a:pt x="392778" y="3273341"/>
                  <a:pt x="392778" y="3487785"/>
                </a:cubicBezTo>
                <a:cubicBezTo>
                  <a:pt x="392778" y="3702229"/>
                  <a:pt x="546041" y="3881145"/>
                  <a:pt x="749784" y="3922524"/>
                </a:cubicBezTo>
                <a:lnTo>
                  <a:pt x="793376" y="3926885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CC91FEBB-74C1-4EED-A735-A310E0D5F636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E6C44E-69A0-4B05-B7B2-5D643029C5CB}"/>
              </a:ext>
            </a:extLst>
          </p:cNvPr>
          <p:cNvSpPr/>
          <p:nvPr/>
        </p:nvSpPr>
        <p:spPr>
          <a:xfrm>
            <a:off x="489722" y="3116268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HIPOTESIS PENELITIAN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3FC472E8-C1F6-4CF8-8F34-A1235757C731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D5136-4B3D-4A3E-820F-9EF646A81EF9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Hipotesis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hlinkClick r:id="rId5" action="ppaction://hlinksldjump"/>
            <a:extLst>
              <a:ext uri="{FF2B5EF4-FFF2-40B4-BE49-F238E27FC236}">
                <a16:creationId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Pikir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37287FED-EF68-4CAE-89C4-65FC296B7312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Terdahulu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A7336044-B58E-47D2-9E0D-789E1F1F18CA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Landasan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Teori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3E4E28-7723-4FFB-8262-0B08B490FB1E}"/>
              </a:ext>
            </a:extLst>
          </p:cNvPr>
          <p:cNvCxnSpPr>
            <a:cxnSpLocks/>
          </p:cNvCxnSpPr>
          <p:nvPr/>
        </p:nvCxnSpPr>
        <p:spPr>
          <a:xfrm>
            <a:off x="5015753" y="2420471"/>
            <a:ext cx="0" cy="3711388"/>
          </a:xfrm>
          <a:prstGeom prst="line">
            <a:avLst/>
          </a:prstGeom>
          <a:ln w="5715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6E182-A3E3-4E7B-948F-99ADC285C03B}"/>
              </a:ext>
            </a:extLst>
          </p:cNvPr>
          <p:cNvCxnSpPr>
            <a:cxnSpLocks/>
          </p:cNvCxnSpPr>
          <p:nvPr/>
        </p:nvCxnSpPr>
        <p:spPr>
          <a:xfrm>
            <a:off x="8476129" y="2420471"/>
            <a:ext cx="0" cy="3711388"/>
          </a:xfrm>
          <a:prstGeom prst="line">
            <a:avLst/>
          </a:prstGeom>
          <a:ln w="57150">
            <a:solidFill>
              <a:srgbClr val="8485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4D9684-BE0A-46FA-B5F6-7D2F0B413639}"/>
              </a:ext>
            </a:extLst>
          </p:cNvPr>
          <p:cNvSpPr txBox="1"/>
          <p:nvPr/>
        </p:nvSpPr>
        <p:spPr>
          <a:xfrm>
            <a:off x="1874200" y="2439651"/>
            <a:ext cx="294547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altLang="id-ID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CDC6A-DF90-48A2-B109-1FB224AB757E}"/>
              </a:ext>
            </a:extLst>
          </p:cNvPr>
          <p:cNvSpPr txBox="1"/>
          <p:nvPr/>
        </p:nvSpPr>
        <p:spPr>
          <a:xfrm>
            <a:off x="5292228" y="2439651"/>
            <a:ext cx="294547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altLang="id-ID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3B4B8-5E63-4268-A8DB-3B1FB465039E}"/>
              </a:ext>
            </a:extLst>
          </p:cNvPr>
          <p:cNvSpPr txBox="1"/>
          <p:nvPr/>
        </p:nvSpPr>
        <p:spPr>
          <a:xfrm>
            <a:off x="8735821" y="2439651"/>
            <a:ext cx="294547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altLang="id-ID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42D03B-17F7-44E4-B3D3-0467B2D2B9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7885" y="5595432"/>
            <a:ext cx="1420901" cy="11696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00CE24-7820-4857-96EE-A3B39C7ED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75EB99-923C-43CF-B036-9D0F2C027C31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3048685 h 6858000"/>
              <a:gd name="connsiteX3" fmla="*/ 749784 w 793376"/>
              <a:gd name="connsiteY3" fmla="*/ 3053047 h 6858000"/>
              <a:gd name="connsiteX4" fmla="*/ 392778 w 793376"/>
              <a:gd name="connsiteY4" fmla="*/ 3487785 h 6858000"/>
              <a:gd name="connsiteX5" fmla="*/ 749784 w 793376"/>
              <a:gd name="connsiteY5" fmla="*/ 3922524 h 6858000"/>
              <a:gd name="connsiteX6" fmla="*/ 793376 w 793376"/>
              <a:gd name="connsiteY6" fmla="*/ 3926885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3048685"/>
                </a:lnTo>
                <a:lnTo>
                  <a:pt x="749784" y="3053047"/>
                </a:lnTo>
                <a:cubicBezTo>
                  <a:pt x="546041" y="3094425"/>
                  <a:pt x="392778" y="3273341"/>
                  <a:pt x="392778" y="3487785"/>
                </a:cubicBezTo>
                <a:cubicBezTo>
                  <a:pt x="392778" y="3702229"/>
                  <a:pt x="546041" y="3881145"/>
                  <a:pt x="749784" y="3922524"/>
                </a:cubicBezTo>
                <a:lnTo>
                  <a:pt x="793376" y="3926885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CC91FEBB-74C1-4EED-A735-A310E0D5F636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E6C44E-69A0-4B05-B7B2-5D643029C5CB}"/>
              </a:ext>
            </a:extLst>
          </p:cNvPr>
          <p:cNvSpPr/>
          <p:nvPr/>
        </p:nvSpPr>
        <p:spPr>
          <a:xfrm>
            <a:off x="489722" y="3116268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TEXT HERE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C472E8-C1F6-4CF8-8F34-A1235757C731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156D5136-4B3D-4A3E-820F-9EF646A81EF9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Hipotesis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hlinkClick r:id="rId5" action="ppaction://hlinksldjump"/>
            <a:extLst>
              <a:ext uri="{FF2B5EF4-FFF2-40B4-BE49-F238E27FC236}">
                <a16:creationId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Pikir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37287FED-EF68-4CAE-89C4-65FC296B7312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Terdahulu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A7336044-B58E-47D2-9E0D-789E1F1F18CA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Landasan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Teori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90D6D-3310-44F8-8EB6-0C07897D49E6}"/>
              </a:ext>
            </a:extLst>
          </p:cNvPr>
          <p:cNvSpPr txBox="1"/>
          <p:nvPr/>
        </p:nvSpPr>
        <p:spPr>
          <a:xfrm>
            <a:off x="2241463" y="2440840"/>
            <a:ext cx="893723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B0AE92-26B8-4086-A341-6E7B62EDD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F628A2-20B4-432C-975C-85D3F68FE530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JENIS PENELITIAN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554F5C59-B650-48D2-854D-5EFD22454D86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Model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894B6D5E-4B1A-455D-849A-695AE4594F1E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Metode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99539389-75D1-4855-A78C-77F2B01F28C7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Hasil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7" action="ppaction://hlinksldjump"/>
            <a:extLst>
              <a:ext uri="{FF2B5EF4-FFF2-40B4-BE49-F238E27FC236}">
                <a16:creationId xmlns:a16="http://schemas.microsoft.com/office/drawing/2014/main" id="{2CA8ABEC-7ECC-4030-8D28-2FE3C00852AA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Tahapan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Analisis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9B87E5-B15D-45B4-B240-CACC791F16A5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Jenis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575957-0AFE-4B92-B95E-63704498E048}"/>
              </a:ext>
            </a:extLst>
          </p:cNvPr>
          <p:cNvSpPr/>
          <p:nvPr/>
        </p:nvSpPr>
        <p:spPr>
          <a:xfrm>
            <a:off x="2209806" y="2147063"/>
            <a:ext cx="9193300" cy="40385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94866B3-282A-4BE7-AD60-AE97FDDFA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565371" y="5043695"/>
            <a:ext cx="1375617" cy="1478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DE0DDE-A7B1-4219-A5AD-D942907271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F628A2-20B4-432C-975C-85D3F68FE530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TAHAPAN ANALISIS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554F5C59-B650-48D2-854D-5EFD22454D86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Model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894B6D5E-4B1A-455D-849A-695AE4594F1E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Metode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99539389-75D1-4855-A78C-77F2B01F28C7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Hasil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A8ABEC-7ECC-4030-8D28-2FE3C00852AA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Tahapan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Analisis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759B87E5-B15D-45B4-B240-CACC791F16A5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Jenis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BB104-7C4D-43BD-89AB-08420C3F9D1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40" y="2067612"/>
            <a:ext cx="1435118" cy="1702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3BFD4-558F-4BDB-AB8A-82E373BB7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17" y="2081059"/>
            <a:ext cx="1435118" cy="1702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0E54E-F86D-4C57-9ECC-1D74F1F51C8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94" y="2081059"/>
            <a:ext cx="1435118" cy="1702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9D644-CD4C-4783-B10C-25A234F557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671" y="2067612"/>
            <a:ext cx="1435118" cy="17022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239A57-255C-41CC-906B-912F4E698FC0}"/>
              </a:ext>
            </a:extLst>
          </p:cNvPr>
          <p:cNvSpPr txBox="1"/>
          <p:nvPr/>
        </p:nvSpPr>
        <p:spPr>
          <a:xfrm>
            <a:off x="2193785" y="4708403"/>
            <a:ext cx="22542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7E04D159-2B5D-4036-9D73-9C9F44E752F8}"/>
              </a:ext>
            </a:extLst>
          </p:cNvPr>
          <p:cNvSpPr/>
          <p:nvPr/>
        </p:nvSpPr>
        <p:spPr>
          <a:xfrm>
            <a:off x="2209806" y="3998664"/>
            <a:ext cx="2238208" cy="461665"/>
          </a:xfrm>
          <a:prstGeom prst="chevron">
            <a:avLst/>
          </a:prstGeom>
          <a:solidFill>
            <a:srgbClr val="747E6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Baar Sophia" panose="000004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aar Sophia" panose="00000400000000000000" pitchFamily="2" charset="0"/>
              </a:rPr>
              <a:t>Text Here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ADE7061F-A96B-4D4E-9EF2-384B8F9F6DA2}"/>
              </a:ext>
            </a:extLst>
          </p:cNvPr>
          <p:cNvSpPr/>
          <p:nvPr/>
        </p:nvSpPr>
        <p:spPr>
          <a:xfrm>
            <a:off x="4572259" y="3998664"/>
            <a:ext cx="2238208" cy="461665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Baar Sophia" panose="00000400000000000000" pitchFamily="2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Baar Sophia" panose="00000400000000000000" pitchFamily="2" charset="0"/>
              </a:rPr>
              <a:t>Text Here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CC93AFA7-9241-42D1-9D7A-DAE117A541F4}"/>
              </a:ext>
            </a:extLst>
          </p:cNvPr>
          <p:cNvSpPr/>
          <p:nvPr/>
        </p:nvSpPr>
        <p:spPr>
          <a:xfrm>
            <a:off x="6934712" y="3998663"/>
            <a:ext cx="2238208" cy="461665"/>
          </a:xfrm>
          <a:prstGeom prst="chevron">
            <a:avLst/>
          </a:prstGeom>
          <a:solidFill>
            <a:srgbClr val="747E6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Baar Sophia" panose="000004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aar Sophia" panose="00000400000000000000" pitchFamily="2" charset="0"/>
              </a:rPr>
              <a:t>Text Here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110E669-6990-405E-8E83-3D58F70C512E}"/>
              </a:ext>
            </a:extLst>
          </p:cNvPr>
          <p:cNvSpPr/>
          <p:nvPr/>
        </p:nvSpPr>
        <p:spPr>
          <a:xfrm>
            <a:off x="9297164" y="3998663"/>
            <a:ext cx="2238208" cy="461665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Baar Sophia" panose="00000400000000000000" pitchFamily="2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Baar Sophia" panose="00000400000000000000" pitchFamily="2" charset="0"/>
              </a:rPr>
              <a:t>Text Here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D0688E-2599-4615-9226-B1DCECE715AA}"/>
              </a:ext>
            </a:extLst>
          </p:cNvPr>
          <p:cNvSpPr txBox="1"/>
          <p:nvPr/>
        </p:nvSpPr>
        <p:spPr>
          <a:xfrm>
            <a:off x="4556238" y="4730228"/>
            <a:ext cx="22542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AC0AC-D48F-4E52-8122-8B4AF7723159}"/>
              </a:ext>
            </a:extLst>
          </p:cNvPr>
          <p:cNvSpPr txBox="1"/>
          <p:nvPr/>
        </p:nvSpPr>
        <p:spPr>
          <a:xfrm>
            <a:off x="6918691" y="4790388"/>
            <a:ext cx="22542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120486-D206-4AC2-A43F-7596071B40A1}"/>
              </a:ext>
            </a:extLst>
          </p:cNvPr>
          <p:cNvSpPr txBox="1"/>
          <p:nvPr/>
        </p:nvSpPr>
        <p:spPr>
          <a:xfrm>
            <a:off x="9368998" y="4790388"/>
            <a:ext cx="22542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79BE55F-3C36-442A-A4E3-8D07DC0B18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F628A2-20B4-432C-975C-85D3F68FE530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HASIL PENELITIAN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554F5C59-B650-48D2-854D-5EFD22454D86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Model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894B6D5E-4B1A-455D-849A-695AE4594F1E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Metode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539389-75D1-4855-A78C-77F2B01F28C7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Hasil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2CA8ABEC-7ECC-4030-8D28-2FE3C00852AA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Tahapan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Analisis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759B87E5-B15D-45B4-B240-CACC791F16A5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Jenis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878BDE-0FBA-4CCF-9397-B53EB79153B6}"/>
              </a:ext>
            </a:extLst>
          </p:cNvPr>
          <p:cNvSpPr/>
          <p:nvPr/>
        </p:nvSpPr>
        <p:spPr>
          <a:xfrm>
            <a:off x="2111188" y="1882589"/>
            <a:ext cx="9426388" cy="4397188"/>
          </a:xfrm>
          <a:prstGeom prst="roundRect">
            <a:avLst/>
          </a:prstGeom>
          <a:solidFill>
            <a:srgbClr val="7E897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id-ID" sz="1400" dirty="0">
              <a:solidFill>
                <a:schemeClr val="tx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sz="1400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284F27-D5F6-4032-A5AF-D48C758BE1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565371" y="5043695"/>
            <a:ext cx="1375617" cy="1478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D4F26-F467-45D2-BE64-595BFACAF3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F628A2-20B4-432C-975C-85D3F68FE530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METODE PENELITIAN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554F5C59-B650-48D2-854D-5EFD22454D86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Model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4B6D5E-4B1A-455D-849A-695AE4594F1E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Metode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hlinkClick r:id="rId5" action="ppaction://hlinksldjump"/>
            <a:extLst>
              <a:ext uri="{FF2B5EF4-FFF2-40B4-BE49-F238E27FC236}">
                <a16:creationId xmlns:a16="http://schemas.microsoft.com/office/drawing/2014/main" id="{99539389-75D1-4855-A78C-77F2B01F28C7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Hasil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2CA8ABEC-7ECC-4030-8D28-2FE3C00852AA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Tahapan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Analisis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759B87E5-B15D-45B4-B240-CACC791F16A5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Jenis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494427-5E78-47AF-A62C-5BBE91854692}"/>
              </a:ext>
            </a:extLst>
          </p:cNvPr>
          <p:cNvSpPr/>
          <p:nvPr/>
        </p:nvSpPr>
        <p:spPr>
          <a:xfrm>
            <a:off x="2143717" y="2410298"/>
            <a:ext cx="3985904" cy="139849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Add your text here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57D173-8A2E-4A51-BB85-7B30F81F32BE}"/>
              </a:ext>
            </a:extLst>
          </p:cNvPr>
          <p:cNvSpPr/>
          <p:nvPr/>
        </p:nvSpPr>
        <p:spPr>
          <a:xfrm>
            <a:off x="2143717" y="4454249"/>
            <a:ext cx="3985904" cy="1398496"/>
          </a:xfrm>
          <a:prstGeom prst="roundRect">
            <a:avLst>
              <a:gd name="adj" fmla="val 50000"/>
            </a:avLst>
          </a:prstGeom>
          <a:solidFill>
            <a:srgbClr val="C8CCB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Add your text here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36ADD3-7622-4357-8B30-5044CA4DCF40}"/>
              </a:ext>
            </a:extLst>
          </p:cNvPr>
          <p:cNvSpPr/>
          <p:nvPr/>
        </p:nvSpPr>
        <p:spPr>
          <a:xfrm>
            <a:off x="7365658" y="2410298"/>
            <a:ext cx="3985904" cy="1398496"/>
          </a:xfrm>
          <a:prstGeom prst="roundRect">
            <a:avLst>
              <a:gd name="adj" fmla="val 50000"/>
            </a:avLst>
          </a:prstGeom>
          <a:solidFill>
            <a:srgbClr val="84858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Add your text here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FCA97C-4AF2-4B5E-BD6C-E42D4720B1BC}"/>
              </a:ext>
            </a:extLst>
          </p:cNvPr>
          <p:cNvSpPr/>
          <p:nvPr/>
        </p:nvSpPr>
        <p:spPr>
          <a:xfrm>
            <a:off x="7365658" y="4454249"/>
            <a:ext cx="3985904" cy="1398496"/>
          </a:xfrm>
          <a:prstGeom prst="roundRect">
            <a:avLst>
              <a:gd name="adj" fmla="val 50000"/>
            </a:avLst>
          </a:prstGeom>
          <a:solidFill>
            <a:srgbClr val="2751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Add your text here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325290C-8627-499C-9A4D-671E61185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0654943" y="5690213"/>
            <a:ext cx="1393238" cy="116778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6E5CA08-0440-4DAE-9FD7-57ECFC4BC2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F628A2-20B4-432C-975C-85D3F68FE530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MODEL PENELITIAN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4F5C59-B650-48D2-854D-5EFD22454D86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Model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894B6D5E-4B1A-455D-849A-695AE4594F1E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Metode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hlinkClick r:id="rId5" action="ppaction://hlinksldjump"/>
            <a:extLst>
              <a:ext uri="{FF2B5EF4-FFF2-40B4-BE49-F238E27FC236}">
                <a16:creationId xmlns:a16="http://schemas.microsoft.com/office/drawing/2014/main" id="{99539389-75D1-4855-A78C-77F2B01F28C7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Hasil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2CA8ABEC-7ECC-4030-8D28-2FE3C00852AA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Tahapan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Analisis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759B87E5-B15D-45B4-B240-CACC791F16A5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Jenis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C1C9E7-E713-4788-85FC-A96C011CE47E}"/>
              </a:ext>
            </a:extLst>
          </p:cNvPr>
          <p:cNvSpPr/>
          <p:nvPr/>
        </p:nvSpPr>
        <p:spPr>
          <a:xfrm>
            <a:off x="2538113" y="2091235"/>
            <a:ext cx="4800600" cy="4033683"/>
          </a:xfrm>
          <a:prstGeom prst="roundRect">
            <a:avLst/>
          </a:prstGeom>
          <a:solidFill>
            <a:srgbClr val="E9ECE4"/>
          </a:solidFill>
          <a:ln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746872-9CEB-4407-A0D0-EB4AE6D3226D}"/>
              </a:ext>
            </a:extLst>
          </p:cNvPr>
          <p:cNvSpPr/>
          <p:nvPr/>
        </p:nvSpPr>
        <p:spPr>
          <a:xfrm>
            <a:off x="2362202" y="2234116"/>
            <a:ext cx="4800600" cy="40366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sz="1400" dirty="0">
              <a:solidFill>
                <a:schemeClr val="tx1"/>
              </a:solidFill>
              <a:latin typeface="Baar Sophia" panose="00000400000000000000" pitchFamily="2" charset="0"/>
            </a:endParaRPr>
          </a:p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D17428-570A-4C75-B742-B09001AA0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524435" y="389964"/>
            <a:ext cx="11187954" cy="6158753"/>
          </a:xfrm>
          <a:prstGeom prst="roundRect">
            <a:avLst>
              <a:gd name="adj" fmla="val 6995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34A3A9-1D52-458A-AC10-98DDDB55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85" y="5595432"/>
            <a:ext cx="1420901" cy="1169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3C587-8D1C-42BE-A55D-CAE661D6DBDF}"/>
              </a:ext>
            </a:extLst>
          </p:cNvPr>
          <p:cNvSpPr txBox="1"/>
          <p:nvPr/>
        </p:nvSpPr>
        <p:spPr>
          <a:xfrm>
            <a:off x="2176140" y="2601839"/>
            <a:ext cx="7884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299E4-7B2D-4B51-A56A-3E498915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LATAR BELAKANG</a:t>
            </a:r>
          </a:p>
        </p:txBody>
      </p:sp>
      <p:sp>
        <p:nvSpPr>
          <p:cNvPr id="21" name="Rectangle: Rounded Corners 20">
            <a:hlinkClick r:id="rId2" action="ppaction://hlinksldjump"/>
            <a:extLst>
              <a:ext uri="{FF2B5EF4-FFF2-40B4-BE49-F238E27FC236}">
                <a16:creationId xmlns:a16="http://schemas.microsoft.com/office/drawing/2014/main" id="{BEDE5E74-928F-4F79-95B1-E4C08EFB82CF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Batasan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2" name="Rectangle: Rounded Corners 21">
            <a:hlinkClick r:id="rId3" action="ppaction://hlinksldjump"/>
            <a:extLst>
              <a:ext uri="{FF2B5EF4-FFF2-40B4-BE49-F238E27FC236}">
                <a16:creationId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3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Tujuan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Rectangle: Rounded Corners 23">
            <a:hlinkClick r:id="rId5" action="ppaction://hlinksldjump"/>
            <a:extLst>
              <a:ext uri="{FF2B5EF4-FFF2-40B4-BE49-F238E27FC236}">
                <a16:creationId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E03E6-1D51-4908-8728-33E10821C5ED}"/>
              </a:ext>
            </a:extLst>
          </p:cNvPr>
          <p:cNvSpPr/>
          <p:nvPr/>
        </p:nvSpPr>
        <p:spPr>
          <a:xfrm>
            <a:off x="7075396" y="2046192"/>
            <a:ext cx="4410636" cy="1097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913FF-1933-42BE-87F1-983A75F0CB22}"/>
              </a:ext>
            </a:extLst>
          </p:cNvPr>
          <p:cNvSpPr/>
          <p:nvPr/>
        </p:nvSpPr>
        <p:spPr>
          <a:xfrm>
            <a:off x="7075396" y="3463007"/>
            <a:ext cx="4410636" cy="1084955"/>
          </a:xfrm>
          <a:prstGeom prst="rect">
            <a:avLst/>
          </a:prstGeom>
          <a:solidFill>
            <a:srgbClr val="DEE5D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3F8069-BC4B-4E0B-A1BF-2E0CBEB3A609}"/>
              </a:ext>
            </a:extLst>
          </p:cNvPr>
          <p:cNvSpPr/>
          <p:nvPr/>
        </p:nvSpPr>
        <p:spPr>
          <a:xfrm>
            <a:off x="7075396" y="4867496"/>
            <a:ext cx="4410636" cy="1084955"/>
          </a:xfrm>
          <a:prstGeom prst="rect">
            <a:avLst/>
          </a:prstGeom>
          <a:solidFill>
            <a:srgbClr val="B0A99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D31B7A-D4E0-4B65-BA1F-E30AAA67D29F}"/>
              </a:ext>
            </a:extLst>
          </p:cNvPr>
          <p:cNvCxnSpPr>
            <a:cxnSpLocks/>
          </p:cNvCxnSpPr>
          <p:nvPr/>
        </p:nvCxnSpPr>
        <p:spPr>
          <a:xfrm flipV="1">
            <a:off x="5620871" y="2944906"/>
            <a:ext cx="1213601" cy="1048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46E4DA-42EE-43DD-8BB9-C702A2405EA2}"/>
              </a:ext>
            </a:extLst>
          </p:cNvPr>
          <p:cNvCxnSpPr>
            <a:cxnSpLocks/>
          </p:cNvCxnSpPr>
          <p:nvPr/>
        </p:nvCxnSpPr>
        <p:spPr>
          <a:xfrm>
            <a:off x="5620871" y="4002741"/>
            <a:ext cx="1213601" cy="1050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A8B8C5-BD34-422D-B613-F3B9CA12884A}"/>
              </a:ext>
            </a:extLst>
          </p:cNvPr>
          <p:cNvCxnSpPr>
            <a:cxnSpLocks/>
          </p:cNvCxnSpPr>
          <p:nvPr/>
        </p:nvCxnSpPr>
        <p:spPr>
          <a:xfrm>
            <a:off x="5620871" y="3998258"/>
            <a:ext cx="1346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FE899B-B1A9-4D87-8BD7-30498A6A7325}"/>
              </a:ext>
            </a:extLst>
          </p:cNvPr>
          <p:cNvSpPr txBox="1"/>
          <p:nvPr/>
        </p:nvSpPr>
        <p:spPr>
          <a:xfrm>
            <a:off x="2142513" y="2705043"/>
            <a:ext cx="338199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F126725-A060-4538-ADFE-C17494EF9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848" y="5523508"/>
            <a:ext cx="1275151" cy="1252213"/>
          </a:xfrm>
          <a:prstGeom prst="rect">
            <a:avLst/>
          </a:prstGeom>
        </p:spPr>
      </p:pic>
      <p:sp>
        <p:nvSpPr>
          <p:cNvPr id="31" name="TextBox 30">
            <a:hlinkClick r:id="rId7" action="ppaction://hlinksldjump"/>
            <a:extLst>
              <a:ext uri="{FF2B5EF4-FFF2-40B4-BE49-F238E27FC236}">
                <a16:creationId xmlns:a16="http://schemas.microsoft.com/office/drawing/2014/main" id="{8634ADA7-6600-4930-8F50-20FA9FEB5ABB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32" name="TextBox 31">
            <a:hlinkClick r:id="rId8" action="ppaction://hlinksldjump"/>
            <a:extLst>
              <a:ext uri="{FF2B5EF4-FFF2-40B4-BE49-F238E27FC236}">
                <a16:creationId xmlns:a16="http://schemas.microsoft.com/office/drawing/2014/main" id="{693D2822-4287-49FC-AF9F-B05CB3B71B23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6BD3C3D-CDBD-4565-B21C-6F6D542394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RUMUSAN MASALAH</a:t>
            </a:r>
          </a:p>
        </p:txBody>
      </p:sp>
      <p:sp>
        <p:nvSpPr>
          <p:cNvPr id="21" name="Rectangle: Rounded Corners 20">
            <a:hlinkClick r:id="rId2" action="ppaction://hlinksldjump"/>
            <a:extLst>
              <a:ext uri="{FF2B5EF4-FFF2-40B4-BE49-F238E27FC236}">
                <a16:creationId xmlns:a16="http://schemas.microsoft.com/office/drawing/2014/main" id="{BEDE5E74-928F-4F79-95B1-E4C08EFB82CF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Batasan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2" name="Rectangle: Rounded Corners 21">
            <a:hlinkClick r:id="rId3" action="ppaction://hlinksldjump"/>
            <a:extLst>
              <a:ext uri="{FF2B5EF4-FFF2-40B4-BE49-F238E27FC236}">
                <a16:creationId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3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Tujuan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9992B8-4E57-4F48-BA69-BB752C333F52}"/>
              </a:ext>
            </a:extLst>
          </p:cNvPr>
          <p:cNvCxnSpPr>
            <a:cxnSpLocks/>
          </p:cNvCxnSpPr>
          <p:nvPr/>
        </p:nvCxnSpPr>
        <p:spPr>
          <a:xfrm rot="10800000">
            <a:off x="3561291" y="2526092"/>
            <a:ext cx="1535151" cy="902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1889C68-2D54-441C-9A0D-7F1A0E566EC3}"/>
              </a:ext>
            </a:extLst>
          </p:cNvPr>
          <p:cNvSpPr/>
          <p:nvPr/>
        </p:nvSpPr>
        <p:spPr>
          <a:xfrm>
            <a:off x="4679666" y="3055776"/>
            <a:ext cx="671669" cy="671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1</a:t>
            </a:r>
            <a:endParaRPr lang="ko-KR" altLang="en-US" sz="27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6E3ACF1-A81A-4D8C-B8BD-E2E078CB2C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71632" y="4898646"/>
            <a:ext cx="1498399" cy="8208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822EBCB-6C08-41F5-8C1F-580201055505}"/>
              </a:ext>
            </a:extLst>
          </p:cNvPr>
          <p:cNvSpPr/>
          <p:nvPr/>
        </p:nvSpPr>
        <p:spPr>
          <a:xfrm>
            <a:off x="4679666" y="4634438"/>
            <a:ext cx="671669" cy="671669"/>
          </a:xfrm>
          <a:prstGeom prst="ellipse">
            <a:avLst/>
          </a:prstGeom>
          <a:solidFill>
            <a:srgbClr val="7E8975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2</a:t>
            </a:r>
            <a:endParaRPr lang="ko-KR" altLang="en-US" sz="27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7FBEE96-C7C5-438A-A66D-A95BA4BBD4F9}"/>
              </a:ext>
            </a:extLst>
          </p:cNvPr>
          <p:cNvCxnSpPr>
            <a:cxnSpLocks/>
          </p:cNvCxnSpPr>
          <p:nvPr/>
        </p:nvCxnSpPr>
        <p:spPr>
          <a:xfrm flipV="1">
            <a:off x="8685400" y="2569124"/>
            <a:ext cx="1140753" cy="8034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7C8FF0A-2AB4-42BC-8A1B-A185CA6D9074}"/>
              </a:ext>
            </a:extLst>
          </p:cNvPr>
          <p:cNvCxnSpPr>
            <a:cxnSpLocks/>
          </p:cNvCxnSpPr>
          <p:nvPr/>
        </p:nvCxnSpPr>
        <p:spPr>
          <a:xfrm>
            <a:off x="8653927" y="4954352"/>
            <a:ext cx="1196655" cy="9199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A90531C-2571-4CEF-BC87-4661D95B61A3}"/>
              </a:ext>
            </a:extLst>
          </p:cNvPr>
          <p:cNvSpPr/>
          <p:nvPr/>
        </p:nvSpPr>
        <p:spPr>
          <a:xfrm>
            <a:off x="8204831" y="3055776"/>
            <a:ext cx="671669" cy="671669"/>
          </a:xfrm>
          <a:prstGeom prst="ellipse">
            <a:avLst/>
          </a:prstGeom>
          <a:solidFill>
            <a:srgbClr val="84858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3</a:t>
            </a:r>
            <a:endParaRPr lang="ko-KR" altLang="en-US" sz="27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4F13A6E-09A0-4A4C-98A8-6DB6BC0964DC}"/>
              </a:ext>
            </a:extLst>
          </p:cNvPr>
          <p:cNvSpPr/>
          <p:nvPr/>
        </p:nvSpPr>
        <p:spPr>
          <a:xfrm>
            <a:off x="8215990" y="4626635"/>
            <a:ext cx="671669" cy="671669"/>
          </a:xfrm>
          <a:prstGeom prst="ellipse">
            <a:avLst/>
          </a:prstGeom>
          <a:solidFill>
            <a:srgbClr val="275165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4</a:t>
            </a:r>
            <a:endParaRPr lang="ko-KR" altLang="en-US" sz="2700" dirty="0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3E72B4CF-327C-4D4C-AF54-2C2134E90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703397" y="2740365"/>
            <a:ext cx="2220130" cy="2248750"/>
          </a:xfrm>
          <a:prstGeom prst="rect">
            <a:avLst/>
          </a:prstGeom>
        </p:spPr>
      </p:pic>
      <p:sp>
        <p:nvSpPr>
          <p:cNvPr id="26" name="TextBox 25">
            <a:hlinkClick r:id="rId8" action="ppaction://hlinksldjump"/>
            <a:extLst>
              <a:ext uri="{FF2B5EF4-FFF2-40B4-BE49-F238E27FC236}">
                <a16:creationId xmlns:a16="http://schemas.microsoft.com/office/drawing/2014/main" id="{31CB3F07-E764-4CE0-B0B1-E071F0D5D142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7" name="TextBox 26">
            <a:hlinkClick r:id="rId9" action="ppaction://hlinksldjump"/>
            <a:extLst>
              <a:ext uri="{FF2B5EF4-FFF2-40B4-BE49-F238E27FC236}">
                <a16:creationId xmlns:a16="http://schemas.microsoft.com/office/drawing/2014/main" id="{2812CABD-CA6D-4FBD-8873-8D12A13AAE07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A8264-4FBB-4663-B313-E9553193BA5D}"/>
              </a:ext>
            </a:extLst>
          </p:cNvPr>
          <p:cNvSpPr txBox="1"/>
          <p:nvPr/>
        </p:nvSpPr>
        <p:spPr>
          <a:xfrm>
            <a:off x="1710080" y="2690805"/>
            <a:ext cx="21447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520FC7-6662-45BD-BAE2-36291F173762}"/>
              </a:ext>
            </a:extLst>
          </p:cNvPr>
          <p:cNvSpPr txBox="1"/>
          <p:nvPr/>
        </p:nvSpPr>
        <p:spPr>
          <a:xfrm>
            <a:off x="1685936" y="4765493"/>
            <a:ext cx="21447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56E5D4-70CF-49D6-87CA-B81113412371}"/>
              </a:ext>
            </a:extLst>
          </p:cNvPr>
          <p:cNvSpPr txBox="1"/>
          <p:nvPr/>
        </p:nvSpPr>
        <p:spPr>
          <a:xfrm>
            <a:off x="9601727" y="2671178"/>
            <a:ext cx="21447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63B0B-E9D5-48CD-8678-919FE9ABB18D}"/>
              </a:ext>
            </a:extLst>
          </p:cNvPr>
          <p:cNvSpPr txBox="1"/>
          <p:nvPr/>
        </p:nvSpPr>
        <p:spPr>
          <a:xfrm>
            <a:off x="9477407" y="4980803"/>
            <a:ext cx="21447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96039A7-0C67-4C24-B0B8-90921EACE6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TUJUAN PENELITIAN</a:t>
            </a:r>
          </a:p>
        </p:txBody>
      </p:sp>
      <p:sp>
        <p:nvSpPr>
          <p:cNvPr id="21" name="Rectangle: Rounded Corners 20">
            <a:hlinkClick r:id="rId2" action="ppaction://hlinksldjump"/>
            <a:extLst>
              <a:ext uri="{FF2B5EF4-FFF2-40B4-BE49-F238E27FC236}">
                <a16:creationId xmlns:a16="http://schemas.microsoft.com/office/drawing/2014/main" id="{BEDE5E74-928F-4F79-95B1-E4C08EFB82CF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Batasan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2" name="Rectangle: Rounded Corners 21">
            <a:hlinkClick r:id="rId3" action="ppaction://hlinksldjump"/>
            <a:extLst>
              <a:ext uri="{FF2B5EF4-FFF2-40B4-BE49-F238E27FC236}">
                <a16:creationId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Tujuan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0C7FB8-3BBF-4C50-AEB2-E453E0535E13}"/>
              </a:ext>
            </a:extLst>
          </p:cNvPr>
          <p:cNvSpPr/>
          <p:nvPr/>
        </p:nvSpPr>
        <p:spPr>
          <a:xfrm>
            <a:off x="2388305" y="5398574"/>
            <a:ext cx="753144" cy="757616"/>
          </a:xfrm>
          <a:prstGeom prst="ellipse">
            <a:avLst/>
          </a:prstGeom>
          <a:solidFill>
            <a:srgbClr val="2751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	4	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70A8F8-7FAF-44E9-B7F7-DB0BDC86AEE1}"/>
              </a:ext>
            </a:extLst>
          </p:cNvPr>
          <p:cNvSpPr/>
          <p:nvPr/>
        </p:nvSpPr>
        <p:spPr>
          <a:xfrm>
            <a:off x="2384757" y="2002418"/>
            <a:ext cx="753144" cy="7576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97AE6A-F49A-4794-B8E9-75BC822510E1}"/>
              </a:ext>
            </a:extLst>
          </p:cNvPr>
          <p:cNvSpPr/>
          <p:nvPr/>
        </p:nvSpPr>
        <p:spPr>
          <a:xfrm>
            <a:off x="2391287" y="4220659"/>
            <a:ext cx="753144" cy="757616"/>
          </a:xfrm>
          <a:prstGeom prst="ellipse">
            <a:avLst/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60F1FB-9519-4904-9B9A-1562E906EC9C}"/>
              </a:ext>
            </a:extLst>
          </p:cNvPr>
          <p:cNvSpPr/>
          <p:nvPr/>
        </p:nvSpPr>
        <p:spPr>
          <a:xfrm>
            <a:off x="2376681" y="3057196"/>
            <a:ext cx="753144" cy="757616"/>
          </a:xfrm>
          <a:prstGeom prst="ellipse">
            <a:avLst/>
          </a:prstGeom>
          <a:solidFill>
            <a:srgbClr val="C8CCB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658FA6-2872-4B99-89D1-EEC8AB00E630}"/>
              </a:ext>
            </a:extLst>
          </p:cNvPr>
          <p:cNvSpPr/>
          <p:nvPr/>
        </p:nvSpPr>
        <p:spPr>
          <a:xfrm>
            <a:off x="3592990" y="2038317"/>
            <a:ext cx="7917692" cy="721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DA85E0-12BF-48B4-B055-57B0302A47DA}"/>
              </a:ext>
            </a:extLst>
          </p:cNvPr>
          <p:cNvSpPr/>
          <p:nvPr/>
        </p:nvSpPr>
        <p:spPr>
          <a:xfrm>
            <a:off x="3514127" y="1942511"/>
            <a:ext cx="7917692" cy="7648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3FBB6-7CC8-448A-8970-C08505079584}"/>
              </a:ext>
            </a:extLst>
          </p:cNvPr>
          <p:cNvSpPr/>
          <p:nvPr/>
        </p:nvSpPr>
        <p:spPr>
          <a:xfrm>
            <a:off x="3613084" y="3144756"/>
            <a:ext cx="7897598" cy="764833"/>
          </a:xfrm>
          <a:prstGeom prst="roundRect">
            <a:avLst/>
          </a:prstGeom>
          <a:solidFill>
            <a:srgbClr val="C8CCBC"/>
          </a:solidFill>
          <a:ln w="28575"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364CE7-945F-4FCF-9892-35E1CCFCCEF3}"/>
              </a:ext>
            </a:extLst>
          </p:cNvPr>
          <p:cNvSpPr/>
          <p:nvPr/>
        </p:nvSpPr>
        <p:spPr>
          <a:xfrm>
            <a:off x="3534221" y="3048951"/>
            <a:ext cx="7897598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AF6BC3-0966-4827-88DE-CDAA68EA044D}"/>
              </a:ext>
            </a:extLst>
          </p:cNvPr>
          <p:cNvSpPr/>
          <p:nvPr/>
        </p:nvSpPr>
        <p:spPr>
          <a:xfrm>
            <a:off x="3627690" y="4286957"/>
            <a:ext cx="7882992" cy="764833"/>
          </a:xfrm>
          <a:prstGeom prst="roundRect">
            <a:avLst/>
          </a:prstGeom>
          <a:solidFill>
            <a:srgbClr val="B0A999"/>
          </a:solidFill>
          <a:ln w="28575">
            <a:solidFill>
              <a:srgbClr val="B0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71134A-335B-4963-8DD8-36440F0D3A6F}"/>
              </a:ext>
            </a:extLst>
          </p:cNvPr>
          <p:cNvSpPr/>
          <p:nvPr/>
        </p:nvSpPr>
        <p:spPr>
          <a:xfrm>
            <a:off x="3548827" y="4191152"/>
            <a:ext cx="7882992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B0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1E9416-1445-44B6-B910-3919A6C76260}"/>
              </a:ext>
            </a:extLst>
          </p:cNvPr>
          <p:cNvSpPr/>
          <p:nvPr/>
        </p:nvSpPr>
        <p:spPr>
          <a:xfrm>
            <a:off x="3671853" y="5494379"/>
            <a:ext cx="7838829" cy="764833"/>
          </a:xfrm>
          <a:prstGeom prst="roundRect">
            <a:avLst/>
          </a:prstGeom>
          <a:solidFill>
            <a:srgbClr val="275165"/>
          </a:solidFill>
          <a:ln w="28575">
            <a:solidFill>
              <a:srgbClr val="275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383A5E-8F87-4727-89E1-24ADF0F9BC85}"/>
              </a:ext>
            </a:extLst>
          </p:cNvPr>
          <p:cNvSpPr/>
          <p:nvPr/>
        </p:nvSpPr>
        <p:spPr>
          <a:xfrm>
            <a:off x="3592990" y="5398574"/>
            <a:ext cx="7838829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275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38" name="TextBox 37">
            <a:hlinkClick r:id="rId6" action="ppaction://hlinksldjump"/>
            <a:extLst>
              <a:ext uri="{FF2B5EF4-FFF2-40B4-BE49-F238E27FC236}">
                <a16:creationId xmlns:a16="http://schemas.microsoft.com/office/drawing/2014/main" id="{9E2AFA1C-7934-4E6E-AED2-1E54B0307E60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39" name="TextBox 38">
            <a:hlinkClick r:id="rId7" action="ppaction://hlinksldjump"/>
            <a:extLst>
              <a:ext uri="{FF2B5EF4-FFF2-40B4-BE49-F238E27FC236}">
                <a16:creationId xmlns:a16="http://schemas.microsoft.com/office/drawing/2014/main" id="{1D074748-B8D6-48D2-972D-0646382B0581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D1550C-5C59-49C6-802E-4029468FB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MANFAAT PENELITIAN</a:t>
            </a:r>
          </a:p>
        </p:txBody>
      </p:sp>
      <p:sp>
        <p:nvSpPr>
          <p:cNvPr id="21" name="Rectangle: Rounded Corners 20">
            <a:hlinkClick r:id="rId2" action="ppaction://hlinksldjump"/>
            <a:extLst>
              <a:ext uri="{FF2B5EF4-FFF2-40B4-BE49-F238E27FC236}">
                <a16:creationId xmlns:a16="http://schemas.microsoft.com/office/drawing/2014/main" id="{BEDE5E74-928F-4F79-95B1-E4C08EFB82CF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Batasan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3" name="Rectangle: Rounded Corners 22">
            <a:hlinkClick r:id="rId3" action="ppaction://hlinksldjump"/>
            <a:extLst>
              <a:ext uri="{FF2B5EF4-FFF2-40B4-BE49-F238E27FC236}">
                <a16:creationId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Tujuan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12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1941731E-40FB-4B44-A90A-81381FD38B5D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hlinkClick r:id="rId7" action="ppaction://hlinksldjump"/>
            <a:extLst>
              <a:ext uri="{FF2B5EF4-FFF2-40B4-BE49-F238E27FC236}">
                <a16:creationId xmlns:a16="http://schemas.microsoft.com/office/drawing/2014/main" id="{B13F77CE-3A2D-499A-8CCD-5C288A18F55E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cxnSp>
        <p:nvCxnSpPr>
          <p:cNvPr id="89" name="Elbow Connector 10">
            <a:extLst>
              <a:ext uri="{FF2B5EF4-FFF2-40B4-BE49-F238E27FC236}">
                <a16:creationId xmlns:a16="http://schemas.microsoft.com/office/drawing/2014/main" id="{6A4C7B3D-6196-488D-B287-42E8368A16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29884" y="2302114"/>
            <a:ext cx="688857" cy="455264"/>
          </a:xfrm>
          <a:prstGeom prst="bentConnector3">
            <a:avLst>
              <a:gd name="adj1" fmla="val 10075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">
            <a:extLst>
              <a:ext uri="{FF2B5EF4-FFF2-40B4-BE49-F238E27FC236}">
                <a16:creationId xmlns:a16="http://schemas.microsoft.com/office/drawing/2014/main" id="{43A56187-0577-4ED8-A171-C80C97B0B0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3703" y="2807554"/>
            <a:ext cx="786654" cy="456237"/>
          </a:xfrm>
          <a:prstGeom prst="bentConnector3">
            <a:avLst>
              <a:gd name="adj1" fmla="val 9786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13CF28-86DC-4E3D-9639-6212D4E79A2A}"/>
              </a:ext>
            </a:extLst>
          </p:cNvPr>
          <p:cNvSpPr txBox="1"/>
          <p:nvPr/>
        </p:nvSpPr>
        <p:spPr>
          <a:xfrm>
            <a:off x="8843683" y="2563191"/>
            <a:ext cx="2784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EE344E-101D-4711-A323-42304EF8860C}"/>
              </a:ext>
            </a:extLst>
          </p:cNvPr>
          <p:cNvSpPr txBox="1"/>
          <p:nvPr/>
        </p:nvSpPr>
        <p:spPr>
          <a:xfrm>
            <a:off x="8843684" y="2160414"/>
            <a:ext cx="194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Manfaat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Teoritis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8D8391-BF24-42B9-BE52-6D27B53EA441}"/>
              </a:ext>
            </a:extLst>
          </p:cNvPr>
          <p:cNvSpPr txBox="1"/>
          <p:nvPr/>
        </p:nvSpPr>
        <p:spPr>
          <a:xfrm>
            <a:off x="2022820" y="3131194"/>
            <a:ext cx="2784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29E0CC-C2AC-420D-90FA-5FEB7396363E}"/>
              </a:ext>
            </a:extLst>
          </p:cNvPr>
          <p:cNvSpPr txBox="1"/>
          <p:nvPr/>
        </p:nvSpPr>
        <p:spPr>
          <a:xfrm>
            <a:off x="2729606" y="2745052"/>
            <a:ext cx="194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Manfaat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Praktis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E600485-844D-49E4-89CF-21D3E718F64A}"/>
              </a:ext>
            </a:extLst>
          </p:cNvPr>
          <p:cNvSpPr/>
          <p:nvPr/>
        </p:nvSpPr>
        <p:spPr>
          <a:xfrm>
            <a:off x="4942461" y="3131195"/>
            <a:ext cx="456239" cy="4616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C84E08B-A187-45AA-B4C9-5902B1466815}"/>
              </a:ext>
            </a:extLst>
          </p:cNvPr>
          <p:cNvSpPr/>
          <p:nvPr/>
        </p:nvSpPr>
        <p:spPr>
          <a:xfrm>
            <a:off x="7904939" y="2767639"/>
            <a:ext cx="456239" cy="461665"/>
          </a:xfrm>
          <a:prstGeom prst="ellipse">
            <a:avLst/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8FB7065-B3CC-4470-8A6C-52182215B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65" y="3255688"/>
            <a:ext cx="2406678" cy="13920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7D28CE-E4B9-4B37-B65A-6D79E07E0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6848" y="5523508"/>
            <a:ext cx="1275151" cy="12522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0205E2-7230-486C-AB23-F7A941A32C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/>
      <p:bldP spid="101" grpId="0"/>
      <p:bldP spid="102" grpId="0"/>
      <p:bldP spid="104" grpId="0" animBg="1"/>
      <p:bldP spid="1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BATASAN MASALAH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DE5E74-928F-4F79-95B1-E4C08EFB82CF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Batasan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2" name="Rectangle: Rounded Corners 21">
            <a:hlinkClick r:id="rId2" action="ppaction://hlinksldjump"/>
            <a:extLst>
              <a:ext uri="{FF2B5EF4-FFF2-40B4-BE49-F238E27FC236}">
                <a16:creationId xmlns:a16="http://schemas.microsoft.com/office/drawing/2014/main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3" name="Rectangle: Rounded Corners 22">
            <a:hlinkClick r:id="rId3" action="ppaction://hlinksldjump"/>
            <a:extLst>
              <a:ext uri="{FF2B5EF4-FFF2-40B4-BE49-F238E27FC236}">
                <a16:creationId xmlns:a16="http://schemas.microsoft.com/office/drawing/2014/main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Tujuan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12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E82ABCAC-12ED-4AFB-B609-2979E5709126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hlinkClick r:id="rId7" action="ppaction://hlinksldjump"/>
            <a:extLst>
              <a:ext uri="{FF2B5EF4-FFF2-40B4-BE49-F238E27FC236}">
                <a16:creationId xmlns:a16="http://schemas.microsoft.com/office/drawing/2014/main" id="{3FC71B20-FB86-4604-814E-E9CCE6499812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48BF6BF9-BFA9-4301-A97B-4021571A971E}"/>
              </a:ext>
            </a:extLst>
          </p:cNvPr>
          <p:cNvSpPr/>
          <p:nvPr/>
        </p:nvSpPr>
        <p:spPr>
          <a:xfrm rot="10800000">
            <a:off x="3183514" y="2306172"/>
            <a:ext cx="1927463" cy="3603809"/>
          </a:xfrm>
          <a:prstGeom prst="round2SameRect">
            <a:avLst>
              <a:gd name="adj1" fmla="val 46021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C3902C77-996F-4278-9016-3B9DA8D64ED0}"/>
              </a:ext>
            </a:extLst>
          </p:cNvPr>
          <p:cNvSpPr/>
          <p:nvPr/>
        </p:nvSpPr>
        <p:spPr>
          <a:xfrm rot="10800000">
            <a:off x="5889811" y="2198327"/>
            <a:ext cx="2059643" cy="4081448"/>
          </a:xfrm>
          <a:prstGeom prst="round2SameRect">
            <a:avLst>
              <a:gd name="adj1" fmla="val 46021"/>
              <a:gd name="adj2" fmla="val 0"/>
            </a:avLst>
          </a:prstGeom>
          <a:solidFill>
            <a:srgbClr val="C8CCB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CA3179B6-7BBE-4E62-8413-CE0E0D0ACCAF}"/>
              </a:ext>
            </a:extLst>
          </p:cNvPr>
          <p:cNvSpPr/>
          <p:nvPr/>
        </p:nvSpPr>
        <p:spPr>
          <a:xfrm rot="10800000">
            <a:off x="8785361" y="2306171"/>
            <a:ext cx="1927463" cy="3603809"/>
          </a:xfrm>
          <a:prstGeom prst="round2SameRect">
            <a:avLst>
              <a:gd name="adj1" fmla="val 46021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0D5C6-DD1F-4DBF-9946-49C03990F416}"/>
              </a:ext>
            </a:extLst>
          </p:cNvPr>
          <p:cNvSpPr txBox="1"/>
          <p:nvPr/>
        </p:nvSpPr>
        <p:spPr>
          <a:xfrm>
            <a:off x="3878304" y="2568388"/>
            <a:ext cx="53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ar Sophia" panose="00000400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EC46C8-9E1A-46C8-B1D5-70EAAECC0ED0}"/>
              </a:ext>
            </a:extLst>
          </p:cNvPr>
          <p:cNvSpPr txBox="1"/>
          <p:nvPr/>
        </p:nvSpPr>
        <p:spPr>
          <a:xfrm>
            <a:off x="6650691" y="2568388"/>
            <a:ext cx="53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ar Sophia" panose="00000400000000000000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A004E-4C19-4EBE-B2A1-A3D935E2B28F}"/>
              </a:ext>
            </a:extLst>
          </p:cNvPr>
          <p:cNvSpPr txBox="1"/>
          <p:nvPr/>
        </p:nvSpPr>
        <p:spPr>
          <a:xfrm>
            <a:off x="9480151" y="2568388"/>
            <a:ext cx="53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ar Sophia" panose="00000400000000000000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5D0445-97DA-41AE-8A74-BB3B26DE580D}"/>
              </a:ext>
            </a:extLst>
          </p:cNvPr>
          <p:cNvSpPr txBox="1"/>
          <p:nvPr/>
        </p:nvSpPr>
        <p:spPr>
          <a:xfrm>
            <a:off x="3335184" y="3124181"/>
            <a:ext cx="16241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D04F38-5237-4D9E-9F44-E743019EB090}"/>
              </a:ext>
            </a:extLst>
          </p:cNvPr>
          <p:cNvSpPr txBox="1"/>
          <p:nvPr/>
        </p:nvSpPr>
        <p:spPr>
          <a:xfrm>
            <a:off x="6155759" y="3200399"/>
            <a:ext cx="16241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FE4C70-7480-4D1D-B698-22DE0C42CD50}"/>
              </a:ext>
            </a:extLst>
          </p:cNvPr>
          <p:cNvSpPr txBox="1"/>
          <p:nvPr/>
        </p:nvSpPr>
        <p:spPr>
          <a:xfrm>
            <a:off x="8937031" y="3124181"/>
            <a:ext cx="16241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061C48-535E-4D24-AE74-18BEF7EDA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6848" y="5523508"/>
            <a:ext cx="1275151" cy="12522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844D0-9522-42D8-A967-5723408DEE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1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75EB99-923C-43CF-B036-9D0F2C027C31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3048685 h 6858000"/>
              <a:gd name="connsiteX3" fmla="*/ 749784 w 793376"/>
              <a:gd name="connsiteY3" fmla="*/ 3053047 h 6858000"/>
              <a:gd name="connsiteX4" fmla="*/ 392778 w 793376"/>
              <a:gd name="connsiteY4" fmla="*/ 3487785 h 6858000"/>
              <a:gd name="connsiteX5" fmla="*/ 749784 w 793376"/>
              <a:gd name="connsiteY5" fmla="*/ 3922524 h 6858000"/>
              <a:gd name="connsiteX6" fmla="*/ 793376 w 793376"/>
              <a:gd name="connsiteY6" fmla="*/ 3926885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3048685"/>
                </a:lnTo>
                <a:lnTo>
                  <a:pt x="749784" y="3053047"/>
                </a:lnTo>
                <a:cubicBezTo>
                  <a:pt x="546041" y="3094425"/>
                  <a:pt x="392778" y="3273341"/>
                  <a:pt x="392778" y="3487785"/>
                </a:cubicBezTo>
                <a:cubicBezTo>
                  <a:pt x="392778" y="3702229"/>
                  <a:pt x="546041" y="3881145"/>
                  <a:pt x="749784" y="3922524"/>
                </a:cubicBezTo>
                <a:lnTo>
                  <a:pt x="793376" y="3926885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CC91FEBB-74C1-4EED-A735-A310E0D5F636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E6C44E-69A0-4B05-B7B2-5D643029C5CB}"/>
              </a:ext>
            </a:extLst>
          </p:cNvPr>
          <p:cNvSpPr/>
          <p:nvPr/>
        </p:nvSpPr>
        <p:spPr>
          <a:xfrm>
            <a:off x="489722" y="3116268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LANDASAN TEORI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3FC472E8-C1F6-4CF8-8F34-A1235757C731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156D5136-4B3D-4A3E-820F-9EF646A81EF9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Hipotesis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Pikir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7" action="ppaction://hlinksldjump"/>
            <a:extLst>
              <a:ext uri="{FF2B5EF4-FFF2-40B4-BE49-F238E27FC236}">
                <a16:creationId xmlns:a16="http://schemas.microsoft.com/office/drawing/2014/main" id="{37287FED-EF68-4CAE-89C4-65FC296B7312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Terdahulu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336044-B58E-47D2-9E0D-789E1F1F18CA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Landasan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Teori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82CADA-6CA4-4A7A-8891-5609B874449E}"/>
              </a:ext>
            </a:extLst>
          </p:cNvPr>
          <p:cNvSpPr txBox="1"/>
          <p:nvPr/>
        </p:nvSpPr>
        <p:spPr>
          <a:xfrm>
            <a:off x="1968898" y="2147104"/>
            <a:ext cx="41988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8B2022-554C-4914-BECD-BB5BED9A273C}"/>
              </a:ext>
            </a:extLst>
          </p:cNvPr>
          <p:cNvSpPr/>
          <p:nvPr/>
        </p:nvSpPr>
        <p:spPr>
          <a:xfrm>
            <a:off x="1785148" y="1842246"/>
            <a:ext cx="4646649" cy="44655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ตัวเชื่อมต่อตรง 237">
            <a:extLst>
              <a:ext uri="{FF2B5EF4-FFF2-40B4-BE49-F238E27FC236}">
                <a16:creationId xmlns:a16="http://schemas.microsoft.com/office/drawing/2014/main" id="{AAB694D3-FC23-4ED1-B214-75B51D7789FF}"/>
              </a:ext>
            </a:extLst>
          </p:cNvPr>
          <p:cNvCxnSpPr>
            <a:cxnSpLocks/>
          </p:cNvCxnSpPr>
          <p:nvPr/>
        </p:nvCxnSpPr>
        <p:spPr>
          <a:xfrm flipH="1">
            <a:off x="6967820" y="2289684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F7A4B03-C12E-4511-80BA-A86019A7E986}"/>
              </a:ext>
            </a:extLst>
          </p:cNvPr>
          <p:cNvSpPr/>
          <p:nvPr/>
        </p:nvSpPr>
        <p:spPr>
          <a:xfrm>
            <a:off x="6737769" y="2058851"/>
            <a:ext cx="456239" cy="4616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953D2-C317-46E2-A508-CDBBDFB7C74E}"/>
              </a:ext>
            </a:extLst>
          </p:cNvPr>
          <p:cNvSpPr txBox="1"/>
          <p:nvPr/>
        </p:nvSpPr>
        <p:spPr>
          <a:xfrm>
            <a:off x="8338169" y="2147104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6" name="ตัวเชื่อมต่อตรง 237">
            <a:extLst>
              <a:ext uri="{FF2B5EF4-FFF2-40B4-BE49-F238E27FC236}">
                <a16:creationId xmlns:a16="http://schemas.microsoft.com/office/drawing/2014/main" id="{A819180F-6F0E-41E9-8657-58295B16E10D}"/>
              </a:ext>
            </a:extLst>
          </p:cNvPr>
          <p:cNvCxnSpPr>
            <a:cxnSpLocks/>
          </p:cNvCxnSpPr>
          <p:nvPr/>
        </p:nvCxnSpPr>
        <p:spPr>
          <a:xfrm flipH="1">
            <a:off x="6992382" y="3282431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E02788F-BBCE-4571-B55E-5A19B290FE7A}"/>
              </a:ext>
            </a:extLst>
          </p:cNvPr>
          <p:cNvSpPr/>
          <p:nvPr/>
        </p:nvSpPr>
        <p:spPr>
          <a:xfrm>
            <a:off x="6762331" y="3051598"/>
            <a:ext cx="456239" cy="4616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A884F3-EB14-4402-8277-E85FA8135550}"/>
              </a:ext>
            </a:extLst>
          </p:cNvPr>
          <p:cNvSpPr txBox="1"/>
          <p:nvPr/>
        </p:nvSpPr>
        <p:spPr>
          <a:xfrm>
            <a:off x="8362731" y="3139851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9" name="ตัวเชื่อมต่อตรง 237">
            <a:extLst>
              <a:ext uri="{FF2B5EF4-FFF2-40B4-BE49-F238E27FC236}">
                <a16:creationId xmlns:a16="http://schemas.microsoft.com/office/drawing/2014/main" id="{87F15788-AE32-42F3-BA00-FAC1BC22BB11}"/>
              </a:ext>
            </a:extLst>
          </p:cNvPr>
          <p:cNvCxnSpPr>
            <a:cxnSpLocks/>
          </p:cNvCxnSpPr>
          <p:nvPr/>
        </p:nvCxnSpPr>
        <p:spPr>
          <a:xfrm flipH="1">
            <a:off x="6992382" y="4333731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8F30CEA-BADA-4858-AB03-046F2AEAB779}"/>
              </a:ext>
            </a:extLst>
          </p:cNvPr>
          <p:cNvSpPr/>
          <p:nvPr/>
        </p:nvSpPr>
        <p:spPr>
          <a:xfrm>
            <a:off x="6762331" y="4102898"/>
            <a:ext cx="456239" cy="4616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8CED85-3120-40E4-8FBE-9E01A4DC3FF6}"/>
              </a:ext>
            </a:extLst>
          </p:cNvPr>
          <p:cNvSpPr txBox="1"/>
          <p:nvPr/>
        </p:nvSpPr>
        <p:spPr>
          <a:xfrm>
            <a:off x="8362731" y="4191151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2" name="ตัวเชื่อมต่อตรง 237">
            <a:extLst>
              <a:ext uri="{FF2B5EF4-FFF2-40B4-BE49-F238E27FC236}">
                <a16:creationId xmlns:a16="http://schemas.microsoft.com/office/drawing/2014/main" id="{05A17013-5D85-4DF8-A248-C9AC713D5D47}"/>
              </a:ext>
            </a:extLst>
          </p:cNvPr>
          <p:cNvCxnSpPr>
            <a:cxnSpLocks/>
          </p:cNvCxnSpPr>
          <p:nvPr/>
        </p:nvCxnSpPr>
        <p:spPr>
          <a:xfrm flipH="1">
            <a:off x="6992382" y="5445624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B56BA64-D3AC-45E7-B574-D0D3E3783EDA}"/>
              </a:ext>
            </a:extLst>
          </p:cNvPr>
          <p:cNvSpPr/>
          <p:nvPr/>
        </p:nvSpPr>
        <p:spPr>
          <a:xfrm>
            <a:off x="6762331" y="5214791"/>
            <a:ext cx="456239" cy="4616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8B1D9D-4182-445F-8DC2-E51D1155E910}"/>
              </a:ext>
            </a:extLst>
          </p:cNvPr>
          <p:cNvSpPr txBox="1"/>
          <p:nvPr/>
        </p:nvSpPr>
        <p:spPr>
          <a:xfrm>
            <a:off x="8362731" y="5303044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C4366D4-0516-4C35-B508-DA48CC79C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7" grpId="0" animBg="1"/>
      <p:bldP spid="48" grpId="0"/>
      <p:bldP spid="50" grpId="0" animBg="1"/>
      <p:bldP spid="51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75EB99-923C-43CF-B036-9D0F2C027C31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3048685 h 6858000"/>
              <a:gd name="connsiteX3" fmla="*/ 749784 w 793376"/>
              <a:gd name="connsiteY3" fmla="*/ 3053047 h 6858000"/>
              <a:gd name="connsiteX4" fmla="*/ 392778 w 793376"/>
              <a:gd name="connsiteY4" fmla="*/ 3487785 h 6858000"/>
              <a:gd name="connsiteX5" fmla="*/ 749784 w 793376"/>
              <a:gd name="connsiteY5" fmla="*/ 3922524 h 6858000"/>
              <a:gd name="connsiteX6" fmla="*/ 793376 w 793376"/>
              <a:gd name="connsiteY6" fmla="*/ 3926885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3048685"/>
                </a:lnTo>
                <a:lnTo>
                  <a:pt x="749784" y="3053047"/>
                </a:lnTo>
                <a:cubicBezTo>
                  <a:pt x="546041" y="3094425"/>
                  <a:pt x="392778" y="3273341"/>
                  <a:pt x="392778" y="3487785"/>
                </a:cubicBezTo>
                <a:cubicBezTo>
                  <a:pt x="392778" y="3702229"/>
                  <a:pt x="546041" y="3881145"/>
                  <a:pt x="749784" y="3922524"/>
                </a:cubicBezTo>
                <a:lnTo>
                  <a:pt x="793376" y="3926885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CC91FEBB-74C1-4EED-A735-A310E0D5F636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E6C44E-69A0-4B05-B7B2-5D643029C5CB}"/>
              </a:ext>
            </a:extLst>
          </p:cNvPr>
          <p:cNvSpPr/>
          <p:nvPr/>
        </p:nvSpPr>
        <p:spPr>
          <a:xfrm>
            <a:off x="489722" y="3116268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PENELITIAN TERDAHULU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3FC472E8-C1F6-4CF8-8F34-A1235757C731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156D5136-4B3D-4A3E-820F-9EF646A81EF9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Hipotesis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Pikir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7287FED-EF68-4CAE-89C4-65FC296B7312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Terdahulu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A7336044-B58E-47D2-9E0D-789E1F1F18CA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Landasan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Teori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grpSp>
        <p:nvGrpSpPr>
          <p:cNvPr id="30" name="그룹 76">
            <a:extLst>
              <a:ext uri="{FF2B5EF4-FFF2-40B4-BE49-F238E27FC236}">
                <a16:creationId xmlns:a16="http://schemas.microsoft.com/office/drawing/2014/main" id="{9617CABE-3466-47E2-84F4-9FF029E7F1F1}"/>
              </a:ext>
            </a:extLst>
          </p:cNvPr>
          <p:cNvGrpSpPr/>
          <p:nvPr/>
        </p:nvGrpSpPr>
        <p:grpSpPr>
          <a:xfrm flipH="1">
            <a:off x="6926426" y="2412263"/>
            <a:ext cx="1019195" cy="2415160"/>
            <a:chOff x="4748872" y="1806373"/>
            <a:chExt cx="1211932" cy="2707164"/>
          </a:xfrm>
        </p:grpSpPr>
        <p:cxnSp>
          <p:nvCxnSpPr>
            <p:cNvPr id="31" name="Elbow Connector 49">
              <a:extLst>
                <a:ext uri="{FF2B5EF4-FFF2-40B4-BE49-F238E27FC236}">
                  <a16:creationId xmlns:a16="http://schemas.microsoft.com/office/drawing/2014/main" id="{05E96CB3-DFE1-40F2-BC27-C712312825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50">
              <a:extLst>
                <a:ext uri="{FF2B5EF4-FFF2-40B4-BE49-F238E27FC236}">
                  <a16:creationId xmlns:a16="http://schemas.microsoft.com/office/drawing/2014/main" id="{1FFFC4D0-EF08-43BB-931B-955EC611147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51">
              <a:extLst>
                <a:ext uri="{FF2B5EF4-FFF2-40B4-BE49-F238E27FC236}">
                  <a16:creationId xmlns:a16="http://schemas.microsoft.com/office/drawing/2014/main" id="{AFDEB701-4929-4FCB-BCAA-E1A67D2909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27">
            <a:extLst>
              <a:ext uri="{FF2B5EF4-FFF2-40B4-BE49-F238E27FC236}">
                <a16:creationId xmlns:a16="http://schemas.microsoft.com/office/drawing/2014/main" id="{D190DA5F-E06A-4C27-9A72-B904FEB0536A}"/>
              </a:ext>
            </a:extLst>
          </p:cNvPr>
          <p:cNvGrpSpPr/>
          <p:nvPr/>
        </p:nvGrpSpPr>
        <p:grpSpPr>
          <a:xfrm>
            <a:off x="5431003" y="2412263"/>
            <a:ext cx="1019195" cy="2415160"/>
            <a:chOff x="4748872" y="1806373"/>
            <a:chExt cx="1211932" cy="2707164"/>
          </a:xfrm>
        </p:grpSpPr>
        <p:cxnSp>
          <p:nvCxnSpPr>
            <p:cNvPr id="35" name="Elbow Connector 49">
              <a:extLst>
                <a:ext uri="{FF2B5EF4-FFF2-40B4-BE49-F238E27FC236}">
                  <a16:creationId xmlns:a16="http://schemas.microsoft.com/office/drawing/2014/main" id="{BDCD5758-CE10-42C9-BB49-3F6CD2D7D3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50">
              <a:extLst>
                <a:ext uri="{FF2B5EF4-FFF2-40B4-BE49-F238E27FC236}">
                  <a16:creationId xmlns:a16="http://schemas.microsoft.com/office/drawing/2014/main" id="{CCBA0B89-32FB-4071-ABBD-4483CCA91E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1">
              <a:extLst>
                <a:ext uri="{FF2B5EF4-FFF2-40B4-BE49-F238E27FC236}">
                  <a16:creationId xmlns:a16="http://schemas.microsoft.com/office/drawing/2014/main" id="{5210B117-7EC3-4AC8-9B2C-3884AB895E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95F18BD1-7F55-4CE1-9BD5-98960AA391D9}"/>
              </a:ext>
            </a:extLst>
          </p:cNvPr>
          <p:cNvSpPr/>
          <p:nvPr/>
        </p:nvSpPr>
        <p:spPr>
          <a:xfrm>
            <a:off x="4877093" y="2109359"/>
            <a:ext cx="564852" cy="5992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1</a:t>
            </a:r>
            <a:endParaRPr lang="ko-KR" altLang="en-US" sz="27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AC24E0-6394-4BB4-ABFC-489381D0F7D1}"/>
              </a:ext>
            </a:extLst>
          </p:cNvPr>
          <p:cNvSpPr/>
          <p:nvPr/>
        </p:nvSpPr>
        <p:spPr>
          <a:xfrm>
            <a:off x="7996346" y="3031388"/>
            <a:ext cx="564852" cy="599221"/>
          </a:xfrm>
          <a:prstGeom prst="ellipse">
            <a:avLst/>
          </a:prstGeom>
          <a:solidFill>
            <a:srgbClr val="FCF5E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7D473F-DC6D-4AE1-8994-8B9CD78C23BC}"/>
              </a:ext>
            </a:extLst>
          </p:cNvPr>
          <p:cNvSpPr/>
          <p:nvPr/>
        </p:nvSpPr>
        <p:spPr>
          <a:xfrm>
            <a:off x="8060091" y="3959663"/>
            <a:ext cx="564852" cy="599221"/>
          </a:xfrm>
          <a:prstGeom prst="ellipse">
            <a:avLst/>
          </a:prstGeom>
          <a:solidFill>
            <a:srgbClr val="00666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6</a:t>
            </a:r>
            <a:endParaRPr lang="ko-KR" altLang="en-US" sz="27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C5739E-1AD3-47A5-B744-3871AF5851F6}"/>
              </a:ext>
            </a:extLst>
          </p:cNvPr>
          <p:cNvSpPr/>
          <p:nvPr/>
        </p:nvSpPr>
        <p:spPr>
          <a:xfrm>
            <a:off x="7945621" y="2103096"/>
            <a:ext cx="564852" cy="5992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4</a:t>
            </a:r>
            <a:endParaRPr lang="ko-KR" altLang="en-US" sz="27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29100D6-2BC2-407A-B39F-88026FD8311C}"/>
              </a:ext>
            </a:extLst>
          </p:cNvPr>
          <p:cNvSpPr/>
          <p:nvPr/>
        </p:nvSpPr>
        <p:spPr>
          <a:xfrm>
            <a:off x="4857787" y="3000864"/>
            <a:ext cx="564852" cy="599221"/>
          </a:xfrm>
          <a:prstGeom prst="ellipse">
            <a:avLst/>
          </a:prstGeom>
          <a:solidFill>
            <a:srgbClr val="FCF5E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E1C020-9C2A-4516-A0CC-24CE43DD6CE0}"/>
              </a:ext>
            </a:extLst>
          </p:cNvPr>
          <p:cNvSpPr/>
          <p:nvPr/>
        </p:nvSpPr>
        <p:spPr>
          <a:xfrm>
            <a:off x="4815330" y="3940035"/>
            <a:ext cx="564852" cy="599221"/>
          </a:xfrm>
          <a:prstGeom prst="ellipse">
            <a:avLst/>
          </a:prstGeom>
          <a:solidFill>
            <a:srgbClr val="00666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3</a:t>
            </a:r>
            <a:endParaRPr lang="ko-KR" altLang="en-US" sz="2700" dirty="0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9E57EDB2-D1C4-4356-9843-FB7B86FDD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004115" y="5042377"/>
            <a:ext cx="1375617" cy="14781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A0CE12E-B207-48E9-BD49-6F374A882A59}"/>
              </a:ext>
            </a:extLst>
          </p:cNvPr>
          <p:cNvSpPr txBox="1"/>
          <p:nvPr/>
        </p:nvSpPr>
        <p:spPr>
          <a:xfrm>
            <a:off x="1516788" y="2103096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CD4ECE-4E7C-49CA-A56D-9BE7F676D6D6}"/>
              </a:ext>
            </a:extLst>
          </p:cNvPr>
          <p:cNvSpPr txBox="1"/>
          <p:nvPr/>
        </p:nvSpPr>
        <p:spPr>
          <a:xfrm>
            <a:off x="1512026" y="2949364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06DD6E-875F-4BF1-90E9-1AAB55A2417A}"/>
              </a:ext>
            </a:extLst>
          </p:cNvPr>
          <p:cNvSpPr txBox="1"/>
          <p:nvPr/>
        </p:nvSpPr>
        <p:spPr>
          <a:xfrm>
            <a:off x="1497481" y="3923090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E670C7-3D18-446A-BD4D-B74FD5E3B866}"/>
              </a:ext>
            </a:extLst>
          </p:cNvPr>
          <p:cNvSpPr txBox="1"/>
          <p:nvPr/>
        </p:nvSpPr>
        <p:spPr>
          <a:xfrm>
            <a:off x="8623056" y="2105467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B8061-F5D6-4821-8523-2FDD3C86165C}"/>
              </a:ext>
            </a:extLst>
          </p:cNvPr>
          <p:cNvSpPr txBox="1"/>
          <p:nvPr/>
        </p:nvSpPr>
        <p:spPr>
          <a:xfrm>
            <a:off x="8609566" y="3031388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E5E7F9-F1CA-444F-9462-025418BCB37E}"/>
              </a:ext>
            </a:extLst>
          </p:cNvPr>
          <p:cNvSpPr txBox="1"/>
          <p:nvPr/>
        </p:nvSpPr>
        <p:spPr>
          <a:xfrm>
            <a:off x="8686844" y="3978035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248DEC0-CBB0-496C-9F77-3E6106D1EF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75EB99-923C-43CF-B036-9D0F2C027C31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3048685 h 6858000"/>
              <a:gd name="connsiteX3" fmla="*/ 749784 w 793376"/>
              <a:gd name="connsiteY3" fmla="*/ 3053047 h 6858000"/>
              <a:gd name="connsiteX4" fmla="*/ 392778 w 793376"/>
              <a:gd name="connsiteY4" fmla="*/ 3487785 h 6858000"/>
              <a:gd name="connsiteX5" fmla="*/ 749784 w 793376"/>
              <a:gd name="connsiteY5" fmla="*/ 3922524 h 6858000"/>
              <a:gd name="connsiteX6" fmla="*/ 793376 w 793376"/>
              <a:gd name="connsiteY6" fmla="*/ 3926885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3048685"/>
                </a:lnTo>
                <a:lnTo>
                  <a:pt x="749784" y="3053047"/>
                </a:lnTo>
                <a:cubicBezTo>
                  <a:pt x="546041" y="3094425"/>
                  <a:pt x="392778" y="3273341"/>
                  <a:pt x="392778" y="3487785"/>
                </a:cubicBezTo>
                <a:cubicBezTo>
                  <a:pt x="392778" y="3702229"/>
                  <a:pt x="546041" y="3881145"/>
                  <a:pt x="749784" y="3922524"/>
                </a:cubicBezTo>
                <a:lnTo>
                  <a:pt x="793376" y="3926885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CC91FEBB-74C1-4EED-A735-A310E0D5F636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E6C44E-69A0-4B05-B7B2-5D643029C5CB}"/>
              </a:ext>
            </a:extLst>
          </p:cNvPr>
          <p:cNvSpPr/>
          <p:nvPr/>
        </p:nvSpPr>
        <p:spPr>
          <a:xfrm>
            <a:off x="489722" y="3116268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KERANGKA PIKIR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3FC472E8-C1F6-4CF8-8F34-A1235757C731}"/>
              </a:ext>
            </a:extLst>
          </p:cNvPr>
          <p:cNvSpPr/>
          <p:nvPr/>
        </p:nvSpPr>
        <p:spPr>
          <a:xfrm>
            <a:off x="1012563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156D5136-4B3D-4A3E-820F-9EF646A81EF9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Hipotesis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EFB888-34FE-4E92-995A-760DFE30C78E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Pikir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37287FED-EF68-4CAE-89C4-65FC296B7312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Terdahulu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A7336044-B58E-47D2-9E0D-789E1F1F18CA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Landasan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Teori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2DB4E04C-8E1F-42AE-910F-5622FDC5D34A}"/>
              </a:ext>
            </a:extLst>
          </p:cNvPr>
          <p:cNvSpPr/>
          <p:nvPr/>
        </p:nvSpPr>
        <p:spPr>
          <a:xfrm>
            <a:off x="2209806" y="3638470"/>
            <a:ext cx="2238208" cy="46166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764107C8-DEEB-4377-A110-52B3BD3CE8B3}"/>
              </a:ext>
            </a:extLst>
          </p:cNvPr>
          <p:cNvSpPr/>
          <p:nvPr/>
        </p:nvSpPr>
        <p:spPr>
          <a:xfrm>
            <a:off x="4491322" y="3646411"/>
            <a:ext cx="2238208" cy="461665"/>
          </a:xfrm>
          <a:prstGeom prst="chevron">
            <a:avLst/>
          </a:prstGeom>
          <a:solidFill>
            <a:srgbClr val="C8CCB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6E927E22-3D4E-478E-A714-42F27AB4EC1D}"/>
              </a:ext>
            </a:extLst>
          </p:cNvPr>
          <p:cNvSpPr/>
          <p:nvPr/>
        </p:nvSpPr>
        <p:spPr>
          <a:xfrm>
            <a:off x="6772838" y="3638469"/>
            <a:ext cx="2238208" cy="461665"/>
          </a:xfrm>
          <a:prstGeom prst="chevron">
            <a:avLst/>
          </a:prstGeom>
          <a:solidFill>
            <a:srgbClr val="B0A99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20737328-C24B-4736-A10E-990521A05370}"/>
              </a:ext>
            </a:extLst>
          </p:cNvPr>
          <p:cNvSpPr/>
          <p:nvPr/>
        </p:nvSpPr>
        <p:spPr>
          <a:xfrm>
            <a:off x="9054353" y="3638468"/>
            <a:ext cx="2238208" cy="461665"/>
          </a:xfrm>
          <a:prstGeom prst="chevron">
            <a:avLst/>
          </a:prstGeom>
          <a:solidFill>
            <a:srgbClr val="2751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ตัวเชื่อมต่อตรง 237">
            <a:extLst>
              <a:ext uri="{FF2B5EF4-FFF2-40B4-BE49-F238E27FC236}">
                <a16:creationId xmlns:a16="http://schemas.microsoft.com/office/drawing/2014/main" id="{A546C48B-E40E-47A8-A78A-37693F74B1EE}"/>
              </a:ext>
            </a:extLst>
          </p:cNvPr>
          <p:cNvCxnSpPr>
            <a:cxnSpLocks/>
          </p:cNvCxnSpPr>
          <p:nvPr/>
        </p:nvCxnSpPr>
        <p:spPr>
          <a:xfrm>
            <a:off x="2506324" y="2745417"/>
            <a:ext cx="0" cy="8151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81D21D-3E4F-4F1F-AE76-B5971027410C}"/>
              </a:ext>
            </a:extLst>
          </p:cNvPr>
          <p:cNvSpPr txBox="1"/>
          <p:nvPr/>
        </p:nvSpPr>
        <p:spPr>
          <a:xfrm>
            <a:off x="2576072" y="2377604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1" name="ตัวเชื่อมต่อตรง 237">
            <a:extLst>
              <a:ext uri="{FF2B5EF4-FFF2-40B4-BE49-F238E27FC236}">
                <a16:creationId xmlns:a16="http://schemas.microsoft.com/office/drawing/2014/main" id="{7DA70750-B93C-4145-8396-41F386C709AC}"/>
              </a:ext>
            </a:extLst>
          </p:cNvPr>
          <p:cNvCxnSpPr>
            <a:cxnSpLocks/>
          </p:cNvCxnSpPr>
          <p:nvPr/>
        </p:nvCxnSpPr>
        <p:spPr>
          <a:xfrm flipV="1">
            <a:off x="4688932" y="4212768"/>
            <a:ext cx="0" cy="7719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8F5390-80F4-41AC-83C2-B906ACF950F5}"/>
              </a:ext>
            </a:extLst>
          </p:cNvPr>
          <p:cNvSpPr txBox="1"/>
          <p:nvPr/>
        </p:nvSpPr>
        <p:spPr>
          <a:xfrm>
            <a:off x="4885011" y="4615409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ตัวเชื่อมต่อตรง 237">
            <a:extLst>
              <a:ext uri="{FF2B5EF4-FFF2-40B4-BE49-F238E27FC236}">
                <a16:creationId xmlns:a16="http://schemas.microsoft.com/office/drawing/2014/main" id="{E7604B72-3A7F-459F-90CB-8741D662CD16}"/>
              </a:ext>
            </a:extLst>
          </p:cNvPr>
          <p:cNvCxnSpPr>
            <a:cxnSpLocks/>
          </p:cNvCxnSpPr>
          <p:nvPr/>
        </p:nvCxnSpPr>
        <p:spPr>
          <a:xfrm>
            <a:off x="7123855" y="2736953"/>
            <a:ext cx="0" cy="8151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09552A-6167-421E-913A-44601AE0A787}"/>
              </a:ext>
            </a:extLst>
          </p:cNvPr>
          <p:cNvSpPr txBox="1"/>
          <p:nvPr/>
        </p:nvSpPr>
        <p:spPr>
          <a:xfrm>
            <a:off x="7193603" y="2369140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5" name="ตัวเชื่อมต่อตรง 237">
            <a:extLst>
              <a:ext uri="{FF2B5EF4-FFF2-40B4-BE49-F238E27FC236}">
                <a16:creationId xmlns:a16="http://schemas.microsoft.com/office/drawing/2014/main" id="{29EB4819-B785-4CF3-A20D-10EAFDF0A1EC}"/>
              </a:ext>
            </a:extLst>
          </p:cNvPr>
          <p:cNvCxnSpPr>
            <a:cxnSpLocks/>
          </p:cNvCxnSpPr>
          <p:nvPr/>
        </p:nvCxnSpPr>
        <p:spPr>
          <a:xfrm flipV="1">
            <a:off x="9259894" y="4212768"/>
            <a:ext cx="0" cy="7719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5AE7BFD-E601-4D99-8174-D14E841C3117}"/>
              </a:ext>
            </a:extLst>
          </p:cNvPr>
          <p:cNvSpPr txBox="1"/>
          <p:nvPr/>
        </p:nvSpPr>
        <p:spPr>
          <a:xfrm>
            <a:off x="9409950" y="4615409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109D594-CFA9-48B9-9145-C024C8CE2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2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1536</Words>
  <Application>Microsoft Office PowerPoint</Application>
  <PresentationFormat>Widescreen</PresentationFormat>
  <Paragraphs>235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Baar Sophia</vt:lpstr>
      <vt:lpstr>Calibri</vt:lpstr>
      <vt:lpstr>Calibri Light</vt:lpstr>
      <vt:lpstr>Comic Sans MS</vt:lpstr>
      <vt:lpstr>Cooper Black</vt:lpstr>
      <vt:lpstr>Priscilla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lissaamiftaa@gmail.com</cp:lastModifiedBy>
  <cp:revision>23</cp:revision>
  <dcterms:created xsi:type="dcterms:W3CDTF">2022-04-10T09:01:42Z</dcterms:created>
  <dcterms:modified xsi:type="dcterms:W3CDTF">2022-04-15T14:14:14Z</dcterms:modified>
</cp:coreProperties>
</file>