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58" r:id="rId7"/>
    <p:sldId id="273" r:id="rId8"/>
    <p:sldId id="274" r:id="rId9"/>
    <p:sldId id="259" r:id="rId10"/>
    <p:sldId id="276" r:id="rId11"/>
    <p:sldId id="275" r:id="rId12"/>
    <p:sldId id="280" r:id="rId13"/>
    <p:sldId id="260" r:id="rId14"/>
    <p:sldId id="279" r:id="rId15"/>
    <p:sldId id="278" r:id="rId16"/>
    <p:sldId id="27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D65"/>
    <a:srgbClr val="DFBB9D"/>
    <a:srgbClr val="A48670"/>
    <a:srgbClr val="BCA696"/>
    <a:srgbClr val="DBC5A4"/>
    <a:srgbClr val="FCF5E4"/>
    <a:srgbClr val="0D0D0D"/>
    <a:srgbClr val="000000"/>
    <a:srgbClr val="FBF2DD"/>
    <a:srgbClr val="9B7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47F-A369-488A-AB13-465FD3BC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D6E35-85D6-4881-83D0-18C8F6D7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8AFA-9DF0-464B-AAB0-6E15DFF6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298F-BF2B-4DE9-99C3-33B5202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EDE6-C63D-4390-8BB6-83E6C099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3012-227F-4695-B339-C92A461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F767D-E176-49C0-872C-A155B3D4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9905-C593-4D24-8FCA-24B5F09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C9A4-4933-4C92-800C-FEA8995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B703-CDE5-44D7-927A-FCE292B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4F7A7-E9FC-435D-849A-DF11497B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B727-073B-4076-B150-A0C3AFB3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DC5E-6D97-412A-9BCA-3962B02C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1757-ADAC-4A58-8B98-467E77A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0B71-0924-4688-B43B-486DE70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3296-3BC9-4E40-8DCF-342DFDC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7888-A114-4E67-A74A-8716A41A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B682-8492-4D26-AF90-6984EA4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306F-CC7F-4E5C-8B85-5DB8E943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8FBE-EF48-4689-87DE-D819158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D5F3-FCF3-41AF-A9E9-9943C4D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4E7A-FC4E-4011-8F39-E8120FBB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DF11-BFFF-4803-8A0B-064CCC9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4448-CF3F-4C8B-BB3C-FEEACBCD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27DA-64F9-4425-A259-31090A88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05F-AFA9-4FAE-97A5-F77FE91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DAA0-D3E1-412A-A972-A2F92C78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4DB6-1B7B-4CCF-9F42-153AC571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00A60-6A4F-455E-93CF-FFB91EF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8161-F03A-4122-8D94-5329633D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B784-47A1-4116-BA9C-770DBC8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E8FA-FD69-4207-9B5F-1345F716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0298-26BD-4BDE-8F8E-DF81EFAB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8C047-ED99-4EB3-B52D-F3738F77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96248-16C9-4C28-AD7B-89A082055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4007F-8B48-423E-BB9C-48EA6D8C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56D60-2FCB-40C3-96D5-66CA8D6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62ADA-1DA9-4E15-964C-A9CD6D6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C2E7-070A-454B-8181-C44925F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DB30-862C-421A-A8CF-71BEDF3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301BC-3C2E-4CC4-A219-5ED773D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FBBA-9AF1-4320-812F-1F5A8C9D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0FE5-0F26-4ED8-80B3-5CD077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42EFD-FBAF-4FDA-A72F-E845D23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7CAEA-C4D1-4059-98C0-6B9DE1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A92E7-3F4C-481E-B04E-0E68D7A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AE70-8514-4B69-BDBA-33E06652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26C-5E3C-4A0E-A7A7-FFD3BF95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E007-FD5A-4320-9DF9-85695AC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7B81-2592-4EE1-92CF-AE47E8D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72F2-638A-4F2D-863F-976780C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468B-E617-4774-B823-9B813ED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F965-D3D0-41E5-9CFF-8C84BAC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E6E69-323A-4B5F-B968-1699B0B9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4472-4614-40E3-B909-FD78F98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204A2-B23E-4EAE-9803-2CC1D92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1502-00CF-4EB0-8FDE-9E62DFEA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4E4E-8B89-4B87-AA4E-B6FD0A6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BA98-4531-410A-9D13-2139A51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263C-47A0-4A21-95ED-F07B0B75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41D7-23A4-4A94-BD50-A696CE9B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DC8-087C-4081-8D2E-C6DB2A5BEBE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4D21-CE43-4CF3-9F45-F175B27E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EEEE-9439-435F-AC71-5BD9CBAE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837F-C1B3-4CDF-B6FA-EC47B443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9.xml"/><Relationship Id="rId7" Type="http://schemas.openxmlformats.org/officeDocument/2006/relationships/image" Target="../media/image3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8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slide" Target="slide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7.xml"/><Relationship Id="rId7" Type="http://schemas.openxmlformats.org/officeDocument/2006/relationships/image" Target="../media/image3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13.xml"/><Relationship Id="rId10" Type="http://schemas.openxmlformats.org/officeDocument/2006/relationships/image" Target="../media/image1.png"/><Relationship Id="rId4" Type="http://schemas.openxmlformats.org/officeDocument/2006/relationships/slide" Target="slide6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image" Target="../media/image5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9.xml"/><Relationship Id="rId7" Type="http://schemas.openxmlformats.org/officeDocument/2006/relationships/image" Target="../media/image8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slide" Target="slide13.xml"/><Relationship Id="rId10" Type="http://schemas.openxmlformats.org/officeDocument/2006/relationships/image" Target="../media/image11.png"/><Relationship Id="rId4" Type="http://schemas.openxmlformats.org/officeDocument/2006/relationships/slide" Target="slide11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slide" Target="slide9.xml"/><Relationship Id="rId7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7.xml"/><Relationship Id="rId7" Type="http://schemas.openxmlformats.org/officeDocument/2006/relationships/image" Target="../media/image14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311879" y="1021012"/>
            <a:ext cx="788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JUDUL PENELITIAN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60D5BDE-C2E6-45CC-8214-3AD93C0D4B44}"/>
              </a:ext>
            </a:extLst>
          </p:cNvPr>
          <p:cNvSpPr/>
          <p:nvPr/>
        </p:nvSpPr>
        <p:spPr>
          <a:xfrm>
            <a:off x="5612034" y="2233124"/>
            <a:ext cx="1553451" cy="1563708"/>
          </a:xfrm>
          <a:prstGeom prst="ellipse">
            <a:avLst/>
          </a:pr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CFDEAE7-13CC-4A84-8C87-C2A815AEF303}"/>
              </a:ext>
            </a:extLst>
          </p:cNvPr>
          <p:cNvSpPr txBox="1"/>
          <p:nvPr/>
        </p:nvSpPr>
        <p:spPr>
          <a:xfrm>
            <a:off x="4756344" y="4038201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Nama : ……………………………………….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: ………………………………………..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3811EC-F353-4EDC-AAD9-0E38302374FD}"/>
              </a:ext>
            </a:extLst>
          </p:cNvPr>
          <p:cNvSpPr txBox="1"/>
          <p:nvPr/>
        </p:nvSpPr>
        <p:spPr>
          <a:xfrm>
            <a:off x="3705614" y="4819588"/>
            <a:ext cx="517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Pembimbing</a:t>
            </a:r>
            <a:r>
              <a:rPr lang="en-US" dirty="0">
                <a:latin typeface="Comic Sans MS" panose="030F0702030302020204" pitchFamily="66" charset="0"/>
              </a:rPr>
              <a:t> : ………………………………………………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4E9F9-3D3E-47AE-B57E-3EA5A6837734}"/>
              </a:ext>
            </a:extLst>
          </p:cNvPr>
          <p:cNvSpPr txBox="1"/>
          <p:nvPr/>
        </p:nvSpPr>
        <p:spPr>
          <a:xfrm>
            <a:off x="3856108" y="53520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</a:p>
        </p:txBody>
      </p:sp>
    </p:spTree>
    <p:extLst>
      <p:ext uri="{BB962C8B-B14F-4D97-AF65-F5344CB8AC3E}">
        <p14:creationId xmlns:p14="http://schemas.microsoft.com/office/powerpoint/2010/main" val="301046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DA9C0BF-6562-4AA3-98F4-B5A1D28B6260}"/>
              </a:ext>
            </a:extLst>
          </p:cNvPr>
          <p:cNvSpPr/>
          <p:nvPr/>
        </p:nvSpPr>
        <p:spPr>
          <a:xfrm>
            <a:off x="2682234" y="1902837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3E91F10-45E5-425A-B8A8-6BB6BEE88E2E}"/>
              </a:ext>
            </a:extLst>
          </p:cNvPr>
          <p:cNvSpPr/>
          <p:nvPr/>
        </p:nvSpPr>
        <p:spPr>
          <a:xfrm>
            <a:off x="8848147" y="2116311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C12DDCC-9255-4E24-A29E-414746EC6789}"/>
              </a:ext>
            </a:extLst>
          </p:cNvPr>
          <p:cNvSpPr/>
          <p:nvPr/>
        </p:nvSpPr>
        <p:spPr>
          <a:xfrm>
            <a:off x="5774247" y="3445242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34AE6D4-E02A-4EEE-B892-664E1692EB84}"/>
              </a:ext>
            </a:extLst>
          </p:cNvPr>
          <p:cNvSpPr/>
          <p:nvPr/>
        </p:nvSpPr>
        <p:spPr>
          <a:xfrm>
            <a:off x="2741571" y="1992310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F7DB6D0-2777-44BC-98DD-29F411E96851}"/>
              </a:ext>
            </a:extLst>
          </p:cNvPr>
          <p:cNvSpPr/>
          <p:nvPr/>
        </p:nvSpPr>
        <p:spPr>
          <a:xfrm>
            <a:off x="5774246" y="3576417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5B9759C-2C37-4D5D-91B2-108301EA3670}"/>
              </a:ext>
            </a:extLst>
          </p:cNvPr>
          <p:cNvSpPr/>
          <p:nvPr/>
        </p:nvSpPr>
        <p:spPr>
          <a:xfrm>
            <a:off x="8958341" y="2237849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EDC3C9-5193-4026-B5CC-B4BB5AD306EA}"/>
              </a:ext>
            </a:extLst>
          </p:cNvPr>
          <p:cNvSpPr txBox="1"/>
          <p:nvPr/>
        </p:nvSpPr>
        <p:spPr>
          <a:xfrm>
            <a:off x="3018731" y="2660054"/>
            <a:ext cx="1967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3521635-7E62-470F-A5A1-23C3EA8B5344}"/>
              </a:ext>
            </a:extLst>
          </p:cNvPr>
          <p:cNvSpPr txBox="1"/>
          <p:nvPr/>
        </p:nvSpPr>
        <p:spPr>
          <a:xfrm>
            <a:off x="6009625" y="4175699"/>
            <a:ext cx="1967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05CAA6C-2CCB-4E2C-9EC1-78B79D62A1D6}"/>
              </a:ext>
            </a:extLst>
          </p:cNvPr>
          <p:cNvSpPr txBox="1"/>
          <p:nvPr/>
        </p:nvSpPr>
        <p:spPr>
          <a:xfrm>
            <a:off x="9136418" y="2889310"/>
            <a:ext cx="1967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195378E-F978-4DA6-B2EA-3B75A43D9B1C}"/>
              </a:ext>
            </a:extLst>
          </p:cNvPr>
          <p:cNvGrpSpPr/>
          <p:nvPr/>
        </p:nvGrpSpPr>
        <p:grpSpPr>
          <a:xfrm>
            <a:off x="3181035" y="5346187"/>
            <a:ext cx="2078899" cy="831637"/>
            <a:chOff x="3960971" y="2767117"/>
            <a:chExt cx="4267200" cy="1321489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DD60C47-192A-4C83-BABC-587071B322BB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DB426B7-7D02-42AF-B4C7-55FD104DED0F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01DE5D-A30B-470F-8FBC-FE2262924EF2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EFAEAC4-432F-42B1-8A01-C64E3BC8521B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2B009A88-A9D0-4A7A-9717-6308B16A71B6}"/>
              </a:ext>
            </a:extLst>
          </p:cNvPr>
          <p:cNvSpPr/>
          <p:nvPr/>
        </p:nvSpPr>
        <p:spPr>
          <a:xfrm rot="10186250">
            <a:off x="9949247" y="41123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AD8791E-0E70-469D-83F1-5BF26E25FB2A}"/>
              </a:ext>
            </a:extLst>
          </p:cNvPr>
          <p:cNvSpPr txBox="1"/>
          <p:nvPr/>
        </p:nvSpPr>
        <p:spPr>
          <a:xfrm>
            <a:off x="3961401" y="75714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Tahapan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Analisis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7" name="Star: 4 Points 166">
            <a:extLst>
              <a:ext uri="{FF2B5EF4-FFF2-40B4-BE49-F238E27FC236}">
                <a16:creationId xmlns:a16="http://schemas.microsoft.com/office/drawing/2014/main" id="{90A3AC3A-6CA3-496B-9982-9ED44F060B39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tar: 4 Points 167">
            <a:extLst>
              <a:ext uri="{FF2B5EF4-FFF2-40B4-BE49-F238E27FC236}">
                <a16:creationId xmlns:a16="http://schemas.microsoft.com/office/drawing/2014/main" id="{56227256-4E06-470B-8F60-CCC1839767EF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C6F9996A-C682-4EDA-92A4-BA81EAE090D5}"/>
              </a:ext>
            </a:extLst>
          </p:cNvPr>
          <p:cNvSpPr/>
          <p:nvPr/>
        </p:nvSpPr>
        <p:spPr>
          <a:xfrm rot="10186250">
            <a:off x="10101647" y="42647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3">
            <a:extLst>
              <a:ext uri="{FF2B5EF4-FFF2-40B4-BE49-F238E27FC236}">
                <a16:creationId xmlns:a16="http://schemas.microsoft.com/office/drawing/2014/main" id="{9C2E344F-4936-4FFC-B3FE-7B4ECE6C4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7" grpId="0"/>
      <p:bldP spid="1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3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grpSp>
        <p:nvGrpSpPr>
          <p:cNvPr id="147" name="그룹 12">
            <a:extLst>
              <a:ext uri="{FF2B5EF4-FFF2-40B4-BE49-F238E27FC236}">
                <a16:creationId xmlns:a16="http://schemas.microsoft.com/office/drawing/2014/main" id="{49187DE3-49F4-43AE-AC14-468F7358764A}"/>
              </a:ext>
            </a:extLst>
          </p:cNvPr>
          <p:cNvGrpSpPr/>
          <p:nvPr/>
        </p:nvGrpSpPr>
        <p:grpSpPr>
          <a:xfrm>
            <a:off x="4408980" y="2061919"/>
            <a:ext cx="4289312" cy="1262873"/>
            <a:chOff x="4054872" y="2062159"/>
            <a:chExt cx="4289312" cy="1262873"/>
          </a:xfrm>
          <a:solidFill>
            <a:srgbClr val="9B7D65"/>
          </a:solidFill>
        </p:grpSpPr>
        <p:sp>
          <p:nvSpPr>
            <p:cNvPr id="148" name="Rectangle 44">
              <a:extLst>
                <a:ext uri="{FF2B5EF4-FFF2-40B4-BE49-F238E27FC236}">
                  <a16:creationId xmlns:a16="http://schemas.microsoft.com/office/drawing/2014/main" id="{DEAEE213-F026-43B3-9BFC-90D2D69ACA39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96043CD-BBE3-48FD-9606-3FE550C3C5BA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DA48F55E-7BCE-441B-9F5C-459556D1267C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1" name="Block Arc 2">
              <a:extLst>
                <a:ext uri="{FF2B5EF4-FFF2-40B4-BE49-F238E27FC236}">
                  <a16:creationId xmlns:a16="http://schemas.microsoft.com/office/drawing/2014/main" id="{5D310981-903E-4674-8D2B-AA99452A609F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그룹 13">
            <a:extLst>
              <a:ext uri="{FF2B5EF4-FFF2-40B4-BE49-F238E27FC236}">
                <a16:creationId xmlns:a16="http://schemas.microsoft.com/office/drawing/2014/main" id="{24D0950E-7AA0-4B34-AD38-E43E3B67256F}"/>
              </a:ext>
            </a:extLst>
          </p:cNvPr>
          <p:cNvGrpSpPr/>
          <p:nvPr/>
        </p:nvGrpSpPr>
        <p:grpSpPr>
          <a:xfrm>
            <a:off x="6101665" y="2962101"/>
            <a:ext cx="2075574" cy="1257774"/>
            <a:chOff x="5747557" y="2962342"/>
            <a:chExt cx="2075574" cy="1257774"/>
          </a:xfrm>
          <a:solidFill>
            <a:srgbClr val="A48670"/>
          </a:solidFill>
        </p:grpSpPr>
        <p:sp>
          <p:nvSpPr>
            <p:cNvPr id="153" name="Rectangle 44">
              <a:extLst>
                <a:ext uri="{FF2B5EF4-FFF2-40B4-BE49-F238E27FC236}">
                  <a16:creationId xmlns:a16="http://schemas.microsoft.com/office/drawing/2014/main" id="{C82C3C2B-21C5-4666-9613-4E8D5079ADA9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3207CD1C-1263-47F0-8685-2672A4DBBB79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85D00378-C072-4EE1-9FB3-E7D918B8702F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Block Arc 2">
              <a:extLst>
                <a:ext uri="{FF2B5EF4-FFF2-40B4-BE49-F238E27FC236}">
                  <a16:creationId xmlns:a16="http://schemas.microsoft.com/office/drawing/2014/main" id="{B6F1AE0D-E7B7-40B7-A952-4FED7DE4C485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0" name="그룹 14">
            <a:extLst>
              <a:ext uri="{FF2B5EF4-FFF2-40B4-BE49-F238E27FC236}">
                <a16:creationId xmlns:a16="http://schemas.microsoft.com/office/drawing/2014/main" id="{934C3C4A-A01D-4876-8182-5EC1318F47F3}"/>
              </a:ext>
            </a:extLst>
          </p:cNvPr>
          <p:cNvGrpSpPr/>
          <p:nvPr/>
        </p:nvGrpSpPr>
        <p:grpSpPr>
          <a:xfrm>
            <a:off x="4408981" y="3855313"/>
            <a:ext cx="2079217" cy="1269226"/>
            <a:chOff x="4054872" y="3855554"/>
            <a:chExt cx="2079217" cy="1269226"/>
          </a:xfrm>
          <a:solidFill>
            <a:srgbClr val="BCA696"/>
          </a:solidFill>
        </p:grpSpPr>
        <p:sp>
          <p:nvSpPr>
            <p:cNvPr id="181" name="Rectangle 44">
              <a:extLst>
                <a:ext uri="{FF2B5EF4-FFF2-40B4-BE49-F238E27FC236}">
                  <a16:creationId xmlns:a16="http://schemas.microsoft.com/office/drawing/2014/main" id="{CCA29FDE-EFD3-460E-AA0E-F1A66AAD0962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2" name="Block Arc 2">
              <a:extLst>
                <a:ext uri="{FF2B5EF4-FFF2-40B4-BE49-F238E27FC236}">
                  <a16:creationId xmlns:a16="http://schemas.microsoft.com/office/drawing/2014/main" id="{0135ADC9-C56D-4907-B4B0-22070BE6023C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645CE6E0-E5FC-428D-AA4B-679D6CF0536F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4" name="Rectangle 44">
              <a:extLst>
                <a:ext uri="{FF2B5EF4-FFF2-40B4-BE49-F238E27FC236}">
                  <a16:creationId xmlns:a16="http://schemas.microsoft.com/office/drawing/2014/main" id="{F9721325-2FA8-48F3-BEBF-9150BA802FBE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5" name="그룹 15">
            <a:extLst>
              <a:ext uri="{FF2B5EF4-FFF2-40B4-BE49-F238E27FC236}">
                <a16:creationId xmlns:a16="http://schemas.microsoft.com/office/drawing/2014/main" id="{38541500-4AF6-4A3E-BF3F-D8D3D2494814}"/>
              </a:ext>
            </a:extLst>
          </p:cNvPr>
          <p:cNvGrpSpPr/>
          <p:nvPr/>
        </p:nvGrpSpPr>
        <p:grpSpPr>
          <a:xfrm>
            <a:off x="2240781" y="4753060"/>
            <a:ext cx="5936457" cy="1270361"/>
            <a:chOff x="1746101" y="4753300"/>
            <a:chExt cx="6077030" cy="1270361"/>
          </a:xfrm>
          <a:solidFill>
            <a:srgbClr val="FCF5E4"/>
          </a:solidFill>
        </p:grpSpPr>
        <p:sp>
          <p:nvSpPr>
            <p:cNvPr id="186" name="Block Arc 2">
              <a:extLst>
                <a:ext uri="{FF2B5EF4-FFF2-40B4-BE49-F238E27FC236}">
                  <a16:creationId xmlns:a16="http://schemas.microsoft.com/office/drawing/2014/main" id="{FAB8DCDB-DF9D-4662-9B1C-BDD7275DAA72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258F150-06EF-47A7-8F9E-14F42948C93D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AFAAFB58-0B91-4BF5-B9B8-870D7A96EB5A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9" name="Rectangle 44">
              <a:extLst>
                <a:ext uri="{FF2B5EF4-FFF2-40B4-BE49-F238E27FC236}">
                  <a16:creationId xmlns:a16="http://schemas.microsoft.com/office/drawing/2014/main" id="{362FC2ED-0ED7-4AF0-BB0B-A4443A50EC59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213" name="Picture 2">
            <a:extLst>
              <a:ext uri="{FF2B5EF4-FFF2-40B4-BE49-F238E27FC236}">
                <a16:creationId xmlns:a16="http://schemas.microsoft.com/office/drawing/2014/main" id="{42FF20C4-E27F-49D1-971E-96D87FCAE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63673" y="5265612"/>
            <a:ext cx="1373159" cy="1150957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2675342-6512-4042-A487-7D9F36832FA3}"/>
              </a:ext>
            </a:extLst>
          </p:cNvPr>
          <p:cNvGrpSpPr/>
          <p:nvPr/>
        </p:nvGrpSpPr>
        <p:grpSpPr>
          <a:xfrm>
            <a:off x="8717932" y="1483085"/>
            <a:ext cx="1002958" cy="1189760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215" name="Oval 1">
              <a:extLst>
                <a:ext uri="{FF2B5EF4-FFF2-40B4-BE49-F238E27FC236}">
                  <a16:creationId xmlns:a16="http://schemas.microsoft.com/office/drawing/2014/main" id="{00871FA0-3B41-4140-828D-CCD3B256A5D6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Oval 1">
              <a:extLst>
                <a:ext uri="{FF2B5EF4-FFF2-40B4-BE49-F238E27FC236}">
                  <a16:creationId xmlns:a16="http://schemas.microsoft.com/office/drawing/2014/main" id="{B8424F46-91CA-4BFE-8B85-AD29AECDEBAF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Oval 1">
              <a:extLst>
                <a:ext uri="{FF2B5EF4-FFF2-40B4-BE49-F238E27FC236}">
                  <a16:creationId xmlns:a16="http://schemas.microsoft.com/office/drawing/2014/main" id="{56E659B2-896D-4FE3-9F45-140CDC608A4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Oval 1">
              <a:extLst>
                <a:ext uri="{FF2B5EF4-FFF2-40B4-BE49-F238E27FC236}">
                  <a16:creationId xmlns:a16="http://schemas.microsoft.com/office/drawing/2014/main" id="{74D55956-65A1-4A05-ADFE-50DD270AED8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Oval 1">
              <a:extLst>
                <a:ext uri="{FF2B5EF4-FFF2-40B4-BE49-F238E27FC236}">
                  <a16:creationId xmlns:a16="http://schemas.microsoft.com/office/drawing/2014/main" id="{6AC565DB-BAA0-455E-A233-FA7B6629C097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Oval 1">
              <a:extLst>
                <a:ext uri="{FF2B5EF4-FFF2-40B4-BE49-F238E27FC236}">
                  <a16:creationId xmlns:a16="http://schemas.microsoft.com/office/drawing/2014/main" id="{ECB444BE-C062-4B0D-AC8A-1DF53CD44346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Oval 1">
              <a:extLst>
                <a:ext uri="{FF2B5EF4-FFF2-40B4-BE49-F238E27FC236}">
                  <a16:creationId xmlns:a16="http://schemas.microsoft.com/office/drawing/2014/main" id="{DFC7E43C-7B97-41EF-A7F8-E98C57192E33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6D374261-80CC-4CFD-B328-7B657F4ED014}"/>
              </a:ext>
            </a:extLst>
          </p:cNvPr>
          <p:cNvSpPr txBox="1"/>
          <p:nvPr/>
        </p:nvSpPr>
        <p:spPr>
          <a:xfrm>
            <a:off x="1965066" y="4213069"/>
            <a:ext cx="243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1A3F1EA-35A5-4B57-94CB-4454ED63290A}"/>
              </a:ext>
            </a:extLst>
          </p:cNvPr>
          <p:cNvSpPr txBox="1"/>
          <p:nvPr/>
        </p:nvSpPr>
        <p:spPr>
          <a:xfrm>
            <a:off x="1834924" y="2374669"/>
            <a:ext cx="243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C2963C7-0DE2-47CE-AD50-F51F05251B30}"/>
              </a:ext>
            </a:extLst>
          </p:cNvPr>
          <p:cNvSpPr txBox="1"/>
          <p:nvPr/>
        </p:nvSpPr>
        <p:spPr>
          <a:xfrm>
            <a:off x="8337469" y="5024966"/>
            <a:ext cx="243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302A2DD-5419-4FB2-B87B-513BDEC5FDB8}"/>
              </a:ext>
            </a:extLst>
          </p:cNvPr>
          <p:cNvSpPr txBox="1"/>
          <p:nvPr/>
        </p:nvSpPr>
        <p:spPr>
          <a:xfrm>
            <a:off x="8330818" y="3242040"/>
            <a:ext cx="243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9C4BEC2-BBAA-4C7F-87A2-B9DDA760BC24}"/>
              </a:ext>
            </a:extLst>
          </p:cNvPr>
          <p:cNvSpPr txBox="1"/>
          <p:nvPr/>
        </p:nvSpPr>
        <p:spPr>
          <a:xfrm>
            <a:off x="9793771" y="1788224"/>
            <a:ext cx="243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7130331-2214-47D2-B05A-D4ACF2E10AAD}"/>
              </a:ext>
            </a:extLst>
          </p:cNvPr>
          <p:cNvSpPr/>
          <p:nvPr/>
        </p:nvSpPr>
        <p:spPr>
          <a:xfrm rot="10186250">
            <a:off x="9357576" y="41123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51BC1B44-2497-46F0-B958-979E14119A63}"/>
              </a:ext>
            </a:extLst>
          </p:cNvPr>
          <p:cNvSpPr/>
          <p:nvPr/>
        </p:nvSpPr>
        <p:spPr>
          <a:xfrm rot="10186250">
            <a:off x="9509976" y="42647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94E11-E5DF-41DC-9582-9BFE163ECFD6}"/>
              </a:ext>
            </a:extLst>
          </p:cNvPr>
          <p:cNvSpPr txBox="1"/>
          <p:nvPr/>
        </p:nvSpPr>
        <p:spPr>
          <a:xfrm>
            <a:off x="3631553" y="60695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Metode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Pengumpulan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4DD8EC45-D75A-44FE-B008-20E8B1B77A57}"/>
              </a:ext>
            </a:extLst>
          </p:cNvPr>
          <p:cNvSpPr/>
          <p:nvPr/>
        </p:nvSpPr>
        <p:spPr>
          <a:xfrm>
            <a:off x="7156578" y="5227347"/>
            <a:ext cx="560981" cy="548019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8CD7672-882A-415F-9E7E-686B6E077A36}"/>
              </a:ext>
            </a:extLst>
          </p:cNvPr>
          <p:cNvSpPr/>
          <p:nvPr/>
        </p:nvSpPr>
        <p:spPr>
          <a:xfrm>
            <a:off x="4812081" y="4288655"/>
            <a:ext cx="560981" cy="548019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8F2967A-2B7B-44FA-B525-FDFD8E06D2EF}"/>
              </a:ext>
            </a:extLst>
          </p:cNvPr>
          <p:cNvSpPr/>
          <p:nvPr/>
        </p:nvSpPr>
        <p:spPr>
          <a:xfrm>
            <a:off x="7287485" y="3389682"/>
            <a:ext cx="560981" cy="548019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CA87978-3F5C-41FA-93CD-656BD981033C}"/>
              </a:ext>
            </a:extLst>
          </p:cNvPr>
          <p:cNvSpPr/>
          <p:nvPr/>
        </p:nvSpPr>
        <p:spPr>
          <a:xfrm>
            <a:off x="4771295" y="2472396"/>
            <a:ext cx="560981" cy="548019"/>
          </a:xfrm>
          <a:prstGeom prst="ellipse">
            <a:avLst/>
          </a:prstGeom>
          <a:solidFill>
            <a:srgbClr val="9B7D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963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4" grpId="0"/>
      <p:bldP spid="225" grpId="0"/>
      <p:bldP spid="226" grpId="0"/>
      <p:bldP spid="227" grpId="0"/>
      <p:bldP spid="1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7DF86B9-CE5B-4687-A98C-4160FE57045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4772376 h 7581887"/>
              <a:gd name="connsiteX3" fmla="*/ 634914 w 1527117"/>
              <a:gd name="connsiteY3" fmla="*/ 4772376 h 7581887"/>
              <a:gd name="connsiteX4" fmla="*/ 506198 w 1527117"/>
              <a:gd name="connsiteY4" fmla="*/ 4901092 h 7581887"/>
              <a:gd name="connsiteX5" fmla="*/ 506198 w 1527117"/>
              <a:gd name="connsiteY5" fmla="*/ 5415938 h 7581887"/>
              <a:gd name="connsiteX6" fmla="*/ 634914 w 1527117"/>
              <a:gd name="connsiteY6" fmla="*/ 5544654 h 7581887"/>
              <a:gd name="connsiteX7" fmla="*/ 1527117 w 1527117"/>
              <a:gd name="connsiteY7" fmla="*/ 5544654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4772376"/>
                </a:lnTo>
                <a:lnTo>
                  <a:pt x="634914" y="4772376"/>
                </a:lnTo>
                <a:cubicBezTo>
                  <a:pt x="563826" y="4772376"/>
                  <a:pt x="506198" y="4830004"/>
                  <a:pt x="506198" y="4901092"/>
                </a:cubicBezTo>
                <a:lnTo>
                  <a:pt x="506198" y="5415938"/>
                </a:lnTo>
                <a:cubicBezTo>
                  <a:pt x="506198" y="5487026"/>
                  <a:pt x="563826" y="5544654"/>
                  <a:pt x="634914" y="5544654"/>
                </a:cubicBezTo>
                <a:lnTo>
                  <a:pt x="1527117" y="5544654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5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623014" y="436211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5445EEAC-904B-4F00-9999-747DAC66EDF4}"/>
              </a:ext>
            </a:extLst>
          </p:cNvPr>
          <p:cNvSpPr/>
          <p:nvPr/>
        </p:nvSpPr>
        <p:spPr>
          <a:xfrm>
            <a:off x="4189475" y="656348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ellinda Weddings" pitchFamily="50" charset="0"/>
              </a:rPr>
              <a:t>Hasil </a:t>
            </a:r>
            <a:r>
              <a:rPr lang="en-US" sz="3200" dirty="0" err="1">
                <a:solidFill>
                  <a:schemeClr val="bg1"/>
                </a:solidFill>
                <a:latin typeface="Amellinda Weddings" pitchFamily="50" charset="0"/>
              </a:rPr>
              <a:t>Penelitian</a:t>
            </a:r>
            <a:endParaRPr lang="en-US" sz="3200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152" name="Rectangle: Diagonal Corners Rounded 151">
            <a:extLst>
              <a:ext uri="{FF2B5EF4-FFF2-40B4-BE49-F238E27FC236}">
                <a16:creationId xmlns:a16="http://schemas.microsoft.com/office/drawing/2014/main" id="{2FA34942-2F3E-4390-AB03-D2F591530D57}"/>
              </a:ext>
            </a:extLst>
          </p:cNvPr>
          <p:cNvSpPr/>
          <p:nvPr/>
        </p:nvSpPr>
        <p:spPr>
          <a:xfrm>
            <a:off x="3301648" y="1833351"/>
            <a:ext cx="7407506" cy="3966981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0950614-4F96-49FC-8636-BD6E536A8B5F}"/>
              </a:ext>
            </a:extLst>
          </p:cNvPr>
          <p:cNvSpPr txBox="1"/>
          <p:nvPr/>
        </p:nvSpPr>
        <p:spPr>
          <a:xfrm>
            <a:off x="3830882" y="2457329"/>
            <a:ext cx="66349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teksteks teks teks teks teks teks</a:t>
            </a:r>
            <a:endParaRPr lang="en-US" altLang="id-ID" sz="1600" dirty="0">
              <a:solidFill>
                <a:srgbClr val="9E7E67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id-ID" sz="2000" dirty="0">
                <a:solidFill>
                  <a:srgbClr val="9E7E67"/>
                </a:solidFill>
                <a:latin typeface="Bakso Sapi" pitchFamily="50" charset="0"/>
              </a:rPr>
              <a:t> </a:t>
            </a:r>
          </a:p>
        </p:txBody>
      </p:sp>
      <p:pic>
        <p:nvPicPr>
          <p:cNvPr id="154" name="Picture 14">
            <a:extLst>
              <a:ext uri="{FF2B5EF4-FFF2-40B4-BE49-F238E27FC236}">
                <a16:creationId xmlns:a16="http://schemas.microsoft.com/office/drawing/2014/main" id="{CC240950-CCEC-49AF-AAD5-A44B98337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05245" y="4697047"/>
            <a:ext cx="1387375" cy="1445183"/>
          </a:xfrm>
          <a:prstGeom prst="rect">
            <a:avLst/>
          </a:prstGeom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CC9E440-9516-467C-94F2-5F07A5690587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B65F081-1DC4-484E-A184-0E10213E9946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7D2CFC27-EAC4-4991-8EA2-236D4F18075A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DDDA38A-4F0B-488A-B680-5C64823FC806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:a16="http://schemas.microsoft.com/office/drawing/2014/main" id="{A36F8D55-6550-4306-A78B-4234AF8D1B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7DF86B9-CE5B-4687-A98C-4160FE57045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4772376 h 7581887"/>
              <a:gd name="connsiteX3" fmla="*/ 634914 w 1527117"/>
              <a:gd name="connsiteY3" fmla="*/ 4772376 h 7581887"/>
              <a:gd name="connsiteX4" fmla="*/ 506198 w 1527117"/>
              <a:gd name="connsiteY4" fmla="*/ 4901092 h 7581887"/>
              <a:gd name="connsiteX5" fmla="*/ 506198 w 1527117"/>
              <a:gd name="connsiteY5" fmla="*/ 5415938 h 7581887"/>
              <a:gd name="connsiteX6" fmla="*/ 634914 w 1527117"/>
              <a:gd name="connsiteY6" fmla="*/ 5544654 h 7581887"/>
              <a:gd name="connsiteX7" fmla="*/ 1527117 w 1527117"/>
              <a:gd name="connsiteY7" fmla="*/ 5544654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4772376"/>
                </a:lnTo>
                <a:lnTo>
                  <a:pt x="634914" y="4772376"/>
                </a:lnTo>
                <a:cubicBezTo>
                  <a:pt x="563826" y="4772376"/>
                  <a:pt x="506198" y="4830004"/>
                  <a:pt x="506198" y="4901092"/>
                </a:cubicBezTo>
                <a:lnTo>
                  <a:pt x="506198" y="5415938"/>
                </a:lnTo>
                <a:cubicBezTo>
                  <a:pt x="506198" y="5487026"/>
                  <a:pt x="563826" y="5544654"/>
                  <a:pt x="634914" y="5544654"/>
                </a:cubicBezTo>
                <a:lnTo>
                  <a:pt x="1527117" y="5544654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5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623014" y="436211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35059D-9048-4A70-BEB8-29FD88D16930}"/>
              </a:ext>
            </a:extLst>
          </p:cNvPr>
          <p:cNvSpPr/>
          <p:nvPr/>
        </p:nvSpPr>
        <p:spPr>
          <a:xfrm flipH="1" flipV="1">
            <a:off x="7238575" y="1897970"/>
            <a:ext cx="3812343" cy="3271529"/>
          </a:xfrm>
          <a:custGeom>
            <a:avLst/>
            <a:gdLst>
              <a:gd name="connsiteX0" fmla="*/ 8742 w 3804430"/>
              <a:gd name="connsiteY0" fmla="*/ 704739 h 3022017"/>
              <a:gd name="connsiteX1" fmla="*/ 815566 w 3804430"/>
              <a:gd name="connsiteY1" fmla="*/ 45833 h 3022017"/>
              <a:gd name="connsiteX2" fmla="*/ 2805730 w 3804430"/>
              <a:gd name="connsiteY2" fmla="*/ 99621 h 3022017"/>
              <a:gd name="connsiteX3" fmla="*/ 3800813 w 3804430"/>
              <a:gd name="connsiteY3" fmla="*/ 449245 h 3022017"/>
              <a:gd name="connsiteX4" fmla="*/ 3141907 w 3804430"/>
              <a:gd name="connsiteY4" fmla="*/ 529927 h 3022017"/>
              <a:gd name="connsiteX5" fmla="*/ 3182248 w 3804430"/>
              <a:gd name="connsiteY5" fmla="*/ 2022551 h 3022017"/>
              <a:gd name="connsiteX6" fmla="*/ 3128460 w 3804430"/>
              <a:gd name="connsiteY6" fmla="*/ 2668009 h 3022017"/>
              <a:gd name="connsiteX7" fmla="*/ 2348530 w 3804430"/>
              <a:gd name="connsiteY7" fmla="*/ 2721798 h 3022017"/>
              <a:gd name="connsiteX8" fmla="*/ 734883 w 3804430"/>
              <a:gd name="connsiteY8" fmla="*/ 3017633 h 3022017"/>
              <a:gd name="connsiteX9" fmla="*/ 143213 w 3804430"/>
              <a:gd name="connsiteY9" fmla="*/ 2466304 h 3022017"/>
              <a:gd name="connsiteX10" fmla="*/ 371813 w 3804430"/>
              <a:gd name="connsiteY10" fmla="*/ 1982209 h 3022017"/>
              <a:gd name="connsiteX11" fmla="*/ 8742 w 3804430"/>
              <a:gd name="connsiteY11" fmla="*/ 704739 h 3022017"/>
              <a:gd name="connsiteX0" fmla="*/ 8742 w 3803786"/>
              <a:gd name="connsiteY0" fmla="*/ 704739 h 3022017"/>
              <a:gd name="connsiteX1" fmla="*/ 815566 w 3803786"/>
              <a:gd name="connsiteY1" fmla="*/ 45833 h 3022017"/>
              <a:gd name="connsiteX2" fmla="*/ 2805730 w 3803786"/>
              <a:gd name="connsiteY2" fmla="*/ 99621 h 3022017"/>
              <a:gd name="connsiteX3" fmla="*/ 3800813 w 3803786"/>
              <a:gd name="connsiteY3" fmla="*/ 449245 h 3022017"/>
              <a:gd name="connsiteX4" fmla="*/ 3115013 w 3803786"/>
              <a:gd name="connsiteY4" fmla="*/ 597162 h 3022017"/>
              <a:gd name="connsiteX5" fmla="*/ 3182248 w 3803786"/>
              <a:gd name="connsiteY5" fmla="*/ 2022551 h 3022017"/>
              <a:gd name="connsiteX6" fmla="*/ 3128460 w 3803786"/>
              <a:gd name="connsiteY6" fmla="*/ 2668009 h 3022017"/>
              <a:gd name="connsiteX7" fmla="*/ 2348530 w 3803786"/>
              <a:gd name="connsiteY7" fmla="*/ 2721798 h 3022017"/>
              <a:gd name="connsiteX8" fmla="*/ 734883 w 3803786"/>
              <a:gd name="connsiteY8" fmla="*/ 3017633 h 3022017"/>
              <a:gd name="connsiteX9" fmla="*/ 143213 w 3803786"/>
              <a:gd name="connsiteY9" fmla="*/ 2466304 h 3022017"/>
              <a:gd name="connsiteX10" fmla="*/ 371813 w 3803786"/>
              <a:gd name="connsiteY10" fmla="*/ 1982209 h 3022017"/>
              <a:gd name="connsiteX11" fmla="*/ 8742 w 3803786"/>
              <a:gd name="connsiteY11" fmla="*/ 704739 h 3022017"/>
              <a:gd name="connsiteX0" fmla="*/ 8742 w 3804007"/>
              <a:gd name="connsiteY0" fmla="*/ 704739 h 3022017"/>
              <a:gd name="connsiteX1" fmla="*/ 815566 w 3804007"/>
              <a:gd name="connsiteY1" fmla="*/ 45833 h 3022017"/>
              <a:gd name="connsiteX2" fmla="*/ 2805730 w 3804007"/>
              <a:gd name="connsiteY2" fmla="*/ 99621 h 3022017"/>
              <a:gd name="connsiteX3" fmla="*/ 3800813 w 3804007"/>
              <a:gd name="connsiteY3" fmla="*/ 449245 h 3022017"/>
              <a:gd name="connsiteX4" fmla="*/ 3115013 w 3804007"/>
              <a:gd name="connsiteY4" fmla="*/ 597162 h 3022017"/>
              <a:gd name="connsiteX5" fmla="*/ 2899860 w 3804007"/>
              <a:gd name="connsiteY5" fmla="*/ 1820845 h 3022017"/>
              <a:gd name="connsiteX6" fmla="*/ 3128460 w 3804007"/>
              <a:gd name="connsiteY6" fmla="*/ 2668009 h 3022017"/>
              <a:gd name="connsiteX7" fmla="*/ 2348530 w 3804007"/>
              <a:gd name="connsiteY7" fmla="*/ 2721798 h 3022017"/>
              <a:gd name="connsiteX8" fmla="*/ 734883 w 3804007"/>
              <a:gd name="connsiteY8" fmla="*/ 3017633 h 3022017"/>
              <a:gd name="connsiteX9" fmla="*/ 143213 w 3804007"/>
              <a:gd name="connsiteY9" fmla="*/ 2466304 h 3022017"/>
              <a:gd name="connsiteX10" fmla="*/ 371813 w 3804007"/>
              <a:gd name="connsiteY10" fmla="*/ 1982209 h 3022017"/>
              <a:gd name="connsiteX11" fmla="*/ 8742 w 3804007"/>
              <a:gd name="connsiteY11" fmla="*/ 704739 h 3022017"/>
              <a:gd name="connsiteX0" fmla="*/ 8742 w 3803952"/>
              <a:gd name="connsiteY0" fmla="*/ 704739 h 3022017"/>
              <a:gd name="connsiteX1" fmla="*/ 815566 w 3803952"/>
              <a:gd name="connsiteY1" fmla="*/ 45833 h 3022017"/>
              <a:gd name="connsiteX2" fmla="*/ 2805730 w 3803952"/>
              <a:gd name="connsiteY2" fmla="*/ 99621 h 3022017"/>
              <a:gd name="connsiteX3" fmla="*/ 3800813 w 3803952"/>
              <a:gd name="connsiteY3" fmla="*/ 449245 h 3022017"/>
              <a:gd name="connsiteX4" fmla="*/ 3115013 w 3803952"/>
              <a:gd name="connsiteY4" fmla="*/ 597162 h 3022017"/>
              <a:gd name="connsiteX5" fmla="*/ 2967095 w 3803952"/>
              <a:gd name="connsiteY5" fmla="*/ 1457774 h 3022017"/>
              <a:gd name="connsiteX6" fmla="*/ 3128460 w 3803952"/>
              <a:gd name="connsiteY6" fmla="*/ 2668009 h 3022017"/>
              <a:gd name="connsiteX7" fmla="*/ 2348530 w 3803952"/>
              <a:gd name="connsiteY7" fmla="*/ 2721798 h 3022017"/>
              <a:gd name="connsiteX8" fmla="*/ 734883 w 3803952"/>
              <a:gd name="connsiteY8" fmla="*/ 3017633 h 3022017"/>
              <a:gd name="connsiteX9" fmla="*/ 143213 w 3803952"/>
              <a:gd name="connsiteY9" fmla="*/ 2466304 h 3022017"/>
              <a:gd name="connsiteX10" fmla="*/ 371813 w 3803952"/>
              <a:gd name="connsiteY10" fmla="*/ 1982209 h 3022017"/>
              <a:gd name="connsiteX11" fmla="*/ 8742 w 3803952"/>
              <a:gd name="connsiteY11" fmla="*/ 704739 h 3022017"/>
              <a:gd name="connsiteX0" fmla="*/ 8742 w 3803952"/>
              <a:gd name="connsiteY0" fmla="*/ 704739 h 3022897"/>
              <a:gd name="connsiteX1" fmla="*/ 815566 w 3803952"/>
              <a:gd name="connsiteY1" fmla="*/ 45833 h 3022897"/>
              <a:gd name="connsiteX2" fmla="*/ 2805730 w 3803952"/>
              <a:gd name="connsiteY2" fmla="*/ 99621 h 3022897"/>
              <a:gd name="connsiteX3" fmla="*/ 3800813 w 3803952"/>
              <a:gd name="connsiteY3" fmla="*/ 449245 h 3022897"/>
              <a:gd name="connsiteX4" fmla="*/ 3115013 w 3803952"/>
              <a:gd name="connsiteY4" fmla="*/ 597162 h 3022897"/>
              <a:gd name="connsiteX5" fmla="*/ 2967095 w 3803952"/>
              <a:gd name="connsiteY5" fmla="*/ 1457774 h 3022897"/>
              <a:gd name="connsiteX6" fmla="*/ 3316719 w 3803952"/>
              <a:gd name="connsiteY6" fmla="*/ 2345280 h 3022897"/>
              <a:gd name="connsiteX7" fmla="*/ 2348530 w 3803952"/>
              <a:gd name="connsiteY7" fmla="*/ 2721798 h 3022897"/>
              <a:gd name="connsiteX8" fmla="*/ 734883 w 3803952"/>
              <a:gd name="connsiteY8" fmla="*/ 3017633 h 3022897"/>
              <a:gd name="connsiteX9" fmla="*/ 143213 w 3803952"/>
              <a:gd name="connsiteY9" fmla="*/ 2466304 h 3022897"/>
              <a:gd name="connsiteX10" fmla="*/ 371813 w 3803952"/>
              <a:gd name="connsiteY10" fmla="*/ 1982209 h 3022897"/>
              <a:gd name="connsiteX11" fmla="*/ 8742 w 3803952"/>
              <a:gd name="connsiteY11" fmla="*/ 704739 h 3022897"/>
              <a:gd name="connsiteX0" fmla="*/ 8742 w 3803952"/>
              <a:gd name="connsiteY0" fmla="*/ 704739 h 3029237"/>
              <a:gd name="connsiteX1" fmla="*/ 815566 w 3803952"/>
              <a:gd name="connsiteY1" fmla="*/ 45833 h 3029237"/>
              <a:gd name="connsiteX2" fmla="*/ 2805730 w 3803952"/>
              <a:gd name="connsiteY2" fmla="*/ 99621 h 3029237"/>
              <a:gd name="connsiteX3" fmla="*/ 3800813 w 3803952"/>
              <a:gd name="connsiteY3" fmla="*/ 449245 h 3029237"/>
              <a:gd name="connsiteX4" fmla="*/ 3115013 w 3803952"/>
              <a:gd name="connsiteY4" fmla="*/ 597162 h 3029237"/>
              <a:gd name="connsiteX5" fmla="*/ 2967095 w 3803952"/>
              <a:gd name="connsiteY5" fmla="*/ 1457774 h 3029237"/>
              <a:gd name="connsiteX6" fmla="*/ 3316719 w 3803952"/>
              <a:gd name="connsiteY6" fmla="*/ 2345280 h 3029237"/>
              <a:gd name="connsiteX7" fmla="*/ 2617471 w 3803952"/>
              <a:gd name="connsiteY7" fmla="*/ 2802480 h 3029237"/>
              <a:gd name="connsiteX8" fmla="*/ 734883 w 3803952"/>
              <a:gd name="connsiteY8" fmla="*/ 3017633 h 3029237"/>
              <a:gd name="connsiteX9" fmla="*/ 143213 w 3803952"/>
              <a:gd name="connsiteY9" fmla="*/ 2466304 h 3029237"/>
              <a:gd name="connsiteX10" fmla="*/ 371813 w 3803952"/>
              <a:gd name="connsiteY10" fmla="*/ 1982209 h 3029237"/>
              <a:gd name="connsiteX11" fmla="*/ 8742 w 3803952"/>
              <a:gd name="connsiteY11" fmla="*/ 704739 h 3029237"/>
              <a:gd name="connsiteX0" fmla="*/ 8742 w 3803952"/>
              <a:gd name="connsiteY0" fmla="*/ 704739 h 2859643"/>
              <a:gd name="connsiteX1" fmla="*/ 815566 w 3803952"/>
              <a:gd name="connsiteY1" fmla="*/ 45833 h 2859643"/>
              <a:gd name="connsiteX2" fmla="*/ 2805730 w 3803952"/>
              <a:gd name="connsiteY2" fmla="*/ 99621 h 2859643"/>
              <a:gd name="connsiteX3" fmla="*/ 3800813 w 3803952"/>
              <a:gd name="connsiteY3" fmla="*/ 449245 h 2859643"/>
              <a:gd name="connsiteX4" fmla="*/ 3115013 w 3803952"/>
              <a:gd name="connsiteY4" fmla="*/ 597162 h 2859643"/>
              <a:gd name="connsiteX5" fmla="*/ 2967095 w 3803952"/>
              <a:gd name="connsiteY5" fmla="*/ 1457774 h 2859643"/>
              <a:gd name="connsiteX6" fmla="*/ 3316719 w 3803952"/>
              <a:gd name="connsiteY6" fmla="*/ 2345280 h 2859643"/>
              <a:gd name="connsiteX7" fmla="*/ 2617471 w 3803952"/>
              <a:gd name="connsiteY7" fmla="*/ 2802480 h 2859643"/>
              <a:gd name="connsiteX8" fmla="*/ 1232425 w 3803952"/>
              <a:gd name="connsiteY8" fmla="*/ 2815927 h 2859643"/>
              <a:gd name="connsiteX9" fmla="*/ 143213 w 3803952"/>
              <a:gd name="connsiteY9" fmla="*/ 2466304 h 2859643"/>
              <a:gd name="connsiteX10" fmla="*/ 371813 w 3803952"/>
              <a:gd name="connsiteY10" fmla="*/ 1982209 h 2859643"/>
              <a:gd name="connsiteX11" fmla="*/ 8742 w 3803952"/>
              <a:gd name="connsiteY11" fmla="*/ 704739 h 2859643"/>
              <a:gd name="connsiteX0" fmla="*/ 8742 w 3803952"/>
              <a:gd name="connsiteY0" fmla="*/ 704739 h 2823920"/>
              <a:gd name="connsiteX1" fmla="*/ 815566 w 3803952"/>
              <a:gd name="connsiteY1" fmla="*/ 45833 h 2823920"/>
              <a:gd name="connsiteX2" fmla="*/ 2805730 w 3803952"/>
              <a:gd name="connsiteY2" fmla="*/ 99621 h 2823920"/>
              <a:gd name="connsiteX3" fmla="*/ 3800813 w 3803952"/>
              <a:gd name="connsiteY3" fmla="*/ 449245 h 2823920"/>
              <a:gd name="connsiteX4" fmla="*/ 3115013 w 3803952"/>
              <a:gd name="connsiteY4" fmla="*/ 597162 h 2823920"/>
              <a:gd name="connsiteX5" fmla="*/ 2967095 w 3803952"/>
              <a:gd name="connsiteY5" fmla="*/ 1457774 h 2823920"/>
              <a:gd name="connsiteX6" fmla="*/ 3316719 w 3803952"/>
              <a:gd name="connsiteY6" fmla="*/ 2345280 h 2823920"/>
              <a:gd name="connsiteX7" fmla="*/ 2335083 w 3803952"/>
              <a:gd name="connsiteY7" fmla="*/ 2681457 h 2823920"/>
              <a:gd name="connsiteX8" fmla="*/ 1232425 w 3803952"/>
              <a:gd name="connsiteY8" fmla="*/ 2815927 h 2823920"/>
              <a:gd name="connsiteX9" fmla="*/ 143213 w 3803952"/>
              <a:gd name="connsiteY9" fmla="*/ 2466304 h 2823920"/>
              <a:gd name="connsiteX10" fmla="*/ 371813 w 3803952"/>
              <a:gd name="connsiteY10" fmla="*/ 1982209 h 2823920"/>
              <a:gd name="connsiteX11" fmla="*/ 8742 w 3803952"/>
              <a:gd name="connsiteY11" fmla="*/ 704739 h 2823920"/>
              <a:gd name="connsiteX0" fmla="*/ 8742 w 3803952"/>
              <a:gd name="connsiteY0" fmla="*/ 704739 h 2822375"/>
              <a:gd name="connsiteX1" fmla="*/ 815566 w 3803952"/>
              <a:gd name="connsiteY1" fmla="*/ 45833 h 2822375"/>
              <a:gd name="connsiteX2" fmla="*/ 2805730 w 3803952"/>
              <a:gd name="connsiteY2" fmla="*/ 99621 h 2822375"/>
              <a:gd name="connsiteX3" fmla="*/ 3800813 w 3803952"/>
              <a:gd name="connsiteY3" fmla="*/ 449245 h 2822375"/>
              <a:gd name="connsiteX4" fmla="*/ 3115013 w 3803952"/>
              <a:gd name="connsiteY4" fmla="*/ 597162 h 2822375"/>
              <a:gd name="connsiteX5" fmla="*/ 2967095 w 3803952"/>
              <a:gd name="connsiteY5" fmla="*/ 1457774 h 2822375"/>
              <a:gd name="connsiteX6" fmla="*/ 3222590 w 3803952"/>
              <a:gd name="connsiteY6" fmla="*/ 2533539 h 2822375"/>
              <a:gd name="connsiteX7" fmla="*/ 2335083 w 3803952"/>
              <a:gd name="connsiteY7" fmla="*/ 2681457 h 2822375"/>
              <a:gd name="connsiteX8" fmla="*/ 1232425 w 3803952"/>
              <a:gd name="connsiteY8" fmla="*/ 2815927 h 2822375"/>
              <a:gd name="connsiteX9" fmla="*/ 143213 w 3803952"/>
              <a:gd name="connsiteY9" fmla="*/ 2466304 h 2822375"/>
              <a:gd name="connsiteX10" fmla="*/ 371813 w 3803952"/>
              <a:gd name="connsiteY10" fmla="*/ 1982209 h 2822375"/>
              <a:gd name="connsiteX11" fmla="*/ 8742 w 3803952"/>
              <a:gd name="connsiteY11" fmla="*/ 704739 h 2822375"/>
              <a:gd name="connsiteX0" fmla="*/ 8742 w 3803941"/>
              <a:gd name="connsiteY0" fmla="*/ 704739 h 2822375"/>
              <a:gd name="connsiteX1" fmla="*/ 815566 w 3803941"/>
              <a:gd name="connsiteY1" fmla="*/ 45833 h 2822375"/>
              <a:gd name="connsiteX2" fmla="*/ 2805730 w 3803941"/>
              <a:gd name="connsiteY2" fmla="*/ 99621 h 2822375"/>
              <a:gd name="connsiteX3" fmla="*/ 3800813 w 3803941"/>
              <a:gd name="connsiteY3" fmla="*/ 449245 h 2822375"/>
              <a:gd name="connsiteX4" fmla="*/ 3115013 w 3803941"/>
              <a:gd name="connsiteY4" fmla="*/ 597162 h 2822375"/>
              <a:gd name="connsiteX5" fmla="*/ 2980542 w 3803941"/>
              <a:gd name="connsiteY5" fmla="*/ 1578798 h 2822375"/>
              <a:gd name="connsiteX6" fmla="*/ 3222590 w 3803941"/>
              <a:gd name="connsiteY6" fmla="*/ 2533539 h 2822375"/>
              <a:gd name="connsiteX7" fmla="*/ 2335083 w 3803941"/>
              <a:gd name="connsiteY7" fmla="*/ 2681457 h 2822375"/>
              <a:gd name="connsiteX8" fmla="*/ 1232425 w 3803941"/>
              <a:gd name="connsiteY8" fmla="*/ 2815927 h 2822375"/>
              <a:gd name="connsiteX9" fmla="*/ 143213 w 3803941"/>
              <a:gd name="connsiteY9" fmla="*/ 2466304 h 2822375"/>
              <a:gd name="connsiteX10" fmla="*/ 371813 w 3803941"/>
              <a:gd name="connsiteY10" fmla="*/ 1982209 h 2822375"/>
              <a:gd name="connsiteX11" fmla="*/ 8742 w 3803941"/>
              <a:gd name="connsiteY11" fmla="*/ 704739 h 2822375"/>
              <a:gd name="connsiteX0" fmla="*/ 8742 w 3803941"/>
              <a:gd name="connsiteY0" fmla="*/ 704739 h 2823415"/>
              <a:gd name="connsiteX1" fmla="*/ 815566 w 3803941"/>
              <a:gd name="connsiteY1" fmla="*/ 45833 h 2823415"/>
              <a:gd name="connsiteX2" fmla="*/ 2805730 w 3803941"/>
              <a:gd name="connsiteY2" fmla="*/ 99621 h 2823415"/>
              <a:gd name="connsiteX3" fmla="*/ 3800813 w 3803941"/>
              <a:gd name="connsiteY3" fmla="*/ 449245 h 2823415"/>
              <a:gd name="connsiteX4" fmla="*/ 3115013 w 3803941"/>
              <a:gd name="connsiteY4" fmla="*/ 597162 h 2823415"/>
              <a:gd name="connsiteX5" fmla="*/ 2980542 w 3803941"/>
              <a:gd name="connsiteY5" fmla="*/ 1578798 h 2823415"/>
              <a:gd name="connsiteX6" fmla="*/ 3276378 w 3803941"/>
              <a:gd name="connsiteY6" fmla="*/ 2399068 h 2823415"/>
              <a:gd name="connsiteX7" fmla="*/ 2335083 w 3803941"/>
              <a:gd name="connsiteY7" fmla="*/ 2681457 h 2823415"/>
              <a:gd name="connsiteX8" fmla="*/ 1232425 w 3803941"/>
              <a:gd name="connsiteY8" fmla="*/ 2815927 h 2823415"/>
              <a:gd name="connsiteX9" fmla="*/ 143213 w 3803941"/>
              <a:gd name="connsiteY9" fmla="*/ 2466304 h 2823415"/>
              <a:gd name="connsiteX10" fmla="*/ 371813 w 3803941"/>
              <a:gd name="connsiteY10" fmla="*/ 1982209 h 2823415"/>
              <a:gd name="connsiteX11" fmla="*/ 8742 w 3803941"/>
              <a:gd name="connsiteY11" fmla="*/ 704739 h 2823415"/>
              <a:gd name="connsiteX0" fmla="*/ 8742 w 3803941"/>
              <a:gd name="connsiteY0" fmla="*/ 704739 h 2863924"/>
              <a:gd name="connsiteX1" fmla="*/ 815566 w 3803941"/>
              <a:gd name="connsiteY1" fmla="*/ 45833 h 2863924"/>
              <a:gd name="connsiteX2" fmla="*/ 2805730 w 3803941"/>
              <a:gd name="connsiteY2" fmla="*/ 99621 h 2863924"/>
              <a:gd name="connsiteX3" fmla="*/ 3800813 w 3803941"/>
              <a:gd name="connsiteY3" fmla="*/ 449245 h 2863924"/>
              <a:gd name="connsiteX4" fmla="*/ 3115013 w 3803941"/>
              <a:gd name="connsiteY4" fmla="*/ 597162 h 2863924"/>
              <a:gd name="connsiteX5" fmla="*/ 2980542 w 3803941"/>
              <a:gd name="connsiteY5" fmla="*/ 1578798 h 2863924"/>
              <a:gd name="connsiteX6" fmla="*/ 3276378 w 3803941"/>
              <a:gd name="connsiteY6" fmla="*/ 2399068 h 2863924"/>
              <a:gd name="connsiteX7" fmla="*/ 2698153 w 3803941"/>
              <a:gd name="connsiteY7" fmla="*/ 2815928 h 2863924"/>
              <a:gd name="connsiteX8" fmla="*/ 1232425 w 3803941"/>
              <a:gd name="connsiteY8" fmla="*/ 2815927 h 2863924"/>
              <a:gd name="connsiteX9" fmla="*/ 143213 w 3803941"/>
              <a:gd name="connsiteY9" fmla="*/ 2466304 h 2863924"/>
              <a:gd name="connsiteX10" fmla="*/ 371813 w 3803941"/>
              <a:gd name="connsiteY10" fmla="*/ 1982209 h 2863924"/>
              <a:gd name="connsiteX11" fmla="*/ 8742 w 3803941"/>
              <a:gd name="connsiteY11" fmla="*/ 704739 h 2863924"/>
              <a:gd name="connsiteX0" fmla="*/ 8742 w 3803941"/>
              <a:gd name="connsiteY0" fmla="*/ 704739 h 2979904"/>
              <a:gd name="connsiteX1" fmla="*/ 815566 w 3803941"/>
              <a:gd name="connsiteY1" fmla="*/ 45833 h 2979904"/>
              <a:gd name="connsiteX2" fmla="*/ 2805730 w 3803941"/>
              <a:gd name="connsiteY2" fmla="*/ 99621 h 2979904"/>
              <a:gd name="connsiteX3" fmla="*/ 3800813 w 3803941"/>
              <a:gd name="connsiteY3" fmla="*/ 449245 h 2979904"/>
              <a:gd name="connsiteX4" fmla="*/ 3115013 w 3803941"/>
              <a:gd name="connsiteY4" fmla="*/ 597162 h 2979904"/>
              <a:gd name="connsiteX5" fmla="*/ 2980542 w 3803941"/>
              <a:gd name="connsiteY5" fmla="*/ 1578798 h 2979904"/>
              <a:gd name="connsiteX6" fmla="*/ 3276378 w 3803941"/>
              <a:gd name="connsiteY6" fmla="*/ 2399068 h 2979904"/>
              <a:gd name="connsiteX7" fmla="*/ 2698153 w 3803941"/>
              <a:gd name="connsiteY7" fmla="*/ 2815928 h 2979904"/>
              <a:gd name="connsiteX8" fmla="*/ 882802 w 3803941"/>
              <a:gd name="connsiteY8" fmla="*/ 2963845 h 2979904"/>
              <a:gd name="connsiteX9" fmla="*/ 143213 w 3803941"/>
              <a:gd name="connsiteY9" fmla="*/ 2466304 h 2979904"/>
              <a:gd name="connsiteX10" fmla="*/ 371813 w 3803941"/>
              <a:gd name="connsiteY10" fmla="*/ 1982209 h 2979904"/>
              <a:gd name="connsiteX11" fmla="*/ 8742 w 3803941"/>
              <a:gd name="connsiteY11" fmla="*/ 704739 h 29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3941" h="2979904">
                <a:moveTo>
                  <a:pt x="8742" y="704739"/>
                </a:moveTo>
                <a:cubicBezTo>
                  <a:pt x="82701" y="382010"/>
                  <a:pt x="349401" y="146686"/>
                  <a:pt x="815566" y="45833"/>
                </a:cubicBezTo>
                <a:cubicBezTo>
                  <a:pt x="1281731" y="-55020"/>
                  <a:pt x="2308189" y="32386"/>
                  <a:pt x="2805730" y="99621"/>
                </a:cubicBezTo>
                <a:cubicBezTo>
                  <a:pt x="3303271" y="166856"/>
                  <a:pt x="3749266" y="366322"/>
                  <a:pt x="3800813" y="449245"/>
                </a:cubicBezTo>
                <a:cubicBezTo>
                  <a:pt x="3852360" y="532168"/>
                  <a:pt x="3251725" y="408903"/>
                  <a:pt x="3115013" y="597162"/>
                </a:cubicBezTo>
                <a:cubicBezTo>
                  <a:pt x="2978301" y="785421"/>
                  <a:pt x="2953648" y="1278480"/>
                  <a:pt x="2980542" y="1578798"/>
                </a:cubicBezTo>
                <a:cubicBezTo>
                  <a:pt x="3007436" y="1879116"/>
                  <a:pt x="3323443" y="2192880"/>
                  <a:pt x="3276378" y="2399068"/>
                </a:cubicBezTo>
                <a:cubicBezTo>
                  <a:pt x="3229313" y="2605256"/>
                  <a:pt x="3097082" y="2721799"/>
                  <a:pt x="2698153" y="2815928"/>
                </a:cubicBezTo>
                <a:cubicBezTo>
                  <a:pt x="2299224" y="2910057"/>
                  <a:pt x="1308625" y="3022116"/>
                  <a:pt x="882802" y="2963845"/>
                </a:cubicBezTo>
                <a:cubicBezTo>
                  <a:pt x="456979" y="2905574"/>
                  <a:pt x="203725" y="2638875"/>
                  <a:pt x="143213" y="2466304"/>
                </a:cubicBezTo>
                <a:cubicBezTo>
                  <a:pt x="82701" y="2293733"/>
                  <a:pt x="389742" y="2271321"/>
                  <a:pt x="371813" y="1982209"/>
                </a:cubicBezTo>
                <a:cubicBezTo>
                  <a:pt x="353884" y="1693097"/>
                  <a:pt x="-65217" y="1027468"/>
                  <a:pt x="8742" y="704739"/>
                </a:cubicBezTo>
                <a:close/>
              </a:path>
            </a:pathLst>
          </a:custGeom>
          <a:noFill/>
          <a:ln w="28575"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13EEC08-C746-4C7E-821A-5C4286B777B0}"/>
              </a:ext>
            </a:extLst>
          </p:cNvPr>
          <p:cNvSpPr/>
          <p:nvPr/>
        </p:nvSpPr>
        <p:spPr>
          <a:xfrm>
            <a:off x="2588838" y="1987396"/>
            <a:ext cx="3803941" cy="3435283"/>
          </a:xfrm>
          <a:custGeom>
            <a:avLst/>
            <a:gdLst>
              <a:gd name="connsiteX0" fmla="*/ 8742 w 3804430"/>
              <a:gd name="connsiteY0" fmla="*/ 704739 h 3022017"/>
              <a:gd name="connsiteX1" fmla="*/ 815566 w 3804430"/>
              <a:gd name="connsiteY1" fmla="*/ 45833 h 3022017"/>
              <a:gd name="connsiteX2" fmla="*/ 2805730 w 3804430"/>
              <a:gd name="connsiteY2" fmla="*/ 99621 h 3022017"/>
              <a:gd name="connsiteX3" fmla="*/ 3800813 w 3804430"/>
              <a:gd name="connsiteY3" fmla="*/ 449245 h 3022017"/>
              <a:gd name="connsiteX4" fmla="*/ 3141907 w 3804430"/>
              <a:gd name="connsiteY4" fmla="*/ 529927 h 3022017"/>
              <a:gd name="connsiteX5" fmla="*/ 3182248 w 3804430"/>
              <a:gd name="connsiteY5" fmla="*/ 2022551 h 3022017"/>
              <a:gd name="connsiteX6" fmla="*/ 3128460 w 3804430"/>
              <a:gd name="connsiteY6" fmla="*/ 2668009 h 3022017"/>
              <a:gd name="connsiteX7" fmla="*/ 2348530 w 3804430"/>
              <a:gd name="connsiteY7" fmla="*/ 2721798 h 3022017"/>
              <a:gd name="connsiteX8" fmla="*/ 734883 w 3804430"/>
              <a:gd name="connsiteY8" fmla="*/ 3017633 h 3022017"/>
              <a:gd name="connsiteX9" fmla="*/ 143213 w 3804430"/>
              <a:gd name="connsiteY9" fmla="*/ 2466304 h 3022017"/>
              <a:gd name="connsiteX10" fmla="*/ 371813 w 3804430"/>
              <a:gd name="connsiteY10" fmla="*/ 1982209 h 3022017"/>
              <a:gd name="connsiteX11" fmla="*/ 8742 w 3804430"/>
              <a:gd name="connsiteY11" fmla="*/ 704739 h 3022017"/>
              <a:gd name="connsiteX0" fmla="*/ 8742 w 3803786"/>
              <a:gd name="connsiteY0" fmla="*/ 704739 h 3022017"/>
              <a:gd name="connsiteX1" fmla="*/ 815566 w 3803786"/>
              <a:gd name="connsiteY1" fmla="*/ 45833 h 3022017"/>
              <a:gd name="connsiteX2" fmla="*/ 2805730 w 3803786"/>
              <a:gd name="connsiteY2" fmla="*/ 99621 h 3022017"/>
              <a:gd name="connsiteX3" fmla="*/ 3800813 w 3803786"/>
              <a:gd name="connsiteY3" fmla="*/ 449245 h 3022017"/>
              <a:gd name="connsiteX4" fmla="*/ 3115013 w 3803786"/>
              <a:gd name="connsiteY4" fmla="*/ 597162 h 3022017"/>
              <a:gd name="connsiteX5" fmla="*/ 3182248 w 3803786"/>
              <a:gd name="connsiteY5" fmla="*/ 2022551 h 3022017"/>
              <a:gd name="connsiteX6" fmla="*/ 3128460 w 3803786"/>
              <a:gd name="connsiteY6" fmla="*/ 2668009 h 3022017"/>
              <a:gd name="connsiteX7" fmla="*/ 2348530 w 3803786"/>
              <a:gd name="connsiteY7" fmla="*/ 2721798 h 3022017"/>
              <a:gd name="connsiteX8" fmla="*/ 734883 w 3803786"/>
              <a:gd name="connsiteY8" fmla="*/ 3017633 h 3022017"/>
              <a:gd name="connsiteX9" fmla="*/ 143213 w 3803786"/>
              <a:gd name="connsiteY9" fmla="*/ 2466304 h 3022017"/>
              <a:gd name="connsiteX10" fmla="*/ 371813 w 3803786"/>
              <a:gd name="connsiteY10" fmla="*/ 1982209 h 3022017"/>
              <a:gd name="connsiteX11" fmla="*/ 8742 w 3803786"/>
              <a:gd name="connsiteY11" fmla="*/ 704739 h 3022017"/>
              <a:gd name="connsiteX0" fmla="*/ 8742 w 3804007"/>
              <a:gd name="connsiteY0" fmla="*/ 704739 h 3022017"/>
              <a:gd name="connsiteX1" fmla="*/ 815566 w 3804007"/>
              <a:gd name="connsiteY1" fmla="*/ 45833 h 3022017"/>
              <a:gd name="connsiteX2" fmla="*/ 2805730 w 3804007"/>
              <a:gd name="connsiteY2" fmla="*/ 99621 h 3022017"/>
              <a:gd name="connsiteX3" fmla="*/ 3800813 w 3804007"/>
              <a:gd name="connsiteY3" fmla="*/ 449245 h 3022017"/>
              <a:gd name="connsiteX4" fmla="*/ 3115013 w 3804007"/>
              <a:gd name="connsiteY4" fmla="*/ 597162 h 3022017"/>
              <a:gd name="connsiteX5" fmla="*/ 2899860 w 3804007"/>
              <a:gd name="connsiteY5" fmla="*/ 1820845 h 3022017"/>
              <a:gd name="connsiteX6" fmla="*/ 3128460 w 3804007"/>
              <a:gd name="connsiteY6" fmla="*/ 2668009 h 3022017"/>
              <a:gd name="connsiteX7" fmla="*/ 2348530 w 3804007"/>
              <a:gd name="connsiteY7" fmla="*/ 2721798 h 3022017"/>
              <a:gd name="connsiteX8" fmla="*/ 734883 w 3804007"/>
              <a:gd name="connsiteY8" fmla="*/ 3017633 h 3022017"/>
              <a:gd name="connsiteX9" fmla="*/ 143213 w 3804007"/>
              <a:gd name="connsiteY9" fmla="*/ 2466304 h 3022017"/>
              <a:gd name="connsiteX10" fmla="*/ 371813 w 3804007"/>
              <a:gd name="connsiteY10" fmla="*/ 1982209 h 3022017"/>
              <a:gd name="connsiteX11" fmla="*/ 8742 w 3804007"/>
              <a:gd name="connsiteY11" fmla="*/ 704739 h 3022017"/>
              <a:gd name="connsiteX0" fmla="*/ 8742 w 3803952"/>
              <a:gd name="connsiteY0" fmla="*/ 704739 h 3022017"/>
              <a:gd name="connsiteX1" fmla="*/ 815566 w 3803952"/>
              <a:gd name="connsiteY1" fmla="*/ 45833 h 3022017"/>
              <a:gd name="connsiteX2" fmla="*/ 2805730 w 3803952"/>
              <a:gd name="connsiteY2" fmla="*/ 99621 h 3022017"/>
              <a:gd name="connsiteX3" fmla="*/ 3800813 w 3803952"/>
              <a:gd name="connsiteY3" fmla="*/ 449245 h 3022017"/>
              <a:gd name="connsiteX4" fmla="*/ 3115013 w 3803952"/>
              <a:gd name="connsiteY4" fmla="*/ 597162 h 3022017"/>
              <a:gd name="connsiteX5" fmla="*/ 2967095 w 3803952"/>
              <a:gd name="connsiteY5" fmla="*/ 1457774 h 3022017"/>
              <a:gd name="connsiteX6" fmla="*/ 3128460 w 3803952"/>
              <a:gd name="connsiteY6" fmla="*/ 2668009 h 3022017"/>
              <a:gd name="connsiteX7" fmla="*/ 2348530 w 3803952"/>
              <a:gd name="connsiteY7" fmla="*/ 2721798 h 3022017"/>
              <a:gd name="connsiteX8" fmla="*/ 734883 w 3803952"/>
              <a:gd name="connsiteY8" fmla="*/ 3017633 h 3022017"/>
              <a:gd name="connsiteX9" fmla="*/ 143213 w 3803952"/>
              <a:gd name="connsiteY9" fmla="*/ 2466304 h 3022017"/>
              <a:gd name="connsiteX10" fmla="*/ 371813 w 3803952"/>
              <a:gd name="connsiteY10" fmla="*/ 1982209 h 3022017"/>
              <a:gd name="connsiteX11" fmla="*/ 8742 w 3803952"/>
              <a:gd name="connsiteY11" fmla="*/ 704739 h 3022017"/>
              <a:gd name="connsiteX0" fmla="*/ 8742 w 3803952"/>
              <a:gd name="connsiteY0" fmla="*/ 704739 h 3022897"/>
              <a:gd name="connsiteX1" fmla="*/ 815566 w 3803952"/>
              <a:gd name="connsiteY1" fmla="*/ 45833 h 3022897"/>
              <a:gd name="connsiteX2" fmla="*/ 2805730 w 3803952"/>
              <a:gd name="connsiteY2" fmla="*/ 99621 h 3022897"/>
              <a:gd name="connsiteX3" fmla="*/ 3800813 w 3803952"/>
              <a:gd name="connsiteY3" fmla="*/ 449245 h 3022897"/>
              <a:gd name="connsiteX4" fmla="*/ 3115013 w 3803952"/>
              <a:gd name="connsiteY4" fmla="*/ 597162 h 3022897"/>
              <a:gd name="connsiteX5" fmla="*/ 2967095 w 3803952"/>
              <a:gd name="connsiteY5" fmla="*/ 1457774 h 3022897"/>
              <a:gd name="connsiteX6" fmla="*/ 3316719 w 3803952"/>
              <a:gd name="connsiteY6" fmla="*/ 2345280 h 3022897"/>
              <a:gd name="connsiteX7" fmla="*/ 2348530 w 3803952"/>
              <a:gd name="connsiteY7" fmla="*/ 2721798 h 3022897"/>
              <a:gd name="connsiteX8" fmla="*/ 734883 w 3803952"/>
              <a:gd name="connsiteY8" fmla="*/ 3017633 h 3022897"/>
              <a:gd name="connsiteX9" fmla="*/ 143213 w 3803952"/>
              <a:gd name="connsiteY9" fmla="*/ 2466304 h 3022897"/>
              <a:gd name="connsiteX10" fmla="*/ 371813 w 3803952"/>
              <a:gd name="connsiteY10" fmla="*/ 1982209 h 3022897"/>
              <a:gd name="connsiteX11" fmla="*/ 8742 w 3803952"/>
              <a:gd name="connsiteY11" fmla="*/ 704739 h 3022897"/>
              <a:gd name="connsiteX0" fmla="*/ 8742 w 3803952"/>
              <a:gd name="connsiteY0" fmla="*/ 704739 h 3029237"/>
              <a:gd name="connsiteX1" fmla="*/ 815566 w 3803952"/>
              <a:gd name="connsiteY1" fmla="*/ 45833 h 3029237"/>
              <a:gd name="connsiteX2" fmla="*/ 2805730 w 3803952"/>
              <a:gd name="connsiteY2" fmla="*/ 99621 h 3029237"/>
              <a:gd name="connsiteX3" fmla="*/ 3800813 w 3803952"/>
              <a:gd name="connsiteY3" fmla="*/ 449245 h 3029237"/>
              <a:gd name="connsiteX4" fmla="*/ 3115013 w 3803952"/>
              <a:gd name="connsiteY4" fmla="*/ 597162 h 3029237"/>
              <a:gd name="connsiteX5" fmla="*/ 2967095 w 3803952"/>
              <a:gd name="connsiteY5" fmla="*/ 1457774 h 3029237"/>
              <a:gd name="connsiteX6" fmla="*/ 3316719 w 3803952"/>
              <a:gd name="connsiteY6" fmla="*/ 2345280 h 3029237"/>
              <a:gd name="connsiteX7" fmla="*/ 2617471 w 3803952"/>
              <a:gd name="connsiteY7" fmla="*/ 2802480 h 3029237"/>
              <a:gd name="connsiteX8" fmla="*/ 734883 w 3803952"/>
              <a:gd name="connsiteY8" fmla="*/ 3017633 h 3029237"/>
              <a:gd name="connsiteX9" fmla="*/ 143213 w 3803952"/>
              <a:gd name="connsiteY9" fmla="*/ 2466304 h 3029237"/>
              <a:gd name="connsiteX10" fmla="*/ 371813 w 3803952"/>
              <a:gd name="connsiteY10" fmla="*/ 1982209 h 3029237"/>
              <a:gd name="connsiteX11" fmla="*/ 8742 w 3803952"/>
              <a:gd name="connsiteY11" fmla="*/ 704739 h 3029237"/>
              <a:gd name="connsiteX0" fmla="*/ 8742 w 3803952"/>
              <a:gd name="connsiteY0" fmla="*/ 704739 h 2859643"/>
              <a:gd name="connsiteX1" fmla="*/ 815566 w 3803952"/>
              <a:gd name="connsiteY1" fmla="*/ 45833 h 2859643"/>
              <a:gd name="connsiteX2" fmla="*/ 2805730 w 3803952"/>
              <a:gd name="connsiteY2" fmla="*/ 99621 h 2859643"/>
              <a:gd name="connsiteX3" fmla="*/ 3800813 w 3803952"/>
              <a:gd name="connsiteY3" fmla="*/ 449245 h 2859643"/>
              <a:gd name="connsiteX4" fmla="*/ 3115013 w 3803952"/>
              <a:gd name="connsiteY4" fmla="*/ 597162 h 2859643"/>
              <a:gd name="connsiteX5" fmla="*/ 2967095 w 3803952"/>
              <a:gd name="connsiteY5" fmla="*/ 1457774 h 2859643"/>
              <a:gd name="connsiteX6" fmla="*/ 3316719 w 3803952"/>
              <a:gd name="connsiteY6" fmla="*/ 2345280 h 2859643"/>
              <a:gd name="connsiteX7" fmla="*/ 2617471 w 3803952"/>
              <a:gd name="connsiteY7" fmla="*/ 2802480 h 2859643"/>
              <a:gd name="connsiteX8" fmla="*/ 1232425 w 3803952"/>
              <a:gd name="connsiteY8" fmla="*/ 2815927 h 2859643"/>
              <a:gd name="connsiteX9" fmla="*/ 143213 w 3803952"/>
              <a:gd name="connsiteY9" fmla="*/ 2466304 h 2859643"/>
              <a:gd name="connsiteX10" fmla="*/ 371813 w 3803952"/>
              <a:gd name="connsiteY10" fmla="*/ 1982209 h 2859643"/>
              <a:gd name="connsiteX11" fmla="*/ 8742 w 3803952"/>
              <a:gd name="connsiteY11" fmla="*/ 704739 h 2859643"/>
              <a:gd name="connsiteX0" fmla="*/ 8742 w 3803952"/>
              <a:gd name="connsiteY0" fmla="*/ 704739 h 2823920"/>
              <a:gd name="connsiteX1" fmla="*/ 815566 w 3803952"/>
              <a:gd name="connsiteY1" fmla="*/ 45833 h 2823920"/>
              <a:gd name="connsiteX2" fmla="*/ 2805730 w 3803952"/>
              <a:gd name="connsiteY2" fmla="*/ 99621 h 2823920"/>
              <a:gd name="connsiteX3" fmla="*/ 3800813 w 3803952"/>
              <a:gd name="connsiteY3" fmla="*/ 449245 h 2823920"/>
              <a:gd name="connsiteX4" fmla="*/ 3115013 w 3803952"/>
              <a:gd name="connsiteY4" fmla="*/ 597162 h 2823920"/>
              <a:gd name="connsiteX5" fmla="*/ 2967095 w 3803952"/>
              <a:gd name="connsiteY5" fmla="*/ 1457774 h 2823920"/>
              <a:gd name="connsiteX6" fmla="*/ 3316719 w 3803952"/>
              <a:gd name="connsiteY6" fmla="*/ 2345280 h 2823920"/>
              <a:gd name="connsiteX7" fmla="*/ 2335083 w 3803952"/>
              <a:gd name="connsiteY7" fmla="*/ 2681457 h 2823920"/>
              <a:gd name="connsiteX8" fmla="*/ 1232425 w 3803952"/>
              <a:gd name="connsiteY8" fmla="*/ 2815927 h 2823920"/>
              <a:gd name="connsiteX9" fmla="*/ 143213 w 3803952"/>
              <a:gd name="connsiteY9" fmla="*/ 2466304 h 2823920"/>
              <a:gd name="connsiteX10" fmla="*/ 371813 w 3803952"/>
              <a:gd name="connsiteY10" fmla="*/ 1982209 h 2823920"/>
              <a:gd name="connsiteX11" fmla="*/ 8742 w 3803952"/>
              <a:gd name="connsiteY11" fmla="*/ 704739 h 2823920"/>
              <a:gd name="connsiteX0" fmla="*/ 8742 w 3803952"/>
              <a:gd name="connsiteY0" fmla="*/ 704739 h 2822375"/>
              <a:gd name="connsiteX1" fmla="*/ 815566 w 3803952"/>
              <a:gd name="connsiteY1" fmla="*/ 45833 h 2822375"/>
              <a:gd name="connsiteX2" fmla="*/ 2805730 w 3803952"/>
              <a:gd name="connsiteY2" fmla="*/ 99621 h 2822375"/>
              <a:gd name="connsiteX3" fmla="*/ 3800813 w 3803952"/>
              <a:gd name="connsiteY3" fmla="*/ 449245 h 2822375"/>
              <a:gd name="connsiteX4" fmla="*/ 3115013 w 3803952"/>
              <a:gd name="connsiteY4" fmla="*/ 597162 h 2822375"/>
              <a:gd name="connsiteX5" fmla="*/ 2967095 w 3803952"/>
              <a:gd name="connsiteY5" fmla="*/ 1457774 h 2822375"/>
              <a:gd name="connsiteX6" fmla="*/ 3222590 w 3803952"/>
              <a:gd name="connsiteY6" fmla="*/ 2533539 h 2822375"/>
              <a:gd name="connsiteX7" fmla="*/ 2335083 w 3803952"/>
              <a:gd name="connsiteY7" fmla="*/ 2681457 h 2822375"/>
              <a:gd name="connsiteX8" fmla="*/ 1232425 w 3803952"/>
              <a:gd name="connsiteY8" fmla="*/ 2815927 h 2822375"/>
              <a:gd name="connsiteX9" fmla="*/ 143213 w 3803952"/>
              <a:gd name="connsiteY9" fmla="*/ 2466304 h 2822375"/>
              <a:gd name="connsiteX10" fmla="*/ 371813 w 3803952"/>
              <a:gd name="connsiteY10" fmla="*/ 1982209 h 2822375"/>
              <a:gd name="connsiteX11" fmla="*/ 8742 w 3803952"/>
              <a:gd name="connsiteY11" fmla="*/ 704739 h 2822375"/>
              <a:gd name="connsiteX0" fmla="*/ 8742 w 3803941"/>
              <a:gd name="connsiteY0" fmla="*/ 704739 h 2822375"/>
              <a:gd name="connsiteX1" fmla="*/ 815566 w 3803941"/>
              <a:gd name="connsiteY1" fmla="*/ 45833 h 2822375"/>
              <a:gd name="connsiteX2" fmla="*/ 2805730 w 3803941"/>
              <a:gd name="connsiteY2" fmla="*/ 99621 h 2822375"/>
              <a:gd name="connsiteX3" fmla="*/ 3800813 w 3803941"/>
              <a:gd name="connsiteY3" fmla="*/ 449245 h 2822375"/>
              <a:gd name="connsiteX4" fmla="*/ 3115013 w 3803941"/>
              <a:gd name="connsiteY4" fmla="*/ 597162 h 2822375"/>
              <a:gd name="connsiteX5" fmla="*/ 2980542 w 3803941"/>
              <a:gd name="connsiteY5" fmla="*/ 1578798 h 2822375"/>
              <a:gd name="connsiteX6" fmla="*/ 3222590 w 3803941"/>
              <a:gd name="connsiteY6" fmla="*/ 2533539 h 2822375"/>
              <a:gd name="connsiteX7" fmla="*/ 2335083 w 3803941"/>
              <a:gd name="connsiteY7" fmla="*/ 2681457 h 2822375"/>
              <a:gd name="connsiteX8" fmla="*/ 1232425 w 3803941"/>
              <a:gd name="connsiteY8" fmla="*/ 2815927 h 2822375"/>
              <a:gd name="connsiteX9" fmla="*/ 143213 w 3803941"/>
              <a:gd name="connsiteY9" fmla="*/ 2466304 h 2822375"/>
              <a:gd name="connsiteX10" fmla="*/ 371813 w 3803941"/>
              <a:gd name="connsiteY10" fmla="*/ 1982209 h 2822375"/>
              <a:gd name="connsiteX11" fmla="*/ 8742 w 3803941"/>
              <a:gd name="connsiteY11" fmla="*/ 704739 h 2822375"/>
              <a:gd name="connsiteX0" fmla="*/ 8742 w 3803941"/>
              <a:gd name="connsiteY0" fmla="*/ 704739 h 2823415"/>
              <a:gd name="connsiteX1" fmla="*/ 815566 w 3803941"/>
              <a:gd name="connsiteY1" fmla="*/ 45833 h 2823415"/>
              <a:gd name="connsiteX2" fmla="*/ 2805730 w 3803941"/>
              <a:gd name="connsiteY2" fmla="*/ 99621 h 2823415"/>
              <a:gd name="connsiteX3" fmla="*/ 3800813 w 3803941"/>
              <a:gd name="connsiteY3" fmla="*/ 449245 h 2823415"/>
              <a:gd name="connsiteX4" fmla="*/ 3115013 w 3803941"/>
              <a:gd name="connsiteY4" fmla="*/ 597162 h 2823415"/>
              <a:gd name="connsiteX5" fmla="*/ 2980542 w 3803941"/>
              <a:gd name="connsiteY5" fmla="*/ 1578798 h 2823415"/>
              <a:gd name="connsiteX6" fmla="*/ 3276378 w 3803941"/>
              <a:gd name="connsiteY6" fmla="*/ 2399068 h 2823415"/>
              <a:gd name="connsiteX7" fmla="*/ 2335083 w 3803941"/>
              <a:gd name="connsiteY7" fmla="*/ 2681457 h 2823415"/>
              <a:gd name="connsiteX8" fmla="*/ 1232425 w 3803941"/>
              <a:gd name="connsiteY8" fmla="*/ 2815927 h 2823415"/>
              <a:gd name="connsiteX9" fmla="*/ 143213 w 3803941"/>
              <a:gd name="connsiteY9" fmla="*/ 2466304 h 2823415"/>
              <a:gd name="connsiteX10" fmla="*/ 371813 w 3803941"/>
              <a:gd name="connsiteY10" fmla="*/ 1982209 h 2823415"/>
              <a:gd name="connsiteX11" fmla="*/ 8742 w 3803941"/>
              <a:gd name="connsiteY11" fmla="*/ 704739 h 2823415"/>
              <a:gd name="connsiteX0" fmla="*/ 8742 w 3803941"/>
              <a:gd name="connsiteY0" fmla="*/ 704739 h 2863924"/>
              <a:gd name="connsiteX1" fmla="*/ 815566 w 3803941"/>
              <a:gd name="connsiteY1" fmla="*/ 45833 h 2863924"/>
              <a:gd name="connsiteX2" fmla="*/ 2805730 w 3803941"/>
              <a:gd name="connsiteY2" fmla="*/ 99621 h 2863924"/>
              <a:gd name="connsiteX3" fmla="*/ 3800813 w 3803941"/>
              <a:gd name="connsiteY3" fmla="*/ 449245 h 2863924"/>
              <a:gd name="connsiteX4" fmla="*/ 3115013 w 3803941"/>
              <a:gd name="connsiteY4" fmla="*/ 597162 h 2863924"/>
              <a:gd name="connsiteX5" fmla="*/ 2980542 w 3803941"/>
              <a:gd name="connsiteY5" fmla="*/ 1578798 h 2863924"/>
              <a:gd name="connsiteX6" fmla="*/ 3276378 w 3803941"/>
              <a:gd name="connsiteY6" fmla="*/ 2399068 h 2863924"/>
              <a:gd name="connsiteX7" fmla="*/ 2698153 w 3803941"/>
              <a:gd name="connsiteY7" fmla="*/ 2815928 h 2863924"/>
              <a:gd name="connsiteX8" fmla="*/ 1232425 w 3803941"/>
              <a:gd name="connsiteY8" fmla="*/ 2815927 h 2863924"/>
              <a:gd name="connsiteX9" fmla="*/ 143213 w 3803941"/>
              <a:gd name="connsiteY9" fmla="*/ 2466304 h 2863924"/>
              <a:gd name="connsiteX10" fmla="*/ 371813 w 3803941"/>
              <a:gd name="connsiteY10" fmla="*/ 1982209 h 2863924"/>
              <a:gd name="connsiteX11" fmla="*/ 8742 w 3803941"/>
              <a:gd name="connsiteY11" fmla="*/ 704739 h 2863924"/>
              <a:gd name="connsiteX0" fmla="*/ 8742 w 3803941"/>
              <a:gd name="connsiteY0" fmla="*/ 704739 h 2979904"/>
              <a:gd name="connsiteX1" fmla="*/ 815566 w 3803941"/>
              <a:gd name="connsiteY1" fmla="*/ 45833 h 2979904"/>
              <a:gd name="connsiteX2" fmla="*/ 2805730 w 3803941"/>
              <a:gd name="connsiteY2" fmla="*/ 99621 h 2979904"/>
              <a:gd name="connsiteX3" fmla="*/ 3800813 w 3803941"/>
              <a:gd name="connsiteY3" fmla="*/ 449245 h 2979904"/>
              <a:gd name="connsiteX4" fmla="*/ 3115013 w 3803941"/>
              <a:gd name="connsiteY4" fmla="*/ 597162 h 2979904"/>
              <a:gd name="connsiteX5" fmla="*/ 2980542 w 3803941"/>
              <a:gd name="connsiteY5" fmla="*/ 1578798 h 2979904"/>
              <a:gd name="connsiteX6" fmla="*/ 3276378 w 3803941"/>
              <a:gd name="connsiteY6" fmla="*/ 2399068 h 2979904"/>
              <a:gd name="connsiteX7" fmla="*/ 2698153 w 3803941"/>
              <a:gd name="connsiteY7" fmla="*/ 2815928 h 2979904"/>
              <a:gd name="connsiteX8" fmla="*/ 882802 w 3803941"/>
              <a:gd name="connsiteY8" fmla="*/ 2963845 h 2979904"/>
              <a:gd name="connsiteX9" fmla="*/ 143213 w 3803941"/>
              <a:gd name="connsiteY9" fmla="*/ 2466304 h 2979904"/>
              <a:gd name="connsiteX10" fmla="*/ 371813 w 3803941"/>
              <a:gd name="connsiteY10" fmla="*/ 1982209 h 2979904"/>
              <a:gd name="connsiteX11" fmla="*/ 8742 w 3803941"/>
              <a:gd name="connsiteY11" fmla="*/ 704739 h 29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3941" h="2979904">
                <a:moveTo>
                  <a:pt x="8742" y="704739"/>
                </a:moveTo>
                <a:cubicBezTo>
                  <a:pt x="82701" y="382010"/>
                  <a:pt x="349401" y="146686"/>
                  <a:pt x="815566" y="45833"/>
                </a:cubicBezTo>
                <a:cubicBezTo>
                  <a:pt x="1281731" y="-55020"/>
                  <a:pt x="2308189" y="32386"/>
                  <a:pt x="2805730" y="99621"/>
                </a:cubicBezTo>
                <a:cubicBezTo>
                  <a:pt x="3303271" y="166856"/>
                  <a:pt x="3749266" y="366322"/>
                  <a:pt x="3800813" y="449245"/>
                </a:cubicBezTo>
                <a:cubicBezTo>
                  <a:pt x="3852360" y="532168"/>
                  <a:pt x="3251725" y="408903"/>
                  <a:pt x="3115013" y="597162"/>
                </a:cubicBezTo>
                <a:cubicBezTo>
                  <a:pt x="2978301" y="785421"/>
                  <a:pt x="2953648" y="1278480"/>
                  <a:pt x="2980542" y="1578798"/>
                </a:cubicBezTo>
                <a:cubicBezTo>
                  <a:pt x="3007436" y="1879116"/>
                  <a:pt x="3323443" y="2192880"/>
                  <a:pt x="3276378" y="2399068"/>
                </a:cubicBezTo>
                <a:cubicBezTo>
                  <a:pt x="3229313" y="2605256"/>
                  <a:pt x="3097082" y="2721799"/>
                  <a:pt x="2698153" y="2815928"/>
                </a:cubicBezTo>
                <a:cubicBezTo>
                  <a:pt x="2299224" y="2910057"/>
                  <a:pt x="1308625" y="3022116"/>
                  <a:pt x="882802" y="2963845"/>
                </a:cubicBezTo>
                <a:cubicBezTo>
                  <a:pt x="456979" y="2905574"/>
                  <a:pt x="203725" y="2638875"/>
                  <a:pt x="143213" y="2466304"/>
                </a:cubicBezTo>
                <a:cubicBezTo>
                  <a:pt x="82701" y="2293733"/>
                  <a:pt x="389742" y="2271321"/>
                  <a:pt x="371813" y="1982209"/>
                </a:cubicBezTo>
                <a:cubicBezTo>
                  <a:pt x="353884" y="1693097"/>
                  <a:pt x="-65217" y="1027468"/>
                  <a:pt x="8742" y="704739"/>
                </a:cubicBezTo>
                <a:close/>
              </a:path>
            </a:pathLst>
          </a:custGeom>
          <a:noFill/>
          <a:ln w="28575"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DF7E9E-6926-4DA5-ABF8-5856100A9A6B}"/>
              </a:ext>
            </a:extLst>
          </p:cNvPr>
          <p:cNvSpPr/>
          <p:nvPr/>
        </p:nvSpPr>
        <p:spPr>
          <a:xfrm>
            <a:off x="6403469" y="2541891"/>
            <a:ext cx="940861" cy="918090"/>
          </a:xfrm>
          <a:prstGeom prst="ellipse">
            <a:avLst/>
          </a:prstGeom>
          <a:solidFill>
            <a:srgbClr val="9E7E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D80ADBF-E814-480B-B5E1-346D0105A74B}"/>
              </a:ext>
            </a:extLst>
          </p:cNvPr>
          <p:cNvSpPr/>
          <p:nvPr/>
        </p:nvSpPr>
        <p:spPr>
          <a:xfrm>
            <a:off x="6061498" y="4066881"/>
            <a:ext cx="940861" cy="918090"/>
          </a:xfrm>
          <a:prstGeom prst="ellipse">
            <a:avLst/>
          </a:prstGeom>
          <a:solidFill>
            <a:srgbClr val="BCA69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7B51E5-AD83-4CC0-9A57-B58416CB34D7}"/>
              </a:ext>
            </a:extLst>
          </p:cNvPr>
          <p:cNvSpPr txBox="1"/>
          <p:nvPr/>
        </p:nvSpPr>
        <p:spPr>
          <a:xfrm>
            <a:off x="3112400" y="2578686"/>
            <a:ext cx="2178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id-ID" sz="1600" b="1" dirty="0">
                <a:latin typeface="Baar Sophia" panose="00000400000000000000" pitchFamily="2" charset="0"/>
              </a:rPr>
              <a:t>Your text here</a:t>
            </a:r>
          </a:p>
          <a:p>
            <a:pPr algn="ctr"/>
            <a:endParaRPr lang="en-US" altLang="id-ID" sz="1600" dirty="0">
              <a:latin typeface="Baar Sophia" panose="00000400000000000000" pitchFamily="2" charset="0"/>
            </a:endParaRPr>
          </a:p>
          <a:p>
            <a:pPr algn="ctr"/>
            <a:r>
              <a:rPr lang="en-US" altLang="id-ID" sz="1600" dirty="0">
                <a:latin typeface="Baar Sophia" panose="00000400000000000000" pitchFamily="2" charset="0"/>
              </a:rPr>
              <a:t>T</a:t>
            </a:r>
            <a:r>
              <a:rPr lang="id-ID" altLang="id-ID" sz="1600" dirty="0">
                <a:latin typeface="Baar Sophia" panose="00000400000000000000" pitchFamily="2" charset="0"/>
              </a:rPr>
              <a:t>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 teks</a:t>
            </a:r>
            <a:endParaRPr lang="en-US" sz="1600" dirty="0">
              <a:latin typeface="Baar Sophia" panose="00000400000000000000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81BB078-234C-433B-B631-F4075B1BBDD8}"/>
              </a:ext>
            </a:extLst>
          </p:cNvPr>
          <p:cNvSpPr txBox="1"/>
          <p:nvPr/>
        </p:nvSpPr>
        <p:spPr>
          <a:xfrm>
            <a:off x="8403485" y="2477958"/>
            <a:ext cx="2178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id-ID" sz="1600" b="1" dirty="0">
                <a:latin typeface="Baar Sophia" panose="00000400000000000000" pitchFamily="2" charset="0"/>
              </a:rPr>
              <a:t>Your text here</a:t>
            </a:r>
          </a:p>
          <a:p>
            <a:pPr algn="ctr"/>
            <a:endParaRPr lang="en-US" altLang="id-ID" sz="1600" dirty="0">
              <a:latin typeface="Baar Sophia" panose="00000400000000000000" pitchFamily="2" charset="0"/>
            </a:endParaRPr>
          </a:p>
          <a:p>
            <a:pPr algn="ctr"/>
            <a:r>
              <a:rPr lang="en-US" altLang="id-ID" sz="1600" dirty="0">
                <a:latin typeface="Baar Sophia" panose="00000400000000000000" pitchFamily="2" charset="0"/>
              </a:rPr>
              <a:t>T</a:t>
            </a:r>
            <a:r>
              <a:rPr lang="id-ID" altLang="id-ID" sz="1600" dirty="0">
                <a:latin typeface="Baar Sophia" panose="00000400000000000000" pitchFamily="2" charset="0"/>
              </a:rPr>
              <a:t>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</a:rPr>
              <a:t>teks teks teks teks teks teks teks</a:t>
            </a:r>
            <a:endParaRPr lang="en-US" sz="1600" dirty="0">
              <a:latin typeface="Baar Sophia" panose="00000400000000000000" pitchFamily="2" charset="0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236D8B4F-4CE6-4C15-B538-AADA91A2096A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5DE280D-71B6-4E31-BA66-7004CC66A1E6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E5B13B20-0141-4181-B3CB-F1B681DC5726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4DF9B55-D438-4AFB-A236-13D02E968E48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1656B-0BF9-4E9D-A3A0-EE5136C34FD0}"/>
              </a:ext>
            </a:extLst>
          </p:cNvPr>
          <p:cNvSpPr txBox="1"/>
          <p:nvPr/>
        </p:nvSpPr>
        <p:spPr>
          <a:xfrm>
            <a:off x="3843632" y="676767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Add Your text here</a:t>
            </a:r>
          </a:p>
        </p:txBody>
      </p:sp>
      <p:pic>
        <p:nvPicPr>
          <p:cNvPr id="163" name="Picture 16">
            <a:extLst>
              <a:ext uri="{FF2B5EF4-FFF2-40B4-BE49-F238E27FC236}">
                <a16:creationId xmlns:a16="http://schemas.microsoft.com/office/drawing/2014/main" id="{15BD1B23-6795-4375-B635-1ECC73AFD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164" name="Star: 4 Points 163">
            <a:extLst>
              <a:ext uri="{FF2B5EF4-FFF2-40B4-BE49-F238E27FC236}">
                <a16:creationId xmlns:a16="http://schemas.microsoft.com/office/drawing/2014/main" id="{E3DFE0C0-7982-478A-BD12-0FAA36E50BEC}"/>
              </a:ext>
            </a:extLst>
          </p:cNvPr>
          <p:cNvSpPr/>
          <p:nvPr/>
        </p:nvSpPr>
        <p:spPr>
          <a:xfrm>
            <a:off x="4410047" y="137538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tar: 4 Points 164">
            <a:extLst>
              <a:ext uri="{FF2B5EF4-FFF2-40B4-BE49-F238E27FC236}">
                <a16:creationId xmlns:a16="http://schemas.microsoft.com/office/drawing/2014/main" id="{197C77D8-B16A-415B-8DC6-EF5A8AD0EC05}"/>
              </a:ext>
            </a:extLst>
          </p:cNvPr>
          <p:cNvSpPr/>
          <p:nvPr/>
        </p:nvSpPr>
        <p:spPr>
          <a:xfrm>
            <a:off x="4795763" y="536400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1" grpId="0" animBg="1"/>
      <p:bldP spid="4" grpId="0" animBg="1"/>
      <p:bldP spid="149" grpId="0" animBg="1"/>
      <p:bldP spid="152" grpId="0"/>
      <p:bldP spid="153" grpId="0"/>
      <p:bldP spid="1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7DF86B9-CE5B-4687-A98C-4160FE57045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4772376 h 7581887"/>
              <a:gd name="connsiteX3" fmla="*/ 634914 w 1527117"/>
              <a:gd name="connsiteY3" fmla="*/ 4772376 h 7581887"/>
              <a:gd name="connsiteX4" fmla="*/ 506198 w 1527117"/>
              <a:gd name="connsiteY4" fmla="*/ 4901092 h 7581887"/>
              <a:gd name="connsiteX5" fmla="*/ 506198 w 1527117"/>
              <a:gd name="connsiteY5" fmla="*/ 5415938 h 7581887"/>
              <a:gd name="connsiteX6" fmla="*/ 634914 w 1527117"/>
              <a:gd name="connsiteY6" fmla="*/ 5544654 h 7581887"/>
              <a:gd name="connsiteX7" fmla="*/ 1527117 w 1527117"/>
              <a:gd name="connsiteY7" fmla="*/ 5544654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4772376"/>
                </a:lnTo>
                <a:lnTo>
                  <a:pt x="634914" y="4772376"/>
                </a:lnTo>
                <a:cubicBezTo>
                  <a:pt x="563826" y="4772376"/>
                  <a:pt x="506198" y="4830004"/>
                  <a:pt x="506198" y="4901092"/>
                </a:cubicBezTo>
                <a:lnTo>
                  <a:pt x="506198" y="5415938"/>
                </a:lnTo>
                <a:cubicBezTo>
                  <a:pt x="506198" y="5487026"/>
                  <a:pt x="563826" y="5544654"/>
                  <a:pt x="634914" y="5544654"/>
                </a:cubicBezTo>
                <a:lnTo>
                  <a:pt x="1527117" y="5544654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5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623014" y="436211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C936AC-FCAD-4662-9282-F457F72641EE}"/>
              </a:ext>
            </a:extLst>
          </p:cNvPr>
          <p:cNvSpPr/>
          <p:nvPr/>
        </p:nvSpPr>
        <p:spPr>
          <a:xfrm>
            <a:off x="2608645" y="1833807"/>
            <a:ext cx="4800600" cy="4033683"/>
          </a:xfrm>
          <a:prstGeom prst="round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5FEEB949-309D-46EE-96CC-0C5431C68195}"/>
              </a:ext>
            </a:extLst>
          </p:cNvPr>
          <p:cNvSpPr/>
          <p:nvPr/>
        </p:nvSpPr>
        <p:spPr>
          <a:xfrm>
            <a:off x="2439946" y="1965175"/>
            <a:ext cx="4800600" cy="4036620"/>
          </a:xfrm>
          <a:prstGeom prst="roundRect">
            <a:avLst/>
          </a:prstGeom>
          <a:solidFill>
            <a:srgbClr val="FBF2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C94686-0254-4D2A-BCAA-FFAEBF28BA27}"/>
              </a:ext>
            </a:extLst>
          </p:cNvPr>
          <p:cNvSpPr/>
          <p:nvPr/>
        </p:nvSpPr>
        <p:spPr>
          <a:xfrm>
            <a:off x="7780996" y="2555165"/>
            <a:ext cx="3884723" cy="1922891"/>
          </a:xfrm>
          <a:prstGeom prst="roundRect">
            <a:avLst/>
          </a:prstGeom>
          <a:solidFill>
            <a:srgbClr val="BCA696"/>
          </a:solidFill>
          <a:ln>
            <a:solidFill>
              <a:srgbClr val="B69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66E299E-B89F-4FAA-83C8-CECFD1E481A7}"/>
              </a:ext>
            </a:extLst>
          </p:cNvPr>
          <p:cNvSpPr/>
          <p:nvPr/>
        </p:nvSpPr>
        <p:spPr>
          <a:xfrm>
            <a:off x="7639066" y="2694315"/>
            <a:ext cx="3884723" cy="1922891"/>
          </a:xfrm>
          <a:prstGeom prst="roundRect">
            <a:avLst/>
          </a:prstGeom>
          <a:solidFill>
            <a:srgbClr val="FCF5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37363462-3605-4E24-92F2-07B735C7B45C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1CAE9605-7010-4675-B5EF-FAB519E2FCE6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2013084-48B0-423E-B729-CCCD544B30CB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6128BA3-EFF8-4297-BBB3-E248BB4EF077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A7AC-8909-4C28-8C07-806B62A4C3D5}"/>
              </a:ext>
            </a:extLst>
          </p:cNvPr>
          <p:cNvSpPr txBox="1"/>
          <p:nvPr/>
        </p:nvSpPr>
        <p:spPr>
          <a:xfrm>
            <a:off x="2612408" y="2268659"/>
            <a:ext cx="448540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d-ID" sz="1600" b="1" dirty="0">
                <a:solidFill>
                  <a:srgbClr val="9E7E67"/>
                </a:solidFill>
                <a:latin typeface="Baar Sophia" panose="00000400000000000000" pitchFamily="2" charset="0"/>
              </a:rPr>
              <a:t>Your text here</a:t>
            </a:r>
            <a:endParaRPr lang="en-US" altLang="id-ID" sz="1600" dirty="0">
              <a:solidFill>
                <a:srgbClr val="9E7E67"/>
              </a:solidFill>
              <a:latin typeface="Baar Sophia" panose="000004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endParaRPr lang="en-US" altLang="id-ID" sz="1600" dirty="0">
              <a:solidFill>
                <a:srgbClr val="9E7E67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altLang="id-ID" sz="2000" dirty="0">
                <a:solidFill>
                  <a:srgbClr val="9E7E67"/>
                </a:solidFill>
                <a:latin typeface="Bakso Sapi" pitchFamily="50" charset="0"/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390ABB-B691-4925-BC03-31AFCE15757A}"/>
              </a:ext>
            </a:extLst>
          </p:cNvPr>
          <p:cNvSpPr txBox="1"/>
          <p:nvPr/>
        </p:nvSpPr>
        <p:spPr>
          <a:xfrm>
            <a:off x="7789910" y="2835980"/>
            <a:ext cx="3620014" cy="153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d-ID" sz="1600" b="1" dirty="0">
                <a:solidFill>
                  <a:srgbClr val="9E7E67"/>
                </a:solidFill>
                <a:latin typeface="Baar Sophia" panose="00000400000000000000" pitchFamily="2" charset="0"/>
              </a:rPr>
              <a:t>Your text here</a:t>
            </a:r>
            <a:endParaRPr lang="en-US" altLang="id-ID" sz="1600" dirty="0">
              <a:solidFill>
                <a:srgbClr val="9E7E67"/>
              </a:solidFill>
              <a:latin typeface="Baar Sophia" panose="000004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</a:t>
            </a:r>
            <a:endParaRPr lang="en-US" altLang="id-ID" sz="2000" dirty="0">
              <a:solidFill>
                <a:srgbClr val="9E7E67"/>
              </a:solidFill>
              <a:latin typeface="Bakso Sapi" pitchFamily="50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698273A-6197-4603-8776-630AA3F77853}"/>
              </a:ext>
            </a:extLst>
          </p:cNvPr>
          <p:cNvSpPr txBox="1"/>
          <p:nvPr/>
        </p:nvSpPr>
        <p:spPr>
          <a:xfrm>
            <a:off x="3843632" y="676767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Add Your text here</a:t>
            </a:r>
          </a:p>
        </p:txBody>
      </p:sp>
      <p:pic>
        <p:nvPicPr>
          <p:cNvPr id="162" name="Picture 2">
            <a:extLst>
              <a:ext uri="{FF2B5EF4-FFF2-40B4-BE49-F238E27FC236}">
                <a16:creationId xmlns:a16="http://schemas.microsoft.com/office/drawing/2014/main" id="{AB23DA19-DBB5-424A-B41A-092BAA94B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335088" y="5098168"/>
            <a:ext cx="920841" cy="1502856"/>
          </a:xfrm>
          <a:prstGeom prst="rect">
            <a:avLst/>
          </a:prstGeom>
        </p:spPr>
      </p:pic>
      <p:sp>
        <p:nvSpPr>
          <p:cNvPr id="164" name="Star: 4 Points 163">
            <a:extLst>
              <a:ext uri="{FF2B5EF4-FFF2-40B4-BE49-F238E27FC236}">
                <a16:creationId xmlns:a16="http://schemas.microsoft.com/office/drawing/2014/main" id="{D739CF8C-590A-44E7-8C12-30BAA271164E}"/>
              </a:ext>
            </a:extLst>
          </p:cNvPr>
          <p:cNvSpPr/>
          <p:nvPr/>
        </p:nvSpPr>
        <p:spPr>
          <a:xfrm>
            <a:off x="4439721" y="195668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tar: 4 Points 164">
            <a:extLst>
              <a:ext uri="{FF2B5EF4-FFF2-40B4-BE49-F238E27FC236}">
                <a16:creationId xmlns:a16="http://schemas.microsoft.com/office/drawing/2014/main" id="{CD728EE0-AE6E-4D4D-AB8C-12A7B4B57E3B}"/>
              </a:ext>
            </a:extLst>
          </p:cNvPr>
          <p:cNvSpPr/>
          <p:nvPr/>
        </p:nvSpPr>
        <p:spPr>
          <a:xfrm>
            <a:off x="4825437" y="594530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1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201BE1AB-060B-4DE7-8F8F-4C72E1AD982E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5922153 h 7581887"/>
              <a:gd name="connsiteX3" fmla="*/ 668430 w 1527117"/>
              <a:gd name="connsiteY3" fmla="*/ 5922153 h 7581887"/>
              <a:gd name="connsiteX4" fmla="*/ 539714 w 1527117"/>
              <a:gd name="connsiteY4" fmla="*/ 6050869 h 7581887"/>
              <a:gd name="connsiteX5" fmla="*/ 539714 w 1527117"/>
              <a:gd name="connsiteY5" fmla="*/ 6565715 h 7581887"/>
              <a:gd name="connsiteX6" fmla="*/ 668430 w 1527117"/>
              <a:gd name="connsiteY6" fmla="*/ 6694431 h 7581887"/>
              <a:gd name="connsiteX7" fmla="*/ 1527117 w 1527117"/>
              <a:gd name="connsiteY7" fmla="*/ 6694431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5922153"/>
                </a:lnTo>
                <a:lnTo>
                  <a:pt x="668430" y="5922153"/>
                </a:lnTo>
                <a:cubicBezTo>
                  <a:pt x="597342" y="5922153"/>
                  <a:pt x="539714" y="5979781"/>
                  <a:pt x="539714" y="6050869"/>
                </a:cubicBezTo>
                <a:lnTo>
                  <a:pt x="539714" y="6565715"/>
                </a:lnTo>
                <a:cubicBezTo>
                  <a:pt x="539714" y="6636803"/>
                  <a:pt x="597342" y="6694431"/>
                  <a:pt x="668430" y="6694431"/>
                </a:cubicBezTo>
                <a:lnTo>
                  <a:pt x="1527117" y="6694431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662214" y="549788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4F82-8B76-439A-8ADA-23CFE58DE490}"/>
              </a:ext>
            </a:extLst>
          </p:cNvPr>
          <p:cNvSpPr txBox="1"/>
          <p:nvPr/>
        </p:nvSpPr>
        <p:spPr>
          <a:xfrm>
            <a:off x="3040346" y="2247811"/>
            <a:ext cx="8146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ar Sophia" panose="00000400000000000000" pitchFamily="2" charset="0"/>
              </a:rPr>
              <a:t>Your text here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ar Sophia" panose="00000400000000000000" pitchFamily="2" charset="0"/>
              </a:rPr>
              <a:t>Text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ar Sophia" panose="00000400000000000000" pitchFamily="2" charset="0"/>
              </a:rPr>
              <a:t>Your text here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ar Sophia" panose="00000400000000000000" pitchFamily="2" charset="0"/>
              </a:rPr>
              <a:t>Text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  <a:r>
              <a:rPr lang="en-US" dirty="0" err="1">
                <a:latin typeface="Baar Sophia" panose="00000400000000000000" pitchFamily="2" charset="0"/>
              </a:rPr>
              <a:t>text</a:t>
            </a:r>
            <a:r>
              <a:rPr lang="en-US" dirty="0">
                <a:latin typeface="Baar Sophia" panose="00000400000000000000" pitchFamily="2" charset="0"/>
              </a:rPr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F597-F713-49EB-ACC7-10F87F768B77}"/>
              </a:ext>
            </a:extLst>
          </p:cNvPr>
          <p:cNvSpPr/>
          <p:nvPr/>
        </p:nvSpPr>
        <p:spPr>
          <a:xfrm>
            <a:off x="2647812" y="1892876"/>
            <a:ext cx="8867052" cy="3620631"/>
          </a:xfrm>
          <a:prstGeom prst="rect">
            <a:avLst/>
          </a:prstGeom>
          <a:noFill/>
          <a:ln w="57150">
            <a:solidFill>
              <a:srgbClr val="9E7E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FA8662-9331-48BD-A274-4B7B5442D3C7}"/>
              </a:ext>
            </a:extLst>
          </p:cNvPr>
          <p:cNvSpPr txBox="1"/>
          <p:nvPr/>
        </p:nvSpPr>
        <p:spPr>
          <a:xfrm>
            <a:off x="3843632" y="676767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id="{1082ED40-AAEF-44B4-94FC-C6D46A494561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ar: 4 Points 156">
            <a:extLst>
              <a:ext uri="{FF2B5EF4-FFF2-40B4-BE49-F238E27FC236}">
                <a16:creationId xmlns:a16="http://schemas.microsoft.com/office/drawing/2014/main" id="{721752EB-E54A-4910-870F-94E2108BF6ED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F4ED10-0292-4C4A-9DDD-445282F59AC0}"/>
              </a:ext>
            </a:extLst>
          </p:cNvPr>
          <p:cNvSpPr/>
          <p:nvPr/>
        </p:nvSpPr>
        <p:spPr>
          <a:xfrm>
            <a:off x="2478928" y="2054358"/>
            <a:ext cx="8867052" cy="3641182"/>
          </a:xfrm>
          <a:prstGeom prst="rect">
            <a:avLst/>
          </a:prstGeom>
          <a:noFill/>
          <a:ln w="57150">
            <a:solidFill>
              <a:srgbClr val="9E7E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E265A0F-86F0-4C44-B4B9-1B718D481E17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E079F8D2-2D9A-4548-9950-F0B7987B0E18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BE6F9B0-56C8-46CC-B729-2948DDBDF2C4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705AA30-49AD-4D73-B762-688CDA8AB1E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16">
            <a:extLst>
              <a:ext uri="{FF2B5EF4-FFF2-40B4-BE49-F238E27FC236}">
                <a16:creationId xmlns:a16="http://schemas.microsoft.com/office/drawing/2014/main" id="{95DC809C-6E7A-4797-BADB-9E9908D3E2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201BE1AB-060B-4DE7-8F8F-4C72E1AD982E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5922153 h 7581887"/>
              <a:gd name="connsiteX3" fmla="*/ 668430 w 1527117"/>
              <a:gd name="connsiteY3" fmla="*/ 5922153 h 7581887"/>
              <a:gd name="connsiteX4" fmla="*/ 539714 w 1527117"/>
              <a:gd name="connsiteY4" fmla="*/ 6050869 h 7581887"/>
              <a:gd name="connsiteX5" fmla="*/ 539714 w 1527117"/>
              <a:gd name="connsiteY5" fmla="*/ 6565715 h 7581887"/>
              <a:gd name="connsiteX6" fmla="*/ 668430 w 1527117"/>
              <a:gd name="connsiteY6" fmla="*/ 6694431 h 7581887"/>
              <a:gd name="connsiteX7" fmla="*/ 1527117 w 1527117"/>
              <a:gd name="connsiteY7" fmla="*/ 6694431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5922153"/>
                </a:lnTo>
                <a:lnTo>
                  <a:pt x="668430" y="5922153"/>
                </a:lnTo>
                <a:cubicBezTo>
                  <a:pt x="597342" y="5922153"/>
                  <a:pt x="539714" y="5979781"/>
                  <a:pt x="539714" y="6050869"/>
                </a:cubicBezTo>
                <a:lnTo>
                  <a:pt x="539714" y="6565715"/>
                </a:lnTo>
                <a:cubicBezTo>
                  <a:pt x="539714" y="6636803"/>
                  <a:pt x="597342" y="6694431"/>
                  <a:pt x="668430" y="6694431"/>
                </a:cubicBezTo>
                <a:lnTo>
                  <a:pt x="1527117" y="6694431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662214" y="549788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A194AC-21B1-45F9-B58A-6BDE277B25F5}"/>
              </a:ext>
            </a:extLst>
          </p:cNvPr>
          <p:cNvSpPr/>
          <p:nvPr/>
        </p:nvSpPr>
        <p:spPr>
          <a:xfrm>
            <a:off x="2240388" y="1843807"/>
            <a:ext cx="8852651" cy="1280160"/>
          </a:xfrm>
          <a:prstGeom prst="roundRect">
            <a:avLst>
              <a:gd name="adj" fmla="val 50000"/>
            </a:avLst>
          </a:prstGeom>
          <a:solidFill>
            <a:srgbClr val="FBF2DD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1600" b="1" dirty="0">
                <a:solidFill>
                  <a:srgbClr val="9E7E67"/>
                </a:solidFill>
                <a:latin typeface="Baar Sophia" panose="00000400000000000000" pitchFamily="2" charset="0"/>
              </a:rPr>
              <a:t>Your Text Here</a:t>
            </a:r>
          </a:p>
          <a:p>
            <a:pPr algn="ctr"/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endParaRPr lang="en-US" dirty="0">
              <a:latin typeface="Baar Sophia" panose="00000400000000000000" pitchFamily="2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1B9773ED-44A8-4E3E-A1CC-5317B8FC9272}"/>
              </a:ext>
            </a:extLst>
          </p:cNvPr>
          <p:cNvSpPr/>
          <p:nvPr/>
        </p:nvSpPr>
        <p:spPr>
          <a:xfrm>
            <a:off x="2232169" y="3406741"/>
            <a:ext cx="8852651" cy="1242569"/>
          </a:xfrm>
          <a:prstGeom prst="roundRect">
            <a:avLst>
              <a:gd name="adj" fmla="val 50000"/>
            </a:avLst>
          </a:prstGeom>
          <a:solidFill>
            <a:srgbClr val="DFBB9D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1600" b="1" dirty="0">
              <a:solidFill>
                <a:srgbClr val="9E7E67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altLang="id-ID" sz="1600" b="1" dirty="0">
                <a:solidFill>
                  <a:srgbClr val="9E7E67"/>
                </a:solidFill>
                <a:latin typeface="Baar Sophia" panose="00000400000000000000" pitchFamily="2" charset="0"/>
              </a:rPr>
              <a:t>Your Text Here</a:t>
            </a:r>
          </a:p>
          <a:p>
            <a:pPr algn="ctr"/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Baar Sophia" panose="00000400000000000000" pitchFamily="2" charset="0"/>
              </a:rPr>
              <a:t>teks</a:t>
            </a:r>
            <a:endParaRPr lang="en-US" sz="1600" dirty="0">
              <a:latin typeface="Baar Sophia" panose="00000400000000000000" pitchFamily="2" charset="0"/>
            </a:endParaRPr>
          </a:p>
          <a:p>
            <a:pPr algn="ctr"/>
            <a:endParaRPr lang="en-US" dirty="0">
              <a:latin typeface="Baar Sophia" panose="00000400000000000000" pitchFamily="2" charset="0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73080D-D0BF-4FB9-9162-161F08B83916}"/>
              </a:ext>
            </a:extLst>
          </p:cNvPr>
          <p:cNvSpPr/>
          <p:nvPr/>
        </p:nvSpPr>
        <p:spPr>
          <a:xfrm>
            <a:off x="2240388" y="4956912"/>
            <a:ext cx="8852651" cy="1242569"/>
          </a:xfrm>
          <a:prstGeom prst="roundRect">
            <a:avLst>
              <a:gd name="adj" fmla="val 50000"/>
            </a:avLst>
          </a:prstGeom>
          <a:solidFill>
            <a:srgbClr val="9E7E67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1600" b="1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r>
              <a:rPr lang="en-US" altLang="id-ID" sz="1600" b="1" dirty="0">
                <a:solidFill>
                  <a:schemeClr val="bg1"/>
                </a:solidFill>
                <a:latin typeface="Baar Sophia" panose="00000400000000000000" pitchFamily="2" charset="0"/>
              </a:rPr>
              <a:t>Your Text Here</a:t>
            </a:r>
          </a:p>
          <a:p>
            <a:pPr algn="ctr"/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Baar Sophia" panose="00000400000000000000" pitchFamily="2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Baar Sophia" panose="00000400000000000000" pitchFamily="2" charset="0"/>
              </a:rPr>
              <a:t>teks</a:t>
            </a:r>
            <a:endParaRPr lang="en-US" sz="1600" dirty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ctr"/>
            <a:endParaRPr lang="en-US" dirty="0">
              <a:latin typeface="Baar Sophia" panose="00000400000000000000" pitchFamily="2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B18B4D6-1416-41FE-9A16-2F8448C3FA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6" y="1546048"/>
            <a:ext cx="779679" cy="94331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01C61DC2-F449-4ACF-BC34-C2AF8B348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70" y="4752072"/>
            <a:ext cx="779679" cy="94331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0505916-E764-4019-9C6B-85BA58A4CA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41" y="3204715"/>
            <a:ext cx="779679" cy="943315"/>
          </a:xfrm>
          <a:prstGeom prst="rect">
            <a:avLst/>
          </a:prstGeom>
        </p:spPr>
      </p:pic>
      <p:pic>
        <p:nvPicPr>
          <p:cNvPr id="152" name="Picture 3">
            <a:extLst>
              <a:ext uri="{FF2B5EF4-FFF2-40B4-BE49-F238E27FC236}">
                <a16:creationId xmlns:a16="http://schemas.microsoft.com/office/drawing/2014/main" id="{3E318C01-48CD-4C96-B338-012311ABAF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C6EE6F6A-592B-411F-A94E-4839863F6C6A}"/>
              </a:ext>
            </a:extLst>
          </p:cNvPr>
          <p:cNvSpPr txBox="1"/>
          <p:nvPr/>
        </p:nvSpPr>
        <p:spPr>
          <a:xfrm>
            <a:off x="4257513" y="646214"/>
            <a:ext cx="4492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id="{73F44D58-2CC8-480B-BA5E-0F41B8CD755B}"/>
              </a:ext>
            </a:extLst>
          </p:cNvPr>
          <p:cNvSpPr/>
          <p:nvPr/>
        </p:nvSpPr>
        <p:spPr>
          <a:xfrm>
            <a:off x="4915375" y="284361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ar: 4 Points 156">
            <a:extLst>
              <a:ext uri="{FF2B5EF4-FFF2-40B4-BE49-F238E27FC236}">
                <a16:creationId xmlns:a16="http://schemas.microsoft.com/office/drawing/2014/main" id="{C0885415-934B-4CDB-BEF7-F265A30D9C8C}"/>
              </a:ext>
            </a:extLst>
          </p:cNvPr>
          <p:cNvSpPr/>
          <p:nvPr/>
        </p:nvSpPr>
        <p:spPr>
          <a:xfrm>
            <a:off x="5301091" y="683223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5" grpId="0" animBg="1"/>
      <p:bldP spid="166" grpId="0" animBg="1"/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170539" y="2819060"/>
            <a:ext cx="7884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1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C235DB-51ED-4BF6-B23A-60C29273E01B}"/>
              </a:ext>
            </a:extLst>
          </p:cNvPr>
          <p:cNvSpPr/>
          <p:nvPr/>
        </p:nvSpPr>
        <p:spPr>
          <a:xfrm>
            <a:off x="3990307" y="561832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Belakang</a:t>
            </a:r>
            <a:endParaRPr lang="en-US" sz="3200" b="1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E23A40A-6387-4963-8703-554D98E2F7FA}"/>
              </a:ext>
            </a:extLst>
          </p:cNvPr>
          <p:cNvSpPr/>
          <p:nvPr/>
        </p:nvSpPr>
        <p:spPr>
          <a:xfrm>
            <a:off x="3301648" y="1833351"/>
            <a:ext cx="7407506" cy="3966981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9D8FE04-4CD2-4155-A75E-45598A18A2FF}"/>
              </a:ext>
            </a:extLst>
          </p:cNvPr>
          <p:cNvSpPr txBox="1"/>
          <p:nvPr/>
        </p:nvSpPr>
        <p:spPr>
          <a:xfrm>
            <a:off x="3830882" y="2457329"/>
            <a:ext cx="66349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teksteks teks teks teks teks teks</a:t>
            </a:r>
            <a:endParaRPr lang="en-US" altLang="id-ID" sz="1600" dirty="0">
              <a:solidFill>
                <a:srgbClr val="9E7E67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id-ID" sz="2000" dirty="0">
                <a:solidFill>
                  <a:srgbClr val="9E7E67"/>
                </a:solidFill>
                <a:latin typeface="Bakso Sapi" pitchFamily="50" charset="0"/>
              </a:rPr>
              <a:t> </a:t>
            </a:r>
          </a:p>
        </p:txBody>
      </p:sp>
      <p:pic>
        <p:nvPicPr>
          <p:cNvPr id="151" name="Picture 14">
            <a:extLst>
              <a:ext uri="{FF2B5EF4-FFF2-40B4-BE49-F238E27FC236}">
                <a16:creationId xmlns:a16="http://schemas.microsoft.com/office/drawing/2014/main" id="{3C2D526F-A07F-49BE-B7A5-5A4F87196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05245" y="4697047"/>
            <a:ext cx="1387375" cy="1445183"/>
          </a:xfrm>
          <a:prstGeom prst="rect">
            <a:avLst/>
          </a:prstGeom>
        </p:spPr>
      </p:pic>
      <p:pic>
        <p:nvPicPr>
          <p:cNvPr id="152" name="Picture 3">
            <a:extLst>
              <a:ext uri="{FF2B5EF4-FFF2-40B4-BE49-F238E27FC236}">
                <a16:creationId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C1C472A-B431-4600-AE6B-76AFC0E8A58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15429E9-93F4-4A22-9E2F-9B96BCBF49A2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7D87E55-0C9B-4BB7-996F-27B632CC9944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46D24F2A-CF2B-49AA-9965-1053EB02154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">
            <a:extLst>
              <a:ext uri="{FF2B5EF4-FFF2-40B4-BE49-F238E27FC236}">
                <a16:creationId xmlns:a16="http://schemas.microsoft.com/office/drawing/2014/main" id="{3BC376EB-E3B4-4447-B11A-ED3A50C08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3208B6-CA02-49A1-9244-AE5E371B1DC2}"/>
              </a:ext>
            </a:extLst>
          </p:cNvPr>
          <p:cNvSpPr/>
          <p:nvPr/>
        </p:nvSpPr>
        <p:spPr>
          <a:xfrm>
            <a:off x="3905743" y="1839250"/>
            <a:ext cx="5768227" cy="524477"/>
          </a:xfrm>
          <a:prstGeom prst="roundRect">
            <a:avLst/>
          </a:prstGeom>
          <a:solidFill>
            <a:srgbClr val="BCA696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17593C4-5B34-447B-9EEB-525BB061F32A}"/>
              </a:ext>
            </a:extLst>
          </p:cNvPr>
          <p:cNvSpPr/>
          <p:nvPr/>
        </p:nvSpPr>
        <p:spPr>
          <a:xfrm>
            <a:off x="3905742" y="2689530"/>
            <a:ext cx="5768227" cy="524477"/>
          </a:xfrm>
          <a:prstGeom prst="roundRect">
            <a:avLst/>
          </a:prstGeom>
          <a:solidFill>
            <a:srgbClr val="AA8F7A"/>
          </a:solidFill>
          <a:ln>
            <a:solidFill>
              <a:srgbClr val="AA8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AFEDE5D-B378-441D-B745-53FF44196EE5}"/>
              </a:ext>
            </a:extLst>
          </p:cNvPr>
          <p:cNvSpPr/>
          <p:nvPr/>
        </p:nvSpPr>
        <p:spPr>
          <a:xfrm>
            <a:off x="3905743" y="3539810"/>
            <a:ext cx="5768227" cy="524477"/>
          </a:xfrm>
          <a:prstGeom prst="roundRect">
            <a:avLst/>
          </a:prstGeom>
          <a:solidFill>
            <a:srgbClr val="A58873"/>
          </a:solidFill>
          <a:ln>
            <a:solidFill>
              <a:srgbClr val="A58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BEA7625D-DB1E-46C8-8850-5DAC02235CF2}"/>
              </a:ext>
            </a:extLst>
          </p:cNvPr>
          <p:cNvSpPr/>
          <p:nvPr/>
        </p:nvSpPr>
        <p:spPr>
          <a:xfrm>
            <a:off x="3905741" y="4390090"/>
            <a:ext cx="5768227" cy="524477"/>
          </a:xfrm>
          <a:prstGeom prst="roundRect">
            <a:avLst/>
          </a:prstGeom>
          <a:solidFill>
            <a:srgbClr val="9B7C65"/>
          </a:solidFill>
          <a:ln>
            <a:solidFill>
              <a:srgbClr val="9B7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B7F7B9B-242C-46D0-B087-4815153D8F04}"/>
              </a:ext>
            </a:extLst>
          </p:cNvPr>
          <p:cNvSpPr/>
          <p:nvPr/>
        </p:nvSpPr>
        <p:spPr>
          <a:xfrm>
            <a:off x="3905741" y="5240369"/>
            <a:ext cx="5768227" cy="524477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3592105" y="572619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Identifikasi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Masalah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CF3573C4-F6D1-4E40-AAE5-D82BCDCB66D5}"/>
              </a:ext>
            </a:extLst>
          </p:cNvPr>
          <p:cNvSpPr/>
          <p:nvPr/>
        </p:nvSpPr>
        <p:spPr>
          <a:xfrm>
            <a:off x="3581720" y="242652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tar: 4 Points 162">
            <a:extLst>
              <a:ext uri="{FF2B5EF4-FFF2-40B4-BE49-F238E27FC236}">
                <a16:creationId xmlns:a16="http://schemas.microsoft.com/office/drawing/2014/main" id="{F4B75064-B0D0-41CA-A373-49C536C1DE2F}"/>
              </a:ext>
            </a:extLst>
          </p:cNvPr>
          <p:cNvSpPr/>
          <p:nvPr/>
        </p:nvSpPr>
        <p:spPr>
          <a:xfrm>
            <a:off x="3967436" y="641514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288129F1-0502-495D-9D3A-799573589735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5B1ED53-B6B9-430E-B3BD-24243D528FA1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94CB106-EF63-4C33-AB5E-10E392FF3D62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EE478B6A-B25C-4702-A20E-40D7DE9EFE8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">
            <a:extLst>
              <a:ext uri="{FF2B5EF4-FFF2-40B4-BE49-F238E27FC236}">
                <a16:creationId xmlns:a16="http://schemas.microsoft.com/office/drawing/2014/main" id="{21AB3E97-756C-46AE-A997-FE9F7C06971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3" grpId="0" animBg="1"/>
      <p:bldP spid="154" grpId="0" animBg="1"/>
      <p:bldP spid="157" grpId="0" animBg="1"/>
      <p:bldP spid="158" grpId="0" animBg="1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2279311" y="678034"/>
            <a:ext cx="3439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Rumusan</a:t>
            </a:r>
            <a:r>
              <a:rPr lang="en-US" sz="3200" dirty="0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Masalah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B06D8-627E-4033-8156-C9393FFFFA26}"/>
              </a:ext>
            </a:extLst>
          </p:cNvPr>
          <p:cNvSpPr/>
          <p:nvPr/>
        </p:nvSpPr>
        <p:spPr>
          <a:xfrm>
            <a:off x="2369091" y="1492770"/>
            <a:ext cx="8337665" cy="1884632"/>
          </a:xfrm>
          <a:prstGeom prst="roundRect">
            <a:avLst>
              <a:gd name="adj" fmla="val 50000"/>
            </a:avLst>
          </a:prstGeom>
          <a:solidFill>
            <a:srgbClr val="FCF5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s</a:t>
            </a:r>
            <a:endParaRPr lang="en-US" sz="16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FA7DD99-3B56-482A-AC07-A818815CDA0A}"/>
              </a:ext>
            </a:extLst>
          </p:cNvPr>
          <p:cNvSpPr/>
          <p:nvPr/>
        </p:nvSpPr>
        <p:spPr>
          <a:xfrm>
            <a:off x="2415681" y="4445387"/>
            <a:ext cx="8337665" cy="1862844"/>
          </a:xfrm>
          <a:prstGeom prst="roundRect">
            <a:avLst>
              <a:gd name="adj" fmla="val 50000"/>
            </a:avLst>
          </a:prstGeom>
          <a:solidFill>
            <a:srgbClr val="A5887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teks teks teks teks teks teksteks teks teks teks teks teks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314EFA-3D0A-4C87-B88B-C68184F7246C}"/>
              </a:ext>
            </a:extLst>
          </p:cNvPr>
          <p:cNvSpPr txBox="1"/>
          <p:nvPr/>
        </p:nvSpPr>
        <p:spPr>
          <a:xfrm>
            <a:off x="2290676" y="3731654"/>
            <a:ext cx="230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Tujuan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D1FA9-02F8-4E0C-BC84-E372801A731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58" y="1267376"/>
            <a:ext cx="779679" cy="943315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166A55B-4AB8-4932-A1B0-6809BA7DD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8" y="4162839"/>
            <a:ext cx="779679" cy="943315"/>
          </a:xfrm>
          <a:prstGeom prst="rect">
            <a:avLst/>
          </a:prstGeom>
        </p:spPr>
      </p:pic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354603BF-FCB6-4B52-AC7B-B0E02FEB83AC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4EFE3A55-F493-4B3A-B335-E00DC926837F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3E956F3F-A06F-4D2D-B9F5-E2E5A2FCB2B3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443ECE8-B7D1-4FAD-A6F6-BCEAD31EB424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6">
            <a:extLst>
              <a:ext uri="{FF2B5EF4-FFF2-40B4-BE49-F238E27FC236}">
                <a16:creationId xmlns:a16="http://schemas.microsoft.com/office/drawing/2014/main" id="{568D1C82-D9DE-4B67-B478-D451F1C0038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" grpId="0" animBg="1"/>
      <p:bldP spid="164" grpId="0" animBg="1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2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4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D97DB17-99A0-4879-BB57-0B02E314C67F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7465BD0-A79C-4BC6-B136-C518C8F5900B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03F9692-9101-420D-8014-D9EABB1FE65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E46B12C8-3899-4E02-A2F7-32F36FB2B31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:a16="http://schemas.microsoft.com/office/drawing/2014/main" id="{2CE92902-5FEE-4CF7-9900-266E2A70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169" name="Isosceles Triangle 61">
            <a:extLst>
              <a:ext uri="{FF2B5EF4-FFF2-40B4-BE49-F238E27FC236}">
                <a16:creationId xmlns:a16="http://schemas.microsoft.com/office/drawing/2014/main" id="{58127D2D-A365-48A3-83A0-A2E9D27D0F41}"/>
              </a:ext>
            </a:extLst>
          </p:cNvPr>
          <p:cNvSpPr/>
          <p:nvPr/>
        </p:nvSpPr>
        <p:spPr>
          <a:xfrm rot="3584032">
            <a:off x="5602140" y="2324399"/>
            <a:ext cx="2069983" cy="2729237"/>
          </a:xfrm>
          <a:custGeom>
            <a:avLst/>
            <a:gdLst/>
            <a:ahLst/>
            <a:cxnLst/>
            <a:rect l="l" t="t" r="r" b="b"/>
            <a:pathLst>
              <a:path w="2571340" h="3374463">
                <a:moveTo>
                  <a:pt x="194133" y="1409566"/>
                </a:moveTo>
                <a:lnTo>
                  <a:pt x="344169" y="1502938"/>
                </a:lnTo>
                <a:cubicBezTo>
                  <a:pt x="73307" y="1938169"/>
                  <a:pt x="136087" y="2502332"/>
                  <a:pt x="496001" y="2867371"/>
                </a:cubicBezTo>
                <a:cubicBezTo>
                  <a:pt x="855916" y="3232410"/>
                  <a:pt x="1419135" y="3303158"/>
                  <a:pt x="1858151" y="3038476"/>
                </a:cubicBezTo>
                <a:cubicBezTo>
                  <a:pt x="2297167" y="2773793"/>
                  <a:pt x="2497527" y="2242683"/>
                  <a:pt x="2342723" y="1753984"/>
                </a:cubicBezTo>
                <a:cubicBezTo>
                  <a:pt x="2190311" y="1272834"/>
                  <a:pt x="1732744" y="956291"/>
                  <a:pt x="1230673" y="982086"/>
                </a:cubicBezTo>
                <a:lnTo>
                  <a:pt x="1230777" y="982870"/>
                </a:lnTo>
                <a:lnTo>
                  <a:pt x="970744" y="982870"/>
                </a:lnTo>
                <a:lnTo>
                  <a:pt x="1100761" y="0"/>
                </a:lnTo>
                <a:lnTo>
                  <a:pt x="1207395" y="806117"/>
                </a:lnTo>
                <a:cubicBezTo>
                  <a:pt x="1795169" y="769721"/>
                  <a:pt x="2333023" y="1138157"/>
                  <a:pt x="2511192" y="1700619"/>
                </a:cubicBezTo>
                <a:cubicBezTo>
                  <a:pt x="2690666" y="2267201"/>
                  <a:pt x="2458375" y="2882952"/>
                  <a:pt x="1949395" y="3189817"/>
                </a:cubicBezTo>
                <a:cubicBezTo>
                  <a:pt x="1440415" y="3496681"/>
                  <a:pt x="787436" y="3414658"/>
                  <a:pt x="370163" y="2991444"/>
                </a:cubicBezTo>
                <a:cubicBezTo>
                  <a:pt x="-47111" y="2568231"/>
                  <a:pt x="-119895" y="1914158"/>
                  <a:pt x="194133" y="1409566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F80DEFB-A100-4648-BA9F-D0DD8E29EA3D}"/>
              </a:ext>
            </a:extLst>
          </p:cNvPr>
          <p:cNvGrpSpPr/>
          <p:nvPr/>
        </p:nvGrpSpPr>
        <p:grpSpPr>
          <a:xfrm>
            <a:off x="7988269" y="1939698"/>
            <a:ext cx="1002958" cy="1189760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171" name="Oval 1">
              <a:extLst>
                <a:ext uri="{FF2B5EF4-FFF2-40B4-BE49-F238E27FC236}">
                  <a16:creationId xmlns:a16="http://schemas.microsoft.com/office/drawing/2014/main" id="{6C2D3181-B521-45FA-A711-91B8BEA471F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">
              <a:extLst>
                <a:ext uri="{FF2B5EF4-FFF2-40B4-BE49-F238E27FC236}">
                  <a16:creationId xmlns:a16="http://schemas.microsoft.com/office/drawing/2014/main" id="{5573C384-014A-4437-B8C6-A4D9693CD626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">
              <a:extLst>
                <a:ext uri="{FF2B5EF4-FFF2-40B4-BE49-F238E27FC236}">
                  <a16:creationId xmlns:a16="http://schemas.microsoft.com/office/drawing/2014/main" id="{3B1C6871-5325-402A-B225-76DBC5732F2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">
              <a:extLst>
                <a:ext uri="{FF2B5EF4-FFF2-40B4-BE49-F238E27FC236}">
                  <a16:creationId xmlns:a16="http://schemas.microsoft.com/office/drawing/2014/main" id="{34F27555-CD72-40EA-9F1F-39BC2F7B83D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5" name="Oval 1">
              <a:extLst>
                <a:ext uri="{FF2B5EF4-FFF2-40B4-BE49-F238E27FC236}">
                  <a16:creationId xmlns:a16="http://schemas.microsoft.com/office/drawing/2014/main" id="{85A1EB41-8F27-415B-B895-85D6CCF887E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3B679180-DDCD-4D92-9BE4-6C4AA381A6C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">
              <a:extLst>
                <a:ext uri="{FF2B5EF4-FFF2-40B4-BE49-F238E27FC236}">
                  <a16:creationId xmlns:a16="http://schemas.microsoft.com/office/drawing/2014/main" id="{A443BD84-90C0-46A3-A99D-2A7F925AB945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13BA27F6-7AB1-4E54-BAAC-925436E473E8}"/>
              </a:ext>
            </a:extLst>
          </p:cNvPr>
          <p:cNvSpPr/>
          <p:nvPr/>
        </p:nvSpPr>
        <p:spPr>
          <a:xfrm>
            <a:off x="5949583" y="2562172"/>
            <a:ext cx="636333" cy="615223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6B8CD74-5CAD-49F2-B55C-685589EFAA4F}"/>
              </a:ext>
            </a:extLst>
          </p:cNvPr>
          <p:cNvSpPr/>
          <p:nvPr/>
        </p:nvSpPr>
        <p:spPr>
          <a:xfrm>
            <a:off x="5143553" y="3449345"/>
            <a:ext cx="636333" cy="615223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6358903-9266-42F8-8BB6-A854CF591473}"/>
              </a:ext>
            </a:extLst>
          </p:cNvPr>
          <p:cNvSpPr/>
          <p:nvPr/>
        </p:nvSpPr>
        <p:spPr>
          <a:xfrm>
            <a:off x="5966116" y="4459491"/>
            <a:ext cx="636333" cy="615223"/>
          </a:xfrm>
          <a:prstGeom prst="ellipse">
            <a:avLst/>
          </a:prstGeom>
          <a:solidFill>
            <a:srgbClr val="9B7C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FB98FE6-9798-43D2-A8B3-9D557BEC0278}"/>
              </a:ext>
            </a:extLst>
          </p:cNvPr>
          <p:cNvSpPr/>
          <p:nvPr/>
        </p:nvSpPr>
        <p:spPr>
          <a:xfrm>
            <a:off x="6974136" y="3481039"/>
            <a:ext cx="636333" cy="615223"/>
          </a:xfrm>
          <a:prstGeom prst="ellipse">
            <a:avLst/>
          </a:prstGeom>
          <a:solidFill>
            <a:srgbClr val="846A5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E6CEB8A-6260-4251-A312-3FAA02184B0D}"/>
              </a:ext>
            </a:extLst>
          </p:cNvPr>
          <p:cNvSpPr txBox="1"/>
          <p:nvPr/>
        </p:nvSpPr>
        <p:spPr>
          <a:xfrm>
            <a:off x="2291112" y="2243843"/>
            <a:ext cx="3522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solidFill>
                  <a:srgbClr val="72573A"/>
                </a:solidFill>
                <a:latin typeface="Baar Sophia" panose="00000400000000000000" pitchFamily="2" charset="0"/>
              </a:rPr>
              <a:t>Teks Teks Teks Teks Teks TeksTeks Teks Teks Teks TeksTeks Teks Teks Teks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2EDB18-49C4-4B21-95EF-8B98957DFFB2}"/>
              </a:ext>
            </a:extLst>
          </p:cNvPr>
          <p:cNvSpPr txBox="1"/>
          <p:nvPr/>
        </p:nvSpPr>
        <p:spPr>
          <a:xfrm>
            <a:off x="3289262" y="5313400"/>
            <a:ext cx="3753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solidFill>
                  <a:srgbClr val="72573A"/>
                </a:solidFill>
                <a:latin typeface="Baar Sophia" panose="00000400000000000000" pitchFamily="2" charset="0"/>
              </a:rPr>
              <a:t>Teks Teks Teks Teks Teks TeksTeks Teks Teks Teks TeksTeks Teks Teks Teks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699EA46-18DE-42B3-9B3D-A5E7C6017C0D}"/>
              </a:ext>
            </a:extLst>
          </p:cNvPr>
          <p:cNvSpPr txBox="1"/>
          <p:nvPr/>
        </p:nvSpPr>
        <p:spPr>
          <a:xfrm>
            <a:off x="7433474" y="4208546"/>
            <a:ext cx="3453494" cy="5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solidFill>
                  <a:srgbClr val="72573A"/>
                </a:solidFill>
                <a:latin typeface="Baar Sophia" panose="00000400000000000000" pitchFamily="2" charset="0"/>
              </a:rPr>
              <a:t>Teks Teks Teks Teks Teks TeksTeks Teks Teks Teks TeksTeks Teks Teks Teks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405A419-1EAA-40D7-AE0B-C65F64823F98}"/>
              </a:ext>
            </a:extLst>
          </p:cNvPr>
          <p:cNvSpPr txBox="1"/>
          <p:nvPr/>
        </p:nvSpPr>
        <p:spPr>
          <a:xfrm>
            <a:off x="1750984" y="4212418"/>
            <a:ext cx="3576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solidFill>
                  <a:srgbClr val="72573A"/>
                </a:solidFill>
                <a:latin typeface="Baar Sophia" panose="00000400000000000000" pitchFamily="2" charset="0"/>
              </a:rPr>
              <a:t>Teks Teks Teks Teks Teks TeksTeks Teks Teks Teks TeksTeks Teks Teks Teks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9AF172B-8401-4825-9961-8BDE74E089CB}"/>
              </a:ext>
            </a:extLst>
          </p:cNvPr>
          <p:cNvSpPr txBox="1"/>
          <p:nvPr/>
        </p:nvSpPr>
        <p:spPr>
          <a:xfrm>
            <a:off x="3383069" y="57335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Manfaat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84" grpId="0"/>
      <p:bldP spid="185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DA0FCBD-5F73-4F90-B911-CA51DB5B5134}"/>
              </a:ext>
            </a:extLst>
          </p:cNvPr>
          <p:cNvSpPr txBox="1"/>
          <p:nvPr/>
        </p:nvSpPr>
        <p:spPr>
          <a:xfrm>
            <a:off x="3896910" y="49184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Landasan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Teori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B9F3EFE-B832-4942-922C-930065EC59F3}"/>
              </a:ext>
            </a:extLst>
          </p:cNvPr>
          <p:cNvSpPr/>
          <p:nvPr/>
        </p:nvSpPr>
        <p:spPr>
          <a:xfrm rot="16200000">
            <a:off x="8597481" y="526303"/>
            <a:ext cx="1860313" cy="45934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CA69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Top Corners Rounded 178">
            <a:extLst>
              <a:ext uri="{FF2B5EF4-FFF2-40B4-BE49-F238E27FC236}">
                <a16:creationId xmlns:a16="http://schemas.microsoft.com/office/drawing/2014/main" id="{0E40DC00-E54E-471A-A298-50F33CE0AD88}"/>
              </a:ext>
            </a:extLst>
          </p:cNvPr>
          <p:cNvSpPr/>
          <p:nvPr/>
        </p:nvSpPr>
        <p:spPr>
          <a:xfrm rot="16200000">
            <a:off x="8595643" y="3039500"/>
            <a:ext cx="1786556" cy="46708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CA69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Top Corners Rounded 179">
            <a:extLst>
              <a:ext uri="{FF2B5EF4-FFF2-40B4-BE49-F238E27FC236}">
                <a16:creationId xmlns:a16="http://schemas.microsoft.com/office/drawing/2014/main" id="{4A0EEE2D-E465-4755-8231-D496C85F5D98}"/>
              </a:ext>
            </a:extLst>
          </p:cNvPr>
          <p:cNvSpPr/>
          <p:nvPr/>
        </p:nvSpPr>
        <p:spPr>
          <a:xfrm rot="5400000">
            <a:off x="3633839" y="491825"/>
            <a:ext cx="1813422" cy="45863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CA69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Top Corners Rounded 180">
            <a:extLst>
              <a:ext uri="{FF2B5EF4-FFF2-40B4-BE49-F238E27FC236}">
                <a16:creationId xmlns:a16="http://schemas.microsoft.com/office/drawing/2014/main" id="{221B3E94-DB9F-4360-9472-A1DE01A8A3D3}"/>
              </a:ext>
            </a:extLst>
          </p:cNvPr>
          <p:cNvSpPr/>
          <p:nvPr/>
        </p:nvSpPr>
        <p:spPr>
          <a:xfrm rot="5400000">
            <a:off x="3628373" y="3083669"/>
            <a:ext cx="1790368" cy="45863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CA69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6DCAD-4F78-4A23-951C-FE70EB03AF9B}"/>
              </a:ext>
            </a:extLst>
          </p:cNvPr>
          <p:cNvSpPr txBox="1"/>
          <p:nvPr/>
        </p:nvSpPr>
        <p:spPr>
          <a:xfrm>
            <a:off x="2954448" y="2401158"/>
            <a:ext cx="304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Your text here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B67B5F4-46FF-469D-961B-9A3877F84586}"/>
              </a:ext>
            </a:extLst>
          </p:cNvPr>
          <p:cNvSpPr txBox="1"/>
          <p:nvPr/>
        </p:nvSpPr>
        <p:spPr>
          <a:xfrm>
            <a:off x="2725564" y="4991860"/>
            <a:ext cx="3511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Your text here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EBE6AE-A6E5-4BE0-89F2-8DF31DD127F7}"/>
              </a:ext>
            </a:extLst>
          </p:cNvPr>
          <p:cNvSpPr txBox="1"/>
          <p:nvPr/>
        </p:nvSpPr>
        <p:spPr>
          <a:xfrm>
            <a:off x="7594299" y="2425311"/>
            <a:ext cx="4419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Your text here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48D82A0-4850-4851-88FD-457FC6B50C07}"/>
              </a:ext>
            </a:extLst>
          </p:cNvPr>
          <p:cNvSpPr txBox="1"/>
          <p:nvPr/>
        </p:nvSpPr>
        <p:spPr>
          <a:xfrm>
            <a:off x="7811700" y="4950909"/>
            <a:ext cx="392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Your text here</a:t>
            </a:r>
          </a:p>
        </p:txBody>
      </p:sp>
      <p:pic>
        <p:nvPicPr>
          <p:cNvPr id="157" name="Picture 3">
            <a:extLst>
              <a:ext uri="{FF2B5EF4-FFF2-40B4-BE49-F238E27FC236}">
                <a16:creationId xmlns:a16="http://schemas.microsoft.com/office/drawing/2014/main" id="{51C2F024-56A5-4410-A691-0F98B36B5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8" name="Star: 4 Points 157">
            <a:extLst>
              <a:ext uri="{FF2B5EF4-FFF2-40B4-BE49-F238E27FC236}">
                <a16:creationId xmlns:a16="http://schemas.microsoft.com/office/drawing/2014/main" id="{AC64669B-BAE8-4AA1-9BBA-346278C31F09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7E455A96-AB9A-4797-A996-D20419BDB35C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2" grpId="0" animBg="1"/>
      <p:bldP spid="179" grpId="0" animBg="1"/>
      <p:bldP spid="180" grpId="0" animBg="1"/>
      <p:bldP spid="181" grpId="0" animBg="1"/>
      <p:bldP spid="4" grpId="0"/>
      <p:bldP spid="182" grpId="0"/>
      <p:bldP spid="183" grpId="0"/>
      <p:bldP spid="1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grpSp>
        <p:nvGrpSpPr>
          <p:cNvPr id="154" name="그룹 76">
            <a:extLst>
              <a:ext uri="{FF2B5EF4-FFF2-40B4-BE49-F238E27FC236}">
                <a16:creationId xmlns:a16="http://schemas.microsoft.com/office/drawing/2014/main" id="{3077A194-4CF4-4FA8-AB0D-9355B27D40B5}"/>
              </a:ext>
            </a:extLst>
          </p:cNvPr>
          <p:cNvGrpSpPr/>
          <p:nvPr/>
        </p:nvGrpSpPr>
        <p:grpSpPr>
          <a:xfrm flipH="1">
            <a:off x="7130615" y="1895751"/>
            <a:ext cx="1211932" cy="2707164"/>
            <a:chOff x="4748872" y="1806373"/>
            <a:chExt cx="1211932" cy="2707164"/>
          </a:xfrm>
        </p:grpSpPr>
        <p:cxnSp>
          <p:nvCxnSpPr>
            <p:cNvPr id="157" name="Elbow Connector 49">
              <a:extLst>
                <a:ext uri="{FF2B5EF4-FFF2-40B4-BE49-F238E27FC236}">
                  <a16:creationId xmlns:a16="http://schemas.microsoft.com/office/drawing/2014/main" id="{99618D26-64F1-46DD-AF33-C56E277D947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50">
              <a:extLst>
                <a:ext uri="{FF2B5EF4-FFF2-40B4-BE49-F238E27FC236}">
                  <a16:creationId xmlns:a16="http://schemas.microsoft.com/office/drawing/2014/main" id="{CF1244A3-6010-49B7-A42C-6706B2905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51">
              <a:extLst>
                <a:ext uri="{FF2B5EF4-FFF2-40B4-BE49-F238E27FC236}">
                  <a16:creationId xmlns:a16="http://schemas.microsoft.com/office/drawing/2014/main" id="{5497D7D8-024B-41C2-AA39-25D26D3316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그룹 27">
            <a:extLst>
              <a:ext uri="{FF2B5EF4-FFF2-40B4-BE49-F238E27FC236}">
                <a16:creationId xmlns:a16="http://schemas.microsoft.com/office/drawing/2014/main" id="{EEDD9E26-01A0-43B6-9EC1-A055E7074454}"/>
              </a:ext>
            </a:extLst>
          </p:cNvPr>
          <p:cNvGrpSpPr/>
          <p:nvPr/>
        </p:nvGrpSpPr>
        <p:grpSpPr>
          <a:xfrm>
            <a:off x="5635190" y="1895751"/>
            <a:ext cx="1211932" cy="2707164"/>
            <a:chOff x="4748872" y="1806373"/>
            <a:chExt cx="1211932" cy="2707164"/>
          </a:xfrm>
        </p:grpSpPr>
        <p:cxnSp>
          <p:nvCxnSpPr>
            <p:cNvPr id="163" name="Elbow Connector 49">
              <a:extLst>
                <a:ext uri="{FF2B5EF4-FFF2-40B4-BE49-F238E27FC236}">
                  <a16:creationId xmlns:a16="http://schemas.microsoft.com/office/drawing/2014/main" id="{6D25F22B-A58E-4E9F-9F44-77AE8222D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50">
              <a:extLst>
                <a:ext uri="{FF2B5EF4-FFF2-40B4-BE49-F238E27FC236}">
                  <a16:creationId xmlns:a16="http://schemas.microsoft.com/office/drawing/2014/main" id="{77105FBE-05E1-4665-9EFE-9597EE7BF1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51">
              <a:extLst>
                <a:ext uri="{FF2B5EF4-FFF2-40B4-BE49-F238E27FC236}">
                  <a16:creationId xmlns:a16="http://schemas.microsoft.com/office/drawing/2014/main" id="{A078BE21-4E2E-4DEE-A5CA-C21FDF3FA0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44232F83-6241-4E2D-867A-A837B452937A}"/>
              </a:ext>
            </a:extLst>
          </p:cNvPr>
          <p:cNvSpPr/>
          <p:nvPr/>
        </p:nvSpPr>
        <p:spPr>
          <a:xfrm>
            <a:off x="5167199" y="1584077"/>
            <a:ext cx="671669" cy="671669"/>
          </a:xfrm>
          <a:prstGeom prst="ellipse">
            <a:avLst/>
          </a:prstGeom>
          <a:solidFill>
            <a:srgbClr val="9B7C6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1</a:t>
            </a:r>
            <a:endParaRPr lang="ko-KR" altLang="en-US" sz="27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04549E2-7D71-46E2-A1A2-A683CF348384}"/>
              </a:ext>
            </a:extLst>
          </p:cNvPr>
          <p:cNvSpPr/>
          <p:nvPr/>
        </p:nvSpPr>
        <p:spPr>
          <a:xfrm>
            <a:off x="8145883" y="2589734"/>
            <a:ext cx="671669" cy="671669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D8831DD-4D13-406A-AC0E-86804E7BDE58}"/>
              </a:ext>
            </a:extLst>
          </p:cNvPr>
          <p:cNvSpPr/>
          <p:nvPr/>
        </p:nvSpPr>
        <p:spPr>
          <a:xfrm>
            <a:off x="8145883" y="3595413"/>
            <a:ext cx="671669" cy="671669"/>
          </a:xfrm>
          <a:prstGeom prst="ellipse">
            <a:avLst/>
          </a:prstGeom>
          <a:solidFill>
            <a:srgbClr val="BCA69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6</a:t>
            </a:r>
            <a:endParaRPr lang="ko-KR" altLang="en-US" sz="27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DB1968E-479C-4505-B494-FFFFA025B7B1}"/>
              </a:ext>
            </a:extLst>
          </p:cNvPr>
          <p:cNvSpPr/>
          <p:nvPr/>
        </p:nvSpPr>
        <p:spPr>
          <a:xfrm>
            <a:off x="8145883" y="1584077"/>
            <a:ext cx="671669" cy="671669"/>
          </a:xfrm>
          <a:prstGeom prst="ellipse">
            <a:avLst/>
          </a:prstGeom>
          <a:solidFill>
            <a:srgbClr val="9B7C6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4</a:t>
            </a:r>
            <a:endParaRPr lang="ko-KR" altLang="en-US" sz="2700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B1E2951-54D9-4A7C-818F-BBF523775EC4}"/>
              </a:ext>
            </a:extLst>
          </p:cNvPr>
          <p:cNvSpPr/>
          <p:nvPr/>
        </p:nvSpPr>
        <p:spPr>
          <a:xfrm>
            <a:off x="5167199" y="2589734"/>
            <a:ext cx="671669" cy="671669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859D5B9-35E6-42A2-A23C-E1B9973E76E8}"/>
              </a:ext>
            </a:extLst>
          </p:cNvPr>
          <p:cNvSpPr/>
          <p:nvPr/>
        </p:nvSpPr>
        <p:spPr>
          <a:xfrm>
            <a:off x="5167199" y="3595413"/>
            <a:ext cx="671669" cy="671669"/>
          </a:xfrm>
          <a:prstGeom prst="ellipse">
            <a:avLst/>
          </a:prstGeom>
          <a:solidFill>
            <a:srgbClr val="BCA69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3</a:t>
            </a:r>
            <a:endParaRPr lang="ko-KR" altLang="en-US" sz="2700" dirty="0"/>
          </a:p>
        </p:txBody>
      </p:sp>
      <p:pic>
        <p:nvPicPr>
          <p:cNvPr id="172" name="Picture 2">
            <a:extLst>
              <a:ext uri="{FF2B5EF4-FFF2-40B4-BE49-F238E27FC236}">
                <a16:creationId xmlns:a16="http://schemas.microsoft.com/office/drawing/2014/main" id="{E85A348C-A573-4BF0-A2DD-9AD50D6AA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064423" y="4754052"/>
            <a:ext cx="1774990" cy="1797872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E6AD7E4-C30D-4916-A0DC-07DEBF8C5F3D}"/>
              </a:ext>
            </a:extLst>
          </p:cNvPr>
          <p:cNvSpPr txBox="1"/>
          <p:nvPr/>
        </p:nvSpPr>
        <p:spPr>
          <a:xfrm>
            <a:off x="8927103" y="1584937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C8DFD07-3D85-4EAD-929C-9ADDFAA21C71}"/>
              </a:ext>
            </a:extLst>
          </p:cNvPr>
          <p:cNvSpPr txBox="1"/>
          <p:nvPr/>
        </p:nvSpPr>
        <p:spPr>
          <a:xfrm>
            <a:off x="8936114" y="2587199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A6A180-7D0C-4622-9C98-248D7812C1C3}"/>
              </a:ext>
            </a:extLst>
          </p:cNvPr>
          <p:cNvSpPr txBox="1"/>
          <p:nvPr/>
        </p:nvSpPr>
        <p:spPr>
          <a:xfrm>
            <a:off x="8946033" y="3580741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F82D46-5854-43A4-9509-8A760ED61D15}"/>
              </a:ext>
            </a:extLst>
          </p:cNvPr>
          <p:cNvSpPr txBox="1"/>
          <p:nvPr/>
        </p:nvSpPr>
        <p:spPr>
          <a:xfrm>
            <a:off x="1857585" y="1592999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32D0F4-B5D4-4281-99C3-F2432A2BB700}"/>
              </a:ext>
            </a:extLst>
          </p:cNvPr>
          <p:cNvSpPr txBox="1"/>
          <p:nvPr/>
        </p:nvSpPr>
        <p:spPr>
          <a:xfrm>
            <a:off x="1847746" y="2621636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5A621C-7058-43CB-8219-D45AF8708159}"/>
              </a:ext>
            </a:extLst>
          </p:cNvPr>
          <p:cNvSpPr txBox="1"/>
          <p:nvPr/>
        </p:nvSpPr>
        <p:spPr>
          <a:xfrm>
            <a:off x="1818828" y="3560498"/>
            <a:ext cx="3194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</a:t>
            </a:r>
            <a:endParaRPr lang="en-US" sz="1600" dirty="0"/>
          </a:p>
        </p:txBody>
      </p:sp>
      <p:pic>
        <p:nvPicPr>
          <p:cNvPr id="180" name="Picture 6">
            <a:extLst>
              <a:ext uri="{FF2B5EF4-FFF2-40B4-BE49-F238E27FC236}">
                <a16:creationId xmlns:a16="http://schemas.microsoft.com/office/drawing/2014/main" id="{B38262EA-7739-439B-AD9D-331531AF1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:a16="http://schemas.microsoft.com/office/drawing/2014/main" id="{26790F77-48FC-4CFB-8673-BADAF7EAC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040517" y="4893482"/>
            <a:ext cx="853039" cy="1988016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0DD798F-81EF-4C6F-BD2C-C68F91F697FA}"/>
              </a:ext>
            </a:extLst>
          </p:cNvPr>
          <p:cNvSpPr txBox="1"/>
          <p:nvPr/>
        </p:nvSpPr>
        <p:spPr>
          <a:xfrm>
            <a:off x="3896910" y="49184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Kerangka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Pikir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4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2ED4CB5-8D93-457F-B229-F03AEDBC195C}"/>
              </a:ext>
            </a:extLst>
          </p:cNvPr>
          <p:cNvGrpSpPr/>
          <p:nvPr/>
        </p:nvGrpSpPr>
        <p:grpSpPr>
          <a:xfrm rot="20813062">
            <a:off x="2612413" y="1555776"/>
            <a:ext cx="1833252" cy="4086850"/>
            <a:chOff x="1359132" y="345882"/>
            <a:chExt cx="1966239" cy="4200564"/>
          </a:xfrm>
          <a:solidFill>
            <a:srgbClr val="DFBB9D"/>
          </a:solidFill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B51058-E7CA-4867-BA43-195724D7F7A9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  <a:grpFill/>
          </p:grpSpPr>
          <p:sp>
            <p:nvSpPr>
              <p:cNvPr id="172" name="Rectangle 8">
                <a:extLst>
                  <a:ext uri="{FF2B5EF4-FFF2-40B4-BE49-F238E27FC236}">
                    <a16:creationId xmlns:a16="http://schemas.microsoft.com/office/drawing/2014/main" id="{6C400F3E-3825-4BDC-BC0D-096620C2041F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3" name="Rectangle 8">
                <a:extLst>
                  <a:ext uri="{FF2B5EF4-FFF2-40B4-BE49-F238E27FC236}">
                    <a16:creationId xmlns:a16="http://schemas.microsoft.com/office/drawing/2014/main" id="{C326F425-C0E6-4C4C-BD21-4B8D8EEABFE4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4" name="Rectangle 8">
                <a:extLst>
                  <a:ext uri="{FF2B5EF4-FFF2-40B4-BE49-F238E27FC236}">
                    <a16:creationId xmlns:a16="http://schemas.microsoft.com/office/drawing/2014/main" id="{9FD02740-6E2C-4F72-9254-838FEEFF8D96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5" name="Rectangle 2">
                <a:extLst>
                  <a:ext uri="{FF2B5EF4-FFF2-40B4-BE49-F238E27FC236}">
                    <a16:creationId xmlns:a16="http://schemas.microsoft.com/office/drawing/2014/main" id="{69A9A0BB-E86B-4916-8990-69819B460877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id="{866E1028-9438-4134-AB22-6DA2D171581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7" name="Rectangle 2">
                <a:extLst>
                  <a:ext uri="{FF2B5EF4-FFF2-40B4-BE49-F238E27FC236}">
                    <a16:creationId xmlns:a16="http://schemas.microsoft.com/office/drawing/2014/main" id="{E22C439D-FE9B-4603-92FF-DCC32AD72BD9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552B0BF2-3DA0-4C35-BD68-5353BA163DFD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850B073-DC29-4851-BA0F-05FB1F3EBF90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  <a:grpFill/>
          </p:grpSpPr>
          <p:sp>
            <p:nvSpPr>
              <p:cNvPr id="161" name="Teardrop 30">
                <a:extLst>
                  <a:ext uri="{FF2B5EF4-FFF2-40B4-BE49-F238E27FC236}">
                    <a16:creationId xmlns:a16="http://schemas.microsoft.com/office/drawing/2014/main" id="{FAC0104F-20BC-439E-9FD4-56536D882104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6EECE5F1-4882-420A-8ECE-98CDEC435862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3" name="Rounded Rectangle 18">
                <a:extLst>
                  <a:ext uri="{FF2B5EF4-FFF2-40B4-BE49-F238E27FC236}">
                    <a16:creationId xmlns:a16="http://schemas.microsoft.com/office/drawing/2014/main" id="{9FCBF800-6BD1-42BA-B451-2A9F5F5EF0B6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id="{703867F6-0484-4D3F-BE32-08BFB9A7A162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id="{3ADD3482-5F70-4E46-B5F3-57104D101EE8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ounded Rectangle 21">
                <a:extLst>
                  <a:ext uri="{FF2B5EF4-FFF2-40B4-BE49-F238E27FC236}">
                    <a16:creationId xmlns:a16="http://schemas.microsoft.com/office/drawing/2014/main" id="{8626A311-B34D-487C-875E-B0DDE920867C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ounded Rectangle 22">
                <a:extLst>
                  <a:ext uri="{FF2B5EF4-FFF2-40B4-BE49-F238E27FC236}">
                    <a16:creationId xmlns:a16="http://schemas.microsoft.com/office/drawing/2014/main" id="{0C438601-DD31-48C0-8DDE-C9DB59EA1C9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ounded Rectangle 25">
                <a:extLst>
                  <a:ext uri="{FF2B5EF4-FFF2-40B4-BE49-F238E27FC236}">
                    <a16:creationId xmlns:a16="http://schemas.microsoft.com/office/drawing/2014/main" id="{A60AAF1B-5AC5-4BF9-B996-3264865A74AA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69" name="Rounded Rectangle 27">
                <a:extLst>
                  <a:ext uri="{FF2B5EF4-FFF2-40B4-BE49-F238E27FC236}">
                    <a16:creationId xmlns:a16="http://schemas.microsoft.com/office/drawing/2014/main" id="{335F4B72-32A8-4437-95C5-CA4FB1DFFB70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ounded Rectangle 28">
                <a:extLst>
                  <a:ext uri="{FF2B5EF4-FFF2-40B4-BE49-F238E27FC236}">
                    <a16:creationId xmlns:a16="http://schemas.microsoft.com/office/drawing/2014/main" id="{B19C0955-2BAF-45DE-A9BB-8624A1E5397F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ounded Rectangle 29">
                <a:extLst>
                  <a:ext uri="{FF2B5EF4-FFF2-40B4-BE49-F238E27FC236}">
                    <a16:creationId xmlns:a16="http://schemas.microsoft.com/office/drawing/2014/main" id="{39AA5161-A8F7-43F9-A19C-A556148BFF41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81664AF5-6115-4479-93F9-89CBBC41006D}"/>
              </a:ext>
            </a:extLst>
          </p:cNvPr>
          <p:cNvSpPr/>
          <p:nvPr/>
        </p:nvSpPr>
        <p:spPr>
          <a:xfrm>
            <a:off x="4767975" y="4915489"/>
            <a:ext cx="753144" cy="757616"/>
          </a:xfrm>
          <a:prstGeom prst="ellipse">
            <a:avLst/>
          </a:prstGeom>
          <a:solidFill>
            <a:srgbClr val="9E806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	4	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E7C1FB-6C99-4803-970A-7F0715F542C4}"/>
              </a:ext>
            </a:extLst>
          </p:cNvPr>
          <p:cNvSpPr/>
          <p:nvPr/>
        </p:nvSpPr>
        <p:spPr>
          <a:xfrm>
            <a:off x="4764427" y="1519333"/>
            <a:ext cx="753144" cy="757616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3FC3BE7-1EF2-4520-A6C8-8CAB1711BB61}"/>
              </a:ext>
            </a:extLst>
          </p:cNvPr>
          <p:cNvSpPr/>
          <p:nvPr/>
        </p:nvSpPr>
        <p:spPr>
          <a:xfrm>
            <a:off x="4770957" y="3737574"/>
            <a:ext cx="753144" cy="757616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BB6EE0E-9DA9-450B-B7A2-4F5384C2F713}"/>
              </a:ext>
            </a:extLst>
          </p:cNvPr>
          <p:cNvSpPr/>
          <p:nvPr/>
        </p:nvSpPr>
        <p:spPr>
          <a:xfrm>
            <a:off x="4756351" y="2574111"/>
            <a:ext cx="753144" cy="757616"/>
          </a:xfrm>
          <a:prstGeom prst="ellipse">
            <a:avLst/>
          </a:prstGeom>
          <a:solidFill>
            <a:srgbClr val="B69E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5972660" y="1555231"/>
            <a:ext cx="4531591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5893797" y="1459426"/>
            <a:ext cx="4531591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DBADE26B-48C8-464D-A00F-5EC7AC087D9C}"/>
              </a:ext>
            </a:extLst>
          </p:cNvPr>
          <p:cNvSpPr/>
          <p:nvPr/>
        </p:nvSpPr>
        <p:spPr>
          <a:xfrm>
            <a:off x="5992754" y="2661671"/>
            <a:ext cx="4531591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C51F61E9-16FA-494B-9C16-D14B3ACA7871}"/>
              </a:ext>
            </a:extLst>
          </p:cNvPr>
          <p:cNvSpPr/>
          <p:nvPr/>
        </p:nvSpPr>
        <p:spPr>
          <a:xfrm>
            <a:off x="5913891" y="2565866"/>
            <a:ext cx="4531591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DC3B289F-F1C6-4D3B-A548-A74CE55B4415}"/>
              </a:ext>
            </a:extLst>
          </p:cNvPr>
          <p:cNvSpPr/>
          <p:nvPr/>
        </p:nvSpPr>
        <p:spPr>
          <a:xfrm>
            <a:off x="6007360" y="3803872"/>
            <a:ext cx="4531591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59956F6-A968-40E7-B31F-F1D9124DE9F6}"/>
              </a:ext>
            </a:extLst>
          </p:cNvPr>
          <p:cNvSpPr/>
          <p:nvPr/>
        </p:nvSpPr>
        <p:spPr>
          <a:xfrm>
            <a:off x="5928497" y="3708067"/>
            <a:ext cx="4531591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13D1069-F473-4942-B4FE-E2A4CB59EC0B}"/>
              </a:ext>
            </a:extLst>
          </p:cNvPr>
          <p:cNvSpPr/>
          <p:nvPr/>
        </p:nvSpPr>
        <p:spPr>
          <a:xfrm>
            <a:off x="6051523" y="5011294"/>
            <a:ext cx="4531591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FC56DE42-52E0-42F4-9943-5EC59F125386}"/>
              </a:ext>
            </a:extLst>
          </p:cNvPr>
          <p:cNvSpPr/>
          <p:nvPr/>
        </p:nvSpPr>
        <p:spPr>
          <a:xfrm>
            <a:off x="5972660" y="4915489"/>
            <a:ext cx="4531591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pic>
        <p:nvPicPr>
          <p:cNvPr id="180" name="Picture 6">
            <a:extLst>
              <a:ext uri="{FF2B5EF4-FFF2-40B4-BE49-F238E27FC236}">
                <a16:creationId xmlns:a16="http://schemas.microsoft.com/office/drawing/2014/main" id="{045D478A-D50B-4C9C-AF7B-AAF64EF77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:a16="http://schemas.microsoft.com/office/drawing/2014/main" id="{8ED997E6-301C-45AD-AEA9-EEB3D039B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40517" y="4893482"/>
            <a:ext cx="853039" cy="198801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DFF21D2F-A7D8-41A9-AB0E-D7E7AD6CF180}"/>
              </a:ext>
            </a:extLst>
          </p:cNvPr>
          <p:cNvSpPr txBox="1"/>
          <p:nvPr/>
        </p:nvSpPr>
        <p:spPr>
          <a:xfrm>
            <a:off x="3468210" y="357045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1284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rId5" action="ppaction://hlinksldjump"/>
            <a:extLst>
              <a:ext uri="{FF2B5EF4-FFF2-40B4-BE49-F238E27FC236}">
                <a16:creationId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22F3C-B466-43FF-9B84-7F3A146EA12A}"/>
              </a:ext>
            </a:extLst>
          </p:cNvPr>
          <p:cNvSpPr/>
          <p:nvPr/>
        </p:nvSpPr>
        <p:spPr>
          <a:xfrm>
            <a:off x="2965139" y="1864807"/>
            <a:ext cx="8061475" cy="3563565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4">
            <a:extLst>
              <a:ext uri="{FF2B5EF4-FFF2-40B4-BE49-F238E27FC236}">
                <a16:creationId xmlns:a16="http://schemas.microsoft.com/office/drawing/2014/main" id="{2E7ECE2A-01D9-4081-898C-418595192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00541" y="3863165"/>
            <a:ext cx="1734184" cy="2073481"/>
          </a:xfrm>
          <a:prstGeom prst="rect">
            <a:avLst/>
          </a:prstGeom>
        </p:spPr>
      </p:pic>
      <p:pic>
        <p:nvPicPr>
          <p:cNvPr id="148" name="Picture 3">
            <a:extLst>
              <a:ext uri="{FF2B5EF4-FFF2-40B4-BE49-F238E27FC236}">
                <a16:creationId xmlns:a16="http://schemas.microsoft.com/office/drawing/2014/main" id="{CA8AA905-BF45-424C-B991-27D911CD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B3F9EC3B-EE54-440F-BC92-AC6D0D4239EC}"/>
              </a:ext>
            </a:extLst>
          </p:cNvPr>
          <p:cNvSpPr txBox="1"/>
          <p:nvPr/>
        </p:nvSpPr>
        <p:spPr>
          <a:xfrm>
            <a:off x="3830882" y="2457329"/>
            <a:ext cx="66349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solidFill>
                  <a:srgbClr val="9E7E67"/>
                </a:solidFill>
                <a:latin typeface="Comic Sans MS" panose="030F0702030302020204" pitchFamily="66" charset="0"/>
              </a:rPr>
              <a:t>teks</a:t>
            </a:r>
            <a:r>
              <a:rPr lang="en-US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solidFill>
                  <a:srgbClr val="9E7E67"/>
                </a:solidFill>
                <a:latin typeface="Comic Sans MS" panose="030F0702030302020204" pitchFamily="66" charset="0"/>
              </a:rPr>
              <a:t>teks teks teks teks teks teksteks teks teks teks teks teks</a:t>
            </a:r>
            <a:endParaRPr lang="en-US" altLang="id-ID" sz="1600" dirty="0">
              <a:solidFill>
                <a:srgbClr val="9E7E67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id-ID" sz="2000" dirty="0">
                <a:solidFill>
                  <a:srgbClr val="9E7E67"/>
                </a:solidFill>
                <a:latin typeface="Bakso Sapi" pitchFamily="50" charset="0"/>
              </a:rPr>
              <a:t> </a:t>
            </a: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0506CB-510B-45E6-8668-AC5BA622B347}"/>
              </a:ext>
            </a:extLst>
          </p:cNvPr>
          <p:cNvSpPr/>
          <p:nvPr/>
        </p:nvSpPr>
        <p:spPr>
          <a:xfrm rot="10186250">
            <a:off x="9949247" y="41123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7A536B-DA3F-4B82-A29D-9BA8DDC4075B}"/>
              </a:ext>
            </a:extLst>
          </p:cNvPr>
          <p:cNvSpPr txBox="1"/>
          <p:nvPr/>
        </p:nvSpPr>
        <p:spPr>
          <a:xfrm>
            <a:off x="3724060" y="801595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Jenis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3327F13F-F1CF-49A2-ACB7-932C5EA70A08}"/>
              </a:ext>
            </a:extLst>
          </p:cNvPr>
          <p:cNvSpPr/>
          <p:nvPr/>
        </p:nvSpPr>
        <p:spPr>
          <a:xfrm rot="10186250">
            <a:off x="10101647" y="42647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1172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&amp; President</vt:lpstr>
      <vt:lpstr>Amellinda Weddings</vt:lpstr>
      <vt:lpstr>Arial</vt:lpstr>
      <vt:lpstr>Baar Sophia</vt:lpstr>
      <vt:lpstr>Bakso Sapi</vt:lpstr>
      <vt:lpstr>Calibri</vt:lpstr>
      <vt:lpstr>Calibri Light</vt:lpstr>
      <vt:lpstr>Comic Sans MS</vt:lpstr>
      <vt:lpstr>Magical Mystery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lissaamiftaa@gmail.com</cp:lastModifiedBy>
  <cp:revision>12</cp:revision>
  <dcterms:created xsi:type="dcterms:W3CDTF">2022-02-26T09:04:20Z</dcterms:created>
  <dcterms:modified xsi:type="dcterms:W3CDTF">2022-03-02T10:52:23Z</dcterms:modified>
</cp:coreProperties>
</file>