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68" r:id="rId3"/>
    <p:sldId id="281" r:id="rId4"/>
    <p:sldId id="270" r:id="rId5"/>
    <p:sldId id="289" r:id="rId6"/>
    <p:sldId id="272" r:id="rId7"/>
    <p:sldId id="291" r:id="rId8"/>
    <p:sldId id="274" r:id="rId9"/>
    <p:sldId id="290" r:id="rId10"/>
    <p:sldId id="275" r:id="rId11"/>
    <p:sldId id="277" r:id="rId12"/>
    <p:sldId id="280" r:id="rId13"/>
    <p:sldId id="278" r:id="rId14"/>
    <p:sldId id="284" r:id="rId15"/>
    <p:sldId id="285" r:id="rId16"/>
    <p:sldId id="286" r:id="rId17"/>
    <p:sldId id="282" r:id="rId18"/>
    <p:sldId id="287" r:id="rId19"/>
    <p:sldId id="288" r:id="rId20"/>
  </p:sldIdLst>
  <p:sldSz cx="12192000" cy="6858000"/>
  <p:notesSz cx="6858000" cy="9144000"/>
  <p:embeddedFontLst>
    <p:embeddedFont>
      <p:font typeface="Aharoni" panose="02010803020104030203" pitchFamily="2" charset="-79"/>
      <p:bold r:id="rId21"/>
    </p:embeddedFon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0E7"/>
    <a:srgbClr val="407180"/>
    <a:srgbClr val="2A4A54"/>
    <a:srgbClr val="AD6534"/>
    <a:srgbClr val="5B3A11"/>
    <a:srgbClr val="648282"/>
    <a:srgbClr val="465C5B"/>
    <a:srgbClr val="B9696A"/>
    <a:srgbClr val="A5B4B4"/>
    <a:srgbClr val="37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D069-E5E2-4B67-8E28-6E78A781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5CAB5-ABC9-48E0-B1DC-B2EA392B9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787B-1552-4738-9917-8E404E21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BDCC-6BF5-4EA7-B953-50F1E908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E1AB8-EE5E-4A47-9E48-DAB07466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2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3D8F-8747-4162-8CEE-7E7F0C0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9022D-3627-4F66-9DAD-5D8B1571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5D87-A68D-4A51-97DA-976B290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F294-08AC-4714-87A3-F805FF3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8321-481A-47FC-97F1-B22B94A5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6A8F9-B400-4DE5-A51E-B56B7A088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66EB-487A-426E-988D-251E2D3E0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0693-95A9-43A1-B6B6-AA608898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D61D-BCA4-4D72-9EE2-8A7E82FA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50BA-DD25-4F42-9F64-769BBFEC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2AC6-5E8D-4FD8-AED6-9A0B3782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0CF3-FB58-4ED9-AF46-1FCF2736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D547-C662-4590-AE22-C215B1F3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531B-A2EC-41E7-9C1E-AF4F5A2A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5C0B-C447-439B-83AB-C3DF4ECB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B348-C777-4D58-A4BF-1A973B76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4437-AA9C-4A06-BC4D-2157B3A6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9F48-B08F-4591-92F9-A8CF724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7A7D-0F35-456A-9EC4-DE508DE3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9D4C-F957-4790-8535-6B79F3E9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410C-5A37-48E0-B1FB-36A0006A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71A0-F8F4-48D3-BE53-12EC86707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4372C-4841-40ED-9627-547E5671D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2BCF-1E8F-455C-9CCB-17AC75E6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A74F9-6722-4F87-86C7-436ACA8E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BB7BC-E6FA-4246-A51A-DCE88260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43D9-3426-4B64-B4F4-8F55FD82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46B8-CD60-4648-BECE-5D7DB676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5FEDF-3369-47F7-AF0E-370878B3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6D295-92D0-45CA-9658-6948F38C2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0A70D-4511-4A84-817D-1A8D5C884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7E8F9-28AE-4577-BD1C-F87C57A0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4DC33-F02C-4ACA-9789-34449EEC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26178-069F-479A-B596-85834F9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2B5B-F93F-4DC5-9F12-8ED91820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F2AAC-A6A4-4650-B81C-702DB169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130C3-2448-48D4-ADD0-A5509E8E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FFC92-48D4-4C63-824F-7C8FF8E9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E193D-9473-4D27-A985-5644EEB1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C0019-8693-412E-8664-851CE6B6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86E2-7012-4DED-95CB-95A36DED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5B57-717B-415D-9D6E-079C5C9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A2F8-8A99-41A2-8A66-1995D60A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80C7-2DF7-4156-B67D-CDC18CC45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A4EE5-61D1-4200-8DDE-79C2692E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48F1-A952-4729-B4F1-7881AFE9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B0200-688A-446F-88A3-3226EE98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5D44-9C9D-427B-81E6-AAD821C6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99E03-F51A-484D-8B09-175B972B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E2C8-F925-43B2-976C-49B15F36B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49E4A-CF45-4AC0-8651-84280E32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B7E7-6AF0-40BB-940F-2C64CD38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F2DF-FB45-4FCD-9CE5-A3EC62FE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0582B-D24F-4DE8-B011-67E90F1D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61E2-2FE6-40CC-AB86-1EF41192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FAC2-6FB4-4C59-977A-101B93779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0240-E7B1-4713-A84C-C9063F10941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11DA-C19D-49A2-894B-9CCCCB5B3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30EF-1620-438C-9732-7F6E89D6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10" Type="http://schemas.openxmlformats.org/officeDocument/2006/relationships/slide" Target="slide10.xml"/><Relationship Id="rId4" Type="http://schemas.openxmlformats.org/officeDocument/2006/relationships/slide" Target="slide7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1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4.xml"/><Relationship Id="rId7" Type="http://schemas.openxmlformats.org/officeDocument/2006/relationships/slide" Target="slide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slide" Target="slide17.xml"/><Relationship Id="rId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15.xml"/><Relationship Id="rId9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8.xml"/><Relationship Id="rId7" Type="http://schemas.openxmlformats.org/officeDocument/2006/relationships/slide" Target="slide1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13.xml"/><Relationship Id="rId5" Type="http://schemas.openxmlformats.org/officeDocument/2006/relationships/image" Target="../media/image14.png"/><Relationship Id="rId10" Type="http://schemas.openxmlformats.org/officeDocument/2006/relationships/slide" Target="slide11.xml"/><Relationship Id="rId4" Type="http://schemas.openxmlformats.org/officeDocument/2006/relationships/image" Target="../media/image5.gif"/><Relationship Id="rId9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12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5.xml"/><Relationship Id="rId3" Type="http://schemas.microsoft.com/office/2007/relationships/hdphoto" Target="../media/hdphoto1.wdp"/><Relationship Id="rId7" Type="http://schemas.openxmlformats.org/officeDocument/2006/relationships/slide" Target="slide7.xml"/><Relationship Id="rId12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3.xml"/><Relationship Id="rId1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6.xml"/><Relationship Id="rId3" Type="http://schemas.microsoft.com/office/2007/relationships/hdphoto" Target="../media/hdphoto2.wdp"/><Relationship Id="rId7" Type="http://schemas.openxmlformats.org/officeDocument/2006/relationships/slide" Target="slide11.xml"/><Relationship Id="rId12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slide" Target="slide3.xml"/><Relationship Id="rId4" Type="http://schemas.openxmlformats.org/officeDocument/2006/relationships/slide" Target="slide1.xml"/><Relationship Id="rId9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6.xml"/><Relationship Id="rId3" Type="http://schemas.openxmlformats.org/officeDocument/2006/relationships/image" Target="../media/image6.png"/><Relationship Id="rId7" Type="http://schemas.openxmlformats.org/officeDocument/2006/relationships/slide" Target="slide11.xml"/><Relationship Id="rId12" Type="http://schemas.openxmlformats.org/officeDocument/2006/relationships/slide" Target="slide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slide" Target="slide3.xml"/><Relationship Id="rId4" Type="http://schemas.openxmlformats.org/officeDocument/2006/relationships/slide" Target="slide1.xml"/><Relationship Id="rId9" Type="http://schemas.openxmlformats.org/officeDocument/2006/relationships/slide" Target="slide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5.xml"/><Relationship Id="rId5" Type="http://schemas.openxmlformats.org/officeDocument/2006/relationships/slide" Target="slide7.xml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slide" Target="slide17.xml"/><Relationship Id="rId3" Type="http://schemas.openxmlformats.org/officeDocument/2006/relationships/slide" Target="slide8.xml"/><Relationship Id="rId7" Type="http://schemas.openxmlformats.org/officeDocument/2006/relationships/image" Target="../media/image9.png"/><Relationship Id="rId12" Type="http://schemas.openxmlformats.org/officeDocument/2006/relationships/slide" Target="slide1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11.xml"/><Relationship Id="rId5" Type="http://schemas.openxmlformats.org/officeDocument/2006/relationships/slide" Target="slide10.xml"/><Relationship Id="rId10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microsoft.com/office/2007/relationships/hdphoto" Target="../media/hdphoto2.wdp"/><Relationship Id="rId7" Type="http://schemas.openxmlformats.org/officeDocument/2006/relationships/slide" Target="slide11.xml"/><Relationship Id="rId12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1.gif"/><Relationship Id="rId7" Type="http://schemas.openxmlformats.org/officeDocument/2006/relationships/slide" Target="slide11.xml"/><Relationship Id="rId12" Type="http://schemas.openxmlformats.org/officeDocument/2006/relationships/slide" Target="slide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536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9D61D41C-C49C-450F-9EC5-42F5DE801E92}"/>
              </a:ext>
            </a:extLst>
          </p:cNvPr>
          <p:cNvSpPr/>
          <p:nvPr/>
        </p:nvSpPr>
        <p:spPr>
          <a:xfrm>
            <a:off x="5458687" y="2988694"/>
            <a:ext cx="1274618" cy="1267025"/>
          </a:xfrm>
          <a:prstGeom prst="flowChartConnector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D4C8FA-671E-4BA4-BE90-370B0961617C}"/>
              </a:ext>
            </a:extLst>
          </p:cNvPr>
          <p:cNvSpPr txBox="1"/>
          <p:nvPr/>
        </p:nvSpPr>
        <p:spPr>
          <a:xfrm>
            <a:off x="3945078" y="4506130"/>
            <a:ext cx="4294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Nama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Mahasiswa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0A85B-6D64-4EAB-A327-4FB055B9FB33}"/>
              </a:ext>
            </a:extLst>
          </p:cNvPr>
          <p:cNvSpPr txBox="1"/>
          <p:nvPr/>
        </p:nvSpPr>
        <p:spPr>
          <a:xfrm>
            <a:off x="793160" y="1897837"/>
            <a:ext cx="10668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Pengaruh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Current Ratio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200" i="1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Return on Assets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dan </a:t>
            </a:r>
            <a:r>
              <a:rPr lang="en-US" sz="2200" i="1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 Profit Margin</a:t>
            </a:r>
          </a:p>
          <a:p>
            <a:pPr algn="ctr"/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Terhadap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Price to Book Value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D72084-DB4E-4982-8AB6-FD4AD88AEB97}"/>
              </a:ext>
            </a:extLst>
          </p:cNvPr>
          <p:cNvSpPr txBox="1"/>
          <p:nvPr/>
        </p:nvSpPr>
        <p:spPr>
          <a:xfrm>
            <a:off x="4019547" y="4869872"/>
            <a:ext cx="4294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Nomor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Induk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Mahasiswa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BEE40392-435A-49B3-9153-BD305216F183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5" name="Rectangle: Rounded Corners 84">
            <a:hlinkClick r:id="rId3" action="ppaction://hlinksldjump"/>
            <a:extLst>
              <a:ext uri="{FF2B5EF4-FFF2-40B4-BE49-F238E27FC236}">
                <a16:creationId xmlns:a16="http://schemas.microsoft.com/office/drawing/2014/main" id="{071C841D-B104-4A76-B176-F033C8A560B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0" name="Rectangle: Rounded Corners 89">
            <a:hlinkClick r:id="rId4" action="ppaction://hlinksldjump"/>
            <a:extLst>
              <a:ext uri="{FF2B5EF4-FFF2-40B4-BE49-F238E27FC236}">
                <a16:creationId xmlns:a16="http://schemas.microsoft.com/office/drawing/2014/main" id="{B1241627-C8F2-4F47-89F3-910EC5263707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1" name="Rectangle: Rounded Corners 90">
            <a:hlinkClick r:id="rId5" action="ppaction://hlinksldjump"/>
            <a:extLst>
              <a:ext uri="{FF2B5EF4-FFF2-40B4-BE49-F238E27FC236}">
                <a16:creationId xmlns:a16="http://schemas.microsoft.com/office/drawing/2014/main" id="{751B0327-C506-4E1B-B87E-B6F58E76CE25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2" name="Rectangle: Rounded Corners 91">
            <a:hlinkClick r:id="rId6" action="ppaction://hlinksldjump"/>
            <a:extLst>
              <a:ext uri="{FF2B5EF4-FFF2-40B4-BE49-F238E27FC236}">
                <a16:creationId xmlns:a16="http://schemas.microsoft.com/office/drawing/2014/main" id="{B609458A-AE57-4148-8A4E-6E960BC1AECE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3" name="Rectangle: Rounded Corners 92">
            <a:hlinkClick r:id="rId7" action="ppaction://hlinksldjump"/>
            <a:extLst>
              <a:ext uri="{FF2B5EF4-FFF2-40B4-BE49-F238E27FC236}">
                <a16:creationId xmlns:a16="http://schemas.microsoft.com/office/drawing/2014/main" id="{C183FCFE-D1F3-4CBE-8950-A48E70F2CC94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21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E6F674B-4D23-46C1-A011-A05A2CC3238D}"/>
              </a:ext>
            </a:extLst>
          </p:cNvPr>
          <p:cNvSpPr txBox="1"/>
          <p:nvPr/>
        </p:nvSpPr>
        <p:spPr>
          <a:xfrm>
            <a:off x="3991851" y="1504309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HIPOTESIS PENELITIAN</a:t>
            </a:r>
          </a:p>
        </p:txBody>
      </p:sp>
      <p:grpSp>
        <p:nvGrpSpPr>
          <p:cNvPr id="101" name="Google Shape;636;p40">
            <a:extLst>
              <a:ext uri="{FF2B5EF4-FFF2-40B4-BE49-F238E27FC236}">
                <a16:creationId xmlns:a16="http://schemas.microsoft.com/office/drawing/2014/main" id="{ABE9D763-9F91-4AB7-9995-F56E666AA82C}"/>
              </a:ext>
            </a:extLst>
          </p:cNvPr>
          <p:cNvGrpSpPr/>
          <p:nvPr/>
        </p:nvGrpSpPr>
        <p:grpSpPr>
          <a:xfrm>
            <a:off x="8193807" y="2852173"/>
            <a:ext cx="1686010" cy="1941828"/>
            <a:chOff x="5667475" y="841056"/>
            <a:chExt cx="3099531" cy="3929720"/>
          </a:xfrm>
        </p:grpSpPr>
        <p:sp>
          <p:nvSpPr>
            <p:cNvPr id="102" name="Google Shape;637;p40">
              <a:extLst>
                <a:ext uri="{FF2B5EF4-FFF2-40B4-BE49-F238E27FC236}">
                  <a16:creationId xmlns:a16="http://schemas.microsoft.com/office/drawing/2014/main" id="{DDDEFEE2-B53B-4233-9672-77D7B4516A13}"/>
                </a:ext>
              </a:extLst>
            </p:cNvPr>
            <p:cNvSpPr/>
            <p:nvPr/>
          </p:nvSpPr>
          <p:spPr>
            <a:xfrm rot="-5400000">
              <a:off x="5252381" y="1256150"/>
              <a:ext cx="3929720" cy="3099531"/>
            </a:xfrm>
            <a:custGeom>
              <a:avLst/>
              <a:gdLst/>
              <a:ahLst/>
              <a:cxnLst/>
              <a:rect l="l" t="t" r="r" b="b"/>
              <a:pathLst>
                <a:path w="58147" h="51304" extrusionOk="0">
                  <a:moveTo>
                    <a:pt x="29244" y="1"/>
                  </a:moveTo>
                  <a:cubicBezTo>
                    <a:pt x="26731" y="1"/>
                    <a:pt x="24181" y="437"/>
                    <a:pt x="21823" y="1019"/>
                  </a:cubicBezTo>
                  <a:cubicBezTo>
                    <a:pt x="18466" y="1858"/>
                    <a:pt x="15282" y="3218"/>
                    <a:pt x="12996" y="5042"/>
                  </a:cubicBezTo>
                  <a:cubicBezTo>
                    <a:pt x="8741" y="8399"/>
                    <a:pt x="8365" y="13146"/>
                    <a:pt x="7612" y="18095"/>
                  </a:cubicBezTo>
                  <a:cubicBezTo>
                    <a:pt x="7149" y="21105"/>
                    <a:pt x="6021" y="23449"/>
                    <a:pt x="4631" y="26112"/>
                  </a:cubicBezTo>
                  <a:cubicBezTo>
                    <a:pt x="3300" y="28601"/>
                    <a:pt x="2316" y="31293"/>
                    <a:pt x="1737" y="34071"/>
                  </a:cubicBezTo>
                  <a:cubicBezTo>
                    <a:pt x="0" y="42001"/>
                    <a:pt x="5876" y="49150"/>
                    <a:pt x="13459" y="50858"/>
                  </a:cubicBezTo>
                  <a:cubicBezTo>
                    <a:pt x="14826" y="51171"/>
                    <a:pt x="16212" y="51304"/>
                    <a:pt x="17604" y="51304"/>
                  </a:cubicBezTo>
                  <a:cubicBezTo>
                    <a:pt x="20453" y="51304"/>
                    <a:pt x="23326" y="50747"/>
                    <a:pt x="26107" y="50047"/>
                  </a:cubicBezTo>
                  <a:cubicBezTo>
                    <a:pt x="30737" y="48861"/>
                    <a:pt x="35224" y="47240"/>
                    <a:pt x="39883" y="46140"/>
                  </a:cubicBezTo>
                  <a:cubicBezTo>
                    <a:pt x="46164" y="44664"/>
                    <a:pt x="52560" y="43738"/>
                    <a:pt x="55889" y="37486"/>
                  </a:cubicBezTo>
                  <a:cubicBezTo>
                    <a:pt x="58146" y="33290"/>
                    <a:pt x="57972" y="28022"/>
                    <a:pt x="56178" y="23652"/>
                  </a:cubicBezTo>
                  <a:cubicBezTo>
                    <a:pt x="54470" y="19513"/>
                    <a:pt x="51200" y="16358"/>
                    <a:pt x="48219" y="13059"/>
                  </a:cubicBezTo>
                  <a:cubicBezTo>
                    <a:pt x="44659" y="9094"/>
                    <a:pt x="40954" y="3710"/>
                    <a:pt x="36034" y="1395"/>
                  </a:cubicBezTo>
                  <a:cubicBezTo>
                    <a:pt x="33931" y="385"/>
                    <a:pt x="31604" y="1"/>
                    <a:pt x="29244" y="1"/>
                  </a:cubicBezTo>
                  <a:close/>
                </a:path>
              </a:pathLst>
            </a:custGeom>
            <a:solidFill>
              <a:srgbClr val="3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3" name="Google Shape;638;p40">
              <a:extLst>
                <a:ext uri="{FF2B5EF4-FFF2-40B4-BE49-F238E27FC236}">
                  <a16:creationId xmlns:a16="http://schemas.microsoft.com/office/drawing/2014/main" id="{CD6D1A5B-70B1-4EB9-B7B9-86204A45620D}"/>
                </a:ext>
              </a:extLst>
            </p:cNvPr>
            <p:cNvGrpSpPr/>
            <p:nvPr/>
          </p:nvGrpSpPr>
          <p:grpSpPr>
            <a:xfrm>
              <a:off x="6151440" y="1314746"/>
              <a:ext cx="2130828" cy="2759948"/>
              <a:chOff x="3787835" y="1632495"/>
              <a:chExt cx="1567938" cy="2030867"/>
            </a:xfrm>
          </p:grpSpPr>
          <p:grpSp>
            <p:nvGrpSpPr>
              <p:cNvPr id="104" name="Google Shape;639;p40">
                <a:extLst>
                  <a:ext uri="{FF2B5EF4-FFF2-40B4-BE49-F238E27FC236}">
                    <a16:creationId xmlns:a16="http://schemas.microsoft.com/office/drawing/2014/main" id="{E5304DCF-E4D7-4A83-95AA-F62D30ACC527}"/>
                  </a:ext>
                </a:extLst>
              </p:cNvPr>
              <p:cNvGrpSpPr/>
              <p:nvPr/>
            </p:nvGrpSpPr>
            <p:grpSpPr>
              <a:xfrm>
                <a:off x="3787835" y="1632495"/>
                <a:ext cx="1567938" cy="2030867"/>
                <a:chOff x="8376897" y="1417475"/>
                <a:chExt cx="521395" cy="675357"/>
              </a:xfrm>
            </p:grpSpPr>
            <p:sp>
              <p:nvSpPr>
                <p:cNvPr id="108" name="Google Shape;640;p40">
                  <a:extLst>
                    <a:ext uri="{FF2B5EF4-FFF2-40B4-BE49-F238E27FC236}">
                      <a16:creationId xmlns:a16="http://schemas.microsoft.com/office/drawing/2014/main" id="{17B9A268-3B16-4B1F-A483-DB65FA5740A6}"/>
                    </a:ext>
                  </a:extLst>
                </p:cNvPr>
                <p:cNvSpPr/>
                <p:nvPr/>
              </p:nvSpPr>
              <p:spPr>
                <a:xfrm>
                  <a:off x="8376897" y="1458669"/>
                  <a:ext cx="521395" cy="634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2" h="29850" extrusionOk="0">
                      <a:moveTo>
                        <a:pt x="5570" y="1"/>
                      </a:moveTo>
                      <a:cubicBezTo>
                        <a:pt x="5570" y="1"/>
                        <a:pt x="1" y="26978"/>
                        <a:pt x="1306" y="27239"/>
                      </a:cubicBezTo>
                      <a:cubicBezTo>
                        <a:pt x="2698" y="27500"/>
                        <a:pt x="19581" y="29849"/>
                        <a:pt x="19581" y="29849"/>
                      </a:cubicBezTo>
                      <a:cubicBezTo>
                        <a:pt x="19581" y="29849"/>
                        <a:pt x="24541" y="5048"/>
                        <a:pt x="23758" y="2872"/>
                      </a:cubicBezTo>
                      <a:cubicBezTo>
                        <a:pt x="23410" y="2089"/>
                        <a:pt x="5570" y="1"/>
                        <a:pt x="5570" y="1"/>
                      </a:cubicBezTo>
                      <a:close/>
                    </a:path>
                  </a:pathLst>
                </a:custGeom>
                <a:solidFill>
                  <a:srgbClr val="EBCD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641;p40">
                  <a:extLst>
                    <a:ext uri="{FF2B5EF4-FFF2-40B4-BE49-F238E27FC236}">
                      <a16:creationId xmlns:a16="http://schemas.microsoft.com/office/drawing/2014/main" id="{2103226F-B69B-4268-8C5C-261815EEFD3E}"/>
                    </a:ext>
                  </a:extLst>
                </p:cNvPr>
                <p:cNvSpPr/>
                <p:nvPr/>
              </p:nvSpPr>
              <p:spPr>
                <a:xfrm>
                  <a:off x="8410188" y="1486415"/>
                  <a:ext cx="458510" cy="56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2" h="26629" extrusionOk="0">
                      <a:moveTo>
                        <a:pt x="4960" y="0"/>
                      </a:moveTo>
                      <a:cubicBezTo>
                        <a:pt x="4960" y="0"/>
                        <a:pt x="0" y="24105"/>
                        <a:pt x="1305" y="24366"/>
                      </a:cubicBezTo>
                      <a:cubicBezTo>
                        <a:pt x="2698" y="24714"/>
                        <a:pt x="17231" y="26629"/>
                        <a:pt x="17231" y="26629"/>
                      </a:cubicBezTo>
                      <a:cubicBezTo>
                        <a:pt x="17231" y="26629"/>
                        <a:pt x="21582" y="4786"/>
                        <a:pt x="20798" y="2611"/>
                      </a:cubicBezTo>
                      <a:cubicBezTo>
                        <a:pt x="20450" y="1740"/>
                        <a:pt x="4960" y="0"/>
                        <a:pt x="49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642;p40">
                  <a:extLst>
                    <a:ext uri="{FF2B5EF4-FFF2-40B4-BE49-F238E27FC236}">
                      <a16:creationId xmlns:a16="http://schemas.microsoft.com/office/drawing/2014/main" id="{2B590773-95FC-4A71-9406-7DF6DAC37878}"/>
                    </a:ext>
                  </a:extLst>
                </p:cNvPr>
                <p:cNvSpPr/>
                <p:nvPr/>
              </p:nvSpPr>
              <p:spPr>
                <a:xfrm>
                  <a:off x="8604304" y="1417475"/>
                  <a:ext cx="160867" cy="111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2" h="5247" extrusionOk="0">
                      <a:moveTo>
                        <a:pt x="4527" y="1"/>
                      </a:moveTo>
                      <a:cubicBezTo>
                        <a:pt x="3605" y="1"/>
                        <a:pt x="3246" y="1223"/>
                        <a:pt x="3394" y="2636"/>
                      </a:cubicBezTo>
                      <a:lnTo>
                        <a:pt x="697" y="2549"/>
                      </a:lnTo>
                      <a:cubicBezTo>
                        <a:pt x="697" y="2549"/>
                        <a:pt x="0" y="4463"/>
                        <a:pt x="262" y="4463"/>
                      </a:cubicBezTo>
                      <a:cubicBezTo>
                        <a:pt x="610" y="4463"/>
                        <a:pt x="7310" y="5247"/>
                        <a:pt x="7310" y="5247"/>
                      </a:cubicBezTo>
                      <a:cubicBezTo>
                        <a:pt x="7484" y="4376"/>
                        <a:pt x="7571" y="3419"/>
                        <a:pt x="7571" y="3419"/>
                      </a:cubicBezTo>
                      <a:lnTo>
                        <a:pt x="5483" y="3071"/>
                      </a:lnTo>
                      <a:cubicBezTo>
                        <a:pt x="5483" y="3071"/>
                        <a:pt x="6353" y="634"/>
                        <a:pt x="5048" y="112"/>
                      </a:cubicBezTo>
                      <a:cubicBezTo>
                        <a:pt x="4858" y="36"/>
                        <a:pt x="4684" y="1"/>
                        <a:pt x="45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643;p40">
                  <a:extLst>
                    <a:ext uri="{FF2B5EF4-FFF2-40B4-BE49-F238E27FC236}">
                      <a16:creationId xmlns:a16="http://schemas.microsoft.com/office/drawing/2014/main" id="{52BEB46D-F42A-404F-9529-02B6A26A002C}"/>
                    </a:ext>
                  </a:extLst>
                </p:cNvPr>
                <p:cNvSpPr/>
                <p:nvPr/>
              </p:nvSpPr>
              <p:spPr>
                <a:xfrm>
                  <a:off x="8546985" y="1545711"/>
                  <a:ext cx="262546" cy="6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8" h="3047" extrusionOk="0">
                      <a:moveTo>
                        <a:pt x="349" y="1"/>
                      </a:moveTo>
                      <a:cubicBezTo>
                        <a:pt x="262" y="349"/>
                        <a:pt x="175" y="697"/>
                        <a:pt x="88" y="1045"/>
                      </a:cubicBezTo>
                      <a:cubicBezTo>
                        <a:pt x="1" y="1567"/>
                        <a:pt x="12184" y="3047"/>
                        <a:pt x="12184" y="3047"/>
                      </a:cubicBezTo>
                      <a:cubicBezTo>
                        <a:pt x="12271" y="2698"/>
                        <a:pt x="12358" y="2350"/>
                        <a:pt x="12358" y="1915"/>
                      </a:cubicBezTo>
                      <a:cubicBezTo>
                        <a:pt x="12184" y="1567"/>
                        <a:pt x="349" y="1"/>
                        <a:pt x="3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644;p40">
                  <a:extLst>
                    <a:ext uri="{FF2B5EF4-FFF2-40B4-BE49-F238E27FC236}">
                      <a16:creationId xmlns:a16="http://schemas.microsoft.com/office/drawing/2014/main" id="{B1D37A0E-D3E8-42BB-A7A5-080CEDD01734}"/>
                    </a:ext>
                  </a:extLst>
                </p:cNvPr>
                <p:cNvSpPr/>
                <p:nvPr/>
              </p:nvSpPr>
              <p:spPr>
                <a:xfrm>
                  <a:off x="8539592" y="1591341"/>
                  <a:ext cx="166412" cy="51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3" h="2437" extrusionOk="0">
                      <a:moveTo>
                        <a:pt x="436" y="0"/>
                      </a:moveTo>
                      <a:cubicBezTo>
                        <a:pt x="262" y="261"/>
                        <a:pt x="175" y="610"/>
                        <a:pt x="88" y="1045"/>
                      </a:cubicBezTo>
                      <a:cubicBezTo>
                        <a:pt x="1" y="1567"/>
                        <a:pt x="7833" y="2437"/>
                        <a:pt x="7833" y="2437"/>
                      </a:cubicBezTo>
                      <a:cubicBezTo>
                        <a:pt x="7833" y="2089"/>
                        <a:pt x="7833" y="1654"/>
                        <a:pt x="7833" y="1219"/>
                      </a:cubicBez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645;p40">
                  <a:extLst>
                    <a:ext uri="{FF2B5EF4-FFF2-40B4-BE49-F238E27FC236}">
                      <a16:creationId xmlns:a16="http://schemas.microsoft.com/office/drawing/2014/main" id="{5E0D823E-2CA7-41D5-8467-523E1DB2EBED}"/>
                    </a:ext>
                  </a:extLst>
                </p:cNvPr>
                <p:cNvSpPr/>
                <p:nvPr/>
              </p:nvSpPr>
              <p:spPr>
                <a:xfrm>
                  <a:off x="8525105" y="1660436"/>
                  <a:ext cx="264394" cy="6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3047" extrusionOk="0">
                      <a:moveTo>
                        <a:pt x="436" y="1"/>
                      </a:moveTo>
                      <a:cubicBezTo>
                        <a:pt x="262" y="262"/>
                        <a:pt x="174" y="610"/>
                        <a:pt x="174" y="958"/>
                      </a:cubicBezTo>
                      <a:cubicBezTo>
                        <a:pt x="0" y="1567"/>
                        <a:pt x="12184" y="3046"/>
                        <a:pt x="12184" y="3046"/>
                      </a:cubicBezTo>
                      <a:cubicBezTo>
                        <a:pt x="12358" y="2698"/>
                        <a:pt x="12445" y="2263"/>
                        <a:pt x="12358" y="1915"/>
                      </a:cubicBezTo>
                      <a:cubicBezTo>
                        <a:pt x="12271" y="1480"/>
                        <a:pt x="436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646;p40">
                  <a:extLst>
                    <a:ext uri="{FF2B5EF4-FFF2-40B4-BE49-F238E27FC236}">
                      <a16:creationId xmlns:a16="http://schemas.microsoft.com/office/drawing/2014/main" id="{8392FC4F-12D0-49FF-997B-C75DD3D70E22}"/>
                    </a:ext>
                  </a:extLst>
                </p:cNvPr>
                <p:cNvSpPr/>
                <p:nvPr/>
              </p:nvSpPr>
              <p:spPr>
                <a:xfrm>
                  <a:off x="8517711" y="1706216"/>
                  <a:ext cx="168260" cy="53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0" h="2524" extrusionOk="0">
                      <a:moveTo>
                        <a:pt x="435" y="0"/>
                      </a:moveTo>
                      <a:cubicBezTo>
                        <a:pt x="261" y="348"/>
                        <a:pt x="174" y="696"/>
                        <a:pt x="174" y="1044"/>
                      </a:cubicBezTo>
                      <a:cubicBezTo>
                        <a:pt x="0" y="1654"/>
                        <a:pt x="7832" y="2524"/>
                        <a:pt x="7832" y="2524"/>
                      </a:cubicBezTo>
                      <a:cubicBezTo>
                        <a:pt x="7919" y="2089"/>
                        <a:pt x="7919" y="1654"/>
                        <a:pt x="7832" y="1305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647;p40">
                  <a:extLst>
                    <a:ext uri="{FF2B5EF4-FFF2-40B4-BE49-F238E27FC236}">
                      <a16:creationId xmlns:a16="http://schemas.microsoft.com/office/drawing/2014/main" id="{2B3CD6A8-C44D-4214-9699-25A775AAD890}"/>
                    </a:ext>
                  </a:extLst>
                </p:cNvPr>
                <p:cNvSpPr/>
                <p:nvPr/>
              </p:nvSpPr>
              <p:spPr>
                <a:xfrm>
                  <a:off x="8481994" y="1899337"/>
                  <a:ext cx="264394" cy="6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3047" extrusionOk="0">
                      <a:moveTo>
                        <a:pt x="435" y="1"/>
                      </a:moveTo>
                      <a:cubicBezTo>
                        <a:pt x="261" y="349"/>
                        <a:pt x="174" y="697"/>
                        <a:pt x="174" y="1045"/>
                      </a:cubicBezTo>
                      <a:cubicBezTo>
                        <a:pt x="0" y="1567"/>
                        <a:pt x="12183" y="3046"/>
                        <a:pt x="12183" y="3046"/>
                      </a:cubicBezTo>
                      <a:cubicBezTo>
                        <a:pt x="12357" y="2698"/>
                        <a:pt x="12444" y="2350"/>
                        <a:pt x="12357" y="1915"/>
                      </a:cubicBezTo>
                      <a:cubicBezTo>
                        <a:pt x="12270" y="1567"/>
                        <a:pt x="435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648;p40">
                  <a:extLst>
                    <a:ext uri="{FF2B5EF4-FFF2-40B4-BE49-F238E27FC236}">
                      <a16:creationId xmlns:a16="http://schemas.microsoft.com/office/drawing/2014/main" id="{76DBCDC4-6D42-41A3-BEC5-4A93A49BC4AE}"/>
                    </a:ext>
                  </a:extLst>
                </p:cNvPr>
                <p:cNvSpPr/>
                <p:nvPr/>
              </p:nvSpPr>
              <p:spPr>
                <a:xfrm>
                  <a:off x="8476428" y="1945117"/>
                  <a:ext cx="166412" cy="53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3" h="2524" extrusionOk="0">
                      <a:moveTo>
                        <a:pt x="349" y="0"/>
                      </a:moveTo>
                      <a:cubicBezTo>
                        <a:pt x="262" y="348"/>
                        <a:pt x="88" y="696"/>
                        <a:pt x="88" y="1044"/>
                      </a:cubicBezTo>
                      <a:cubicBezTo>
                        <a:pt x="1" y="1654"/>
                        <a:pt x="7746" y="2524"/>
                        <a:pt x="7746" y="2524"/>
                      </a:cubicBezTo>
                      <a:cubicBezTo>
                        <a:pt x="7833" y="2089"/>
                        <a:pt x="7833" y="1741"/>
                        <a:pt x="7746" y="1306"/>
                      </a:cubicBez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" name="Google Shape;649;p40">
                <a:extLst>
                  <a:ext uri="{FF2B5EF4-FFF2-40B4-BE49-F238E27FC236}">
                    <a16:creationId xmlns:a16="http://schemas.microsoft.com/office/drawing/2014/main" id="{347CB8FD-9056-4FE0-94D1-247637D427AF}"/>
                  </a:ext>
                </a:extLst>
              </p:cNvPr>
              <p:cNvGrpSpPr/>
              <p:nvPr/>
            </p:nvGrpSpPr>
            <p:grpSpPr>
              <a:xfrm>
                <a:off x="4157335" y="2722623"/>
                <a:ext cx="811824" cy="298911"/>
                <a:chOff x="8478426" y="1883352"/>
                <a:chExt cx="269960" cy="99402"/>
              </a:xfrm>
            </p:grpSpPr>
            <p:sp>
              <p:nvSpPr>
                <p:cNvPr id="106" name="Google Shape;650;p40">
                  <a:extLst>
                    <a:ext uri="{FF2B5EF4-FFF2-40B4-BE49-F238E27FC236}">
                      <a16:creationId xmlns:a16="http://schemas.microsoft.com/office/drawing/2014/main" id="{B08C1BCA-2648-49D2-81BC-46D19276C96D}"/>
                    </a:ext>
                  </a:extLst>
                </p:cNvPr>
                <p:cNvSpPr/>
                <p:nvPr/>
              </p:nvSpPr>
              <p:spPr>
                <a:xfrm>
                  <a:off x="8483992" y="1883352"/>
                  <a:ext cx="264394" cy="6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3047" extrusionOk="0">
                      <a:moveTo>
                        <a:pt x="435" y="1"/>
                      </a:moveTo>
                      <a:cubicBezTo>
                        <a:pt x="261" y="349"/>
                        <a:pt x="174" y="697"/>
                        <a:pt x="174" y="1045"/>
                      </a:cubicBezTo>
                      <a:cubicBezTo>
                        <a:pt x="0" y="1567"/>
                        <a:pt x="12183" y="3046"/>
                        <a:pt x="12183" y="3046"/>
                      </a:cubicBezTo>
                      <a:cubicBezTo>
                        <a:pt x="12357" y="2698"/>
                        <a:pt x="12444" y="2350"/>
                        <a:pt x="12357" y="1915"/>
                      </a:cubicBezTo>
                      <a:cubicBezTo>
                        <a:pt x="12270" y="1567"/>
                        <a:pt x="435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651;p40">
                  <a:extLst>
                    <a:ext uri="{FF2B5EF4-FFF2-40B4-BE49-F238E27FC236}">
                      <a16:creationId xmlns:a16="http://schemas.microsoft.com/office/drawing/2014/main" id="{4EB4E333-E1B3-48A1-99E0-78B3EC54D775}"/>
                    </a:ext>
                  </a:extLst>
                </p:cNvPr>
                <p:cNvSpPr/>
                <p:nvPr/>
              </p:nvSpPr>
              <p:spPr>
                <a:xfrm>
                  <a:off x="8478426" y="1929131"/>
                  <a:ext cx="166412" cy="53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3" h="2524" extrusionOk="0">
                      <a:moveTo>
                        <a:pt x="349" y="0"/>
                      </a:moveTo>
                      <a:cubicBezTo>
                        <a:pt x="262" y="348"/>
                        <a:pt x="88" y="696"/>
                        <a:pt x="88" y="1044"/>
                      </a:cubicBezTo>
                      <a:cubicBezTo>
                        <a:pt x="1" y="1654"/>
                        <a:pt x="7746" y="2524"/>
                        <a:pt x="7746" y="2524"/>
                      </a:cubicBezTo>
                      <a:cubicBezTo>
                        <a:pt x="7833" y="2089"/>
                        <a:pt x="7833" y="1741"/>
                        <a:pt x="7746" y="1306"/>
                      </a:cubicBez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1AEBBF-1530-4FC8-AF0C-D268434ACD6E}"/>
              </a:ext>
            </a:extLst>
          </p:cNvPr>
          <p:cNvGrpSpPr/>
          <p:nvPr/>
        </p:nvGrpSpPr>
        <p:grpSpPr>
          <a:xfrm>
            <a:off x="2532489" y="2318340"/>
            <a:ext cx="1901102" cy="1156876"/>
            <a:chOff x="2532489" y="2318340"/>
            <a:chExt cx="1901102" cy="1156876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9099F01-A662-4C5F-8F09-FDF68899A60D}"/>
                </a:ext>
              </a:extLst>
            </p:cNvPr>
            <p:cNvSpPr txBox="1"/>
            <p:nvPr/>
          </p:nvSpPr>
          <p:spPr>
            <a:xfrm>
              <a:off x="2561498" y="2736552"/>
              <a:ext cx="187209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5B3A11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Venus has a beautiful name, but it’s too hot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05ABD4-4B8C-448F-B59B-0D4B8677FFED}"/>
                </a:ext>
              </a:extLst>
            </p:cNvPr>
            <p:cNvSpPr txBox="1"/>
            <p:nvPr/>
          </p:nvSpPr>
          <p:spPr>
            <a:xfrm>
              <a:off x="2532489" y="2318340"/>
              <a:ext cx="187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94949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VENUS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8FA61-40E1-4E7B-9AEB-AB502376EF1E}"/>
                </a:ext>
              </a:extLst>
            </p:cNvPr>
            <p:cNvCxnSpPr/>
            <p:nvPr/>
          </p:nvCxnSpPr>
          <p:spPr>
            <a:xfrm>
              <a:off x="2689677" y="2680027"/>
              <a:ext cx="1538544" cy="15662"/>
            </a:xfrm>
            <a:prstGeom prst="line">
              <a:avLst/>
            </a:prstGeom>
            <a:ln>
              <a:solidFill>
                <a:srgbClr val="3949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: Rounded Corners 126">
            <a:hlinkClick r:id="rId2" action="ppaction://hlinksldjump"/>
            <a:extLst>
              <a:ext uri="{FF2B5EF4-FFF2-40B4-BE49-F238E27FC236}">
                <a16:creationId xmlns:a16="http://schemas.microsoft.com/office/drawing/2014/main" id="{9242D6DC-BE4A-4972-A2DF-1DCE040325C3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28" name="Rectangle: Rounded Corners 127">
            <a:hlinkClick r:id="rId3" action="ppaction://hlinksldjump"/>
            <a:extLst>
              <a:ext uri="{FF2B5EF4-FFF2-40B4-BE49-F238E27FC236}">
                <a16:creationId xmlns:a16="http://schemas.microsoft.com/office/drawing/2014/main" id="{2A114C1E-6DAA-4722-A5A2-9291AABE9A0D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9" name="Rectangle: Rounded Corners 128">
            <a:hlinkClick r:id="rId4" action="ppaction://hlinksldjump"/>
            <a:extLst>
              <a:ext uri="{FF2B5EF4-FFF2-40B4-BE49-F238E27FC236}">
                <a16:creationId xmlns:a16="http://schemas.microsoft.com/office/drawing/2014/main" id="{BB62069F-4897-4A9F-8DC9-FE2741ACF7EC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0" name="Rectangle: Rounded Corners 129">
            <a:hlinkClick r:id="rId5" action="ppaction://hlinksldjump"/>
            <a:extLst>
              <a:ext uri="{FF2B5EF4-FFF2-40B4-BE49-F238E27FC236}">
                <a16:creationId xmlns:a16="http://schemas.microsoft.com/office/drawing/2014/main" id="{37E5B582-449F-4ABB-B947-EFAA0220C4D3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1" name="Rectangle: Rounded Corners 130">
            <a:hlinkClick r:id="rId6" action="ppaction://hlinksldjump"/>
            <a:extLst>
              <a:ext uri="{FF2B5EF4-FFF2-40B4-BE49-F238E27FC236}">
                <a16:creationId xmlns:a16="http://schemas.microsoft.com/office/drawing/2014/main" id="{DDEE48B7-44AF-4263-85ED-8353576D51CB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2" name="Rectangle: Rounded Corners 131">
            <a:hlinkClick r:id="rId7" action="ppaction://hlinksldjump"/>
            <a:extLst>
              <a:ext uri="{FF2B5EF4-FFF2-40B4-BE49-F238E27FC236}">
                <a16:creationId xmlns:a16="http://schemas.microsoft.com/office/drawing/2014/main" id="{4A6B2509-1E4B-43D5-B1E9-91C21913FD64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52B259B-00AB-46DF-89A2-8B6AC8E88F2E}"/>
              </a:ext>
            </a:extLst>
          </p:cNvPr>
          <p:cNvGrpSpPr/>
          <p:nvPr/>
        </p:nvGrpSpPr>
        <p:grpSpPr>
          <a:xfrm>
            <a:off x="-539242" y="1979987"/>
            <a:ext cx="1934653" cy="3260313"/>
            <a:chOff x="-525229" y="1548210"/>
            <a:chExt cx="1934653" cy="326031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CA3E929-9CAC-464C-BF25-D90B722AE1E1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77506D5D-F220-4D13-B84D-D20E3DD0D37A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A7AD41E-E977-4845-AD81-0E59F98FEA05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Kajian </a:t>
                </a:r>
              </a:p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Teori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E930C5A-05AC-49EB-8A1E-4ABD0C6E05D6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5B57557D-075B-4099-B5B1-AA69B82C5D5C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910F47C-D1F6-4AB4-8A16-51E7F13CB30F}"/>
                  </a:ext>
                </a:extLst>
              </p:cNvPr>
              <p:cNvSpPr txBox="1"/>
              <p:nvPr/>
            </p:nvSpPr>
            <p:spPr>
              <a:xfrm>
                <a:off x="-250399" y="282590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Terdahulu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3305A49-8D41-44CC-A5B3-BBDD9D9C124B}"/>
                </a:ext>
              </a:extLst>
            </p:cNvPr>
            <p:cNvGrpSpPr/>
            <p:nvPr/>
          </p:nvGrpSpPr>
          <p:grpSpPr>
            <a:xfrm>
              <a:off x="-497331" y="3254384"/>
              <a:ext cx="1906755" cy="1554139"/>
              <a:chOff x="-497331" y="3586896"/>
              <a:chExt cx="1906755" cy="1554139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4CB8D50-0F84-4223-840F-9350A08A2745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896765" cy="725331"/>
                <a:chOff x="-497331" y="3586896"/>
                <a:chExt cx="1896765" cy="725331"/>
              </a:xfrm>
            </p:grpSpPr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936EF627-D006-4626-BA75-02896F686160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AD6534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TextBox 140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78929178-1AAF-49C5-A9FD-4C60DD0289FE}"/>
                    </a:ext>
                  </a:extLst>
                </p:cNvPr>
                <p:cNvSpPr txBox="1"/>
                <p:nvPr/>
              </p:nvSpPr>
              <p:spPr>
                <a:xfrm>
                  <a:off x="-235178" y="3646050"/>
                  <a:ext cx="16346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Kerangka</a:t>
                  </a:r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 </a:t>
                  </a:r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Pikiran</a:t>
                  </a:r>
                  <a:endPara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9B844013-7D8C-479C-921A-3773319EB820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B3A1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3F00446-754B-4C01-8DBA-250174B47EB8}"/>
                  </a:ext>
                </a:extLst>
              </p:cNvPr>
              <p:cNvSpPr txBox="1"/>
              <p:nvPr/>
            </p:nvSpPr>
            <p:spPr>
              <a:xfrm>
                <a:off x="-225188" y="4488445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Hipotesis</a:t>
                </a:r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00167C0-2860-4D68-8147-0C86CB75E19A}"/>
              </a:ext>
            </a:extLst>
          </p:cNvPr>
          <p:cNvGrpSpPr/>
          <p:nvPr/>
        </p:nvGrpSpPr>
        <p:grpSpPr>
          <a:xfrm>
            <a:off x="5067747" y="2328071"/>
            <a:ext cx="1901102" cy="1156876"/>
            <a:chOff x="2532489" y="2318340"/>
            <a:chExt cx="1901102" cy="115687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7804E74-0DBE-4188-B3EE-C2EED007D208}"/>
                </a:ext>
              </a:extLst>
            </p:cNvPr>
            <p:cNvSpPr txBox="1"/>
            <p:nvPr/>
          </p:nvSpPr>
          <p:spPr>
            <a:xfrm>
              <a:off x="2561498" y="2736552"/>
              <a:ext cx="187209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5B3A11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Venus has a beautiful name, but it’s too hot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265A076-F328-452D-AEE0-45DECE4E11A4}"/>
                </a:ext>
              </a:extLst>
            </p:cNvPr>
            <p:cNvSpPr txBox="1"/>
            <p:nvPr/>
          </p:nvSpPr>
          <p:spPr>
            <a:xfrm>
              <a:off x="2532489" y="2318340"/>
              <a:ext cx="187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94949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VENUS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68895B5-6223-470E-BD6C-3EFEEB75A5A3}"/>
                </a:ext>
              </a:extLst>
            </p:cNvPr>
            <p:cNvCxnSpPr/>
            <p:nvPr/>
          </p:nvCxnSpPr>
          <p:spPr>
            <a:xfrm>
              <a:off x="2689677" y="2680027"/>
              <a:ext cx="1538544" cy="15662"/>
            </a:xfrm>
            <a:prstGeom prst="line">
              <a:avLst/>
            </a:prstGeom>
            <a:ln>
              <a:solidFill>
                <a:srgbClr val="3949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E6DD92A-9B7E-428C-AA66-888547405C34}"/>
              </a:ext>
            </a:extLst>
          </p:cNvPr>
          <p:cNvGrpSpPr/>
          <p:nvPr/>
        </p:nvGrpSpPr>
        <p:grpSpPr>
          <a:xfrm>
            <a:off x="5076874" y="3880123"/>
            <a:ext cx="1901102" cy="1156876"/>
            <a:chOff x="2532489" y="2318340"/>
            <a:chExt cx="1901102" cy="1156876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82A3EA8-E7EB-4D9A-9251-05A4DD9ABB49}"/>
                </a:ext>
              </a:extLst>
            </p:cNvPr>
            <p:cNvSpPr txBox="1"/>
            <p:nvPr/>
          </p:nvSpPr>
          <p:spPr>
            <a:xfrm>
              <a:off x="2561498" y="2736552"/>
              <a:ext cx="187209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5B3A11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Venus has a beautiful name, but it’s too hot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638D4A1-C49F-4A3C-AD82-5CE201E9FE72}"/>
                </a:ext>
              </a:extLst>
            </p:cNvPr>
            <p:cNvSpPr txBox="1"/>
            <p:nvPr/>
          </p:nvSpPr>
          <p:spPr>
            <a:xfrm>
              <a:off x="2532489" y="2318340"/>
              <a:ext cx="187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94949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VENUS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74B2DED-EEED-432B-B02B-B48867067493}"/>
                </a:ext>
              </a:extLst>
            </p:cNvPr>
            <p:cNvCxnSpPr/>
            <p:nvPr/>
          </p:nvCxnSpPr>
          <p:spPr>
            <a:xfrm>
              <a:off x="2689677" y="2680027"/>
              <a:ext cx="1538544" cy="15662"/>
            </a:xfrm>
            <a:prstGeom prst="line">
              <a:avLst/>
            </a:prstGeom>
            <a:ln>
              <a:solidFill>
                <a:srgbClr val="3949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CE58E46-59CD-47DB-97D9-A6DB2D5C9D45}"/>
              </a:ext>
            </a:extLst>
          </p:cNvPr>
          <p:cNvGrpSpPr/>
          <p:nvPr/>
        </p:nvGrpSpPr>
        <p:grpSpPr>
          <a:xfrm>
            <a:off x="2542793" y="3846032"/>
            <a:ext cx="1901102" cy="1156876"/>
            <a:chOff x="2532489" y="2318340"/>
            <a:chExt cx="1901102" cy="1156876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90B575F-B26E-440A-9168-211342D7C3F4}"/>
                </a:ext>
              </a:extLst>
            </p:cNvPr>
            <p:cNvSpPr txBox="1"/>
            <p:nvPr/>
          </p:nvSpPr>
          <p:spPr>
            <a:xfrm>
              <a:off x="2561498" y="2736552"/>
              <a:ext cx="187209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5B3A11"/>
                  </a:solidFill>
                  <a:latin typeface="Aharoni" panose="02010803020104030203" pitchFamily="2" charset="-79"/>
                  <a:ea typeface="Roboto"/>
                  <a:cs typeface="Aharoni" panose="02010803020104030203" pitchFamily="2" charset="-79"/>
                  <a:sym typeface="Roboto"/>
                </a:rPr>
                <a:t>Venus has a beautiful name, but it’s too hot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CAE66CD-1A56-4CBB-B330-318670DB0BEC}"/>
                </a:ext>
              </a:extLst>
            </p:cNvPr>
            <p:cNvSpPr txBox="1"/>
            <p:nvPr/>
          </p:nvSpPr>
          <p:spPr>
            <a:xfrm>
              <a:off x="2532489" y="2318340"/>
              <a:ext cx="187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94949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VENUS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003B9D4-05B6-4390-923C-2E8F5E600AD1}"/>
                </a:ext>
              </a:extLst>
            </p:cNvPr>
            <p:cNvCxnSpPr/>
            <p:nvPr/>
          </p:nvCxnSpPr>
          <p:spPr>
            <a:xfrm>
              <a:off x="2689677" y="2680027"/>
              <a:ext cx="1538544" cy="15662"/>
            </a:xfrm>
            <a:prstGeom prst="line">
              <a:avLst/>
            </a:prstGeom>
            <a:ln>
              <a:solidFill>
                <a:srgbClr val="3949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13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39242" y="2561875"/>
            <a:ext cx="1923297" cy="1583932"/>
            <a:chOff x="-525229" y="1548210"/>
            <a:chExt cx="1923297" cy="15839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B4F5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Metode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9FE9C8-A7E8-49CB-A825-1D8E84CE984C}"/>
                </a:ext>
              </a:extLst>
            </p:cNvPr>
            <p:cNvGrpSpPr/>
            <p:nvPr/>
          </p:nvGrpSpPr>
          <p:grpSpPr>
            <a:xfrm>
              <a:off x="-525229" y="2406811"/>
              <a:ext cx="1923297" cy="725331"/>
              <a:chOff x="-525229" y="2739323"/>
              <a:chExt cx="1923297" cy="72533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2C4FBDF-9961-40C6-A3E7-DA037404A2FB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BD6F7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5F14BA6-B6A6-4A81-A8E1-939AB983C341}"/>
                  </a:ext>
                </a:extLst>
              </p:cNvPr>
              <p:cNvSpPr txBox="1"/>
              <p:nvPr/>
            </p:nvSpPr>
            <p:spPr>
              <a:xfrm>
                <a:off x="-236544" y="282590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Populasi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sampel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  <p:sp>
        <p:nvSpPr>
          <p:cNvPr id="74" name="Google Shape;518;p40">
            <a:extLst>
              <a:ext uri="{FF2B5EF4-FFF2-40B4-BE49-F238E27FC236}">
                <a16:creationId xmlns:a16="http://schemas.microsoft.com/office/drawing/2014/main" id="{19C3640A-AF9B-42EC-B1E4-32E3A27FB052}"/>
              </a:ext>
            </a:extLst>
          </p:cNvPr>
          <p:cNvSpPr/>
          <p:nvPr/>
        </p:nvSpPr>
        <p:spPr>
          <a:xfrm flipH="1">
            <a:off x="5575297" y="2403761"/>
            <a:ext cx="1372856" cy="1271100"/>
          </a:xfrm>
          <a:custGeom>
            <a:avLst/>
            <a:gdLst/>
            <a:ahLst/>
            <a:cxnLst/>
            <a:rect l="l" t="t" r="r" b="b"/>
            <a:pathLst>
              <a:path w="58864" h="54501" extrusionOk="0">
                <a:moveTo>
                  <a:pt x="24647" y="5745"/>
                </a:moveTo>
                <a:cubicBezTo>
                  <a:pt x="25555" y="5745"/>
                  <a:pt x="26388" y="5796"/>
                  <a:pt x="27082" y="5882"/>
                </a:cubicBezTo>
                <a:cubicBezTo>
                  <a:pt x="28871" y="6102"/>
                  <a:pt x="30637" y="6495"/>
                  <a:pt x="32363" y="7022"/>
                </a:cubicBezTo>
                <a:cubicBezTo>
                  <a:pt x="32076" y="7324"/>
                  <a:pt x="31773" y="7676"/>
                  <a:pt x="31479" y="8051"/>
                </a:cubicBezTo>
                <a:cubicBezTo>
                  <a:pt x="28277" y="7170"/>
                  <a:pt x="24798" y="6641"/>
                  <a:pt x="21393" y="6641"/>
                </a:cubicBezTo>
                <a:cubicBezTo>
                  <a:pt x="20157" y="6641"/>
                  <a:pt x="18931" y="6711"/>
                  <a:pt x="17732" y="6858"/>
                </a:cubicBezTo>
                <a:cubicBezTo>
                  <a:pt x="19871" y="6038"/>
                  <a:pt x="22473" y="5745"/>
                  <a:pt x="24647" y="5745"/>
                </a:cubicBezTo>
                <a:close/>
                <a:moveTo>
                  <a:pt x="20746" y="49583"/>
                </a:moveTo>
                <a:cubicBezTo>
                  <a:pt x="22382" y="50610"/>
                  <a:pt x="24292" y="51307"/>
                  <a:pt x="26280" y="51730"/>
                </a:cubicBezTo>
                <a:cubicBezTo>
                  <a:pt x="27003" y="52094"/>
                  <a:pt x="27799" y="52358"/>
                  <a:pt x="28608" y="52501"/>
                </a:cubicBezTo>
                <a:cubicBezTo>
                  <a:pt x="29152" y="52597"/>
                  <a:pt x="29733" y="52712"/>
                  <a:pt x="30316" y="52792"/>
                </a:cubicBezTo>
                <a:cubicBezTo>
                  <a:pt x="29873" y="52833"/>
                  <a:pt x="29431" y="52855"/>
                  <a:pt x="28992" y="52855"/>
                </a:cubicBezTo>
                <a:cubicBezTo>
                  <a:pt x="27199" y="52855"/>
                  <a:pt x="25446" y="52497"/>
                  <a:pt x="23835" y="51652"/>
                </a:cubicBezTo>
                <a:cubicBezTo>
                  <a:pt x="22781" y="51100"/>
                  <a:pt x="21750" y="50392"/>
                  <a:pt x="20746" y="49583"/>
                </a:cubicBezTo>
                <a:close/>
                <a:moveTo>
                  <a:pt x="28509" y="1"/>
                </a:moveTo>
                <a:cubicBezTo>
                  <a:pt x="26958" y="1"/>
                  <a:pt x="25413" y="176"/>
                  <a:pt x="23901" y="565"/>
                </a:cubicBezTo>
                <a:cubicBezTo>
                  <a:pt x="19769" y="1628"/>
                  <a:pt x="16514" y="4293"/>
                  <a:pt x="14015" y="7609"/>
                </a:cubicBezTo>
                <a:cubicBezTo>
                  <a:pt x="8605" y="9177"/>
                  <a:pt x="4242" y="12773"/>
                  <a:pt x="2850" y="19378"/>
                </a:cubicBezTo>
                <a:cubicBezTo>
                  <a:pt x="1" y="32893"/>
                  <a:pt x="8632" y="48230"/>
                  <a:pt x="21710" y="52537"/>
                </a:cubicBezTo>
                <a:cubicBezTo>
                  <a:pt x="25304" y="53720"/>
                  <a:pt x="29318" y="54500"/>
                  <a:pt x="33287" y="54500"/>
                </a:cubicBezTo>
                <a:cubicBezTo>
                  <a:pt x="36483" y="54500"/>
                  <a:pt x="39651" y="53994"/>
                  <a:pt x="42546" y="52786"/>
                </a:cubicBezTo>
                <a:cubicBezTo>
                  <a:pt x="42853" y="52753"/>
                  <a:pt x="43088" y="52690"/>
                  <a:pt x="43187" y="52581"/>
                </a:cubicBezTo>
                <a:cubicBezTo>
                  <a:pt x="43226" y="52539"/>
                  <a:pt x="43261" y="52492"/>
                  <a:pt x="43301" y="52451"/>
                </a:cubicBezTo>
                <a:cubicBezTo>
                  <a:pt x="43855" y="52191"/>
                  <a:pt x="44406" y="51913"/>
                  <a:pt x="44937" y="51595"/>
                </a:cubicBezTo>
                <a:cubicBezTo>
                  <a:pt x="46205" y="50838"/>
                  <a:pt x="47382" y="49959"/>
                  <a:pt x="48459" y="48992"/>
                </a:cubicBezTo>
                <a:cubicBezTo>
                  <a:pt x="53981" y="46349"/>
                  <a:pt x="56771" y="40692"/>
                  <a:pt x="56996" y="34746"/>
                </a:cubicBezTo>
                <a:cubicBezTo>
                  <a:pt x="58465" y="30370"/>
                  <a:pt x="58863" y="25757"/>
                  <a:pt x="57355" y="21079"/>
                </a:cubicBezTo>
                <a:cubicBezTo>
                  <a:pt x="56987" y="19938"/>
                  <a:pt x="56532" y="18832"/>
                  <a:pt x="56016" y="17759"/>
                </a:cubicBezTo>
                <a:cubicBezTo>
                  <a:pt x="56996" y="13827"/>
                  <a:pt x="53705" y="10918"/>
                  <a:pt x="50014" y="9479"/>
                </a:cubicBezTo>
                <a:cubicBezTo>
                  <a:pt x="47991" y="7505"/>
                  <a:pt x="45705" y="5795"/>
                  <a:pt x="43254" y="4406"/>
                </a:cubicBezTo>
                <a:cubicBezTo>
                  <a:pt x="38895" y="1938"/>
                  <a:pt x="33665" y="1"/>
                  <a:pt x="28509" y="1"/>
                </a:cubicBezTo>
                <a:close/>
              </a:path>
            </a:pathLst>
          </a:custGeom>
          <a:solidFill>
            <a:srgbClr val="FCC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519;p40">
            <a:extLst>
              <a:ext uri="{FF2B5EF4-FFF2-40B4-BE49-F238E27FC236}">
                <a16:creationId xmlns:a16="http://schemas.microsoft.com/office/drawing/2014/main" id="{D4638DCE-243E-4C21-9999-2D00207BD1D6}"/>
              </a:ext>
            </a:extLst>
          </p:cNvPr>
          <p:cNvSpPr/>
          <p:nvPr/>
        </p:nvSpPr>
        <p:spPr>
          <a:xfrm rot="6627197">
            <a:off x="6379340" y="3500009"/>
            <a:ext cx="538448" cy="438642"/>
          </a:xfrm>
          <a:custGeom>
            <a:avLst/>
            <a:gdLst/>
            <a:ahLst/>
            <a:cxnLst/>
            <a:rect l="l" t="t" r="r" b="b"/>
            <a:pathLst>
              <a:path w="16099" h="13114" extrusionOk="0">
                <a:moveTo>
                  <a:pt x="648" y="0"/>
                </a:moveTo>
                <a:cubicBezTo>
                  <a:pt x="235" y="0"/>
                  <a:pt x="1" y="392"/>
                  <a:pt x="131" y="968"/>
                </a:cubicBezTo>
                <a:cubicBezTo>
                  <a:pt x="355" y="1958"/>
                  <a:pt x="1086" y="2891"/>
                  <a:pt x="1932" y="3422"/>
                </a:cubicBezTo>
                <a:cubicBezTo>
                  <a:pt x="6629" y="6391"/>
                  <a:pt x="9831" y="11078"/>
                  <a:pt x="15201" y="13054"/>
                </a:cubicBezTo>
                <a:cubicBezTo>
                  <a:pt x="15312" y="13095"/>
                  <a:pt x="15408" y="13114"/>
                  <a:pt x="15490" y="13114"/>
                </a:cubicBezTo>
                <a:cubicBezTo>
                  <a:pt x="16099" y="13114"/>
                  <a:pt x="15944" y="12093"/>
                  <a:pt x="15775" y="11673"/>
                </a:cubicBezTo>
                <a:cubicBezTo>
                  <a:pt x="15415" y="10782"/>
                  <a:pt x="14690" y="9840"/>
                  <a:pt x="13762" y="9499"/>
                </a:cubicBezTo>
                <a:cubicBezTo>
                  <a:pt x="8789" y="7668"/>
                  <a:pt x="5598" y="2966"/>
                  <a:pt x="1196" y="187"/>
                </a:cubicBezTo>
                <a:cubicBezTo>
                  <a:pt x="994" y="58"/>
                  <a:pt x="808" y="0"/>
                  <a:pt x="648" y="0"/>
                </a:cubicBezTo>
                <a:close/>
              </a:path>
            </a:pathLst>
          </a:custGeom>
          <a:solidFill>
            <a:srgbClr val="FCC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520;p40">
            <a:extLst>
              <a:ext uri="{FF2B5EF4-FFF2-40B4-BE49-F238E27FC236}">
                <a16:creationId xmlns:a16="http://schemas.microsoft.com/office/drawing/2014/main" id="{7D04A474-F11B-4817-9AC3-2EDB8E8710B9}"/>
              </a:ext>
            </a:extLst>
          </p:cNvPr>
          <p:cNvSpPr/>
          <p:nvPr/>
        </p:nvSpPr>
        <p:spPr>
          <a:xfrm rot="636356">
            <a:off x="5471026" y="2308369"/>
            <a:ext cx="463512" cy="461333"/>
          </a:xfrm>
          <a:custGeom>
            <a:avLst/>
            <a:gdLst/>
            <a:ahLst/>
            <a:cxnLst/>
            <a:rect l="l" t="t" r="r" b="b"/>
            <a:pathLst>
              <a:path w="16810" h="16731" extrusionOk="0">
                <a:moveTo>
                  <a:pt x="13072" y="0"/>
                </a:moveTo>
                <a:cubicBezTo>
                  <a:pt x="12755" y="0"/>
                  <a:pt x="12451" y="60"/>
                  <a:pt x="12190" y="197"/>
                </a:cubicBezTo>
                <a:cubicBezTo>
                  <a:pt x="6402" y="3222"/>
                  <a:pt x="1371" y="8232"/>
                  <a:pt x="201" y="14870"/>
                </a:cubicBezTo>
                <a:cubicBezTo>
                  <a:pt x="0" y="16008"/>
                  <a:pt x="1408" y="16731"/>
                  <a:pt x="2659" y="16731"/>
                </a:cubicBezTo>
                <a:cubicBezTo>
                  <a:pt x="3519" y="16731"/>
                  <a:pt x="4305" y="16389"/>
                  <a:pt x="4443" y="15606"/>
                </a:cubicBezTo>
                <a:cubicBezTo>
                  <a:pt x="5458" y="9839"/>
                  <a:pt x="9787" y="5367"/>
                  <a:pt x="14844" y="2725"/>
                </a:cubicBezTo>
                <a:cubicBezTo>
                  <a:pt x="16809" y="1696"/>
                  <a:pt x="14753" y="0"/>
                  <a:pt x="13072" y="0"/>
                </a:cubicBezTo>
                <a:close/>
              </a:path>
            </a:pathLst>
          </a:custGeom>
          <a:solidFill>
            <a:srgbClr val="FCC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521;p40">
            <a:extLst>
              <a:ext uri="{FF2B5EF4-FFF2-40B4-BE49-F238E27FC236}">
                <a16:creationId xmlns:a16="http://schemas.microsoft.com/office/drawing/2014/main" id="{21472AB2-93AB-46E3-8B01-11C46B9895DA}"/>
              </a:ext>
            </a:extLst>
          </p:cNvPr>
          <p:cNvGrpSpPr/>
          <p:nvPr/>
        </p:nvGrpSpPr>
        <p:grpSpPr>
          <a:xfrm>
            <a:off x="6012131" y="2769773"/>
            <a:ext cx="499469" cy="538735"/>
            <a:chOff x="5406313" y="2944218"/>
            <a:chExt cx="298101" cy="321537"/>
          </a:xfrm>
          <a:solidFill>
            <a:schemeClr val="tx1"/>
          </a:solidFill>
        </p:grpSpPr>
        <p:sp>
          <p:nvSpPr>
            <p:cNvPr id="79" name="Google Shape;522;p40">
              <a:extLst>
                <a:ext uri="{FF2B5EF4-FFF2-40B4-BE49-F238E27FC236}">
                  <a16:creationId xmlns:a16="http://schemas.microsoft.com/office/drawing/2014/main" id="{E4FC0146-1149-4E70-93F0-58290793F4DD}"/>
                </a:ext>
              </a:extLst>
            </p:cNvPr>
            <p:cNvSpPr/>
            <p:nvPr/>
          </p:nvSpPr>
          <p:spPr>
            <a:xfrm>
              <a:off x="5406313" y="2944218"/>
              <a:ext cx="298101" cy="321537"/>
            </a:xfrm>
            <a:custGeom>
              <a:avLst/>
              <a:gdLst/>
              <a:ahLst/>
              <a:cxnLst/>
              <a:rect l="l" t="t" r="r" b="b"/>
              <a:pathLst>
                <a:path w="8815" h="9508" extrusionOk="0">
                  <a:moveTo>
                    <a:pt x="7585" y="1145"/>
                  </a:moveTo>
                  <a:cubicBezTo>
                    <a:pt x="7607" y="1145"/>
                    <a:pt x="7625" y="1165"/>
                    <a:pt x="7625" y="1187"/>
                  </a:cubicBezTo>
                  <a:lnTo>
                    <a:pt x="7625" y="1469"/>
                  </a:lnTo>
                  <a:cubicBezTo>
                    <a:pt x="7625" y="1491"/>
                    <a:pt x="7607" y="1509"/>
                    <a:pt x="7585" y="1509"/>
                  </a:cubicBezTo>
                  <a:lnTo>
                    <a:pt x="7150" y="1509"/>
                  </a:lnTo>
                  <a:lnTo>
                    <a:pt x="7150" y="1145"/>
                  </a:lnTo>
                  <a:close/>
                  <a:moveTo>
                    <a:pt x="5998" y="6387"/>
                  </a:moveTo>
                  <a:cubicBezTo>
                    <a:pt x="6089" y="6387"/>
                    <a:pt x="6163" y="6461"/>
                    <a:pt x="6163" y="6552"/>
                  </a:cubicBezTo>
                  <a:lnTo>
                    <a:pt x="6163" y="6758"/>
                  </a:lnTo>
                  <a:cubicBezTo>
                    <a:pt x="6163" y="6849"/>
                    <a:pt x="6089" y="6923"/>
                    <a:pt x="5998" y="6923"/>
                  </a:cubicBezTo>
                  <a:cubicBezTo>
                    <a:pt x="5906" y="6923"/>
                    <a:pt x="5834" y="6849"/>
                    <a:pt x="5834" y="6758"/>
                  </a:cubicBezTo>
                  <a:lnTo>
                    <a:pt x="5834" y="6552"/>
                  </a:lnTo>
                  <a:cubicBezTo>
                    <a:pt x="5834" y="6461"/>
                    <a:pt x="5908" y="6387"/>
                    <a:pt x="5998" y="6387"/>
                  </a:cubicBezTo>
                  <a:close/>
                  <a:moveTo>
                    <a:pt x="5998" y="5843"/>
                  </a:moveTo>
                  <a:cubicBezTo>
                    <a:pt x="6683" y="5845"/>
                    <a:pt x="7240" y="6402"/>
                    <a:pt x="7240" y="7087"/>
                  </a:cubicBezTo>
                  <a:cubicBezTo>
                    <a:pt x="7240" y="7296"/>
                    <a:pt x="7069" y="7465"/>
                    <a:pt x="6861" y="7465"/>
                  </a:cubicBezTo>
                  <a:lnTo>
                    <a:pt x="6125" y="7465"/>
                  </a:lnTo>
                  <a:lnTo>
                    <a:pt x="6125" y="7183"/>
                  </a:lnTo>
                  <a:cubicBezTo>
                    <a:pt x="6306" y="7128"/>
                    <a:pt x="6441" y="6959"/>
                    <a:pt x="6441" y="6758"/>
                  </a:cubicBezTo>
                  <a:lnTo>
                    <a:pt x="6441" y="6552"/>
                  </a:lnTo>
                  <a:cubicBezTo>
                    <a:pt x="6441" y="6307"/>
                    <a:pt x="6242" y="6108"/>
                    <a:pt x="5997" y="6108"/>
                  </a:cubicBezTo>
                  <a:cubicBezTo>
                    <a:pt x="5752" y="6108"/>
                    <a:pt x="5553" y="6307"/>
                    <a:pt x="5553" y="6552"/>
                  </a:cubicBezTo>
                  <a:lnTo>
                    <a:pt x="5553" y="6758"/>
                  </a:lnTo>
                  <a:cubicBezTo>
                    <a:pt x="5553" y="6950"/>
                    <a:pt x="5676" y="7113"/>
                    <a:pt x="5844" y="7174"/>
                  </a:cubicBezTo>
                  <a:lnTo>
                    <a:pt x="5844" y="7465"/>
                  </a:lnTo>
                  <a:lnTo>
                    <a:pt x="5134" y="7465"/>
                  </a:lnTo>
                  <a:cubicBezTo>
                    <a:pt x="4923" y="7465"/>
                    <a:pt x="4755" y="7295"/>
                    <a:pt x="4755" y="7087"/>
                  </a:cubicBezTo>
                  <a:cubicBezTo>
                    <a:pt x="4755" y="6402"/>
                    <a:pt x="5312" y="5843"/>
                    <a:pt x="5998" y="5843"/>
                  </a:cubicBezTo>
                  <a:close/>
                  <a:moveTo>
                    <a:pt x="1177" y="278"/>
                  </a:moveTo>
                  <a:lnTo>
                    <a:pt x="1177" y="8882"/>
                  </a:lnTo>
                  <a:lnTo>
                    <a:pt x="645" y="8882"/>
                  </a:lnTo>
                  <a:cubicBezTo>
                    <a:pt x="443" y="8882"/>
                    <a:pt x="280" y="8719"/>
                    <a:pt x="280" y="8517"/>
                  </a:cubicBezTo>
                  <a:lnTo>
                    <a:pt x="280" y="645"/>
                  </a:lnTo>
                  <a:cubicBezTo>
                    <a:pt x="280" y="441"/>
                    <a:pt x="443" y="278"/>
                    <a:pt x="645" y="278"/>
                  </a:cubicBezTo>
                  <a:close/>
                  <a:moveTo>
                    <a:pt x="6503" y="281"/>
                  </a:moveTo>
                  <a:cubicBezTo>
                    <a:pt x="6705" y="281"/>
                    <a:pt x="6869" y="444"/>
                    <a:pt x="6869" y="646"/>
                  </a:cubicBezTo>
                  <a:lnTo>
                    <a:pt x="6869" y="3997"/>
                  </a:lnTo>
                  <a:cubicBezTo>
                    <a:pt x="6869" y="4073"/>
                    <a:pt x="6933" y="4137"/>
                    <a:pt x="7008" y="4137"/>
                  </a:cubicBezTo>
                  <a:cubicBezTo>
                    <a:pt x="7084" y="4137"/>
                    <a:pt x="7148" y="4073"/>
                    <a:pt x="7148" y="3997"/>
                  </a:cubicBezTo>
                  <a:lnTo>
                    <a:pt x="7148" y="1788"/>
                  </a:lnTo>
                  <a:lnTo>
                    <a:pt x="7582" y="1788"/>
                  </a:lnTo>
                  <a:cubicBezTo>
                    <a:pt x="7759" y="1788"/>
                    <a:pt x="7901" y="1644"/>
                    <a:pt x="7901" y="1469"/>
                  </a:cubicBezTo>
                  <a:lnTo>
                    <a:pt x="7901" y="1466"/>
                  </a:lnTo>
                  <a:lnTo>
                    <a:pt x="8137" y="1466"/>
                  </a:lnTo>
                  <a:cubicBezTo>
                    <a:pt x="8357" y="1466"/>
                    <a:pt x="8535" y="1644"/>
                    <a:pt x="8535" y="1864"/>
                  </a:cubicBezTo>
                  <a:lnTo>
                    <a:pt x="8535" y="4114"/>
                  </a:lnTo>
                  <a:cubicBezTo>
                    <a:pt x="8535" y="4333"/>
                    <a:pt x="8357" y="4511"/>
                    <a:pt x="8137" y="4511"/>
                  </a:cubicBezTo>
                  <a:lnTo>
                    <a:pt x="6520" y="4511"/>
                  </a:lnTo>
                  <a:cubicBezTo>
                    <a:pt x="6148" y="4511"/>
                    <a:pt x="5844" y="4814"/>
                    <a:pt x="5844" y="5187"/>
                  </a:cubicBezTo>
                  <a:lnTo>
                    <a:pt x="5844" y="5573"/>
                  </a:lnTo>
                  <a:cubicBezTo>
                    <a:pt x="5076" y="5650"/>
                    <a:pt x="4474" y="6299"/>
                    <a:pt x="4474" y="7088"/>
                  </a:cubicBezTo>
                  <a:lnTo>
                    <a:pt x="4474" y="7985"/>
                  </a:lnTo>
                  <a:cubicBezTo>
                    <a:pt x="4474" y="8319"/>
                    <a:pt x="4584" y="8630"/>
                    <a:pt x="4767" y="8882"/>
                  </a:cubicBezTo>
                  <a:lnTo>
                    <a:pt x="1453" y="8882"/>
                  </a:lnTo>
                  <a:lnTo>
                    <a:pt x="1453" y="281"/>
                  </a:lnTo>
                  <a:close/>
                  <a:moveTo>
                    <a:pt x="7239" y="7626"/>
                  </a:moveTo>
                  <a:lnTo>
                    <a:pt x="7239" y="7985"/>
                  </a:lnTo>
                  <a:lnTo>
                    <a:pt x="7240" y="7985"/>
                  </a:lnTo>
                  <a:cubicBezTo>
                    <a:pt x="7240" y="8670"/>
                    <a:pt x="6683" y="9230"/>
                    <a:pt x="5997" y="9230"/>
                  </a:cubicBezTo>
                  <a:cubicBezTo>
                    <a:pt x="5309" y="9230"/>
                    <a:pt x="4752" y="8673"/>
                    <a:pt x="4752" y="7985"/>
                  </a:cubicBezTo>
                  <a:lnTo>
                    <a:pt x="4752" y="7626"/>
                  </a:lnTo>
                  <a:cubicBezTo>
                    <a:pt x="4861" y="7702"/>
                    <a:pt x="4990" y="7746"/>
                    <a:pt x="5131" y="7746"/>
                  </a:cubicBezTo>
                  <a:lnTo>
                    <a:pt x="6860" y="7746"/>
                  </a:lnTo>
                  <a:cubicBezTo>
                    <a:pt x="7001" y="7746"/>
                    <a:pt x="7133" y="7702"/>
                    <a:pt x="7239" y="7626"/>
                  </a:cubicBezTo>
                  <a:close/>
                  <a:moveTo>
                    <a:pt x="645" y="0"/>
                  </a:moveTo>
                  <a:cubicBezTo>
                    <a:pt x="290" y="0"/>
                    <a:pt x="1" y="290"/>
                    <a:pt x="1" y="645"/>
                  </a:cubicBezTo>
                  <a:lnTo>
                    <a:pt x="1" y="8517"/>
                  </a:lnTo>
                  <a:cubicBezTo>
                    <a:pt x="1" y="8870"/>
                    <a:pt x="290" y="9160"/>
                    <a:pt x="645" y="9160"/>
                  </a:cubicBezTo>
                  <a:lnTo>
                    <a:pt x="5031" y="9160"/>
                  </a:lnTo>
                  <a:cubicBezTo>
                    <a:pt x="5294" y="9378"/>
                    <a:pt x="5630" y="9508"/>
                    <a:pt x="5997" y="9508"/>
                  </a:cubicBezTo>
                  <a:cubicBezTo>
                    <a:pt x="6836" y="9508"/>
                    <a:pt x="7519" y="8824"/>
                    <a:pt x="7519" y="7985"/>
                  </a:cubicBezTo>
                  <a:lnTo>
                    <a:pt x="7519" y="7088"/>
                  </a:lnTo>
                  <a:cubicBezTo>
                    <a:pt x="7519" y="6709"/>
                    <a:pt x="7380" y="6362"/>
                    <a:pt x="7150" y="6096"/>
                  </a:cubicBezTo>
                  <a:lnTo>
                    <a:pt x="7150" y="5303"/>
                  </a:lnTo>
                  <a:cubicBezTo>
                    <a:pt x="7150" y="5227"/>
                    <a:pt x="7086" y="5163"/>
                    <a:pt x="7010" y="5163"/>
                  </a:cubicBezTo>
                  <a:cubicBezTo>
                    <a:pt x="6934" y="5163"/>
                    <a:pt x="6870" y="5227"/>
                    <a:pt x="6870" y="5303"/>
                  </a:cubicBezTo>
                  <a:lnTo>
                    <a:pt x="6870" y="5845"/>
                  </a:lnTo>
                  <a:cubicBezTo>
                    <a:pt x="6655" y="5693"/>
                    <a:pt x="6401" y="5595"/>
                    <a:pt x="6125" y="5573"/>
                  </a:cubicBezTo>
                  <a:lnTo>
                    <a:pt x="6125" y="5190"/>
                  </a:lnTo>
                  <a:cubicBezTo>
                    <a:pt x="6125" y="4970"/>
                    <a:pt x="6303" y="4792"/>
                    <a:pt x="6521" y="4792"/>
                  </a:cubicBezTo>
                  <a:lnTo>
                    <a:pt x="8139" y="4792"/>
                  </a:lnTo>
                  <a:cubicBezTo>
                    <a:pt x="8510" y="4792"/>
                    <a:pt x="8815" y="4489"/>
                    <a:pt x="8815" y="4116"/>
                  </a:cubicBezTo>
                  <a:lnTo>
                    <a:pt x="8815" y="1864"/>
                  </a:lnTo>
                  <a:cubicBezTo>
                    <a:pt x="8813" y="1491"/>
                    <a:pt x="8510" y="1188"/>
                    <a:pt x="8139" y="1188"/>
                  </a:cubicBezTo>
                  <a:lnTo>
                    <a:pt x="7903" y="1188"/>
                  </a:lnTo>
                  <a:lnTo>
                    <a:pt x="7903" y="1187"/>
                  </a:lnTo>
                  <a:cubicBezTo>
                    <a:pt x="7903" y="1010"/>
                    <a:pt x="7760" y="868"/>
                    <a:pt x="7583" y="868"/>
                  </a:cubicBezTo>
                  <a:lnTo>
                    <a:pt x="7150" y="868"/>
                  </a:lnTo>
                  <a:lnTo>
                    <a:pt x="7150" y="645"/>
                  </a:lnTo>
                  <a:cubicBezTo>
                    <a:pt x="7150" y="290"/>
                    <a:pt x="6860" y="0"/>
                    <a:pt x="650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3;p40">
              <a:extLst>
                <a:ext uri="{FF2B5EF4-FFF2-40B4-BE49-F238E27FC236}">
                  <a16:creationId xmlns:a16="http://schemas.microsoft.com/office/drawing/2014/main" id="{010BAD7F-8BCA-4A85-A39B-AF7E59654C58}"/>
                </a:ext>
              </a:extLst>
            </p:cNvPr>
            <p:cNvSpPr/>
            <p:nvPr/>
          </p:nvSpPr>
          <p:spPr>
            <a:xfrm>
              <a:off x="5499683" y="3013374"/>
              <a:ext cx="94790" cy="9469"/>
            </a:xfrm>
            <a:custGeom>
              <a:avLst/>
              <a:gdLst/>
              <a:ahLst/>
              <a:cxnLst/>
              <a:rect l="l" t="t" r="r" b="b"/>
              <a:pathLst>
                <a:path w="2803" h="280" extrusionOk="0">
                  <a:moveTo>
                    <a:pt x="141" y="0"/>
                  </a:moveTo>
                  <a:cubicBezTo>
                    <a:pt x="65" y="0"/>
                    <a:pt x="1" y="64"/>
                    <a:pt x="1" y="140"/>
                  </a:cubicBezTo>
                  <a:cubicBezTo>
                    <a:pt x="1" y="216"/>
                    <a:pt x="63" y="280"/>
                    <a:pt x="141" y="280"/>
                  </a:cubicBezTo>
                  <a:lnTo>
                    <a:pt x="2664" y="280"/>
                  </a:lnTo>
                  <a:cubicBezTo>
                    <a:pt x="2740" y="280"/>
                    <a:pt x="2802" y="216"/>
                    <a:pt x="2802" y="140"/>
                  </a:cubicBezTo>
                  <a:cubicBezTo>
                    <a:pt x="2802" y="64"/>
                    <a:pt x="2740" y="0"/>
                    <a:pt x="266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4;p40">
              <a:extLst>
                <a:ext uri="{FF2B5EF4-FFF2-40B4-BE49-F238E27FC236}">
                  <a16:creationId xmlns:a16="http://schemas.microsoft.com/office/drawing/2014/main" id="{39DFF928-FE32-41A9-B4EA-69536D2F85A3}"/>
                </a:ext>
              </a:extLst>
            </p:cNvPr>
            <p:cNvSpPr/>
            <p:nvPr/>
          </p:nvSpPr>
          <p:spPr>
            <a:xfrm>
              <a:off x="5499683" y="3033969"/>
              <a:ext cx="94790" cy="9469"/>
            </a:xfrm>
            <a:custGeom>
              <a:avLst/>
              <a:gdLst/>
              <a:ahLst/>
              <a:cxnLst/>
              <a:rect l="l" t="t" r="r" b="b"/>
              <a:pathLst>
                <a:path w="2803" h="280" extrusionOk="0">
                  <a:moveTo>
                    <a:pt x="141" y="0"/>
                  </a:moveTo>
                  <a:cubicBezTo>
                    <a:pt x="65" y="0"/>
                    <a:pt x="1" y="64"/>
                    <a:pt x="1" y="140"/>
                  </a:cubicBezTo>
                  <a:cubicBezTo>
                    <a:pt x="1" y="216"/>
                    <a:pt x="63" y="280"/>
                    <a:pt x="141" y="280"/>
                  </a:cubicBezTo>
                  <a:lnTo>
                    <a:pt x="2664" y="280"/>
                  </a:lnTo>
                  <a:cubicBezTo>
                    <a:pt x="2740" y="280"/>
                    <a:pt x="2802" y="216"/>
                    <a:pt x="2802" y="140"/>
                  </a:cubicBezTo>
                  <a:cubicBezTo>
                    <a:pt x="2802" y="64"/>
                    <a:pt x="2740" y="0"/>
                    <a:pt x="266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5;p40">
              <a:extLst>
                <a:ext uri="{FF2B5EF4-FFF2-40B4-BE49-F238E27FC236}">
                  <a16:creationId xmlns:a16="http://schemas.microsoft.com/office/drawing/2014/main" id="{3C1EEABA-8CF2-4826-9BE8-C359B5401C40}"/>
                </a:ext>
              </a:extLst>
            </p:cNvPr>
            <p:cNvSpPr/>
            <p:nvPr/>
          </p:nvSpPr>
          <p:spPr>
            <a:xfrm>
              <a:off x="5474523" y="2990683"/>
              <a:ext cx="145145" cy="76867"/>
            </a:xfrm>
            <a:custGeom>
              <a:avLst/>
              <a:gdLst/>
              <a:ahLst/>
              <a:cxnLst/>
              <a:rect l="l" t="t" r="r" b="b"/>
              <a:pathLst>
                <a:path w="4292" h="2273" extrusionOk="0">
                  <a:moveTo>
                    <a:pt x="366" y="0"/>
                  </a:moveTo>
                  <a:cubicBezTo>
                    <a:pt x="164" y="0"/>
                    <a:pt x="1" y="165"/>
                    <a:pt x="1" y="365"/>
                  </a:cubicBezTo>
                  <a:lnTo>
                    <a:pt x="1" y="811"/>
                  </a:lnTo>
                  <a:cubicBezTo>
                    <a:pt x="1" y="887"/>
                    <a:pt x="63" y="951"/>
                    <a:pt x="140" y="951"/>
                  </a:cubicBezTo>
                  <a:cubicBezTo>
                    <a:pt x="216" y="951"/>
                    <a:pt x="279" y="887"/>
                    <a:pt x="279" y="811"/>
                  </a:cubicBezTo>
                  <a:lnTo>
                    <a:pt x="279" y="365"/>
                  </a:lnTo>
                  <a:cubicBezTo>
                    <a:pt x="279" y="318"/>
                    <a:pt x="319" y="278"/>
                    <a:pt x="366" y="278"/>
                  </a:cubicBezTo>
                  <a:lnTo>
                    <a:pt x="3923" y="278"/>
                  </a:lnTo>
                  <a:cubicBezTo>
                    <a:pt x="3973" y="278"/>
                    <a:pt x="4011" y="318"/>
                    <a:pt x="4011" y="365"/>
                  </a:cubicBezTo>
                  <a:lnTo>
                    <a:pt x="4011" y="1907"/>
                  </a:lnTo>
                  <a:cubicBezTo>
                    <a:pt x="4011" y="1955"/>
                    <a:pt x="3973" y="1993"/>
                    <a:pt x="3923" y="1993"/>
                  </a:cubicBezTo>
                  <a:lnTo>
                    <a:pt x="366" y="1993"/>
                  </a:lnTo>
                  <a:cubicBezTo>
                    <a:pt x="319" y="1993"/>
                    <a:pt x="279" y="1955"/>
                    <a:pt x="279" y="1907"/>
                  </a:cubicBezTo>
                  <a:lnTo>
                    <a:pt x="279" y="1462"/>
                  </a:lnTo>
                  <a:cubicBezTo>
                    <a:pt x="279" y="1384"/>
                    <a:pt x="216" y="1322"/>
                    <a:pt x="140" y="1322"/>
                  </a:cubicBezTo>
                  <a:cubicBezTo>
                    <a:pt x="63" y="1322"/>
                    <a:pt x="1" y="1384"/>
                    <a:pt x="1" y="1462"/>
                  </a:cubicBezTo>
                  <a:lnTo>
                    <a:pt x="1" y="1907"/>
                  </a:lnTo>
                  <a:cubicBezTo>
                    <a:pt x="1" y="2109"/>
                    <a:pt x="166" y="2273"/>
                    <a:pt x="366" y="2273"/>
                  </a:cubicBezTo>
                  <a:lnTo>
                    <a:pt x="3923" y="2273"/>
                  </a:lnTo>
                  <a:cubicBezTo>
                    <a:pt x="4127" y="2273"/>
                    <a:pt x="4290" y="2108"/>
                    <a:pt x="4290" y="1907"/>
                  </a:cubicBezTo>
                  <a:lnTo>
                    <a:pt x="4290" y="365"/>
                  </a:lnTo>
                  <a:cubicBezTo>
                    <a:pt x="4292" y="163"/>
                    <a:pt x="4127" y="0"/>
                    <a:pt x="3923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526;p40">
            <a:extLst>
              <a:ext uri="{FF2B5EF4-FFF2-40B4-BE49-F238E27FC236}">
                <a16:creationId xmlns:a16="http://schemas.microsoft.com/office/drawing/2014/main" id="{6F58E6A3-4264-41A0-BF80-3940D884394B}"/>
              </a:ext>
            </a:extLst>
          </p:cNvPr>
          <p:cNvSpPr txBox="1"/>
          <p:nvPr/>
        </p:nvSpPr>
        <p:spPr>
          <a:xfrm>
            <a:off x="2511302" y="226964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Step A</a:t>
            </a:r>
            <a:endParaRPr sz="1800" dirty="0">
              <a:solidFill>
                <a:srgbClr val="FFFFFF"/>
              </a:solidFill>
              <a:highlight>
                <a:srgbClr val="ABBBC6"/>
              </a:highlight>
              <a:latin typeface="Aharoni" panose="02010803020104030203" pitchFamily="2" charset="-79"/>
              <a:ea typeface="Bevan"/>
              <a:cs typeface="Aharoni" panose="02010803020104030203" pitchFamily="2" charset="-79"/>
              <a:sym typeface="Bevan"/>
            </a:endParaRPr>
          </a:p>
        </p:txBody>
      </p:sp>
      <p:sp>
        <p:nvSpPr>
          <p:cNvPr id="84" name="Google Shape;527;p40">
            <a:extLst>
              <a:ext uri="{FF2B5EF4-FFF2-40B4-BE49-F238E27FC236}">
                <a16:creationId xmlns:a16="http://schemas.microsoft.com/office/drawing/2014/main" id="{4B73E99D-7A33-4877-94B3-29B2243E1C04}"/>
              </a:ext>
            </a:extLst>
          </p:cNvPr>
          <p:cNvSpPr txBox="1"/>
          <p:nvPr/>
        </p:nvSpPr>
        <p:spPr>
          <a:xfrm>
            <a:off x="2511302" y="2703782"/>
            <a:ext cx="2336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Mercury</a:t>
            </a:r>
            <a:r>
              <a:rPr lang="en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Overpass"/>
              </a:rPr>
              <a:t> </a:t>
            </a:r>
            <a:r>
              <a:rPr lang="en" sz="1400" dirty="0">
                <a:solidFill>
                  <a:srgbClr val="FEEEEC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is the closest planet to the Sun</a:t>
            </a:r>
            <a:endParaRPr sz="1400" b="1" dirty="0">
              <a:solidFill>
                <a:srgbClr val="FEEEEC"/>
              </a:solidFill>
              <a:highlight>
                <a:srgbClr val="FCCDC8"/>
              </a:highlight>
              <a:latin typeface="Aharoni" panose="02010803020104030203" pitchFamily="2" charset="-79"/>
              <a:ea typeface="Overpass"/>
              <a:cs typeface="Aharoni" panose="02010803020104030203" pitchFamily="2" charset="-79"/>
              <a:sym typeface="Overpass"/>
            </a:endParaRPr>
          </a:p>
        </p:txBody>
      </p:sp>
      <p:sp>
        <p:nvSpPr>
          <p:cNvPr id="94" name="Google Shape;528;p40">
            <a:extLst>
              <a:ext uri="{FF2B5EF4-FFF2-40B4-BE49-F238E27FC236}">
                <a16:creationId xmlns:a16="http://schemas.microsoft.com/office/drawing/2014/main" id="{30D59922-5148-4D35-BFA9-F234AFF55C97}"/>
              </a:ext>
            </a:extLst>
          </p:cNvPr>
          <p:cNvSpPr txBox="1"/>
          <p:nvPr/>
        </p:nvSpPr>
        <p:spPr>
          <a:xfrm>
            <a:off x="2511900" y="4146696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Step B</a:t>
            </a:r>
            <a:endParaRPr lang="en-US" sz="1800" dirty="0">
              <a:solidFill>
                <a:srgbClr val="FFFFFF"/>
              </a:solidFill>
              <a:highlight>
                <a:srgbClr val="ABBBC6"/>
              </a:highlight>
              <a:latin typeface="Aharoni" panose="02010803020104030203" pitchFamily="2" charset="-79"/>
              <a:ea typeface="Bevan"/>
              <a:cs typeface="Aharoni" panose="02010803020104030203" pitchFamily="2" charset="-79"/>
              <a:sym typeface="Bevan"/>
            </a:endParaRPr>
          </a:p>
        </p:txBody>
      </p:sp>
      <p:sp>
        <p:nvSpPr>
          <p:cNvPr id="95" name="Google Shape;529;p40">
            <a:extLst>
              <a:ext uri="{FF2B5EF4-FFF2-40B4-BE49-F238E27FC236}">
                <a16:creationId xmlns:a16="http://schemas.microsoft.com/office/drawing/2014/main" id="{13210C4B-C2BE-40CA-BA55-43EF70AB567B}"/>
              </a:ext>
            </a:extLst>
          </p:cNvPr>
          <p:cNvSpPr txBox="1"/>
          <p:nvPr/>
        </p:nvSpPr>
        <p:spPr>
          <a:xfrm>
            <a:off x="2497786" y="4622607"/>
            <a:ext cx="2336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Venus</a:t>
            </a:r>
            <a:r>
              <a:rPr lang="en" sz="1400" b="1" dirty="0">
                <a:solidFill>
                  <a:schemeClr val="dk1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" sz="1400" dirty="0">
                <a:solidFill>
                  <a:srgbClr val="FEEEEC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has a beautiful name, but it’s hot</a:t>
            </a:r>
            <a:endParaRPr sz="1400" dirty="0">
              <a:solidFill>
                <a:srgbClr val="FEEEEC"/>
              </a:solidFill>
              <a:latin typeface="Aharoni" panose="02010803020104030203" pitchFamily="2" charset="-79"/>
              <a:ea typeface="Overpass"/>
              <a:cs typeface="Aharoni" panose="02010803020104030203" pitchFamily="2" charset="-79"/>
              <a:sym typeface="Overpass"/>
            </a:endParaRPr>
          </a:p>
        </p:txBody>
      </p:sp>
      <p:sp>
        <p:nvSpPr>
          <p:cNvPr id="96" name="Google Shape;530;p40">
            <a:extLst>
              <a:ext uri="{FF2B5EF4-FFF2-40B4-BE49-F238E27FC236}">
                <a16:creationId xmlns:a16="http://schemas.microsoft.com/office/drawing/2014/main" id="{1AFE346B-51D2-489D-A33D-CF5D19E2F4C8}"/>
              </a:ext>
            </a:extLst>
          </p:cNvPr>
          <p:cNvSpPr txBox="1"/>
          <p:nvPr/>
        </p:nvSpPr>
        <p:spPr>
          <a:xfrm>
            <a:off x="7546502" y="226964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Step E</a:t>
            </a:r>
            <a:endParaRPr lang="en-US" sz="1800" dirty="0">
              <a:solidFill>
                <a:srgbClr val="FFFFFF"/>
              </a:solidFill>
              <a:highlight>
                <a:srgbClr val="ABBBC6"/>
              </a:highlight>
              <a:latin typeface="Aharoni" panose="02010803020104030203" pitchFamily="2" charset="-79"/>
              <a:ea typeface="Bevan"/>
              <a:cs typeface="Aharoni" panose="02010803020104030203" pitchFamily="2" charset="-79"/>
              <a:sym typeface="Bevan"/>
            </a:endParaRPr>
          </a:p>
        </p:txBody>
      </p:sp>
      <p:sp>
        <p:nvSpPr>
          <p:cNvPr id="97" name="Google Shape;531;p40">
            <a:extLst>
              <a:ext uri="{FF2B5EF4-FFF2-40B4-BE49-F238E27FC236}">
                <a16:creationId xmlns:a16="http://schemas.microsoft.com/office/drawing/2014/main" id="{61DAE70A-655A-4FC4-81E2-9A4B101A60DD}"/>
              </a:ext>
            </a:extLst>
          </p:cNvPr>
          <p:cNvSpPr txBox="1"/>
          <p:nvPr/>
        </p:nvSpPr>
        <p:spPr>
          <a:xfrm>
            <a:off x="7464510" y="2703782"/>
            <a:ext cx="2336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Jupiter</a:t>
            </a:r>
            <a:r>
              <a:rPr lang="en" sz="1400" b="1" dirty="0">
                <a:solidFill>
                  <a:srgbClr val="000000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" sz="1400" dirty="0">
                <a:solidFill>
                  <a:srgbClr val="FEEEEC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is a gas giant and the biggest planet</a:t>
            </a:r>
            <a:endParaRPr sz="1400" dirty="0">
              <a:solidFill>
                <a:srgbClr val="FEEEEC"/>
              </a:solidFill>
              <a:latin typeface="Aharoni" panose="02010803020104030203" pitchFamily="2" charset="-79"/>
              <a:ea typeface="Overpass"/>
              <a:cs typeface="Aharoni" panose="02010803020104030203" pitchFamily="2" charset="-79"/>
              <a:sym typeface="Overpass"/>
            </a:endParaRPr>
          </a:p>
        </p:txBody>
      </p:sp>
      <p:sp>
        <p:nvSpPr>
          <p:cNvPr id="98" name="Google Shape;532;p40">
            <a:extLst>
              <a:ext uri="{FF2B5EF4-FFF2-40B4-BE49-F238E27FC236}">
                <a16:creationId xmlns:a16="http://schemas.microsoft.com/office/drawing/2014/main" id="{BDEDE8C2-1975-4292-9863-C66713FF032F}"/>
              </a:ext>
            </a:extLst>
          </p:cNvPr>
          <p:cNvSpPr txBox="1"/>
          <p:nvPr/>
        </p:nvSpPr>
        <p:spPr>
          <a:xfrm>
            <a:off x="7446671" y="411780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Step D</a:t>
            </a:r>
            <a:endParaRPr lang="en-US" sz="1800" dirty="0">
              <a:solidFill>
                <a:srgbClr val="FFFFFF"/>
              </a:solidFill>
              <a:highlight>
                <a:srgbClr val="ABBBC6"/>
              </a:highlight>
              <a:latin typeface="Aharoni" panose="02010803020104030203" pitchFamily="2" charset="-79"/>
              <a:ea typeface="Bevan"/>
              <a:cs typeface="Aharoni" panose="02010803020104030203" pitchFamily="2" charset="-79"/>
              <a:sym typeface="Bevan"/>
            </a:endParaRPr>
          </a:p>
        </p:txBody>
      </p:sp>
      <p:sp>
        <p:nvSpPr>
          <p:cNvPr id="99" name="Google Shape;533;p40">
            <a:extLst>
              <a:ext uri="{FF2B5EF4-FFF2-40B4-BE49-F238E27FC236}">
                <a16:creationId xmlns:a16="http://schemas.microsoft.com/office/drawing/2014/main" id="{FB832656-3B30-4A9E-BDEB-19C93E22C975}"/>
              </a:ext>
            </a:extLst>
          </p:cNvPr>
          <p:cNvSpPr txBox="1"/>
          <p:nvPr/>
        </p:nvSpPr>
        <p:spPr>
          <a:xfrm>
            <a:off x="7546502" y="4622607"/>
            <a:ext cx="2336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EEEEC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Despite being red, </a:t>
            </a:r>
            <a:r>
              <a:rPr lang="en" sz="1400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Mars</a:t>
            </a:r>
            <a:r>
              <a:rPr lang="en" sz="1400" b="1" dirty="0">
                <a:solidFill>
                  <a:srgbClr val="000000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" sz="1400" dirty="0">
                <a:solidFill>
                  <a:srgbClr val="FEEEEC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is actually a cold place</a:t>
            </a:r>
            <a:endParaRPr sz="1400" dirty="0">
              <a:solidFill>
                <a:srgbClr val="FEEEEC"/>
              </a:solidFill>
              <a:latin typeface="Aharoni" panose="02010803020104030203" pitchFamily="2" charset="-79"/>
              <a:ea typeface="Overpass"/>
              <a:cs typeface="Aharoni" panose="02010803020104030203" pitchFamily="2" charset="-79"/>
              <a:sym typeface="Overpass"/>
            </a:endParaRPr>
          </a:p>
        </p:txBody>
      </p:sp>
      <p:sp>
        <p:nvSpPr>
          <p:cNvPr id="100" name="Google Shape;534;p40">
            <a:extLst>
              <a:ext uri="{FF2B5EF4-FFF2-40B4-BE49-F238E27FC236}">
                <a16:creationId xmlns:a16="http://schemas.microsoft.com/office/drawing/2014/main" id="{B439BCB2-55E6-489A-8E05-835FBB65EB96}"/>
              </a:ext>
            </a:extLst>
          </p:cNvPr>
          <p:cNvSpPr txBox="1"/>
          <p:nvPr/>
        </p:nvSpPr>
        <p:spPr>
          <a:xfrm>
            <a:off x="5028902" y="418846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Step C</a:t>
            </a:r>
            <a:endParaRPr lang="en-US" sz="1800" dirty="0">
              <a:solidFill>
                <a:srgbClr val="FFFFFF"/>
              </a:solidFill>
              <a:highlight>
                <a:srgbClr val="ABBBC6"/>
              </a:highlight>
              <a:latin typeface="Aharoni" panose="02010803020104030203" pitchFamily="2" charset="-79"/>
              <a:ea typeface="Bevan"/>
              <a:cs typeface="Aharoni" panose="02010803020104030203" pitchFamily="2" charset="-79"/>
              <a:sym typeface="Bevan"/>
            </a:endParaRPr>
          </a:p>
        </p:txBody>
      </p:sp>
      <p:sp>
        <p:nvSpPr>
          <p:cNvPr id="101" name="Google Shape;535;p40">
            <a:extLst>
              <a:ext uri="{FF2B5EF4-FFF2-40B4-BE49-F238E27FC236}">
                <a16:creationId xmlns:a16="http://schemas.microsoft.com/office/drawing/2014/main" id="{A1CFD505-696C-4C3D-B79A-2E1624241BAD}"/>
              </a:ext>
            </a:extLst>
          </p:cNvPr>
          <p:cNvSpPr txBox="1"/>
          <p:nvPr/>
        </p:nvSpPr>
        <p:spPr>
          <a:xfrm>
            <a:off x="5028902" y="4622607"/>
            <a:ext cx="2336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FEEEEC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The</a:t>
            </a:r>
            <a:r>
              <a:rPr lang="en" sz="1400" dirty="0">
                <a:solidFill>
                  <a:schemeClr val="dk1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" sz="1400" b="1" dirty="0">
                <a:solidFill>
                  <a:srgbClr val="000000"/>
                </a:solidFill>
                <a:highlight>
                  <a:srgbClr val="FCCDC8"/>
                </a:highlight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Sun</a:t>
            </a:r>
            <a:r>
              <a:rPr lang="en" sz="1400" b="1" dirty="0">
                <a:solidFill>
                  <a:schemeClr val="dk1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 </a:t>
            </a:r>
            <a:r>
              <a:rPr lang="en" sz="1400" dirty="0">
                <a:solidFill>
                  <a:srgbClr val="FEEEEC"/>
                </a:solidFill>
                <a:latin typeface="Aharoni" panose="02010803020104030203" pitchFamily="2" charset="-79"/>
                <a:ea typeface="Overpass"/>
                <a:cs typeface="Aharoni" panose="02010803020104030203" pitchFamily="2" charset="-79"/>
                <a:sym typeface="Overpass"/>
              </a:rPr>
              <a:t>is the star at the center of the Solar System</a:t>
            </a:r>
            <a:endParaRPr sz="1400" dirty="0">
              <a:solidFill>
                <a:srgbClr val="FEEEEC"/>
              </a:solidFill>
              <a:latin typeface="Aharoni" panose="02010803020104030203" pitchFamily="2" charset="-79"/>
              <a:ea typeface="Overpass"/>
              <a:cs typeface="Aharoni" panose="02010803020104030203" pitchFamily="2" charset="-79"/>
              <a:sym typeface="Overpass"/>
            </a:endParaRPr>
          </a:p>
        </p:txBody>
      </p:sp>
      <p:cxnSp>
        <p:nvCxnSpPr>
          <p:cNvPr id="102" name="Google Shape;536;p40">
            <a:extLst>
              <a:ext uri="{FF2B5EF4-FFF2-40B4-BE49-F238E27FC236}">
                <a16:creationId xmlns:a16="http://schemas.microsoft.com/office/drawing/2014/main" id="{B88E07CD-5339-4CF9-8B36-1037074CD3EA}"/>
              </a:ext>
            </a:extLst>
          </p:cNvPr>
          <p:cNvCxnSpPr>
            <a:cxnSpLocks/>
          </p:cNvCxnSpPr>
          <p:nvPr/>
        </p:nvCxnSpPr>
        <p:spPr>
          <a:xfrm>
            <a:off x="4847702" y="2533494"/>
            <a:ext cx="684600" cy="472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3" name="Google Shape;537;p40">
            <a:extLst>
              <a:ext uri="{FF2B5EF4-FFF2-40B4-BE49-F238E27FC236}">
                <a16:creationId xmlns:a16="http://schemas.microsoft.com/office/drawing/2014/main" id="{A73C42A9-F94E-48F1-8903-FBE8023B30BA}"/>
              </a:ext>
            </a:extLst>
          </p:cNvPr>
          <p:cNvCxnSpPr>
            <a:stCxn id="94" idx="0"/>
          </p:cNvCxnSpPr>
          <p:nvPr/>
        </p:nvCxnSpPr>
        <p:spPr>
          <a:xfrm rot="-5400000">
            <a:off x="4262700" y="2876496"/>
            <a:ext cx="687600" cy="1852800"/>
          </a:xfrm>
          <a:prstGeom prst="bentConnector2">
            <a:avLst/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4" name="Google Shape;538;p40">
            <a:extLst>
              <a:ext uri="{FF2B5EF4-FFF2-40B4-BE49-F238E27FC236}">
                <a16:creationId xmlns:a16="http://schemas.microsoft.com/office/drawing/2014/main" id="{2903DD3C-5FA0-46EE-8E00-F7EF5242F224}"/>
              </a:ext>
            </a:extLst>
          </p:cNvPr>
          <p:cNvCxnSpPr>
            <a:stCxn id="96" idx="1"/>
          </p:cNvCxnSpPr>
          <p:nvPr/>
        </p:nvCxnSpPr>
        <p:spPr>
          <a:xfrm flipH="1">
            <a:off x="6991202" y="2533494"/>
            <a:ext cx="555300" cy="472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5" name="Google Shape;539;p40">
            <a:extLst>
              <a:ext uri="{FF2B5EF4-FFF2-40B4-BE49-F238E27FC236}">
                <a16:creationId xmlns:a16="http://schemas.microsoft.com/office/drawing/2014/main" id="{DC0C5B54-967D-49B7-A025-2913A8B03206}"/>
              </a:ext>
            </a:extLst>
          </p:cNvPr>
          <p:cNvCxnSpPr>
            <a:stCxn id="98" idx="0"/>
          </p:cNvCxnSpPr>
          <p:nvPr/>
        </p:nvCxnSpPr>
        <p:spPr>
          <a:xfrm rot="5400000" flipH="1">
            <a:off x="7409321" y="2912257"/>
            <a:ext cx="687600" cy="1723500"/>
          </a:xfrm>
          <a:prstGeom prst="bentConnector2">
            <a:avLst/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" name="Google Shape;540;p40">
            <a:extLst>
              <a:ext uri="{FF2B5EF4-FFF2-40B4-BE49-F238E27FC236}">
                <a16:creationId xmlns:a16="http://schemas.microsoft.com/office/drawing/2014/main" id="{25C1B976-65A4-4352-994F-458215DDA799}"/>
              </a:ext>
            </a:extLst>
          </p:cNvPr>
          <p:cNvCxnSpPr>
            <a:stCxn id="100" idx="0"/>
          </p:cNvCxnSpPr>
          <p:nvPr/>
        </p:nvCxnSpPr>
        <p:spPr>
          <a:xfrm rot="10800000">
            <a:off x="6197102" y="3806269"/>
            <a:ext cx="0" cy="382200"/>
          </a:xfrm>
          <a:prstGeom prst="straightConnector1">
            <a:avLst/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06BFF4E-01BA-4601-9193-E541F26C46A8}"/>
              </a:ext>
            </a:extLst>
          </p:cNvPr>
          <p:cNvSpPr txBox="1"/>
          <p:nvPr/>
        </p:nvSpPr>
        <p:spPr>
          <a:xfrm>
            <a:off x="3991851" y="1504309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 PENELITIAN</a:t>
            </a:r>
          </a:p>
        </p:txBody>
      </p:sp>
      <p:sp>
        <p:nvSpPr>
          <p:cNvPr id="107" name="Rectangle: Rounded Corners 106">
            <a:hlinkClick r:id="rId2" action="ppaction://hlinksldjump"/>
            <a:extLst>
              <a:ext uri="{FF2B5EF4-FFF2-40B4-BE49-F238E27FC236}">
                <a16:creationId xmlns:a16="http://schemas.microsoft.com/office/drawing/2014/main" id="{7EC1F250-7754-4877-A4CA-4C6523B43376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09" name="Rectangle: Rounded Corners 108">
            <a:hlinkClick r:id="rId3" action="ppaction://hlinksldjump"/>
            <a:extLst>
              <a:ext uri="{FF2B5EF4-FFF2-40B4-BE49-F238E27FC236}">
                <a16:creationId xmlns:a16="http://schemas.microsoft.com/office/drawing/2014/main" id="{3F349249-CA02-4011-839E-02A7F9F863B9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0" name="Rectangle: Rounded Corners 109">
            <a:hlinkClick r:id="rId4" action="ppaction://hlinksldjump"/>
            <a:extLst>
              <a:ext uri="{FF2B5EF4-FFF2-40B4-BE49-F238E27FC236}">
                <a16:creationId xmlns:a16="http://schemas.microsoft.com/office/drawing/2014/main" id="{835BF6FF-9370-42CC-9D9A-93999BAA8561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Rectangle: Rounded Corners 110">
            <a:hlinkClick r:id="rId5" action="ppaction://hlinksldjump"/>
            <a:extLst>
              <a:ext uri="{FF2B5EF4-FFF2-40B4-BE49-F238E27FC236}">
                <a16:creationId xmlns:a16="http://schemas.microsoft.com/office/drawing/2014/main" id="{F5612197-B09C-49DE-86FC-8045F901D2B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2" name="Rectangle: Rounded Corners 111">
            <a:hlinkClick r:id="rId6" action="ppaction://hlinksldjump"/>
            <a:extLst>
              <a:ext uri="{FF2B5EF4-FFF2-40B4-BE49-F238E27FC236}">
                <a16:creationId xmlns:a16="http://schemas.microsoft.com/office/drawing/2014/main" id="{7D997A6F-A590-41E4-920D-29F3F419D665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3" name="Rectangle: Rounded Corners 112">
            <a:hlinkClick r:id="rId7" action="ppaction://hlinksldjump"/>
            <a:extLst>
              <a:ext uri="{FF2B5EF4-FFF2-40B4-BE49-F238E27FC236}">
                <a16:creationId xmlns:a16="http://schemas.microsoft.com/office/drawing/2014/main" id="{117004F6-6802-46EE-8952-0B5C97B7D5A6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80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7" grpId="0" animBg="1"/>
      <p:bldP spid="83" grpId="0"/>
      <p:bldP spid="84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39242" y="2561875"/>
            <a:ext cx="1923297" cy="1583932"/>
            <a:chOff x="-525229" y="1548210"/>
            <a:chExt cx="1923297" cy="15839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BD6F7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Metode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9FE9C8-A7E8-49CB-A825-1D8E84CE984C}"/>
                </a:ext>
              </a:extLst>
            </p:cNvPr>
            <p:cNvGrpSpPr/>
            <p:nvPr/>
          </p:nvGrpSpPr>
          <p:grpSpPr>
            <a:xfrm>
              <a:off x="-525229" y="2406811"/>
              <a:ext cx="1923297" cy="725331"/>
              <a:chOff x="-525229" y="2739323"/>
              <a:chExt cx="1923297" cy="72533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2C4FBDF-9961-40C6-A3E7-DA037404A2FB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B4F5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5F14BA6-B6A6-4A81-A8E1-939AB983C341}"/>
                  </a:ext>
                </a:extLst>
              </p:cNvPr>
              <p:cNvSpPr txBox="1"/>
              <p:nvPr/>
            </p:nvSpPr>
            <p:spPr>
              <a:xfrm>
                <a:off x="-236544" y="282590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Populasi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sampel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  <p:grpSp>
        <p:nvGrpSpPr>
          <p:cNvPr id="122" name="Google Shape;1587;p57">
            <a:extLst>
              <a:ext uri="{FF2B5EF4-FFF2-40B4-BE49-F238E27FC236}">
                <a16:creationId xmlns:a16="http://schemas.microsoft.com/office/drawing/2014/main" id="{7CB7391B-585A-4704-A3CD-9D2FE8D78770}"/>
              </a:ext>
            </a:extLst>
          </p:cNvPr>
          <p:cNvGrpSpPr/>
          <p:nvPr/>
        </p:nvGrpSpPr>
        <p:grpSpPr>
          <a:xfrm>
            <a:off x="3633662" y="2424263"/>
            <a:ext cx="708777" cy="754167"/>
            <a:chOff x="3835944" y="1294883"/>
            <a:chExt cx="1543872" cy="1724447"/>
          </a:xfrm>
        </p:grpSpPr>
        <p:sp>
          <p:nvSpPr>
            <p:cNvPr id="123" name="Google Shape;1588;p57">
              <a:extLst>
                <a:ext uri="{FF2B5EF4-FFF2-40B4-BE49-F238E27FC236}">
                  <a16:creationId xmlns:a16="http://schemas.microsoft.com/office/drawing/2014/main" id="{A6214903-70CC-47DE-8526-09D9BA4CBB71}"/>
                </a:ext>
              </a:extLst>
            </p:cNvPr>
            <p:cNvSpPr/>
            <p:nvPr/>
          </p:nvSpPr>
          <p:spPr>
            <a:xfrm>
              <a:off x="4005864" y="1809488"/>
              <a:ext cx="1306702" cy="1209842"/>
            </a:xfrm>
            <a:custGeom>
              <a:avLst/>
              <a:gdLst/>
              <a:ahLst/>
              <a:cxnLst/>
              <a:rect l="l" t="t" r="r" b="b"/>
              <a:pathLst>
                <a:path w="67696" h="62678" extrusionOk="0">
                  <a:moveTo>
                    <a:pt x="39351" y="6608"/>
                  </a:moveTo>
                  <a:cubicBezTo>
                    <a:pt x="41850" y="6608"/>
                    <a:pt x="44842" y="6946"/>
                    <a:pt x="47301" y="7890"/>
                  </a:cubicBezTo>
                  <a:cubicBezTo>
                    <a:pt x="45922" y="7720"/>
                    <a:pt x="44512" y="7640"/>
                    <a:pt x="43091" y="7640"/>
                  </a:cubicBezTo>
                  <a:cubicBezTo>
                    <a:pt x="39176" y="7640"/>
                    <a:pt x="35174" y="8248"/>
                    <a:pt x="31492" y="9262"/>
                  </a:cubicBezTo>
                  <a:cubicBezTo>
                    <a:pt x="31154" y="8829"/>
                    <a:pt x="30806" y="8425"/>
                    <a:pt x="30474" y="8077"/>
                  </a:cubicBezTo>
                  <a:cubicBezTo>
                    <a:pt x="32461" y="7472"/>
                    <a:pt x="34495" y="7019"/>
                    <a:pt x="36549" y="6765"/>
                  </a:cubicBezTo>
                  <a:cubicBezTo>
                    <a:pt x="37347" y="6667"/>
                    <a:pt x="38306" y="6608"/>
                    <a:pt x="39351" y="6608"/>
                  </a:cubicBezTo>
                  <a:close/>
                  <a:moveTo>
                    <a:pt x="43834" y="57023"/>
                  </a:moveTo>
                  <a:lnTo>
                    <a:pt x="43834" y="57023"/>
                  </a:lnTo>
                  <a:cubicBezTo>
                    <a:pt x="42681" y="57953"/>
                    <a:pt x="41495" y="58765"/>
                    <a:pt x="40284" y="59402"/>
                  </a:cubicBezTo>
                  <a:cubicBezTo>
                    <a:pt x="38432" y="60374"/>
                    <a:pt x="36414" y="60786"/>
                    <a:pt x="34353" y="60786"/>
                  </a:cubicBezTo>
                  <a:cubicBezTo>
                    <a:pt x="33846" y="60786"/>
                    <a:pt x="33337" y="60761"/>
                    <a:pt x="32828" y="60714"/>
                  </a:cubicBezTo>
                  <a:cubicBezTo>
                    <a:pt x="33499" y="60621"/>
                    <a:pt x="34168" y="60490"/>
                    <a:pt x="34794" y="60380"/>
                  </a:cubicBezTo>
                  <a:cubicBezTo>
                    <a:pt x="35723" y="60215"/>
                    <a:pt x="36637" y="59911"/>
                    <a:pt x="37469" y="59494"/>
                  </a:cubicBezTo>
                  <a:cubicBezTo>
                    <a:pt x="39758" y="59007"/>
                    <a:pt x="41953" y="58203"/>
                    <a:pt x="43834" y="57023"/>
                  </a:cubicBezTo>
                  <a:close/>
                  <a:moveTo>
                    <a:pt x="34906" y="0"/>
                  </a:moveTo>
                  <a:cubicBezTo>
                    <a:pt x="28977" y="0"/>
                    <a:pt x="22962" y="2229"/>
                    <a:pt x="17948" y="5067"/>
                  </a:cubicBezTo>
                  <a:cubicBezTo>
                    <a:pt x="15133" y="6663"/>
                    <a:pt x="12501" y="8629"/>
                    <a:pt x="10176" y="10899"/>
                  </a:cubicBezTo>
                  <a:cubicBezTo>
                    <a:pt x="5932" y="12556"/>
                    <a:pt x="2146" y="15900"/>
                    <a:pt x="3275" y="20421"/>
                  </a:cubicBezTo>
                  <a:cubicBezTo>
                    <a:pt x="2681" y="21656"/>
                    <a:pt x="2160" y="22930"/>
                    <a:pt x="1735" y="24238"/>
                  </a:cubicBezTo>
                  <a:cubicBezTo>
                    <a:pt x="0" y="29618"/>
                    <a:pt x="456" y="34926"/>
                    <a:pt x="2147" y="39958"/>
                  </a:cubicBezTo>
                  <a:cubicBezTo>
                    <a:pt x="2408" y="46795"/>
                    <a:pt x="5617" y="53303"/>
                    <a:pt x="11965" y="56342"/>
                  </a:cubicBezTo>
                  <a:cubicBezTo>
                    <a:pt x="13206" y="57456"/>
                    <a:pt x="14557" y="58466"/>
                    <a:pt x="16015" y="59336"/>
                  </a:cubicBezTo>
                  <a:cubicBezTo>
                    <a:pt x="16625" y="59700"/>
                    <a:pt x="17258" y="60020"/>
                    <a:pt x="17898" y="60320"/>
                  </a:cubicBezTo>
                  <a:cubicBezTo>
                    <a:pt x="17942" y="60367"/>
                    <a:pt x="17981" y="60421"/>
                    <a:pt x="18027" y="60470"/>
                  </a:cubicBezTo>
                  <a:cubicBezTo>
                    <a:pt x="18143" y="60596"/>
                    <a:pt x="18412" y="60668"/>
                    <a:pt x="18765" y="60707"/>
                  </a:cubicBezTo>
                  <a:cubicBezTo>
                    <a:pt x="22094" y="62096"/>
                    <a:pt x="25736" y="62677"/>
                    <a:pt x="29412" y="62677"/>
                  </a:cubicBezTo>
                  <a:cubicBezTo>
                    <a:pt x="33977" y="62677"/>
                    <a:pt x="38593" y="61780"/>
                    <a:pt x="42725" y="60419"/>
                  </a:cubicBezTo>
                  <a:cubicBezTo>
                    <a:pt x="57768" y="55468"/>
                    <a:pt x="67695" y="37828"/>
                    <a:pt x="64415" y="22285"/>
                  </a:cubicBezTo>
                  <a:cubicBezTo>
                    <a:pt x="62812" y="14689"/>
                    <a:pt x="57798" y="10553"/>
                    <a:pt x="51573" y="8751"/>
                  </a:cubicBezTo>
                  <a:cubicBezTo>
                    <a:pt x="48699" y="4936"/>
                    <a:pt x="44959" y="1875"/>
                    <a:pt x="40205" y="650"/>
                  </a:cubicBezTo>
                  <a:cubicBezTo>
                    <a:pt x="38466" y="202"/>
                    <a:pt x="36690" y="0"/>
                    <a:pt x="34906" y="0"/>
                  </a:cubicBezTo>
                  <a:close/>
                </a:path>
              </a:pathLst>
            </a:custGeom>
            <a:solidFill>
              <a:srgbClr val="FEE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589;p57">
              <a:extLst>
                <a:ext uri="{FF2B5EF4-FFF2-40B4-BE49-F238E27FC236}">
                  <a16:creationId xmlns:a16="http://schemas.microsoft.com/office/drawing/2014/main" id="{4218AC1F-3FB2-46CC-8EEF-C032148530BB}"/>
                </a:ext>
              </a:extLst>
            </p:cNvPr>
            <p:cNvSpPr/>
            <p:nvPr/>
          </p:nvSpPr>
          <p:spPr>
            <a:xfrm>
              <a:off x="3858084" y="1294883"/>
              <a:ext cx="1512505" cy="1571243"/>
            </a:xfrm>
            <a:custGeom>
              <a:avLst/>
              <a:gdLst/>
              <a:ahLst/>
              <a:cxnLst/>
              <a:rect l="l" t="t" r="r" b="b"/>
              <a:pathLst>
                <a:path w="78358" h="81401" extrusionOk="0">
                  <a:moveTo>
                    <a:pt x="51867" y="855"/>
                  </a:moveTo>
                  <a:cubicBezTo>
                    <a:pt x="52612" y="855"/>
                    <a:pt x="53395" y="1183"/>
                    <a:pt x="54092" y="1591"/>
                  </a:cubicBezTo>
                  <a:cubicBezTo>
                    <a:pt x="50582" y="2948"/>
                    <a:pt x="48084" y="5972"/>
                    <a:pt x="48806" y="9753"/>
                  </a:cubicBezTo>
                  <a:cubicBezTo>
                    <a:pt x="47734" y="8037"/>
                    <a:pt x="47620" y="5946"/>
                    <a:pt x="48435" y="3949"/>
                  </a:cubicBezTo>
                  <a:cubicBezTo>
                    <a:pt x="48888" y="2840"/>
                    <a:pt x="49701" y="1842"/>
                    <a:pt x="50703" y="1188"/>
                  </a:cubicBezTo>
                  <a:cubicBezTo>
                    <a:pt x="51066" y="953"/>
                    <a:pt x="51461" y="855"/>
                    <a:pt x="51867" y="855"/>
                  </a:cubicBezTo>
                  <a:close/>
                  <a:moveTo>
                    <a:pt x="60107" y="2422"/>
                  </a:moveTo>
                  <a:cubicBezTo>
                    <a:pt x="60495" y="2422"/>
                    <a:pt x="60884" y="2441"/>
                    <a:pt x="61271" y="2481"/>
                  </a:cubicBezTo>
                  <a:cubicBezTo>
                    <a:pt x="62253" y="2582"/>
                    <a:pt x="63152" y="2830"/>
                    <a:pt x="63975" y="3186"/>
                  </a:cubicBezTo>
                  <a:cubicBezTo>
                    <a:pt x="59432" y="3850"/>
                    <a:pt x="53258" y="5932"/>
                    <a:pt x="53978" y="11487"/>
                  </a:cubicBezTo>
                  <a:cubicBezTo>
                    <a:pt x="54003" y="11681"/>
                    <a:pt x="54227" y="11765"/>
                    <a:pt x="54530" y="11765"/>
                  </a:cubicBezTo>
                  <a:cubicBezTo>
                    <a:pt x="55275" y="11765"/>
                    <a:pt x="56500" y="11258"/>
                    <a:pt x="56421" y="10650"/>
                  </a:cubicBezTo>
                  <a:cubicBezTo>
                    <a:pt x="55853" y="6263"/>
                    <a:pt x="60234" y="4837"/>
                    <a:pt x="63780" y="4413"/>
                  </a:cubicBezTo>
                  <a:cubicBezTo>
                    <a:pt x="64252" y="4356"/>
                    <a:pt x="64824" y="4185"/>
                    <a:pt x="65199" y="3839"/>
                  </a:cubicBezTo>
                  <a:cubicBezTo>
                    <a:pt x="67362" y="5231"/>
                    <a:pt x="68815" y="7538"/>
                    <a:pt x="69476" y="10233"/>
                  </a:cubicBezTo>
                  <a:cubicBezTo>
                    <a:pt x="70612" y="14874"/>
                    <a:pt x="68469" y="20831"/>
                    <a:pt x="63933" y="20831"/>
                  </a:cubicBezTo>
                  <a:cubicBezTo>
                    <a:pt x="62974" y="20831"/>
                    <a:pt x="61907" y="20565"/>
                    <a:pt x="60742" y="19964"/>
                  </a:cubicBezTo>
                  <a:cubicBezTo>
                    <a:pt x="60703" y="19943"/>
                    <a:pt x="60672" y="19930"/>
                    <a:pt x="60635" y="19913"/>
                  </a:cubicBezTo>
                  <a:cubicBezTo>
                    <a:pt x="60223" y="19333"/>
                    <a:pt x="59795" y="18760"/>
                    <a:pt x="59346" y="18199"/>
                  </a:cubicBezTo>
                  <a:cubicBezTo>
                    <a:pt x="59165" y="17989"/>
                    <a:pt x="58977" y="17793"/>
                    <a:pt x="58793" y="17588"/>
                  </a:cubicBezTo>
                  <a:lnTo>
                    <a:pt x="58793" y="17588"/>
                  </a:lnTo>
                  <a:cubicBezTo>
                    <a:pt x="58924" y="17593"/>
                    <a:pt x="59057" y="17595"/>
                    <a:pt x="59190" y="17595"/>
                  </a:cubicBezTo>
                  <a:cubicBezTo>
                    <a:pt x="63621" y="17595"/>
                    <a:pt x="69107" y="15175"/>
                    <a:pt x="68398" y="10030"/>
                  </a:cubicBezTo>
                  <a:cubicBezTo>
                    <a:pt x="68319" y="9458"/>
                    <a:pt x="67326" y="8884"/>
                    <a:pt x="66671" y="8884"/>
                  </a:cubicBezTo>
                  <a:cubicBezTo>
                    <a:pt x="66305" y="8884"/>
                    <a:pt x="66044" y="9064"/>
                    <a:pt x="66108" y="9523"/>
                  </a:cubicBezTo>
                  <a:cubicBezTo>
                    <a:pt x="66706" y="13863"/>
                    <a:pt x="61622" y="15787"/>
                    <a:pt x="57979" y="15787"/>
                  </a:cubicBezTo>
                  <a:cubicBezTo>
                    <a:pt x="57730" y="15787"/>
                    <a:pt x="57488" y="15778"/>
                    <a:pt x="57255" y="15760"/>
                  </a:cubicBezTo>
                  <a:cubicBezTo>
                    <a:pt x="57215" y="15758"/>
                    <a:pt x="57178" y="15756"/>
                    <a:pt x="57143" y="15756"/>
                  </a:cubicBezTo>
                  <a:cubicBezTo>
                    <a:pt x="57098" y="15756"/>
                    <a:pt x="57056" y="15758"/>
                    <a:pt x="57018" y="15762"/>
                  </a:cubicBezTo>
                  <a:cubicBezTo>
                    <a:pt x="56843" y="15595"/>
                    <a:pt x="56664" y="15438"/>
                    <a:pt x="56484" y="15276"/>
                  </a:cubicBezTo>
                  <a:cubicBezTo>
                    <a:pt x="59273" y="13750"/>
                    <a:pt x="61480" y="11443"/>
                    <a:pt x="62429" y="8352"/>
                  </a:cubicBezTo>
                  <a:cubicBezTo>
                    <a:pt x="62699" y="7473"/>
                    <a:pt x="61960" y="6972"/>
                    <a:pt x="61223" y="6972"/>
                  </a:cubicBezTo>
                  <a:cubicBezTo>
                    <a:pt x="60705" y="6972"/>
                    <a:pt x="60188" y="7219"/>
                    <a:pt x="60024" y="7755"/>
                  </a:cubicBezTo>
                  <a:cubicBezTo>
                    <a:pt x="59221" y="10365"/>
                    <a:pt x="57496" y="12322"/>
                    <a:pt x="55080" y="13571"/>
                  </a:cubicBezTo>
                  <a:cubicBezTo>
                    <a:pt x="54940" y="13643"/>
                    <a:pt x="54829" y="13727"/>
                    <a:pt x="54735" y="13816"/>
                  </a:cubicBezTo>
                  <a:cubicBezTo>
                    <a:pt x="53632" y="12975"/>
                    <a:pt x="52481" y="12237"/>
                    <a:pt x="51284" y="11614"/>
                  </a:cubicBezTo>
                  <a:cubicBezTo>
                    <a:pt x="49448" y="6192"/>
                    <a:pt x="54711" y="2422"/>
                    <a:pt x="60107" y="2422"/>
                  </a:cubicBezTo>
                  <a:close/>
                  <a:moveTo>
                    <a:pt x="69649" y="20396"/>
                  </a:moveTo>
                  <a:cubicBezTo>
                    <a:pt x="69330" y="21566"/>
                    <a:pt x="68659" y="22630"/>
                    <a:pt x="67593" y="23462"/>
                  </a:cubicBezTo>
                  <a:cubicBezTo>
                    <a:pt x="66787" y="24087"/>
                    <a:pt x="65852" y="24394"/>
                    <a:pt x="64944" y="24394"/>
                  </a:cubicBezTo>
                  <a:cubicBezTo>
                    <a:pt x="64308" y="24394"/>
                    <a:pt x="63686" y="24244"/>
                    <a:pt x="63130" y="23948"/>
                  </a:cubicBezTo>
                  <a:cubicBezTo>
                    <a:pt x="62691" y="23128"/>
                    <a:pt x="62226" y="22320"/>
                    <a:pt x="61721" y="21527"/>
                  </a:cubicBezTo>
                  <a:lnTo>
                    <a:pt x="61721" y="21527"/>
                  </a:lnTo>
                  <a:cubicBezTo>
                    <a:pt x="63008" y="22079"/>
                    <a:pt x="64186" y="22328"/>
                    <a:pt x="65246" y="22328"/>
                  </a:cubicBezTo>
                  <a:cubicBezTo>
                    <a:pt x="67071" y="22328"/>
                    <a:pt x="68551" y="21592"/>
                    <a:pt x="69649" y="20396"/>
                  </a:cubicBezTo>
                  <a:close/>
                  <a:moveTo>
                    <a:pt x="40226" y="10474"/>
                  </a:moveTo>
                  <a:cubicBezTo>
                    <a:pt x="46874" y="10474"/>
                    <a:pt x="52760" y="14426"/>
                    <a:pt x="57077" y="19437"/>
                  </a:cubicBezTo>
                  <a:cubicBezTo>
                    <a:pt x="61117" y="24484"/>
                    <a:pt x="63700" y="30456"/>
                    <a:pt x="64850" y="36699"/>
                  </a:cubicBezTo>
                  <a:cubicBezTo>
                    <a:pt x="64629" y="36814"/>
                    <a:pt x="64454" y="36888"/>
                    <a:pt x="64292" y="36888"/>
                  </a:cubicBezTo>
                  <a:cubicBezTo>
                    <a:pt x="63971" y="36888"/>
                    <a:pt x="63703" y="36595"/>
                    <a:pt x="63240" y="35747"/>
                  </a:cubicBezTo>
                  <a:cubicBezTo>
                    <a:pt x="63041" y="35379"/>
                    <a:pt x="62078" y="34777"/>
                    <a:pt x="61441" y="34777"/>
                  </a:cubicBezTo>
                  <a:cubicBezTo>
                    <a:pt x="61138" y="34777"/>
                    <a:pt x="60909" y="34913"/>
                    <a:pt x="60871" y="35275"/>
                  </a:cubicBezTo>
                  <a:cubicBezTo>
                    <a:pt x="60820" y="35780"/>
                    <a:pt x="60489" y="38457"/>
                    <a:pt x="59471" y="38457"/>
                  </a:cubicBezTo>
                  <a:cubicBezTo>
                    <a:pt x="59366" y="38457"/>
                    <a:pt x="59253" y="38428"/>
                    <a:pt x="59132" y="38365"/>
                  </a:cubicBezTo>
                  <a:cubicBezTo>
                    <a:pt x="57622" y="37575"/>
                    <a:pt x="56498" y="35793"/>
                    <a:pt x="55632" y="34393"/>
                  </a:cubicBezTo>
                  <a:cubicBezTo>
                    <a:pt x="53936" y="31654"/>
                    <a:pt x="52243" y="27733"/>
                    <a:pt x="53367" y="24500"/>
                  </a:cubicBezTo>
                  <a:cubicBezTo>
                    <a:pt x="53594" y="23846"/>
                    <a:pt x="52384" y="23147"/>
                    <a:pt x="51600" y="23147"/>
                  </a:cubicBezTo>
                  <a:cubicBezTo>
                    <a:pt x="51310" y="23147"/>
                    <a:pt x="51079" y="23243"/>
                    <a:pt x="50999" y="23471"/>
                  </a:cubicBezTo>
                  <a:cubicBezTo>
                    <a:pt x="50991" y="23487"/>
                    <a:pt x="50990" y="23508"/>
                    <a:pt x="50983" y="23525"/>
                  </a:cubicBezTo>
                  <a:cubicBezTo>
                    <a:pt x="50806" y="23585"/>
                    <a:pt x="50647" y="23660"/>
                    <a:pt x="50534" y="23751"/>
                  </a:cubicBezTo>
                  <a:cubicBezTo>
                    <a:pt x="45753" y="27569"/>
                    <a:pt x="41553" y="32049"/>
                    <a:pt x="36809" y="35914"/>
                  </a:cubicBezTo>
                  <a:cubicBezTo>
                    <a:pt x="33820" y="38351"/>
                    <a:pt x="30536" y="40529"/>
                    <a:pt x="26792" y="41583"/>
                  </a:cubicBezTo>
                  <a:cubicBezTo>
                    <a:pt x="25920" y="41828"/>
                    <a:pt x="25138" y="42011"/>
                    <a:pt x="24534" y="42011"/>
                  </a:cubicBezTo>
                  <a:cubicBezTo>
                    <a:pt x="23466" y="42011"/>
                    <a:pt x="22954" y="41439"/>
                    <a:pt x="23485" y="39625"/>
                  </a:cubicBezTo>
                  <a:cubicBezTo>
                    <a:pt x="23813" y="38508"/>
                    <a:pt x="24212" y="37424"/>
                    <a:pt x="24565" y="36320"/>
                  </a:cubicBezTo>
                  <a:cubicBezTo>
                    <a:pt x="28788" y="32074"/>
                    <a:pt x="32854" y="27678"/>
                    <a:pt x="37466" y="23846"/>
                  </a:cubicBezTo>
                  <a:cubicBezTo>
                    <a:pt x="37699" y="23654"/>
                    <a:pt x="36396" y="23128"/>
                    <a:pt x="35567" y="23128"/>
                  </a:cubicBezTo>
                  <a:cubicBezTo>
                    <a:pt x="35342" y="23128"/>
                    <a:pt x="35151" y="23167"/>
                    <a:pt x="35036" y="23262"/>
                  </a:cubicBezTo>
                  <a:cubicBezTo>
                    <a:pt x="30611" y="26938"/>
                    <a:pt x="26687" y="31132"/>
                    <a:pt x="22645" y="35217"/>
                  </a:cubicBezTo>
                  <a:cubicBezTo>
                    <a:pt x="21200" y="36410"/>
                    <a:pt x="17434" y="39555"/>
                    <a:pt x="15636" y="39555"/>
                  </a:cubicBezTo>
                  <a:cubicBezTo>
                    <a:pt x="15108" y="39555"/>
                    <a:pt x="14750" y="39284"/>
                    <a:pt x="14670" y="38612"/>
                  </a:cubicBezTo>
                  <a:cubicBezTo>
                    <a:pt x="15062" y="34701"/>
                    <a:pt x="15977" y="30920"/>
                    <a:pt x="17547" y="27494"/>
                  </a:cubicBezTo>
                  <a:cubicBezTo>
                    <a:pt x="21181" y="19555"/>
                    <a:pt x="28310" y="12432"/>
                    <a:pt x="37062" y="10774"/>
                  </a:cubicBezTo>
                  <a:cubicBezTo>
                    <a:pt x="38133" y="10571"/>
                    <a:pt x="39189" y="10474"/>
                    <a:pt x="40226" y="10474"/>
                  </a:cubicBezTo>
                  <a:close/>
                  <a:moveTo>
                    <a:pt x="67769" y="41517"/>
                  </a:moveTo>
                  <a:cubicBezTo>
                    <a:pt x="71118" y="42768"/>
                    <a:pt x="70560" y="49272"/>
                    <a:pt x="67113" y="50346"/>
                  </a:cubicBezTo>
                  <a:cubicBezTo>
                    <a:pt x="67642" y="47433"/>
                    <a:pt x="67862" y="44470"/>
                    <a:pt x="67769" y="41517"/>
                  </a:cubicBezTo>
                  <a:close/>
                  <a:moveTo>
                    <a:pt x="11821" y="44854"/>
                  </a:moveTo>
                  <a:cubicBezTo>
                    <a:pt x="11970" y="44854"/>
                    <a:pt x="12122" y="44860"/>
                    <a:pt x="12275" y="44871"/>
                  </a:cubicBezTo>
                  <a:cubicBezTo>
                    <a:pt x="12306" y="46952"/>
                    <a:pt x="12482" y="49041"/>
                    <a:pt x="12778" y="51117"/>
                  </a:cubicBezTo>
                  <a:cubicBezTo>
                    <a:pt x="12773" y="51122"/>
                    <a:pt x="12768" y="51122"/>
                    <a:pt x="12762" y="51125"/>
                  </a:cubicBezTo>
                  <a:cubicBezTo>
                    <a:pt x="12075" y="51550"/>
                    <a:pt x="11382" y="51758"/>
                    <a:pt x="10742" y="51758"/>
                  </a:cubicBezTo>
                  <a:cubicBezTo>
                    <a:pt x="9386" y="51758"/>
                    <a:pt x="8269" y="50825"/>
                    <a:pt x="7957" y="49063"/>
                  </a:cubicBezTo>
                  <a:cubicBezTo>
                    <a:pt x="7475" y="46338"/>
                    <a:pt x="9361" y="44854"/>
                    <a:pt x="11821" y="44854"/>
                  </a:cubicBezTo>
                  <a:close/>
                  <a:moveTo>
                    <a:pt x="68829" y="36885"/>
                  </a:moveTo>
                  <a:cubicBezTo>
                    <a:pt x="71757" y="36885"/>
                    <a:pt x="73852" y="42789"/>
                    <a:pt x="74228" y="44956"/>
                  </a:cubicBezTo>
                  <a:cubicBezTo>
                    <a:pt x="75211" y="50607"/>
                    <a:pt x="71825" y="54235"/>
                    <a:pt x="66289" y="54235"/>
                  </a:cubicBezTo>
                  <a:cubicBezTo>
                    <a:pt x="66264" y="54235"/>
                    <a:pt x="66239" y="54235"/>
                    <a:pt x="66213" y="54235"/>
                  </a:cubicBezTo>
                  <a:cubicBezTo>
                    <a:pt x="66379" y="53650"/>
                    <a:pt x="66528" y="53063"/>
                    <a:pt x="66668" y="52473"/>
                  </a:cubicBezTo>
                  <a:cubicBezTo>
                    <a:pt x="69759" y="51978"/>
                    <a:pt x="72023" y="49723"/>
                    <a:pt x="72380" y="46444"/>
                  </a:cubicBezTo>
                  <a:cubicBezTo>
                    <a:pt x="72693" y="43567"/>
                    <a:pt x="71555" y="39826"/>
                    <a:pt x="68265" y="39351"/>
                  </a:cubicBezTo>
                  <a:cubicBezTo>
                    <a:pt x="68216" y="39344"/>
                    <a:pt x="68167" y="39341"/>
                    <a:pt x="68118" y="39341"/>
                  </a:cubicBezTo>
                  <a:cubicBezTo>
                    <a:pt x="67964" y="39341"/>
                    <a:pt x="67808" y="39372"/>
                    <a:pt x="67654" y="39422"/>
                  </a:cubicBezTo>
                  <a:cubicBezTo>
                    <a:pt x="67610" y="38862"/>
                    <a:pt x="67550" y="38303"/>
                    <a:pt x="67481" y="37745"/>
                  </a:cubicBezTo>
                  <a:cubicBezTo>
                    <a:pt x="67558" y="37713"/>
                    <a:pt x="67634" y="37687"/>
                    <a:pt x="67712" y="37651"/>
                  </a:cubicBezTo>
                  <a:cubicBezTo>
                    <a:pt x="68040" y="37507"/>
                    <a:pt x="68084" y="37287"/>
                    <a:pt x="67961" y="37057"/>
                  </a:cubicBezTo>
                  <a:cubicBezTo>
                    <a:pt x="68257" y="36940"/>
                    <a:pt x="68547" y="36885"/>
                    <a:pt x="68829" y="36885"/>
                  </a:cubicBezTo>
                  <a:close/>
                  <a:moveTo>
                    <a:pt x="10178" y="38393"/>
                  </a:moveTo>
                  <a:cubicBezTo>
                    <a:pt x="10901" y="38393"/>
                    <a:pt x="11601" y="38608"/>
                    <a:pt x="12227" y="39113"/>
                  </a:cubicBezTo>
                  <a:cubicBezTo>
                    <a:pt x="12243" y="39577"/>
                    <a:pt x="12314" y="39961"/>
                    <a:pt x="12437" y="40271"/>
                  </a:cubicBezTo>
                  <a:cubicBezTo>
                    <a:pt x="12366" y="41073"/>
                    <a:pt x="12317" y="41879"/>
                    <a:pt x="12290" y="42686"/>
                  </a:cubicBezTo>
                  <a:cubicBezTo>
                    <a:pt x="12271" y="42686"/>
                    <a:pt x="12252" y="42686"/>
                    <a:pt x="12233" y="42686"/>
                  </a:cubicBezTo>
                  <a:cubicBezTo>
                    <a:pt x="8327" y="42686"/>
                    <a:pt x="4693" y="45251"/>
                    <a:pt x="5460" y="49598"/>
                  </a:cubicBezTo>
                  <a:cubicBezTo>
                    <a:pt x="5974" y="52506"/>
                    <a:pt x="8057" y="53907"/>
                    <a:pt x="10414" y="53907"/>
                  </a:cubicBezTo>
                  <a:cubicBezTo>
                    <a:pt x="11305" y="53907"/>
                    <a:pt x="12235" y="53706"/>
                    <a:pt x="13135" y="53311"/>
                  </a:cubicBezTo>
                  <a:cubicBezTo>
                    <a:pt x="13195" y="53639"/>
                    <a:pt x="13264" y="53963"/>
                    <a:pt x="13328" y="54287"/>
                  </a:cubicBezTo>
                  <a:cubicBezTo>
                    <a:pt x="12128" y="55437"/>
                    <a:pt x="10795" y="55960"/>
                    <a:pt x="9485" y="55960"/>
                  </a:cubicBezTo>
                  <a:cubicBezTo>
                    <a:pt x="7023" y="55960"/>
                    <a:pt x="4638" y="54117"/>
                    <a:pt x="3354" y="51130"/>
                  </a:cubicBezTo>
                  <a:cubicBezTo>
                    <a:pt x="2179" y="48394"/>
                    <a:pt x="2514" y="45317"/>
                    <a:pt x="3961" y="42768"/>
                  </a:cubicBezTo>
                  <a:cubicBezTo>
                    <a:pt x="5087" y="40784"/>
                    <a:pt x="7765" y="38393"/>
                    <a:pt x="10178" y="38393"/>
                  </a:cubicBezTo>
                  <a:close/>
                  <a:moveTo>
                    <a:pt x="50600" y="25475"/>
                  </a:moveTo>
                  <a:lnTo>
                    <a:pt x="50600" y="25475"/>
                  </a:lnTo>
                  <a:cubicBezTo>
                    <a:pt x="50285" y="29815"/>
                    <a:pt x="53189" y="34723"/>
                    <a:pt x="55942" y="37603"/>
                  </a:cubicBezTo>
                  <a:cubicBezTo>
                    <a:pt x="57216" y="38934"/>
                    <a:pt x="58787" y="39977"/>
                    <a:pt x="60667" y="40035"/>
                  </a:cubicBezTo>
                  <a:cubicBezTo>
                    <a:pt x="60694" y="40036"/>
                    <a:pt x="60720" y="40037"/>
                    <a:pt x="60747" y="40037"/>
                  </a:cubicBezTo>
                  <a:cubicBezTo>
                    <a:pt x="61988" y="40037"/>
                    <a:pt x="62613" y="39027"/>
                    <a:pt x="62945" y="37908"/>
                  </a:cubicBezTo>
                  <a:cubicBezTo>
                    <a:pt x="63492" y="38262"/>
                    <a:pt x="64079" y="38426"/>
                    <a:pt x="64735" y="38426"/>
                  </a:cubicBezTo>
                  <a:cubicBezTo>
                    <a:pt x="64865" y="38426"/>
                    <a:pt x="64997" y="38420"/>
                    <a:pt x="65133" y="38407"/>
                  </a:cubicBezTo>
                  <a:lnTo>
                    <a:pt x="65133" y="38407"/>
                  </a:lnTo>
                  <a:cubicBezTo>
                    <a:pt x="65737" y="42675"/>
                    <a:pt x="65674" y="47041"/>
                    <a:pt x="64963" y="51306"/>
                  </a:cubicBezTo>
                  <a:cubicBezTo>
                    <a:pt x="64782" y="51602"/>
                    <a:pt x="64716" y="51919"/>
                    <a:pt x="64812" y="52166"/>
                  </a:cubicBezTo>
                  <a:cubicBezTo>
                    <a:pt x="64006" y="56464"/>
                    <a:pt x="62533" y="60645"/>
                    <a:pt x="60396" y="64496"/>
                  </a:cubicBezTo>
                  <a:cubicBezTo>
                    <a:pt x="55863" y="72659"/>
                    <a:pt x="47730" y="79967"/>
                    <a:pt x="38226" y="79967"/>
                  </a:cubicBezTo>
                  <a:cubicBezTo>
                    <a:pt x="37045" y="79967"/>
                    <a:pt x="35842" y="79854"/>
                    <a:pt x="34622" y="79615"/>
                  </a:cubicBezTo>
                  <a:cubicBezTo>
                    <a:pt x="27844" y="78289"/>
                    <a:pt x="23089" y="72249"/>
                    <a:pt x="20107" y="66473"/>
                  </a:cubicBezTo>
                  <a:cubicBezTo>
                    <a:pt x="18334" y="63039"/>
                    <a:pt x="16912" y="59179"/>
                    <a:pt x="15932" y="55147"/>
                  </a:cubicBezTo>
                  <a:cubicBezTo>
                    <a:pt x="15948" y="55124"/>
                    <a:pt x="15970" y="55102"/>
                    <a:pt x="15987" y="55076"/>
                  </a:cubicBezTo>
                  <a:cubicBezTo>
                    <a:pt x="16364" y="54560"/>
                    <a:pt x="16015" y="53681"/>
                    <a:pt x="15506" y="53209"/>
                  </a:cubicBezTo>
                  <a:cubicBezTo>
                    <a:pt x="14710" y="49316"/>
                    <a:pt x="14338" y="45302"/>
                    <a:pt x="14480" y="41364"/>
                  </a:cubicBezTo>
                  <a:cubicBezTo>
                    <a:pt x="16588" y="41160"/>
                    <a:pt x="19734" y="39090"/>
                    <a:pt x="21996" y="37411"/>
                  </a:cubicBezTo>
                  <a:lnTo>
                    <a:pt x="21996" y="37411"/>
                  </a:lnTo>
                  <a:cubicBezTo>
                    <a:pt x="21436" y="39198"/>
                    <a:pt x="20796" y="40959"/>
                    <a:pt x="20396" y="42801"/>
                  </a:cubicBezTo>
                  <a:cubicBezTo>
                    <a:pt x="20328" y="43109"/>
                    <a:pt x="20696" y="43184"/>
                    <a:pt x="20910" y="43210"/>
                  </a:cubicBezTo>
                  <a:cubicBezTo>
                    <a:pt x="21572" y="43285"/>
                    <a:pt x="22225" y="43322"/>
                    <a:pt x="22868" y="43322"/>
                  </a:cubicBezTo>
                  <a:cubicBezTo>
                    <a:pt x="34040" y="43322"/>
                    <a:pt x="42613" y="32375"/>
                    <a:pt x="50600" y="25475"/>
                  </a:cubicBezTo>
                  <a:close/>
                  <a:moveTo>
                    <a:pt x="52886" y="1"/>
                  </a:moveTo>
                  <a:cubicBezTo>
                    <a:pt x="50955" y="1"/>
                    <a:pt x="49031" y="722"/>
                    <a:pt x="47510" y="2155"/>
                  </a:cubicBezTo>
                  <a:cubicBezTo>
                    <a:pt x="45377" y="4169"/>
                    <a:pt x="44864" y="7219"/>
                    <a:pt x="45969" y="9706"/>
                  </a:cubicBezTo>
                  <a:cubicBezTo>
                    <a:pt x="44655" y="9433"/>
                    <a:pt x="43300" y="9288"/>
                    <a:pt x="41903" y="9288"/>
                  </a:cubicBezTo>
                  <a:cubicBezTo>
                    <a:pt x="40616" y="9288"/>
                    <a:pt x="39293" y="9411"/>
                    <a:pt x="37935" y="9668"/>
                  </a:cubicBezTo>
                  <a:cubicBezTo>
                    <a:pt x="31531" y="10883"/>
                    <a:pt x="25716" y="15015"/>
                    <a:pt x="21327" y="19660"/>
                  </a:cubicBezTo>
                  <a:cubicBezTo>
                    <a:pt x="16574" y="24689"/>
                    <a:pt x="13909" y="30753"/>
                    <a:pt x="12833" y="37172"/>
                  </a:cubicBezTo>
                  <a:cubicBezTo>
                    <a:pt x="11837" y="36393"/>
                    <a:pt x="10727" y="36040"/>
                    <a:pt x="9593" y="36040"/>
                  </a:cubicBezTo>
                  <a:cubicBezTo>
                    <a:pt x="7781" y="36040"/>
                    <a:pt x="5909" y="36942"/>
                    <a:pt x="4351" y="38443"/>
                  </a:cubicBezTo>
                  <a:cubicBezTo>
                    <a:pt x="1158" y="41522"/>
                    <a:pt x="0" y="45596"/>
                    <a:pt x="1075" y="49901"/>
                  </a:cubicBezTo>
                  <a:cubicBezTo>
                    <a:pt x="2226" y="54500"/>
                    <a:pt x="6201" y="58368"/>
                    <a:pt x="10236" y="58368"/>
                  </a:cubicBezTo>
                  <a:cubicBezTo>
                    <a:pt x="11508" y="58368"/>
                    <a:pt x="12787" y="57984"/>
                    <a:pt x="13984" y="57117"/>
                  </a:cubicBezTo>
                  <a:cubicBezTo>
                    <a:pt x="14845" y="60448"/>
                    <a:pt x="15995" y="63690"/>
                    <a:pt x="17377" y="66753"/>
                  </a:cubicBezTo>
                  <a:cubicBezTo>
                    <a:pt x="20876" y="74497"/>
                    <a:pt x="27210" y="80852"/>
                    <a:pt x="36024" y="81372"/>
                  </a:cubicBezTo>
                  <a:cubicBezTo>
                    <a:pt x="36337" y="81391"/>
                    <a:pt x="36651" y="81400"/>
                    <a:pt x="36965" y="81400"/>
                  </a:cubicBezTo>
                  <a:cubicBezTo>
                    <a:pt x="43607" y="81400"/>
                    <a:pt x="50447" y="77343"/>
                    <a:pt x="55075" y="72932"/>
                  </a:cubicBezTo>
                  <a:cubicBezTo>
                    <a:pt x="60115" y="68126"/>
                    <a:pt x="63719" y="62142"/>
                    <a:pt x="65779" y="55699"/>
                  </a:cubicBezTo>
                  <a:cubicBezTo>
                    <a:pt x="65847" y="55707"/>
                    <a:pt x="65902" y="55726"/>
                    <a:pt x="65976" y="55729"/>
                  </a:cubicBezTo>
                  <a:cubicBezTo>
                    <a:pt x="66130" y="55733"/>
                    <a:pt x="66283" y="55735"/>
                    <a:pt x="66435" y="55735"/>
                  </a:cubicBezTo>
                  <a:cubicBezTo>
                    <a:pt x="73759" y="55735"/>
                    <a:pt x="78358" y="50858"/>
                    <a:pt x="76490" y="43386"/>
                  </a:cubicBezTo>
                  <a:cubicBezTo>
                    <a:pt x="75585" y="39768"/>
                    <a:pt x="72479" y="35300"/>
                    <a:pt x="68685" y="35300"/>
                  </a:cubicBezTo>
                  <a:cubicBezTo>
                    <a:pt x="68186" y="35300"/>
                    <a:pt x="67674" y="35377"/>
                    <a:pt x="67154" y="35544"/>
                  </a:cubicBezTo>
                  <a:cubicBezTo>
                    <a:pt x="66572" y="32307"/>
                    <a:pt x="65597" y="29131"/>
                    <a:pt x="64206" y="26103"/>
                  </a:cubicBezTo>
                  <a:lnTo>
                    <a:pt x="64206" y="26103"/>
                  </a:lnTo>
                  <a:cubicBezTo>
                    <a:pt x="64820" y="26372"/>
                    <a:pt x="65482" y="26527"/>
                    <a:pt x="66188" y="26527"/>
                  </a:cubicBezTo>
                  <a:cubicBezTo>
                    <a:pt x="66646" y="26527"/>
                    <a:pt x="67123" y="26462"/>
                    <a:pt x="67618" y="26322"/>
                  </a:cubicBezTo>
                  <a:cubicBezTo>
                    <a:pt x="71219" y="25301"/>
                    <a:pt x="72002" y="21148"/>
                    <a:pt x="71127" y="18002"/>
                  </a:cubicBezTo>
                  <a:cubicBezTo>
                    <a:pt x="72298" y="15084"/>
                    <a:pt x="72164" y="11189"/>
                    <a:pt x="70490" y="7905"/>
                  </a:cubicBezTo>
                  <a:cubicBezTo>
                    <a:pt x="68479" y="3958"/>
                    <a:pt x="64301" y="1619"/>
                    <a:pt x="60055" y="954"/>
                  </a:cubicBezTo>
                  <a:cubicBezTo>
                    <a:pt x="59471" y="863"/>
                    <a:pt x="58884" y="819"/>
                    <a:pt x="58301" y="819"/>
                  </a:cubicBezTo>
                  <a:cubicBezTo>
                    <a:pt x="57727" y="819"/>
                    <a:pt x="57157" y="861"/>
                    <a:pt x="56598" y="943"/>
                  </a:cubicBezTo>
                  <a:cubicBezTo>
                    <a:pt x="55433" y="314"/>
                    <a:pt x="54158" y="1"/>
                    <a:pt x="52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90;p57">
              <a:extLst>
                <a:ext uri="{FF2B5EF4-FFF2-40B4-BE49-F238E27FC236}">
                  <a16:creationId xmlns:a16="http://schemas.microsoft.com/office/drawing/2014/main" id="{D6EC01B9-559C-4EC4-A284-B2FBE67B0188}"/>
                </a:ext>
              </a:extLst>
            </p:cNvPr>
            <p:cNvSpPr/>
            <p:nvPr/>
          </p:nvSpPr>
          <p:spPr>
            <a:xfrm>
              <a:off x="4533170" y="2101032"/>
              <a:ext cx="107592" cy="410583"/>
            </a:xfrm>
            <a:custGeom>
              <a:avLst/>
              <a:gdLst/>
              <a:ahLst/>
              <a:cxnLst/>
              <a:rect l="l" t="t" r="r" b="b"/>
              <a:pathLst>
                <a:path w="5574" h="21271" extrusionOk="0">
                  <a:moveTo>
                    <a:pt x="4966" y="1"/>
                  </a:moveTo>
                  <a:cubicBezTo>
                    <a:pt x="4277" y="1"/>
                    <a:pt x="3181" y="469"/>
                    <a:pt x="3073" y="1035"/>
                  </a:cubicBezTo>
                  <a:cubicBezTo>
                    <a:pt x="1824" y="7599"/>
                    <a:pt x="1308" y="14275"/>
                    <a:pt x="59" y="20839"/>
                  </a:cubicBezTo>
                  <a:cubicBezTo>
                    <a:pt x="0" y="21144"/>
                    <a:pt x="248" y="21271"/>
                    <a:pt x="606" y="21271"/>
                  </a:cubicBezTo>
                  <a:cubicBezTo>
                    <a:pt x="1294" y="21271"/>
                    <a:pt x="2392" y="20802"/>
                    <a:pt x="2500" y="20237"/>
                  </a:cubicBezTo>
                  <a:cubicBezTo>
                    <a:pt x="3748" y="13671"/>
                    <a:pt x="4267" y="6997"/>
                    <a:pt x="5516" y="433"/>
                  </a:cubicBezTo>
                  <a:cubicBezTo>
                    <a:pt x="5573" y="127"/>
                    <a:pt x="5325" y="1"/>
                    <a:pt x="4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91;p57">
              <a:extLst>
                <a:ext uri="{FF2B5EF4-FFF2-40B4-BE49-F238E27FC236}">
                  <a16:creationId xmlns:a16="http://schemas.microsoft.com/office/drawing/2014/main" id="{E7C9DA3C-E3CB-45D9-B914-010BED896AD4}"/>
                </a:ext>
              </a:extLst>
            </p:cNvPr>
            <p:cNvSpPr/>
            <p:nvPr/>
          </p:nvSpPr>
          <p:spPr>
            <a:xfrm>
              <a:off x="4182656" y="2175617"/>
              <a:ext cx="292182" cy="103886"/>
            </a:xfrm>
            <a:custGeom>
              <a:avLst/>
              <a:gdLst/>
              <a:ahLst/>
              <a:cxnLst/>
              <a:rect l="l" t="t" r="r" b="b"/>
              <a:pathLst>
                <a:path w="15137" h="5382" extrusionOk="0">
                  <a:moveTo>
                    <a:pt x="5588" y="1"/>
                  </a:moveTo>
                  <a:cubicBezTo>
                    <a:pt x="5027" y="1"/>
                    <a:pt x="4486" y="81"/>
                    <a:pt x="4391" y="257"/>
                  </a:cubicBezTo>
                  <a:lnTo>
                    <a:pt x="2706" y="257"/>
                  </a:lnTo>
                  <a:cubicBezTo>
                    <a:pt x="1951" y="257"/>
                    <a:pt x="1017" y="759"/>
                    <a:pt x="493" y="1280"/>
                  </a:cubicBezTo>
                  <a:cubicBezTo>
                    <a:pt x="1" y="1774"/>
                    <a:pt x="246" y="2090"/>
                    <a:pt x="869" y="2090"/>
                  </a:cubicBezTo>
                  <a:lnTo>
                    <a:pt x="3883" y="2090"/>
                  </a:lnTo>
                  <a:cubicBezTo>
                    <a:pt x="4088" y="2090"/>
                    <a:pt x="4303" y="2049"/>
                    <a:pt x="4519" y="1986"/>
                  </a:cubicBezTo>
                  <a:cubicBezTo>
                    <a:pt x="4943" y="3889"/>
                    <a:pt x="6309" y="5214"/>
                    <a:pt x="8560" y="5360"/>
                  </a:cubicBezTo>
                  <a:cubicBezTo>
                    <a:pt x="8776" y="5374"/>
                    <a:pt x="8990" y="5381"/>
                    <a:pt x="9200" y="5381"/>
                  </a:cubicBezTo>
                  <a:cubicBezTo>
                    <a:pt x="11737" y="5381"/>
                    <a:pt x="13785" y="4354"/>
                    <a:pt x="15133" y="2041"/>
                  </a:cubicBezTo>
                  <a:cubicBezTo>
                    <a:pt x="15136" y="2035"/>
                    <a:pt x="14144" y="1757"/>
                    <a:pt x="13376" y="1757"/>
                  </a:cubicBezTo>
                  <a:cubicBezTo>
                    <a:pt x="12994" y="1757"/>
                    <a:pt x="12668" y="1826"/>
                    <a:pt x="12549" y="2032"/>
                  </a:cubicBezTo>
                  <a:cubicBezTo>
                    <a:pt x="11964" y="3034"/>
                    <a:pt x="10691" y="4693"/>
                    <a:pt x="9382" y="4693"/>
                  </a:cubicBezTo>
                  <a:cubicBezTo>
                    <a:pt x="9109" y="4693"/>
                    <a:pt x="8836" y="4621"/>
                    <a:pt x="8566" y="4457"/>
                  </a:cubicBezTo>
                  <a:cubicBezTo>
                    <a:pt x="7158" y="3601"/>
                    <a:pt x="6880" y="1816"/>
                    <a:pt x="6954" y="319"/>
                  </a:cubicBezTo>
                  <a:cubicBezTo>
                    <a:pt x="6963" y="116"/>
                    <a:pt x="6261" y="1"/>
                    <a:pt x="5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92;p57">
              <a:extLst>
                <a:ext uri="{FF2B5EF4-FFF2-40B4-BE49-F238E27FC236}">
                  <a16:creationId xmlns:a16="http://schemas.microsoft.com/office/drawing/2014/main" id="{4AE5F2CD-D559-4C54-828D-6ADDFD779011}"/>
                </a:ext>
              </a:extLst>
            </p:cNvPr>
            <p:cNvSpPr/>
            <p:nvPr/>
          </p:nvSpPr>
          <p:spPr>
            <a:xfrm>
              <a:off x="4334122" y="2414466"/>
              <a:ext cx="471232" cy="195013"/>
            </a:xfrm>
            <a:custGeom>
              <a:avLst/>
              <a:gdLst/>
              <a:ahLst/>
              <a:cxnLst/>
              <a:rect l="l" t="t" r="r" b="b"/>
              <a:pathLst>
                <a:path w="24413" h="10103" extrusionOk="0">
                  <a:moveTo>
                    <a:pt x="1711" y="0"/>
                  </a:moveTo>
                  <a:cubicBezTo>
                    <a:pt x="979" y="0"/>
                    <a:pt x="0" y="510"/>
                    <a:pt x="22" y="1119"/>
                  </a:cubicBezTo>
                  <a:cubicBezTo>
                    <a:pt x="268" y="7668"/>
                    <a:pt x="4593" y="10103"/>
                    <a:pt x="9670" y="10103"/>
                  </a:cubicBezTo>
                  <a:cubicBezTo>
                    <a:pt x="14645" y="10103"/>
                    <a:pt x="20341" y="7765"/>
                    <a:pt x="23627" y="4669"/>
                  </a:cubicBezTo>
                  <a:cubicBezTo>
                    <a:pt x="24413" y="3928"/>
                    <a:pt x="23836" y="3529"/>
                    <a:pt x="23109" y="3529"/>
                  </a:cubicBezTo>
                  <a:cubicBezTo>
                    <a:pt x="22694" y="3529"/>
                    <a:pt x="22231" y="3659"/>
                    <a:pt x="21944" y="3930"/>
                  </a:cubicBezTo>
                  <a:cubicBezTo>
                    <a:pt x="19159" y="6553"/>
                    <a:pt x="14639" y="8411"/>
                    <a:pt x="10655" y="8411"/>
                  </a:cubicBezTo>
                  <a:cubicBezTo>
                    <a:pt x="6368" y="8411"/>
                    <a:pt x="2703" y="6259"/>
                    <a:pt x="2490" y="593"/>
                  </a:cubicBezTo>
                  <a:cubicBezTo>
                    <a:pt x="2475" y="171"/>
                    <a:pt x="2134" y="0"/>
                    <a:pt x="1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93;p57">
              <a:extLst>
                <a:ext uri="{FF2B5EF4-FFF2-40B4-BE49-F238E27FC236}">
                  <a16:creationId xmlns:a16="http://schemas.microsoft.com/office/drawing/2014/main" id="{576BCA7C-382E-4DCF-8485-D650F7C52A91}"/>
                </a:ext>
              </a:extLst>
            </p:cNvPr>
            <p:cNvSpPr/>
            <p:nvPr/>
          </p:nvSpPr>
          <p:spPr>
            <a:xfrm>
              <a:off x="4540041" y="2632797"/>
              <a:ext cx="170441" cy="44319"/>
            </a:xfrm>
            <a:custGeom>
              <a:avLst/>
              <a:gdLst/>
              <a:ahLst/>
              <a:cxnLst/>
              <a:rect l="l" t="t" r="r" b="b"/>
              <a:pathLst>
                <a:path w="8830" h="2296" extrusionOk="0">
                  <a:moveTo>
                    <a:pt x="6625" y="0"/>
                  </a:moveTo>
                  <a:cubicBezTo>
                    <a:pt x="6447" y="0"/>
                    <a:pt x="6282" y="24"/>
                    <a:pt x="6154" y="87"/>
                  </a:cubicBezTo>
                  <a:cubicBezTo>
                    <a:pt x="4367" y="963"/>
                    <a:pt x="2486" y="1712"/>
                    <a:pt x="467" y="1766"/>
                  </a:cubicBezTo>
                  <a:cubicBezTo>
                    <a:pt x="25" y="1778"/>
                    <a:pt x="0" y="1921"/>
                    <a:pt x="428" y="2049"/>
                  </a:cubicBezTo>
                  <a:cubicBezTo>
                    <a:pt x="960" y="2206"/>
                    <a:pt x="1546" y="2296"/>
                    <a:pt x="2105" y="2296"/>
                  </a:cubicBezTo>
                  <a:cubicBezTo>
                    <a:pt x="2150" y="2296"/>
                    <a:pt x="2194" y="2295"/>
                    <a:pt x="2239" y="2294"/>
                  </a:cubicBezTo>
                  <a:cubicBezTo>
                    <a:pt x="4509" y="2236"/>
                    <a:pt x="6583" y="1523"/>
                    <a:pt x="8606" y="529"/>
                  </a:cubicBezTo>
                  <a:cubicBezTo>
                    <a:pt x="8830" y="419"/>
                    <a:pt x="7802" y="174"/>
                    <a:pt x="7747" y="163"/>
                  </a:cubicBezTo>
                  <a:cubicBezTo>
                    <a:pt x="7464" y="111"/>
                    <a:pt x="7013" y="0"/>
                    <a:pt x="6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94;p57">
              <a:extLst>
                <a:ext uri="{FF2B5EF4-FFF2-40B4-BE49-F238E27FC236}">
                  <a16:creationId xmlns:a16="http://schemas.microsoft.com/office/drawing/2014/main" id="{3826851D-CF0D-41B7-A2CA-EE05F920A6C2}"/>
                </a:ext>
              </a:extLst>
            </p:cNvPr>
            <p:cNvSpPr/>
            <p:nvPr/>
          </p:nvSpPr>
          <p:spPr>
            <a:xfrm>
              <a:off x="4723512" y="2194244"/>
              <a:ext cx="327428" cy="107862"/>
            </a:xfrm>
            <a:custGeom>
              <a:avLst/>
              <a:gdLst/>
              <a:ahLst/>
              <a:cxnLst/>
              <a:rect l="l" t="t" r="r" b="b"/>
              <a:pathLst>
                <a:path w="16963" h="5588" extrusionOk="0">
                  <a:moveTo>
                    <a:pt x="1067" y="0"/>
                  </a:moveTo>
                  <a:cubicBezTo>
                    <a:pt x="499" y="0"/>
                    <a:pt x="0" y="171"/>
                    <a:pt x="36" y="513"/>
                  </a:cubicBezTo>
                  <a:cubicBezTo>
                    <a:pt x="396" y="3977"/>
                    <a:pt x="2922" y="5587"/>
                    <a:pt x="5608" y="5587"/>
                  </a:cubicBezTo>
                  <a:cubicBezTo>
                    <a:pt x="7547" y="5587"/>
                    <a:pt x="9570" y="4748"/>
                    <a:pt x="10923" y="3160"/>
                  </a:cubicBezTo>
                  <a:cubicBezTo>
                    <a:pt x="11983" y="3258"/>
                    <a:pt x="12986" y="3579"/>
                    <a:pt x="14004" y="3917"/>
                  </a:cubicBezTo>
                  <a:cubicBezTo>
                    <a:pt x="14159" y="3969"/>
                    <a:pt x="14321" y="3992"/>
                    <a:pt x="14487" y="3992"/>
                  </a:cubicBezTo>
                  <a:cubicBezTo>
                    <a:pt x="15145" y="3992"/>
                    <a:pt x="15844" y="3619"/>
                    <a:pt x="16271" y="3179"/>
                  </a:cubicBezTo>
                  <a:cubicBezTo>
                    <a:pt x="16699" y="2742"/>
                    <a:pt x="16963" y="1919"/>
                    <a:pt x="16194" y="1661"/>
                  </a:cubicBezTo>
                  <a:cubicBezTo>
                    <a:pt x="14827" y="1208"/>
                    <a:pt x="13439" y="772"/>
                    <a:pt x="11986" y="738"/>
                  </a:cubicBezTo>
                  <a:cubicBezTo>
                    <a:pt x="11940" y="738"/>
                    <a:pt x="11893" y="749"/>
                    <a:pt x="11846" y="752"/>
                  </a:cubicBezTo>
                  <a:cubicBezTo>
                    <a:pt x="11562" y="570"/>
                    <a:pt x="11075" y="455"/>
                    <a:pt x="10616" y="455"/>
                  </a:cubicBezTo>
                  <a:cubicBezTo>
                    <a:pt x="10110" y="455"/>
                    <a:pt x="9637" y="596"/>
                    <a:pt x="9508" y="944"/>
                  </a:cubicBezTo>
                  <a:cubicBezTo>
                    <a:pt x="8863" y="2682"/>
                    <a:pt x="7515" y="4092"/>
                    <a:pt x="5640" y="4414"/>
                  </a:cubicBezTo>
                  <a:cubicBezTo>
                    <a:pt x="5519" y="4435"/>
                    <a:pt x="5402" y="4445"/>
                    <a:pt x="5289" y="4445"/>
                  </a:cubicBezTo>
                  <a:cubicBezTo>
                    <a:pt x="3570" y="4445"/>
                    <a:pt x="2752" y="2143"/>
                    <a:pt x="2609" y="760"/>
                  </a:cubicBezTo>
                  <a:cubicBezTo>
                    <a:pt x="2556" y="254"/>
                    <a:pt x="1760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95;p57">
              <a:extLst>
                <a:ext uri="{FF2B5EF4-FFF2-40B4-BE49-F238E27FC236}">
                  <a16:creationId xmlns:a16="http://schemas.microsoft.com/office/drawing/2014/main" id="{28301A1E-CC62-47D1-A637-F617200AC042}"/>
                </a:ext>
              </a:extLst>
            </p:cNvPr>
            <p:cNvSpPr/>
            <p:nvPr/>
          </p:nvSpPr>
          <p:spPr>
            <a:xfrm>
              <a:off x="5082364" y="2506327"/>
              <a:ext cx="297452" cy="478200"/>
            </a:xfrm>
            <a:custGeom>
              <a:avLst/>
              <a:gdLst/>
              <a:ahLst/>
              <a:cxnLst/>
              <a:rect l="l" t="t" r="r" b="b"/>
              <a:pathLst>
                <a:path w="15410" h="24774" extrusionOk="0">
                  <a:moveTo>
                    <a:pt x="14767" y="1"/>
                  </a:moveTo>
                  <a:cubicBezTo>
                    <a:pt x="13621" y="1"/>
                    <a:pt x="11332" y="590"/>
                    <a:pt x="11304" y="1513"/>
                  </a:cubicBezTo>
                  <a:cubicBezTo>
                    <a:pt x="11028" y="10378"/>
                    <a:pt x="6330" y="18132"/>
                    <a:pt x="288" y="24358"/>
                  </a:cubicBezTo>
                  <a:cubicBezTo>
                    <a:pt x="0" y="24655"/>
                    <a:pt x="268" y="24774"/>
                    <a:pt x="772" y="24774"/>
                  </a:cubicBezTo>
                  <a:cubicBezTo>
                    <a:pt x="1740" y="24774"/>
                    <a:pt x="3579" y="24334"/>
                    <a:pt x="4032" y="23865"/>
                  </a:cubicBezTo>
                  <a:cubicBezTo>
                    <a:pt x="10305" y="17402"/>
                    <a:pt x="15120" y="9409"/>
                    <a:pt x="15405" y="212"/>
                  </a:cubicBezTo>
                  <a:cubicBezTo>
                    <a:pt x="15410" y="68"/>
                    <a:pt x="15153" y="1"/>
                    <a:pt x="14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96;p57">
              <a:extLst>
                <a:ext uri="{FF2B5EF4-FFF2-40B4-BE49-F238E27FC236}">
                  <a16:creationId xmlns:a16="http://schemas.microsoft.com/office/drawing/2014/main" id="{AC09B3F1-2DDC-4962-8833-941F84BDDE63}"/>
                </a:ext>
              </a:extLst>
            </p:cNvPr>
            <p:cNvSpPr/>
            <p:nvPr/>
          </p:nvSpPr>
          <p:spPr>
            <a:xfrm>
              <a:off x="3835944" y="2460175"/>
              <a:ext cx="103790" cy="275736"/>
            </a:xfrm>
            <a:custGeom>
              <a:avLst/>
              <a:gdLst/>
              <a:ahLst/>
              <a:cxnLst/>
              <a:rect l="l" t="t" r="r" b="b"/>
              <a:pathLst>
                <a:path w="5377" h="14285" extrusionOk="0">
                  <a:moveTo>
                    <a:pt x="2204" y="1"/>
                  </a:moveTo>
                  <a:cubicBezTo>
                    <a:pt x="1111" y="1"/>
                    <a:pt x="1" y="527"/>
                    <a:pt x="1" y="1566"/>
                  </a:cubicBezTo>
                  <a:cubicBezTo>
                    <a:pt x="2" y="5467"/>
                    <a:pt x="65" y="9343"/>
                    <a:pt x="944" y="13161"/>
                  </a:cubicBezTo>
                  <a:cubicBezTo>
                    <a:pt x="1120" y="13928"/>
                    <a:pt x="1943" y="14284"/>
                    <a:pt x="2812" y="14284"/>
                  </a:cubicBezTo>
                  <a:cubicBezTo>
                    <a:pt x="4047" y="14284"/>
                    <a:pt x="5377" y="13566"/>
                    <a:pt x="5083" y="12290"/>
                  </a:cubicBezTo>
                  <a:cubicBezTo>
                    <a:pt x="4273" y="8764"/>
                    <a:pt x="4306" y="5093"/>
                    <a:pt x="4304" y="1497"/>
                  </a:cubicBezTo>
                  <a:cubicBezTo>
                    <a:pt x="4304" y="495"/>
                    <a:pt x="3263" y="1"/>
                    <a:pt x="2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567;p57">
            <a:extLst>
              <a:ext uri="{FF2B5EF4-FFF2-40B4-BE49-F238E27FC236}">
                <a16:creationId xmlns:a16="http://schemas.microsoft.com/office/drawing/2014/main" id="{50D1B775-BA26-4B40-93C0-8483FBF1E318}"/>
              </a:ext>
            </a:extLst>
          </p:cNvPr>
          <p:cNvGrpSpPr/>
          <p:nvPr/>
        </p:nvGrpSpPr>
        <p:grpSpPr>
          <a:xfrm>
            <a:off x="7690027" y="2487801"/>
            <a:ext cx="767196" cy="643282"/>
            <a:chOff x="2157958" y="1710755"/>
            <a:chExt cx="1515381" cy="1084434"/>
          </a:xfrm>
        </p:grpSpPr>
        <p:sp>
          <p:nvSpPr>
            <p:cNvPr id="133" name="Google Shape;1568;p57">
              <a:extLst>
                <a:ext uri="{FF2B5EF4-FFF2-40B4-BE49-F238E27FC236}">
                  <a16:creationId xmlns:a16="http://schemas.microsoft.com/office/drawing/2014/main" id="{03226E6E-01BB-4265-901E-E5A04FD5A1EE}"/>
                </a:ext>
              </a:extLst>
            </p:cNvPr>
            <p:cNvSpPr/>
            <p:nvPr/>
          </p:nvSpPr>
          <p:spPr>
            <a:xfrm>
              <a:off x="2344382" y="1710755"/>
              <a:ext cx="1136242" cy="1052006"/>
            </a:xfrm>
            <a:custGeom>
              <a:avLst/>
              <a:gdLst/>
              <a:ahLst/>
              <a:cxnLst/>
              <a:rect l="l" t="t" r="r" b="b"/>
              <a:pathLst>
                <a:path w="58865" h="54501" extrusionOk="0">
                  <a:moveTo>
                    <a:pt x="34215" y="5743"/>
                  </a:moveTo>
                  <a:cubicBezTo>
                    <a:pt x="36389" y="5743"/>
                    <a:pt x="38990" y="6036"/>
                    <a:pt x="41129" y="6856"/>
                  </a:cubicBezTo>
                  <a:cubicBezTo>
                    <a:pt x="39930" y="6708"/>
                    <a:pt x="38704" y="6638"/>
                    <a:pt x="37468" y="6638"/>
                  </a:cubicBezTo>
                  <a:cubicBezTo>
                    <a:pt x="34064" y="6638"/>
                    <a:pt x="30584" y="7168"/>
                    <a:pt x="27384" y="8050"/>
                  </a:cubicBezTo>
                  <a:cubicBezTo>
                    <a:pt x="27090" y="7676"/>
                    <a:pt x="26787" y="7322"/>
                    <a:pt x="26498" y="7020"/>
                  </a:cubicBezTo>
                  <a:cubicBezTo>
                    <a:pt x="28228" y="6493"/>
                    <a:pt x="29995" y="6100"/>
                    <a:pt x="31780" y="5879"/>
                  </a:cubicBezTo>
                  <a:cubicBezTo>
                    <a:pt x="32474" y="5794"/>
                    <a:pt x="33307" y="5743"/>
                    <a:pt x="34215" y="5743"/>
                  </a:cubicBezTo>
                  <a:close/>
                  <a:moveTo>
                    <a:pt x="38116" y="49581"/>
                  </a:moveTo>
                  <a:lnTo>
                    <a:pt x="38116" y="49581"/>
                  </a:lnTo>
                  <a:cubicBezTo>
                    <a:pt x="37114" y="50389"/>
                    <a:pt x="36082" y="51097"/>
                    <a:pt x="35032" y="51649"/>
                  </a:cubicBezTo>
                  <a:cubicBezTo>
                    <a:pt x="33422" y="52495"/>
                    <a:pt x="31669" y="52853"/>
                    <a:pt x="29877" y="52853"/>
                  </a:cubicBezTo>
                  <a:cubicBezTo>
                    <a:pt x="29436" y="52853"/>
                    <a:pt x="28993" y="52831"/>
                    <a:pt x="28549" y="52790"/>
                  </a:cubicBezTo>
                  <a:cubicBezTo>
                    <a:pt x="29133" y="52710"/>
                    <a:pt x="29713" y="52595"/>
                    <a:pt x="30258" y="52499"/>
                  </a:cubicBezTo>
                  <a:cubicBezTo>
                    <a:pt x="31066" y="52356"/>
                    <a:pt x="31862" y="52093"/>
                    <a:pt x="32584" y="51728"/>
                  </a:cubicBezTo>
                  <a:cubicBezTo>
                    <a:pt x="34572" y="51308"/>
                    <a:pt x="36480" y="50608"/>
                    <a:pt x="38116" y="49581"/>
                  </a:cubicBezTo>
                  <a:close/>
                  <a:moveTo>
                    <a:pt x="30356" y="0"/>
                  </a:moveTo>
                  <a:cubicBezTo>
                    <a:pt x="25200" y="0"/>
                    <a:pt x="19969" y="1938"/>
                    <a:pt x="15610" y="4407"/>
                  </a:cubicBezTo>
                  <a:cubicBezTo>
                    <a:pt x="13159" y="5794"/>
                    <a:pt x="10872" y="7503"/>
                    <a:pt x="8849" y="9480"/>
                  </a:cubicBezTo>
                  <a:cubicBezTo>
                    <a:pt x="5158" y="10919"/>
                    <a:pt x="1865" y="13826"/>
                    <a:pt x="2848" y="17757"/>
                  </a:cubicBezTo>
                  <a:cubicBezTo>
                    <a:pt x="2330" y="18832"/>
                    <a:pt x="1877" y="19936"/>
                    <a:pt x="1509" y="21076"/>
                  </a:cubicBezTo>
                  <a:cubicBezTo>
                    <a:pt x="1" y="25754"/>
                    <a:pt x="399" y="30366"/>
                    <a:pt x="1869" y="34744"/>
                  </a:cubicBezTo>
                  <a:cubicBezTo>
                    <a:pt x="2094" y="40689"/>
                    <a:pt x="4885" y="46347"/>
                    <a:pt x="10404" y="48991"/>
                  </a:cubicBezTo>
                  <a:cubicBezTo>
                    <a:pt x="11482" y="49958"/>
                    <a:pt x="12657" y="50838"/>
                    <a:pt x="13925" y="51594"/>
                  </a:cubicBezTo>
                  <a:cubicBezTo>
                    <a:pt x="14457" y="51912"/>
                    <a:pt x="15006" y="52189"/>
                    <a:pt x="15561" y="52450"/>
                  </a:cubicBezTo>
                  <a:cubicBezTo>
                    <a:pt x="15600" y="52494"/>
                    <a:pt x="15636" y="52541"/>
                    <a:pt x="15676" y="52582"/>
                  </a:cubicBezTo>
                  <a:cubicBezTo>
                    <a:pt x="15776" y="52688"/>
                    <a:pt x="16009" y="52754"/>
                    <a:pt x="16316" y="52787"/>
                  </a:cubicBezTo>
                  <a:cubicBezTo>
                    <a:pt x="19212" y="53995"/>
                    <a:pt x="22379" y="54501"/>
                    <a:pt x="25576" y="54501"/>
                  </a:cubicBezTo>
                  <a:cubicBezTo>
                    <a:pt x="29545" y="54501"/>
                    <a:pt x="33559" y="53721"/>
                    <a:pt x="37154" y="52537"/>
                  </a:cubicBezTo>
                  <a:cubicBezTo>
                    <a:pt x="50232" y="48228"/>
                    <a:pt x="58864" y="32890"/>
                    <a:pt x="56016" y="19377"/>
                  </a:cubicBezTo>
                  <a:cubicBezTo>
                    <a:pt x="54622" y="12772"/>
                    <a:pt x="50260" y="9176"/>
                    <a:pt x="44849" y="7610"/>
                  </a:cubicBezTo>
                  <a:cubicBezTo>
                    <a:pt x="42349" y="4292"/>
                    <a:pt x="39096" y="1627"/>
                    <a:pt x="34962" y="564"/>
                  </a:cubicBezTo>
                  <a:cubicBezTo>
                    <a:pt x="33451" y="175"/>
                    <a:pt x="31907" y="0"/>
                    <a:pt x="30356" y="0"/>
                  </a:cubicBezTo>
                  <a:close/>
                </a:path>
              </a:pathLst>
            </a:custGeom>
            <a:solidFill>
              <a:srgbClr val="FEE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EEEEC"/>
                </a:solidFill>
              </a:endParaRPr>
            </a:p>
          </p:txBody>
        </p:sp>
        <p:sp>
          <p:nvSpPr>
            <p:cNvPr id="134" name="Google Shape;1569;p57">
              <a:extLst>
                <a:ext uri="{FF2B5EF4-FFF2-40B4-BE49-F238E27FC236}">
                  <a16:creationId xmlns:a16="http://schemas.microsoft.com/office/drawing/2014/main" id="{7028AFF0-99CD-4A16-ADDC-A079F4854614}"/>
                </a:ext>
              </a:extLst>
            </p:cNvPr>
            <p:cNvSpPr/>
            <p:nvPr/>
          </p:nvSpPr>
          <p:spPr>
            <a:xfrm>
              <a:off x="2365827" y="1832129"/>
              <a:ext cx="1307513" cy="963060"/>
            </a:xfrm>
            <a:custGeom>
              <a:avLst/>
              <a:gdLst/>
              <a:ahLst/>
              <a:cxnLst/>
              <a:rect l="l" t="t" r="r" b="b"/>
              <a:pathLst>
                <a:path w="67738" h="49893" extrusionOk="0">
                  <a:moveTo>
                    <a:pt x="35980" y="574"/>
                  </a:moveTo>
                  <a:cubicBezTo>
                    <a:pt x="39079" y="771"/>
                    <a:pt x="41929" y="1451"/>
                    <a:pt x="44465" y="2549"/>
                  </a:cubicBezTo>
                  <a:cubicBezTo>
                    <a:pt x="43216" y="8252"/>
                    <a:pt x="37647" y="13292"/>
                    <a:pt x="33450" y="16893"/>
                  </a:cubicBezTo>
                  <a:cubicBezTo>
                    <a:pt x="30617" y="19326"/>
                    <a:pt x="23800" y="24542"/>
                    <a:pt x="18603" y="24542"/>
                  </a:cubicBezTo>
                  <a:cubicBezTo>
                    <a:pt x="17045" y="24542"/>
                    <a:pt x="15633" y="24074"/>
                    <a:pt x="14517" y="22921"/>
                  </a:cubicBezTo>
                  <a:cubicBezTo>
                    <a:pt x="19403" y="16106"/>
                    <a:pt x="26690" y="12095"/>
                    <a:pt x="34690" y="9975"/>
                  </a:cubicBezTo>
                  <a:lnTo>
                    <a:pt x="34690" y="9975"/>
                  </a:lnTo>
                  <a:cubicBezTo>
                    <a:pt x="34657" y="9984"/>
                    <a:pt x="34616" y="9987"/>
                    <a:pt x="34568" y="9987"/>
                  </a:cubicBezTo>
                  <a:cubicBezTo>
                    <a:pt x="34225" y="9987"/>
                    <a:pt x="33540" y="9788"/>
                    <a:pt x="33012" y="9788"/>
                  </a:cubicBezTo>
                  <a:cubicBezTo>
                    <a:pt x="32890" y="9788"/>
                    <a:pt x="32776" y="9799"/>
                    <a:pt x="32676" y="9825"/>
                  </a:cubicBezTo>
                  <a:cubicBezTo>
                    <a:pt x="25404" y="11752"/>
                    <a:pt x="18754" y="15227"/>
                    <a:pt x="13917" y="20928"/>
                  </a:cubicBezTo>
                  <a:lnTo>
                    <a:pt x="13917" y="20928"/>
                  </a:lnTo>
                  <a:cubicBezTo>
                    <a:pt x="16183" y="10223"/>
                    <a:pt x="24377" y="633"/>
                    <a:pt x="35980" y="574"/>
                  </a:cubicBezTo>
                  <a:close/>
                  <a:moveTo>
                    <a:pt x="46871" y="3769"/>
                  </a:moveTo>
                  <a:cubicBezTo>
                    <a:pt x="52798" y="7265"/>
                    <a:pt x="56490" y="13354"/>
                    <a:pt x="56761" y="20929"/>
                  </a:cubicBezTo>
                  <a:cubicBezTo>
                    <a:pt x="54600" y="20063"/>
                    <a:pt x="52743" y="18436"/>
                    <a:pt x="51745" y="16322"/>
                  </a:cubicBezTo>
                  <a:cubicBezTo>
                    <a:pt x="51554" y="15918"/>
                    <a:pt x="50778" y="15519"/>
                    <a:pt x="50319" y="15519"/>
                  </a:cubicBezTo>
                  <a:cubicBezTo>
                    <a:pt x="50026" y="15519"/>
                    <a:pt x="49863" y="15682"/>
                    <a:pt x="50065" y="16108"/>
                  </a:cubicBezTo>
                  <a:cubicBezTo>
                    <a:pt x="51293" y="18707"/>
                    <a:pt x="53497" y="20704"/>
                    <a:pt x="56062" y="21945"/>
                  </a:cubicBezTo>
                  <a:cubicBezTo>
                    <a:pt x="54885" y="23818"/>
                    <a:pt x="53507" y="24591"/>
                    <a:pt x="52095" y="24591"/>
                  </a:cubicBezTo>
                  <a:cubicBezTo>
                    <a:pt x="47523" y="24591"/>
                    <a:pt x="42602" y="16494"/>
                    <a:pt x="43028" y="11452"/>
                  </a:cubicBezTo>
                  <a:cubicBezTo>
                    <a:pt x="44889" y="9044"/>
                    <a:pt x="46299" y="6448"/>
                    <a:pt x="46871" y="3769"/>
                  </a:cubicBezTo>
                  <a:close/>
                  <a:moveTo>
                    <a:pt x="56682" y="24100"/>
                  </a:moveTo>
                  <a:lnTo>
                    <a:pt x="56682" y="24100"/>
                  </a:lnTo>
                  <a:cubicBezTo>
                    <a:pt x="56618" y="24870"/>
                    <a:pt x="56509" y="25634"/>
                    <a:pt x="56379" y="26397"/>
                  </a:cubicBezTo>
                  <a:cubicBezTo>
                    <a:pt x="55162" y="27677"/>
                    <a:pt x="53915" y="28208"/>
                    <a:pt x="52697" y="28208"/>
                  </a:cubicBezTo>
                  <a:cubicBezTo>
                    <a:pt x="50545" y="28208"/>
                    <a:pt x="48482" y="26551"/>
                    <a:pt x="46837" y="24436"/>
                  </a:cubicBezTo>
                  <a:lnTo>
                    <a:pt x="46837" y="24436"/>
                  </a:lnTo>
                  <a:cubicBezTo>
                    <a:pt x="48423" y="25408"/>
                    <a:pt x="50151" y="25980"/>
                    <a:pt x="51851" y="25980"/>
                  </a:cubicBezTo>
                  <a:cubicBezTo>
                    <a:pt x="53546" y="25980"/>
                    <a:pt x="55212" y="25411"/>
                    <a:pt x="56682" y="24100"/>
                  </a:cubicBezTo>
                  <a:close/>
                  <a:moveTo>
                    <a:pt x="10530" y="26037"/>
                  </a:moveTo>
                  <a:lnTo>
                    <a:pt x="10530" y="26037"/>
                  </a:lnTo>
                  <a:cubicBezTo>
                    <a:pt x="10502" y="26784"/>
                    <a:pt x="10506" y="27522"/>
                    <a:pt x="10541" y="28247"/>
                  </a:cubicBezTo>
                  <a:cubicBezTo>
                    <a:pt x="10244" y="28368"/>
                    <a:pt x="9942" y="28475"/>
                    <a:pt x="9627" y="28552"/>
                  </a:cubicBezTo>
                  <a:cubicBezTo>
                    <a:pt x="9396" y="28609"/>
                    <a:pt x="9146" y="28620"/>
                    <a:pt x="8910" y="28624"/>
                  </a:cubicBezTo>
                  <a:cubicBezTo>
                    <a:pt x="8877" y="28626"/>
                    <a:pt x="8848" y="28626"/>
                    <a:pt x="8823" y="28626"/>
                  </a:cubicBezTo>
                  <a:cubicBezTo>
                    <a:pt x="8743" y="28626"/>
                    <a:pt x="8693" y="28620"/>
                    <a:pt x="8627" y="28607"/>
                  </a:cubicBezTo>
                  <a:cubicBezTo>
                    <a:pt x="8573" y="28456"/>
                    <a:pt x="8540" y="28302"/>
                    <a:pt x="8542" y="28153"/>
                  </a:cubicBezTo>
                  <a:cubicBezTo>
                    <a:pt x="8562" y="26910"/>
                    <a:pt x="9459" y="26229"/>
                    <a:pt x="10530" y="26037"/>
                  </a:cubicBezTo>
                  <a:close/>
                  <a:moveTo>
                    <a:pt x="58760" y="28588"/>
                  </a:moveTo>
                  <a:cubicBezTo>
                    <a:pt x="58946" y="28758"/>
                    <a:pt x="59146" y="28906"/>
                    <a:pt x="59375" y="28982"/>
                  </a:cubicBezTo>
                  <a:cubicBezTo>
                    <a:pt x="59690" y="29081"/>
                    <a:pt x="59986" y="29203"/>
                    <a:pt x="60283" y="29339"/>
                  </a:cubicBezTo>
                  <a:cubicBezTo>
                    <a:pt x="60390" y="29387"/>
                    <a:pt x="60475" y="29442"/>
                    <a:pt x="60546" y="29501"/>
                  </a:cubicBezTo>
                  <a:cubicBezTo>
                    <a:pt x="60524" y="29785"/>
                    <a:pt x="60380" y="30086"/>
                    <a:pt x="60240" y="30290"/>
                  </a:cubicBezTo>
                  <a:cubicBezTo>
                    <a:pt x="59721" y="31060"/>
                    <a:pt x="58782" y="31454"/>
                    <a:pt x="57846" y="31668"/>
                  </a:cubicBezTo>
                  <a:cubicBezTo>
                    <a:pt x="58208" y="30660"/>
                    <a:pt x="58513" y="29630"/>
                    <a:pt x="58760" y="28588"/>
                  </a:cubicBezTo>
                  <a:close/>
                  <a:moveTo>
                    <a:pt x="7734" y="21660"/>
                  </a:moveTo>
                  <a:cubicBezTo>
                    <a:pt x="8830" y="21660"/>
                    <a:pt x="9851" y="22380"/>
                    <a:pt x="10756" y="23320"/>
                  </a:cubicBezTo>
                  <a:cubicBezTo>
                    <a:pt x="10727" y="23556"/>
                    <a:pt x="10697" y="23787"/>
                    <a:pt x="10671" y="24027"/>
                  </a:cubicBezTo>
                  <a:cubicBezTo>
                    <a:pt x="10314" y="23963"/>
                    <a:pt x="9952" y="23925"/>
                    <a:pt x="9593" y="23925"/>
                  </a:cubicBezTo>
                  <a:cubicBezTo>
                    <a:pt x="8890" y="23925"/>
                    <a:pt x="8199" y="24071"/>
                    <a:pt x="7582" y="24461"/>
                  </a:cubicBezTo>
                  <a:cubicBezTo>
                    <a:pt x="6605" y="25077"/>
                    <a:pt x="6147" y="26103"/>
                    <a:pt x="6204" y="27237"/>
                  </a:cubicBezTo>
                  <a:cubicBezTo>
                    <a:pt x="6275" y="28676"/>
                    <a:pt x="7573" y="29850"/>
                    <a:pt x="8809" y="30374"/>
                  </a:cubicBezTo>
                  <a:cubicBezTo>
                    <a:pt x="9283" y="30573"/>
                    <a:pt x="9773" y="30655"/>
                    <a:pt x="10264" y="30655"/>
                  </a:cubicBezTo>
                  <a:cubicBezTo>
                    <a:pt x="10431" y="30655"/>
                    <a:pt x="10598" y="30646"/>
                    <a:pt x="10764" y="30628"/>
                  </a:cubicBezTo>
                  <a:cubicBezTo>
                    <a:pt x="10829" y="31083"/>
                    <a:pt x="10901" y="31533"/>
                    <a:pt x="10992" y="31975"/>
                  </a:cubicBezTo>
                  <a:cubicBezTo>
                    <a:pt x="10904" y="31956"/>
                    <a:pt x="10818" y="31946"/>
                    <a:pt x="10734" y="31946"/>
                  </a:cubicBezTo>
                  <a:cubicBezTo>
                    <a:pt x="10576" y="31946"/>
                    <a:pt x="10431" y="31983"/>
                    <a:pt x="10308" y="32066"/>
                  </a:cubicBezTo>
                  <a:cubicBezTo>
                    <a:pt x="9219" y="32814"/>
                    <a:pt x="6853" y="34415"/>
                    <a:pt x="5100" y="34415"/>
                  </a:cubicBezTo>
                  <a:cubicBezTo>
                    <a:pt x="4578" y="34415"/>
                    <a:pt x="4111" y="34274"/>
                    <a:pt x="3749" y="33926"/>
                  </a:cubicBezTo>
                  <a:cubicBezTo>
                    <a:pt x="2410" y="32644"/>
                    <a:pt x="2669" y="29866"/>
                    <a:pt x="2929" y="28244"/>
                  </a:cubicBezTo>
                  <a:cubicBezTo>
                    <a:pt x="3264" y="26155"/>
                    <a:pt x="4142" y="23824"/>
                    <a:pt x="5816" y="22435"/>
                  </a:cubicBezTo>
                  <a:cubicBezTo>
                    <a:pt x="6474" y="21889"/>
                    <a:pt x="7116" y="21660"/>
                    <a:pt x="7734" y="21660"/>
                  </a:cubicBezTo>
                  <a:close/>
                  <a:moveTo>
                    <a:pt x="59476" y="23841"/>
                  </a:moveTo>
                  <a:cubicBezTo>
                    <a:pt x="61406" y="25005"/>
                    <a:pt x="62858" y="26705"/>
                    <a:pt x="63272" y="29172"/>
                  </a:cubicBezTo>
                  <a:cubicBezTo>
                    <a:pt x="63913" y="33020"/>
                    <a:pt x="61023" y="36701"/>
                    <a:pt x="57198" y="36701"/>
                  </a:cubicBezTo>
                  <a:cubicBezTo>
                    <a:pt x="57076" y="36701"/>
                    <a:pt x="56954" y="36697"/>
                    <a:pt x="56830" y="36689"/>
                  </a:cubicBezTo>
                  <a:cubicBezTo>
                    <a:pt x="56816" y="36688"/>
                    <a:pt x="56801" y="36688"/>
                    <a:pt x="56787" y="36688"/>
                  </a:cubicBezTo>
                  <a:cubicBezTo>
                    <a:pt x="56230" y="36688"/>
                    <a:pt x="55390" y="37317"/>
                    <a:pt x="54875" y="37682"/>
                  </a:cubicBezTo>
                  <a:cubicBezTo>
                    <a:pt x="55473" y="36740"/>
                    <a:pt x="56039" y="35763"/>
                    <a:pt x="56547" y="34734"/>
                  </a:cubicBezTo>
                  <a:cubicBezTo>
                    <a:pt x="56759" y="34303"/>
                    <a:pt x="56956" y="33867"/>
                    <a:pt x="57148" y="33427"/>
                  </a:cubicBezTo>
                  <a:cubicBezTo>
                    <a:pt x="57443" y="33826"/>
                    <a:pt x="57785" y="34148"/>
                    <a:pt x="58048" y="34148"/>
                  </a:cubicBezTo>
                  <a:cubicBezTo>
                    <a:pt x="58060" y="34148"/>
                    <a:pt x="58071" y="34147"/>
                    <a:pt x="58082" y="34146"/>
                  </a:cubicBezTo>
                  <a:cubicBezTo>
                    <a:pt x="59695" y="33973"/>
                    <a:pt x="62432" y="33317"/>
                    <a:pt x="62336" y="31203"/>
                  </a:cubicBezTo>
                  <a:cubicBezTo>
                    <a:pt x="62255" y="29383"/>
                    <a:pt x="60678" y="27964"/>
                    <a:pt x="59064" y="27162"/>
                  </a:cubicBezTo>
                  <a:cubicBezTo>
                    <a:pt x="59268" y="26060"/>
                    <a:pt x="59405" y="24951"/>
                    <a:pt x="59476" y="23841"/>
                  </a:cubicBezTo>
                  <a:close/>
                  <a:moveTo>
                    <a:pt x="40285" y="14570"/>
                  </a:moveTo>
                  <a:cubicBezTo>
                    <a:pt x="40480" y="16150"/>
                    <a:pt x="41029" y="17706"/>
                    <a:pt x="41825" y="19138"/>
                  </a:cubicBezTo>
                  <a:cubicBezTo>
                    <a:pt x="41790" y="19270"/>
                    <a:pt x="41792" y="19418"/>
                    <a:pt x="41855" y="19584"/>
                  </a:cubicBezTo>
                  <a:cubicBezTo>
                    <a:pt x="43682" y="24470"/>
                    <a:pt x="48152" y="29971"/>
                    <a:pt x="52871" y="29971"/>
                  </a:cubicBezTo>
                  <a:cubicBezTo>
                    <a:pt x="53825" y="29971"/>
                    <a:pt x="54790" y="29746"/>
                    <a:pt x="55745" y="29246"/>
                  </a:cubicBezTo>
                  <a:lnTo>
                    <a:pt x="55745" y="29246"/>
                  </a:lnTo>
                  <a:cubicBezTo>
                    <a:pt x="53469" y="37465"/>
                    <a:pt x="47587" y="44853"/>
                    <a:pt x="39662" y="48015"/>
                  </a:cubicBezTo>
                  <a:cubicBezTo>
                    <a:pt x="37190" y="49000"/>
                    <a:pt x="34805" y="49449"/>
                    <a:pt x="32546" y="49449"/>
                  </a:cubicBezTo>
                  <a:cubicBezTo>
                    <a:pt x="22272" y="49449"/>
                    <a:pt x="14625" y="40155"/>
                    <a:pt x="13445" y="29722"/>
                  </a:cubicBezTo>
                  <a:cubicBezTo>
                    <a:pt x="13473" y="29707"/>
                    <a:pt x="13508" y="29693"/>
                    <a:pt x="13536" y="29675"/>
                  </a:cubicBezTo>
                  <a:cubicBezTo>
                    <a:pt x="13976" y="29431"/>
                    <a:pt x="13762" y="28890"/>
                    <a:pt x="13330" y="28431"/>
                  </a:cubicBezTo>
                  <a:cubicBezTo>
                    <a:pt x="13303" y="27986"/>
                    <a:pt x="13284" y="27541"/>
                    <a:pt x="13283" y="27096"/>
                  </a:cubicBezTo>
                  <a:cubicBezTo>
                    <a:pt x="13281" y="26742"/>
                    <a:pt x="13287" y="26391"/>
                    <a:pt x="13298" y="26037"/>
                  </a:cubicBezTo>
                  <a:cubicBezTo>
                    <a:pt x="13336" y="25958"/>
                    <a:pt x="13352" y="25859"/>
                    <a:pt x="13324" y="25721"/>
                  </a:cubicBezTo>
                  <a:cubicBezTo>
                    <a:pt x="13322" y="25710"/>
                    <a:pt x="13314" y="25697"/>
                    <a:pt x="13313" y="25683"/>
                  </a:cubicBezTo>
                  <a:cubicBezTo>
                    <a:pt x="13344" y="24978"/>
                    <a:pt x="13399" y="24270"/>
                    <a:pt x="13484" y="23566"/>
                  </a:cubicBezTo>
                  <a:cubicBezTo>
                    <a:pt x="15392" y="25332"/>
                    <a:pt x="17591" y="26027"/>
                    <a:pt x="19873" y="26027"/>
                  </a:cubicBezTo>
                  <a:cubicBezTo>
                    <a:pt x="23729" y="26027"/>
                    <a:pt x="27823" y="24043"/>
                    <a:pt x="31154" y="21900"/>
                  </a:cubicBezTo>
                  <a:cubicBezTo>
                    <a:pt x="34037" y="20047"/>
                    <a:pt x="37391" y="17516"/>
                    <a:pt x="40285" y="14570"/>
                  </a:cubicBezTo>
                  <a:close/>
                  <a:moveTo>
                    <a:pt x="34149" y="0"/>
                  </a:moveTo>
                  <a:cubicBezTo>
                    <a:pt x="21620" y="16"/>
                    <a:pt x="13264" y="9851"/>
                    <a:pt x="11066" y="21341"/>
                  </a:cubicBezTo>
                  <a:cubicBezTo>
                    <a:pt x="9783" y="20314"/>
                    <a:pt x="8262" y="19553"/>
                    <a:pt x="6708" y="19553"/>
                  </a:cubicBezTo>
                  <a:cubicBezTo>
                    <a:pt x="5907" y="19553"/>
                    <a:pt x="5096" y="19755"/>
                    <a:pt x="4305" y="20228"/>
                  </a:cubicBezTo>
                  <a:cubicBezTo>
                    <a:pt x="1883" y="21669"/>
                    <a:pt x="769" y="24915"/>
                    <a:pt x="393" y="27545"/>
                  </a:cubicBezTo>
                  <a:cubicBezTo>
                    <a:pt x="0" y="30306"/>
                    <a:pt x="469" y="33469"/>
                    <a:pt x="2789" y="35281"/>
                  </a:cubicBezTo>
                  <a:cubicBezTo>
                    <a:pt x="3808" y="36076"/>
                    <a:pt x="4914" y="36394"/>
                    <a:pt x="6037" y="36394"/>
                  </a:cubicBezTo>
                  <a:cubicBezTo>
                    <a:pt x="7966" y="36394"/>
                    <a:pt x="9944" y="35457"/>
                    <a:pt x="11615" y="34388"/>
                  </a:cubicBezTo>
                  <a:cubicBezTo>
                    <a:pt x="14252" y="42738"/>
                    <a:pt x="21401" y="48728"/>
                    <a:pt x="31012" y="49747"/>
                  </a:cubicBezTo>
                  <a:cubicBezTo>
                    <a:pt x="31935" y="49844"/>
                    <a:pt x="32845" y="49892"/>
                    <a:pt x="33741" y="49892"/>
                  </a:cubicBezTo>
                  <a:cubicBezTo>
                    <a:pt x="42555" y="49892"/>
                    <a:pt x="49974" y="45268"/>
                    <a:pt x="54718" y="37941"/>
                  </a:cubicBezTo>
                  <a:cubicBezTo>
                    <a:pt x="54840" y="37946"/>
                    <a:pt x="54963" y="37948"/>
                    <a:pt x="55086" y="37948"/>
                  </a:cubicBezTo>
                  <a:cubicBezTo>
                    <a:pt x="58972" y="37948"/>
                    <a:pt x="63057" y="35862"/>
                    <a:pt x="64966" y="32447"/>
                  </a:cubicBezTo>
                  <a:cubicBezTo>
                    <a:pt x="67737" y="27492"/>
                    <a:pt x="64008" y="23213"/>
                    <a:pt x="59518" y="21514"/>
                  </a:cubicBezTo>
                  <a:cubicBezTo>
                    <a:pt x="59364" y="15340"/>
                    <a:pt x="57003" y="9380"/>
                    <a:pt x="51830" y="5319"/>
                  </a:cubicBezTo>
                  <a:cubicBezTo>
                    <a:pt x="46991" y="1520"/>
                    <a:pt x="40414" y="348"/>
                    <a:pt x="34432" y="11"/>
                  </a:cubicBezTo>
                  <a:cubicBezTo>
                    <a:pt x="34360" y="8"/>
                    <a:pt x="34306" y="8"/>
                    <a:pt x="34249" y="5"/>
                  </a:cubicBezTo>
                  <a:cubicBezTo>
                    <a:pt x="34209" y="2"/>
                    <a:pt x="34174" y="0"/>
                    <a:pt x="34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70;p57">
              <a:extLst>
                <a:ext uri="{FF2B5EF4-FFF2-40B4-BE49-F238E27FC236}">
                  <a16:creationId xmlns:a16="http://schemas.microsoft.com/office/drawing/2014/main" id="{D3A5F80E-23B0-4805-AC31-74B61D7F1CD5}"/>
                </a:ext>
              </a:extLst>
            </p:cNvPr>
            <p:cNvSpPr/>
            <p:nvPr/>
          </p:nvSpPr>
          <p:spPr>
            <a:xfrm>
              <a:off x="2863079" y="2318379"/>
              <a:ext cx="249215" cy="233194"/>
            </a:xfrm>
            <a:custGeom>
              <a:avLst/>
              <a:gdLst/>
              <a:ahLst/>
              <a:cxnLst/>
              <a:rect l="l" t="t" r="r" b="b"/>
              <a:pathLst>
                <a:path w="12911" h="12081" extrusionOk="0">
                  <a:moveTo>
                    <a:pt x="6839" y="1"/>
                  </a:moveTo>
                  <a:cubicBezTo>
                    <a:pt x="6705" y="1"/>
                    <a:pt x="6592" y="33"/>
                    <a:pt x="6516" y="110"/>
                  </a:cubicBezTo>
                  <a:cubicBezTo>
                    <a:pt x="4043" y="2622"/>
                    <a:pt x="0" y="7094"/>
                    <a:pt x="2432" y="10830"/>
                  </a:cubicBezTo>
                  <a:cubicBezTo>
                    <a:pt x="2902" y="11548"/>
                    <a:pt x="4117" y="12080"/>
                    <a:pt x="4999" y="12080"/>
                  </a:cubicBezTo>
                  <a:cubicBezTo>
                    <a:pt x="5054" y="12080"/>
                    <a:pt x="5108" y="12078"/>
                    <a:pt x="5160" y="12074"/>
                  </a:cubicBezTo>
                  <a:cubicBezTo>
                    <a:pt x="6033" y="12002"/>
                    <a:pt x="6650" y="11468"/>
                    <a:pt x="7106" y="10778"/>
                  </a:cubicBezTo>
                  <a:cubicBezTo>
                    <a:pt x="7474" y="11099"/>
                    <a:pt x="7936" y="11354"/>
                    <a:pt x="8518" y="11531"/>
                  </a:cubicBezTo>
                  <a:cubicBezTo>
                    <a:pt x="8854" y="11632"/>
                    <a:pt x="9175" y="11679"/>
                    <a:pt x="9482" y="11679"/>
                  </a:cubicBezTo>
                  <a:cubicBezTo>
                    <a:pt x="10997" y="11679"/>
                    <a:pt x="12145" y="10534"/>
                    <a:pt x="12769" y="9062"/>
                  </a:cubicBezTo>
                  <a:cubicBezTo>
                    <a:pt x="12911" y="8727"/>
                    <a:pt x="11725" y="8159"/>
                    <a:pt x="11132" y="8159"/>
                  </a:cubicBezTo>
                  <a:cubicBezTo>
                    <a:pt x="10977" y="8159"/>
                    <a:pt x="10862" y="8198"/>
                    <a:pt x="10823" y="8291"/>
                  </a:cubicBezTo>
                  <a:cubicBezTo>
                    <a:pt x="10450" y="9167"/>
                    <a:pt x="9994" y="9864"/>
                    <a:pt x="9187" y="10400"/>
                  </a:cubicBezTo>
                  <a:cubicBezTo>
                    <a:pt x="8957" y="10553"/>
                    <a:pt x="8770" y="10619"/>
                    <a:pt x="8620" y="10619"/>
                  </a:cubicBezTo>
                  <a:cubicBezTo>
                    <a:pt x="7952" y="10619"/>
                    <a:pt x="7986" y="9330"/>
                    <a:pt x="8032" y="8629"/>
                  </a:cubicBezTo>
                  <a:cubicBezTo>
                    <a:pt x="8058" y="8235"/>
                    <a:pt x="6931" y="7728"/>
                    <a:pt x="6377" y="7728"/>
                  </a:cubicBezTo>
                  <a:cubicBezTo>
                    <a:pt x="6223" y="7728"/>
                    <a:pt x="6113" y="7767"/>
                    <a:pt x="6085" y="7858"/>
                  </a:cubicBezTo>
                  <a:cubicBezTo>
                    <a:pt x="5729" y="9030"/>
                    <a:pt x="5278" y="10248"/>
                    <a:pt x="4202" y="10940"/>
                  </a:cubicBezTo>
                  <a:cubicBezTo>
                    <a:pt x="4161" y="10948"/>
                    <a:pt x="4141" y="10957"/>
                    <a:pt x="4109" y="10968"/>
                  </a:cubicBezTo>
                  <a:cubicBezTo>
                    <a:pt x="4016" y="10795"/>
                    <a:pt x="3935" y="10614"/>
                    <a:pt x="3881" y="10424"/>
                  </a:cubicBezTo>
                  <a:cubicBezTo>
                    <a:pt x="3634" y="9721"/>
                    <a:pt x="3681" y="8930"/>
                    <a:pt x="3725" y="8198"/>
                  </a:cubicBezTo>
                  <a:cubicBezTo>
                    <a:pt x="3894" y="5474"/>
                    <a:pt x="6670" y="2699"/>
                    <a:pt x="8463" y="880"/>
                  </a:cubicBezTo>
                  <a:cubicBezTo>
                    <a:pt x="8604" y="737"/>
                    <a:pt x="747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71;p57">
              <a:extLst>
                <a:ext uri="{FF2B5EF4-FFF2-40B4-BE49-F238E27FC236}">
                  <a16:creationId xmlns:a16="http://schemas.microsoft.com/office/drawing/2014/main" id="{2486B7FB-DE43-4AB3-A121-FE4A695E23BE}"/>
                </a:ext>
              </a:extLst>
            </p:cNvPr>
            <p:cNvSpPr/>
            <p:nvPr/>
          </p:nvSpPr>
          <p:spPr>
            <a:xfrm>
              <a:off x="2813066" y="2556070"/>
              <a:ext cx="347078" cy="84564"/>
            </a:xfrm>
            <a:custGeom>
              <a:avLst/>
              <a:gdLst/>
              <a:ahLst/>
              <a:cxnLst/>
              <a:rect l="l" t="t" r="r" b="b"/>
              <a:pathLst>
                <a:path w="17981" h="4381" extrusionOk="0">
                  <a:moveTo>
                    <a:pt x="1" y="337"/>
                  </a:moveTo>
                  <a:cubicBezTo>
                    <a:pt x="1" y="337"/>
                    <a:pt x="1" y="337"/>
                    <a:pt x="1" y="337"/>
                  </a:cubicBezTo>
                  <a:lnTo>
                    <a:pt x="1" y="337"/>
                  </a:lnTo>
                  <a:cubicBezTo>
                    <a:pt x="1" y="337"/>
                    <a:pt x="1" y="337"/>
                    <a:pt x="1" y="337"/>
                  </a:cubicBezTo>
                  <a:close/>
                  <a:moveTo>
                    <a:pt x="1673" y="1"/>
                  </a:moveTo>
                  <a:cubicBezTo>
                    <a:pt x="1113" y="1"/>
                    <a:pt x="226" y="347"/>
                    <a:pt x="35" y="347"/>
                  </a:cubicBezTo>
                  <a:cubicBezTo>
                    <a:pt x="17" y="347"/>
                    <a:pt x="6" y="344"/>
                    <a:pt x="1" y="337"/>
                  </a:cubicBezTo>
                  <a:lnTo>
                    <a:pt x="1" y="337"/>
                  </a:lnTo>
                  <a:cubicBezTo>
                    <a:pt x="2161" y="3097"/>
                    <a:pt x="5890" y="4381"/>
                    <a:pt x="9630" y="4381"/>
                  </a:cubicBezTo>
                  <a:cubicBezTo>
                    <a:pt x="12691" y="4381"/>
                    <a:pt x="15759" y="3521"/>
                    <a:pt x="17980" y="1907"/>
                  </a:cubicBezTo>
                  <a:lnTo>
                    <a:pt x="17980" y="1907"/>
                  </a:lnTo>
                  <a:cubicBezTo>
                    <a:pt x="17965" y="1918"/>
                    <a:pt x="17928" y="1923"/>
                    <a:pt x="17875" y="1923"/>
                  </a:cubicBezTo>
                  <a:cubicBezTo>
                    <a:pt x="17663" y="1923"/>
                    <a:pt x="17188" y="1853"/>
                    <a:pt x="16748" y="1853"/>
                  </a:cubicBezTo>
                  <a:cubicBezTo>
                    <a:pt x="16432" y="1853"/>
                    <a:pt x="16133" y="1889"/>
                    <a:pt x="15964" y="2013"/>
                  </a:cubicBezTo>
                  <a:cubicBezTo>
                    <a:pt x="14271" y="3242"/>
                    <a:pt x="12191" y="3838"/>
                    <a:pt x="10103" y="3838"/>
                  </a:cubicBezTo>
                  <a:cubicBezTo>
                    <a:pt x="7050" y="3838"/>
                    <a:pt x="3981" y="2564"/>
                    <a:pt x="2083" y="138"/>
                  </a:cubicBezTo>
                  <a:cubicBezTo>
                    <a:pt x="2006" y="38"/>
                    <a:pt x="1857" y="1"/>
                    <a:pt x="1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72;p57">
              <a:extLst>
                <a:ext uri="{FF2B5EF4-FFF2-40B4-BE49-F238E27FC236}">
                  <a16:creationId xmlns:a16="http://schemas.microsoft.com/office/drawing/2014/main" id="{4B9233CB-4430-4088-9F13-A6642EB4916D}"/>
                </a:ext>
              </a:extLst>
            </p:cNvPr>
            <p:cNvSpPr/>
            <p:nvPr/>
          </p:nvSpPr>
          <p:spPr>
            <a:xfrm>
              <a:off x="2943782" y="2665495"/>
              <a:ext cx="127976" cy="20885"/>
            </a:xfrm>
            <a:custGeom>
              <a:avLst/>
              <a:gdLst/>
              <a:ahLst/>
              <a:cxnLst/>
              <a:rect l="l" t="t" r="r" b="b"/>
              <a:pathLst>
                <a:path w="6630" h="1082" extrusionOk="0">
                  <a:moveTo>
                    <a:pt x="5415" y="1"/>
                  </a:moveTo>
                  <a:cubicBezTo>
                    <a:pt x="5083" y="1"/>
                    <a:pt x="4697" y="19"/>
                    <a:pt x="4452" y="171"/>
                  </a:cubicBezTo>
                  <a:cubicBezTo>
                    <a:pt x="3931" y="491"/>
                    <a:pt x="3499" y="654"/>
                    <a:pt x="3015" y="654"/>
                  </a:cubicBezTo>
                  <a:cubicBezTo>
                    <a:pt x="2753" y="654"/>
                    <a:pt x="2476" y="607"/>
                    <a:pt x="2162" y="511"/>
                  </a:cubicBezTo>
                  <a:cubicBezTo>
                    <a:pt x="1952" y="445"/>
                    <a:pt x="1724" y="424"/>
                    <a:pt x="1495" y="424"/>
                  </a:cubicBezTo>
                  <a:cubicBezTo>
                    <a:pt x="1284" y="424"/>
                    <a:pt x="1071" y="442"/>
                    <a:pt x="872" y="460"/>
                  </a:cubicBezTo>
                  <a:cubicBezTo>
                    <a:pt x="814" y="465"/>
                    <a:pt x="1" y="641"/>
                    <a:pt x="150" y="685"/>
                  </a:cubicBezTo>
                  <a:cubicBezTo>
                    <a:pt x="974" y="939"/>
                    <a:pt x="1901" y="1082"/>
                    <a:pt x="2833" y="1082"/>
                  </a:cubicBezTo>
                  <a:cubicBezTo>
                    <a:pt x="4127" y="1082"/>
                    <a:pt x="5429" y="805"/>
                    <a:pt x="6472" y="163"/>
                  </a:cubicBezTo>
                  <a:cubicBezTo>
                    <a:pt x="6629" y="64"/>
                    <a:pt x="5780" y="2"/>
                    <a:pt x="5733" y="2"/>
                  </a:cubicBezTo>
                  <a:cubicBezTo>
                    <a:pt x="5725" y="2"/>
                    <a:pt x="5717" y="2"/>
                    <a:pt x="5709" y="2"/>
                  </a:cubicBezTo>
                  <a:cubicBezTo>
                    <a:pt x="5620" y="2"/>
                    <a:pt x="5520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73;p57">
              <a:extLst>
                <a:ext uri="{FF2B5EF4-FFF2-40B4-BE49-F238E27FC236}">
                  <a16:creationId xmlns:a16="http://schemas.microsoft.com/office/drawing/2014/main" id="{BB779912-F91C-45CE-A3D8-7E115A7F9724}"/>
                </a:ext>
              </a:extLst>
            </p:cNvPr>
            <p:cNvSpPr/>
            <p:nvPr/>
          </p:nvSpPr>
          <p:spPr>
            <a:xfrm>
              <a:off x="3145551" y="2374279"/>
              <a:ext cx="156659" cy="101222"/>
            </a:xfrm>
            <a:custGeom>
              <a:avLst/>
              <a:gdLst/>
              <a:ahLst/>
              <a:cxnLst/>
              <a:rect l="l" t="t" r="r" b="b"/>
              <a:pathLst>
                <a:path w="8116" h="5244" extrusionOk="0">
                  <a:moveTo>
                    <a:pt x="3472" y="1"/>
                  </a:moveTo>
                  <a:cubicBezTo>
                    <a:pt x="1574" y="1"/>
                    <a:pt x="329" y="1528"/>
                    <a:pt x="58" y="3547"/>
                  </a:cubicBezTo>
                  <a:cubicBezTo>
                    <a:pt x="0" y="3970"/>
                    <a:pt x="1219" y="4379"/>
                    <a:pt x="1763" y="4379"/>
                  </a:cubicBezTo>
                  <a:cubicBezTo>
                    <a:pt x="1910" y="4379"/>
                    <a:pt x="2007" y="4349"/>
                    <a:pt x="2017" y="4281"/>
                  </a:cubicBezTo>
                  <a:cubicBezTo>
                    <a:pt x="2215" y="2814"/>
                    <a:pt x="2918" y="1186"/>
                    <a:pt x="4553" y="923"/>
                  </a:cubicBezTo>
                  <a:cubicBezTo>
                    <a:pt x="4601" y="915"/>
                    <a:pt x="4647" y="911"/>
                    <a:pt x="4690" y="911"/>
                  </a:cubicBezTo>
                  <a:cubicBezTo>
                    <a:pt x="5067" y="911"/>
                    <a:pt x="5242" y="1203"/>
                    <a:pt x="5545" y="1812"/>
                  </a:cubicBezTo>
                  <a:cubicBezTo>
                    <a:pt x="5945" y="2614"/>
                    <a:pt x="5923" y="3548"/>
                    <a:pt x="5800" y="4409"/>
                  </a:cubicBezTo>
                  <a:cubicBezTo>
                    <a:pt x="5739" y="4830"/>
                    <a:pt x="6960" y="5243"/>
                    <a:pt x="7504" y="5243"/>
                  </a:cubicBezTo>
                  <a:cubicBezTo>
                    <a:pt x="7651" y="5243"/>
                    <a:pt x="7749" y="5213"/>
                    <a:pt x="7758" y="5145"/>
                  </a:cubicBezTo>
                  <a:cubicBezTo>
                    <a:pt x="8115" y="2658"/>
                    <a:pt x="6920" y="750"/>
                    <a:pt x="4457" y="128"/>
                  </a:cubicBezTo>
                  <a:cubicBezTo>
                    <a:pt x="4112" y="42"/>
                    <a:pt x="3783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74;p57">
              <a:extLst>
                <a:ext uri="{FF2B5EF4-FFF2-40B4-BE49-F238E27FC236}">
                  <a16:creationId xmlns:a16="http://schemas.microsoft.com/office/drawing/2014/main" id="{2EDC4D2B-D7E7-4F73-9AD0-2B513B480D4D}"/>
                </a:ext>
              </a:extLst>
            </p:cNvPr>
            <p:cNvSpPr/>
            <p:nvPr/>
          </p:nvSpPr>
          <p:spPr>
            <a:xfrm>
              <a:off x="2663993" y="2338762"/>
              <a:ext cx="150038" cy="78812"/>
            </a:xfrm>
            <a:custGeom>
              <a:avLst/>
              <a:gdLst/>
              <a:ahLst/>
              <a:cxnLst/>
              <a:rect l="l" t="t" r="r" b="b"/>
              <a:pathLst>
                <a:path w="7773" h="4083" extrusionOk="0">
                  <a:moveTo>
                    <a:pt x="4903" y="1"/>
                  </a:moveTo>
                  <a:cubicBezTo>
                    <a:pt x="4626" y="1"/>
                    <a:pt x="4331" y="29"/>
                    <a:pt x="4019" y="87"/>
                  </a:cubicBezTo>
                  <a:cubicBezTo>
                    <a:pt x="1962" y="469"/>
                    <a:pt x="235" y="1863"/>
                    <a:pt x="5" y="4020"/>
                  </a:cubicBezTo>
                  <a:cubicBezTo>
                    <a:pt x="1" y="4061"/>
                    <a:pt x="119" y="4082"/>
                    <a:pt x="301" y="4082"/>
                  </a:cubicBezTo>
                  <a:cubicBezTo>
                    <a:pt x="852" y="4082"/>
                    <a:pt x="1980" y="3888"/>
                    <a:pt x="2025" y="3471"/>
                  </a:cubicBezTo>
                  <a:cubicBezTo>
                    <a:pt x="2100" y="2753"/>
                    <a:pt x="2342" y="2138"/>
                    <a:pt x="2761" y="1552"/>
                  </a:cubicBezTo>
                  <a:cubicBezTo>
                    <a:pt x="2932" y="1314"/>
                    <a:pt x="3151" y="1119"/>
                    <a:pt x="3379" y="935"/>
                  </a:cubicBezTo>
                  <a:cubicBezTo>
                    <a:pt x="3484" y="850"/>
                    <a:pt x="3599" y="778"/>
                    <a:pt x="3719" y="716"/>
                  </a:cubicBezTo>
                  <a:cubicBezTo>
                    <a:pt x="3725" y="713"/>
                    <a:pt x="3725" y="710"/>
                    <a:pt x="3728" y="709"/>
                  </a:cubicBezTo>
                  <a:cubicBezTo>
                    <a:pt x="3755" y="715"/>
                    <a:pt x="3790" y="721"/>
                    <a:pt x="3845" y="724"/>
                  </a:cubicBezTo>
                  <a:cubicBezTo>
                    <a:pt x="5317" y="842"/>
                    <a:pt x="5716" y="2535"/>
                    <a:pt x="5745" y="3735"/>
                  </a:cubicBezTo>
                  <a:cubicBezTo>
                    <a:pt x="5746" y="3797"/>
                    <a:pt x="5873" y="3826"/>
                    <a:pt x="6063" y="3826"/>
                  </a:cubicBezTo>
                  <a:cubicBezTo>
                    <a:pt x="6634" y="3826"/>
                    <a:pt x="7772" y="3567"/>
                    <a:pt x="7763" y="3186"/>
                  </a:cubicBezTo>
                  <a:cubicBezTo>
                    <a:pt x="7715" y="1151"/>
                    <a:pt x="6666" y="1"/>
                    <a:pt x="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75;p57">
              <a:extLst>
                <a:ext uri="{FF2B5EF4-FFF2-40B4-BE49-F238E27FC236}">
                  <a16:creationId xmlns:a16="http://schemas.microsoft.com/office/drawing/2014/main" id="{5E4A984A-E44E-40AD-9F1A-3794CF5EF2DD}"/>
                </a:ext>
              </a:extLst>
            </p:cNvPr>
            <p:cNvSpPr/>
            <p:nvPr/>
          </p:nvSpPr>
          <p:spPr>
            <a:xfrm>
              <a:off x="2220402" y="1730231"/>
              <a:ext cx="324475" cy="322950"/>
            </a:xfrm>
            <a:custGeom>
              <a:avLst/>
              <a:gdLst/>
              <a:ahLst/>
              <a:cxnLst/>
              <a:rect l="l" t="t" r="r" b="b"/>
              <a:pathLst>
                <a:path w="16810" h="16731" extrusionOk="0">
                  <a:moveTo>
                    <a:pt x="13072" y="0"/>
                  </a:moveTo>
                  <a:cubicBezTo>
                    <a:pt x="12755" y="0"/>
                    <a:pt x="12451" y="60"/>
                    <a:pt x="12190" y="197"/>
                  </a:cubicBezTo>
                  <a:cubicBezTo>
                    <a:pt x="6402" y="3222"/>
                    <a:pt x="1371" y="8232"/>
                    <a:pt x="201" y="14870"/>
                  </a:cubicBezTo>
                  <a:cubicBezTo>
                    <a:pt x="0" y="16008"/>
                    <a:pt x="1408" y="16731"/>
                    <a:pt x="2659" y="16731"/>
                  </a:cubicBezTo>
                  <a:cubicBezTo>
                    <a:pt x="3519" y="16731"/>
                    <a:pt x="4305" y="16389"/>
                    <a:pt x="4443" y="15606"/>
                  </a:cubicBezTo>
                  <a:cubicBezTo>
                    <a:pt x="5458" y="9839"/>
                    <a:pt x="9787" y="5367"/>
                    <a:pt x="14844" y="2725"/>
                  </a:cubicBezTo>
                  <a:cubicBezTo>
                    <a:pt x="16809" y="1696"/>
                    <a:pt x="14753" y="0"/>
                    <a:pt x="13072" y="0"/>
                  </a:cubicBezTo>
                  <a:close/>
                </a:path>
              </a:pathLst>
            </a:custGeom>
            <a:solidFill>
              <a:srgbClr val="FEE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76;p57">
              <a:extLst>
                <a:ext uri="{FF2B5EF4-FFF2-40B4-BE49-F238E27FC236}">
                  <a16:creationId xmlns:a16="http://schemas.microsoft.com/office/drawing/2014/main" id="{629049BF-2FD1-4013-910E-8D86F516FD61}"/>
                </a:ext>
              </a:extLst>
            </p:cNvPr>
            <p:cNvSpPr/>
            <p:nvPr/>
          </p:nvSpPr>
          <p:spPr>
            <a:xfrm>
              <a:off x="2157958" y="2138865"/>
              <a:ext cx="81572" cy="269617"/>
            </a:xfrm>
            <a:custGeom>
              <a:avLst/>
              <a:gdLst/>
              <a:ahLst/>
              <a:cxnLst/>
              <a:rect l="l" t="t" r="r" b="b"/>
              <a:pathLst>
                <a:path w="4226" h="13968" extrusionOk="0">
                  <a:moveTo>
                    <a:pt x="1705" y="0"/>
                  </a:moveTo>
                  <a:cubicBezTo>
                    <a:pt x="801" y="0"/>
                    <a:pt x="0" y="471"/>
                    <a:pt x="0" y="1548"/>
                  </a:cubicBezTo>
                  <a:lnTo>
                    <a:pt x="0" y="11881"/>
                  </a:lnTo>
                  <a:cubicBezTo>
                    <a:pt x="0" y="13175"/>
                    <a:pt x="1348" y="13968"/>
                    <a:pt x="2522" y="13968"/>
                  </a:cubicBezTo>
                  <a:cubicBezTo>
                    <a:pt x="3425" y="13968"/>
                    <a:pt x="4225" y="13497"/>
                    <a:pt x="4225" y="12422"/>
                  </a:cubicBezTo>
                  <a:lnTo>
                    <a:pt x="4225" y="2089"/>
                  </a:lnTo>
                  <a:cubicBezTo>
                    <a:pt x="4225" y="794"/>
                    <a:pt x="2878" y="0"/>
                    <a:pt x="1705" y="0"/>
                  </a:cubicBezTo>
                  <a:close/>
                </a:path>
              </a:pathLst>
            </a:custGeom>
            <a:solidFill>
              <a:srgbClr val="FEE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77;p57">
              <a:extLst>
                <a:ext uri="{FF2B5EF4-FFF2-40B4-BE49-F238E27FC236}">
                  <a16:creationId xmlns:a16="http://schemas.microsoft.com/office/drawing/2014/main" id="{1317289D-07D8-49B8-B0C1-103A88A9526D}"/>
                </a:ext>
              </a:extLst>
            </p:cNvPr>
            <p:cNvSpPr/>
            <p:nvPr/>
          </p:nvSpPr>
          <p:spPr>
            <a:xfrm>
              <a:off x="3318135" y="2636638"/>
              <a:ext cx="193874" cy="138611"/>
            </a:xfrm>
            <a:custGeom>
              <a:avLst/>
              <a:gdLst/>
              <a:ahLst/>
              <a:cxnLst/>
              <a:rect l="l" t="t" r="r" b="b"/>
              <a:pathLst>
                <a:path w="10044" h="7181" extrusionOk="0">
                  <a:moveTo>
                    <a:pt x="7867" y="1"/>
                  </a:moveTo>
                  <a:cubicBezTo>
                    <a:pt x="7044" y="1"/>
                    <a:pt x="6093" y="208"/>
                    <a:pt x="5545" y="769"/>
                  </a:cubicBezTo>
                  <a:cubicBezTo>
                    <a:pt x="3914" y="2435"/>
                    <a:pt x="2637" y="4359"/>
                    <a:pt x="686" y="5699"/>
                  </a:cubicBezTo>
                  <a:cubicBezTo>
                    <a:pt x="0" y="6168"/>
                    <a:pt x="18" y="6795"/>
                    <a:pt x="867" y="7045"/>
                  </a:cubicBezTo>
                  <a:cubicBezTo>
                    <a:pt x="1173" y="7135"/>
                    <a:pt x="1523" y="7180"/>
                    <a:pt x="1883" y="7180"/>
                  </a:cubicBezTo>
                  <a:cubicBezTo>
                    <a:pt x="2598" y="7180"/>
                    <a:pt x="3354" y="7002"/>
                    <a:pt x="3884" y="6638"/>
                  </a:cubicBezTo>
                  <a:cubicBezTo>
                    <a:pt x="6080" y="5131"/>
                    <a:pt x="7522" y="3107"/>
                    <a:pt x="9358" y="1233"/>
                  </a:cubicBezTo>
                  <a:cubicBezTo>
                    <a:pt x="10044" y="533"/>
                    <a:pt x="8998" y="104"/>
                    <a:pt x="8417" y="33"/>
                  </a:cubicBezTo>
                  <a:cubicBezTo>
                    <a:pt x="8246" y="12"/>
                    <a:pt x="8060" y="1"/>
                    <a:pt x="7867" y="1"/>
                  </a:cubicBezTo>
                  <a:close/>
                </a:path>
              </a:pathLst>
            </a:custGeom>
            <a:solidFill>
              <a:srgbClr val="FEE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BC6345D-639E-4C2A-AAA7-F43F3F7F4DA7}"/>
              </a:ext>
            </a:extLst>
          </p:cNvPr>
          <p:cNvSpPr txBox="1"/>
          <p:nvPr/>
        </p:nvSpPr>
        <p:spPr>
          <a:xfrm>
            <a:off x="3418211" y="3271259"/>
            <a:ext cx="1120475" cy="369332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Populasi</a:t>
            </a:r>
            <a:endParaRPr lang="en-US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A163F99-B4A0-40A4-9BC6-47BA1A676681}"/>
              </a:ext>
            </a:extLst>
          </p:cNvPr>
          <p:cNvSpPr txBox="1"/>
          <p:nvPr/>
        </p:nvSpPr>
        <p:spPr>
          <a:xfrm>
            <a:off x="7613575" y="3259456"/>
            <a:ext cx="994696" cy="369332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Sampel</a:t>
            </a:r>
            <a:endParaRPr lang="en-US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E78D63F-B3EA-4435-A51F-71EECFAD1A55}"/>
              </a:ext>
            </a:extLst>
          </p:cNvPr>
          <p:cNvSpPr txBox="1"/>
          <p:nvPr/>
        </p:nvSpPr>
        <p:spPr>
          <a:xfrm>
            <a:off x="2617956" y="1618050"/>
            <a:ext cx="678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POPULASI DAN SAMPEL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F205C8C-8211-402A-9E63-BA3665D766EC}"/>
              </a:ext>
            </a:extLst>
          </p:cNvPr>
          <p:cNvSpPr txBox="1"/>
          <p:nvPr/>
        </p:nvSpPr>
        <p:spPr>
          <a:xfrm>
            <a:off x="2734710" y="3743232"/>
            <a:ext cx="2538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highlight>
                  <a:schemeClr val="dk2"/>
                </a:highlight>
              </a:rPr>
              <a:t>Neptune</a:t>
            </a:r>
            <a:r>
              <a:rPr lang="en-US" b="1" dirty="0"/>
              <a:t> </a:t>
            </a:r>
            <a:r>
              <a:rPr lang="en-US" dirty="0"/>
              <a:t>is the farthest planet from the Sun. It's also the fourth-largest object by diameter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CA0C98-76BA-45DE-A14A-B360FADCB22F}"/>
              </a:ext>
            </a:extLst>
          </p:cNvPr>
          <p:cNvSpPr txBox="1"/>
          <p:nvPr/>
        </p:nvSpPr>
        <p:spPr>
          <a:xfrm>
            <a:off x="6785726" y="3751104"/>
            <a:ext cx="2538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highlight>
                  <a:schemeClr val="dk2"/>
                </a:highlight>
              </a:rPr>
              <a:t>Neptune</a:t>
            </a:r>
            <a:r>
              <a:rPr lang="en-US" b="1" dirty="0"/>
              <a:t> </a:t>
            </a:r>
            <a:r>
              <a:rPr lang="en-US" dirty="0"/>
              <a:t>is the farthest planet from the Sun. It's also the fourth-largest object by diameter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AE47599-FEC2-49F4-A67E-ADCAD871112B}"/>
              </a:ext>
            </a:extLst>
          </p:cNvPr>
          <p:cNvCxnSpPr>
            <a:cxnSpLocks/>
          </p:cNvCxnSpPr>
          <p:nvPr/>
        </p:nvCxnSpPr>
        <p:spPr>
          <a:xfrm flipH="1">
            <a:off x="6002742" y="2335673"/>
            <a:ext cx="14218" cy="2735088"/>
          </a:xfrm>
          <a:prstGeom prst="line">
            <a:avLst/>
          </a:prstGeom>
          <a:ln w="19050">
            <a:solidFill>
              <a:srgbClr val="FEEE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hlinkClick r:id="rId3" action="ppaction://hlinksldjump"/>
            <a:extLst>
              <a:ext uri="{FF2B5EF4-FFF2-40B4-BE49-F238E27FC236}">
                <a16:creationId xmlns:a16="http://schemas.microsoft.com/office/drawing/2014/main" id="{E5A2AB88-9D01-4D6E-9F6C-D3D4347B20CD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95" name="Rectangle: Rounded Corners 94">
            <a:hlinkClick r:id="rId4" action="ppaction://hlinksldjump"/>
            <a:extLst>
              <a:ext uri="{FF2B5EF4-FFF2-40B4-BE49-F238E27FC236}">
                <a16:creationId xmlns:a16="http://schemas.microsoft.com/office/drawing/2014/main" id="{0721E65B-9A83-43E8-911E-A1727D7D1628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6" name="Rectangle: Rounded Corners 95">
            <a:hlinkClick r:id="rId5" action="ppaction://hlinksldjump"/>
            <a:extLst>
              <a:ext uri="{FF2B5EF4-FFF2-40B4-BE49-F238E27FC236}">
                <a16:creationId xmlns:a16="http://schemas.microsoft.com/office/drawing/2014/main" id="{8C726255-C8CD-4D39-A578-609E2F4265B0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7" name="Rectangle: Rounded Corners 96">
            <a:hlinkClick r:id="rId2" action="ppaction://hlinksldjump"/>
            <a:extLst>
              <a:ext uri="{FF2B5EF4-FFF2-40B4-BE49-F238E27FC236}">
                <a16:creationId xmlns:a16="http://schemas.microsoft.com/office/drawing/2014/main" id="{FF156DF2-4B05-447F-9586-20E8E5788B83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8" name="Rectangle: Rounded Corners 97">
            <a:hlinkClick r:id="rId6" action="ppaction://hlinksldjump"/>
            <a:extLst>
              <a:ext uri="{FF2B5EF4-FFF2-40B4-BE49-F238E27FC236}">
                <a16:creationId xmlns:a16="http://schemas.microsoft.com/office/drawing/2014/main" id="{596EDD9F-233A-43E4-BC01-D9783658B662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9" name="Rectangle: Rounded Corners 98">
            <a:hlinkClick r:id="rId7" action="ppaction://hlinksldjump"/>
            <a:extLst>
              <a:ext uri="{FF2B5EF4-FFF2-40B4-BE49-F238E27FC236}">
                <a16:creationId xmlns:a16="http://schemas.microsoft.com/office/drawing/2014/main" id="{B5F78D60-9D80-44BC-B91F-B3D1D97EC54D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27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/>
      <p:bldP spid="147" grpId="0"/>
      <p:bldP spid="1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5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25551" y="1979987"/>
            <a:ext cx="2021727" cy="3260313"/>
            <a:chOff x="-511538" y="1548210"/>
            <a:chExt cx="2021727" cy="326031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457255" y="2408755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07180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2021727" cy="1375309"/>
              <a:chOff x="-511538" y="1880722"/>
              <a:chExt cx="2021727" cy="1375309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2A4A5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50399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Hasil</a:t>
                </a:r>
              </a:p>
            </p:txBody>
          </p:sp>
          <p:sp>
            <p:nvSpPr>
              <p:cNvPr id="74" name="TextBox 7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725A60-B426-428C-937C-7DBF43463D4A}"/>
                  </a:ext>
                </a:extLst>
              </p:cNvPr>
              <p:cNvSpPr txBox="1"/>
              <p:nvPr/>
            </p:nvSpPr>
            <p:spPr>
              <a:xfrm>
                <a:off x="-124423" y="2917477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D57A415-4C84-4563-A90F-DD23026F7731}"/>
                </a:ext>
              </a:extLst>
            </p:cNvPr>
            <p:cNvGrpSpPr/>
            <p:nvPr/>
          </p:nvGrpSpPr>
          <p:grpSpPr>
            <a:xfrm>
              <a:off x="-497331" y="3254384"/>
              <a:ext cx="2004187" cy="1554139"/>
              <a:chOff x="-497331" y="3586896"/>
              <a:chExt cx="2004187" cy="155413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3719747-0AED-400A-8D54-29C5DCB6032C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978440" cy="725331"/>
                <a:chOff x="-497331" y="3586896"/>
                <a:chExt cx="1978440" cy="725331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3AA966DF-058B-4153-94F7-B579125D5312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407180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6662EA73-A4AD-44C3-A708-43579DA4FBD2}"/>
                    </a:ext>
                  </a:extLst>
                </p:cNvPr>
                <p:cNvSpPr txBox="1"/>
                <p:nvPr/>
              </p:nvSpPr>
              <p:spPr>
                <a:xfrm>
                  <a:off x="-153503" y="3755061"/>
                  <a:ext cx="1634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Add Text</a:t>
                  </a:r>
                </a:p>
              </p:txBody>
            </p:sp>
          </p:grp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960E916-A5F7-473B-B76F-6F098B31E8A9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8945E51-D48E-48CC-ADE4-C4420C31867A}"/>
                  </a:ext>
                </a:extLst>
              </p:cNvPr>
              <p:cNvSpPr txBox="1"/>
              <p:nvPr/>
            </p:nvSpPr>
            <p:spPr>
              <a:xfrm>
                <a:off x="-127756" y="4600086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D97A4B2-BFD0-47AE-8BC5-22BDB467C8DB}"/>
              </a:ext>
            </a:extLst>
          </p:cNvPr>
          <p:cNvSpPr txBox="1"/>
          <p:nvPr/>
        </p:nvSpPr>
        <p:spPr>
          <a:xfrm>
            <a:off x="2663988" y="1512163"/>
            <a:ext cx="678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HASIL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40C9B70-32A4-4C2D-9B10-ECEA77912635}"/>
              </a:ext>
            </a:extLst>
          </p:cNvPr>
          <p:cNvSpPr/>
          <p:nvPr/>
        </p:nvSpPr>
        <p:spPr>
          <a:xfrm>
            <a:off x="2419077" y="2141475"/>
            <a:ext cx="7309545" cy="3370441"/>
          </a:xfrm>
          <a:prstGeom prst="roundRect">
            <a:avLst>
              <a:gd name="adj" fmla="val 11861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FC969C4-99B9-4EC9-AE58-E35BF82CBA00}"/>
              </a:ext>
            </a:extLst>
          </p:cNvPr>
          <p:cNvSpPr txBox="1"/>
          <p:nvPr/>
        </p:nvSpPr>
        <p:spPr>
          <a:xfrm>
            <a:off x="3098286" y="3215396"/>
            <a:ext cx="59487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Mercury is the closest planet to the Sun and the smallest one in the Solar System—it’s only a bit larger than the Moon. The planet’s name has nothing to do with the liquid metal, since Mercury was actually named after the Roman messenger god</a:t>
            </a:r>
          </a:p>
          <a:p>
            <a:pPr algn="ctr"/>
            <a:endParaRPr lang="en-US" dirty="0">
              <a:solidFill>
                <a:srgbClr val="AD6534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A4DAF-9F22-4E2B-B4DD-E45848189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32" y="2979467"/>
            <a:ext cx="3237619" cy="3237619"/>
          </a:xfrm>
          <a:prstGeom prst="rect">
            <a:avLst/>
          </a:prstGeom>
        </p:spPr>
      </p:pic>
      <p:sp>
        <p:nvSpPr>
          <p:cNvPr id="111" name="Rectangle: Rounded Corners 110">
            <a:hlinkClick r:id="rId7" action="ppaction://hlinksldjump"/>
            <a:extLst>
              <a:ext uri="{FF2B5EF4-FFF2-40B4-BE49-F238E27FC236}">
                <a16:creationId xmlns:a16="http://schemas.microsoft.com/office/drawing/2014/main" id="{ED52A093-68F0-4849-B7AA-0D727F53BF04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2" name="Rectangle: Rounded Corners 111">
            <a:hlinkClick r:id="rId8" action="ppaction://hlinksldjump"/>
            <a:extLst>
              <a:ext uri="{FF2B5EF4-FFF2-40B4-BE49-F238E27FC236}">
                <a16:creationId xmlns:a16="http://schemas.microsoft.com/office/drawing/2014/main" id="{5CAC3BD3-92C6-4672-B9EA-F685066B241D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3" name="Rectangle: Rounded Corners 112">
            <a:hlinkClick r:id="rId9" action="ppaction://hlinksldjump"/>
            <a:extLst>
              <a:ext uri="{FF2B5EF4-FFF2-40B4-BE49-F238E27FC236}">
                <a16:creationId xmlns:a16="http://schemas.microsoft.com/office/drawing/2014/main" id="{658C5290-ACD8-4D87-B185-EE7621616716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4" name="Rectangle: Rounded Corners 113">
            <a:hlinkClick r:id="rId10" action="ppaction://hlinksldjump"/>
            <a:extLst>
              <a:ext uri="{FF2B5EF4-FFF2-40B4-BE49-F238E27FC236}">
                <a16:creationId xmlns:a16="http://schemas.microsoft.com/office/drawing/2014/main" id="{B6102BA5-FE57-4297-B840-764908AE2602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5" name="Rectangle: Rounded Corners 114">
            <a:hlinkClick r:id="rId2" action="ppaction://hlinksldjump"/>
            <a:extLst>
              <a:ext uri="{FF2B5EF4-FFF2-40B4-BE49-F238E27FC236}">
                <a16:creationId xmlns:a16="http://schemas.microsoft.com/office/drawing/2014/main" id="{60E15668-59DE-4CFE-BC1C-AFAFF69D4D0A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6" name="Rectangle: Rounded Corners 115">
            <a:hlinkClick r:id="rId11" action="ppaction://hlinksldjump"/>
            <a:extLst>
              <a:ext uri="{FF2B5EF4-FFF2-40B4-BE49-F238E27FC236}">
                <a16:creationId xmlns:a16="http://schemas.microsoft.com/office/drawing/2014/main" id="{4E8B3F3E-6C2C-4974-8F81-2ADB9B87FF86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72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5" grpId="0" animBg="1"/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5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hlinkClick r:id="rId2" action="ppaction://hlinksldjump"/>
            <a:extLst>
              <a:ext uri="{FF2B5EF4-FFF2-40B4-BE49-F238E27FC236}">
                <a16:creationId xmlns:a16="http://schemas.microsoft.com/office/drawing/2014/main" id="{01CAA8E5-07EF-4C62-BE8F-E0C07B05F45D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8" name="Rectangle: Rounded Corners 77">
            <a:hlinkClick r:id="rId3" action="ppaction://hlinksldjump"/>
            <a:extLst>
              <a:ext uri="{FF2B5EF4-FFF2-40B4-BE49-F238E27FC236}">
                <a16:creationId xmlns:a16="http://schemas.microsoft.com/office/drawing/2014/main" id="{30483149-B71A-4E35-826B-3BD9D405724C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9" name="Rectangle: Rounded Corners 78">
            <a:hlinkClick r:id="rId4" action="ppaction://hlinksldjump"/>
            <a:extLst>
              <a:ext uri="{FF2B5EF4-FFF2-40B4-BE49-F238E27FC236}">
                <a16:creationId xmlns:a16="http://schemas.microsoft.com/office/drawing/2014/main" id="{B1BF3703-C360-4223-AF74-4CA1CF0128DD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0" name="Rectangle: Rounded Corners 79">
            <a:hlinkClick r:id="rId5" action="ppaction://hlinksldjump"/>
            <a:extLst>
              <a:ext uri="{FF2B5EF4-FFF2-40B4-BE49-F238E27FC236}">
                <a16:creationId xmlns:a16="http://schemas.microsoft.com/office/drawing/2014/main" id="{538A3AD5-9E2B-4C13-8979-45DA58E1AA7F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7" name="Rectangle: Rounded Corners 86">
            <a:hlinkClick r:id="rId6" action="ppaction://hlinksldjump"/>
            <a:extLst>
              <a:ext uri="{FF2B5EF4-FFF2-40B4-BE49-F238E27FC236}">
                <a16:creationId xmlns:a16="http://schemas.microsoft.com/office/drawing/2014/main" id="{94B827BC-B09E-4781-9922-443676360C44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4" name="Rectangle: Rounded Corners 93">
            <a:hlinkClick r:id="rId7" action="ppaction://hlinksldjump"/>
            <a:extLst>
              <a:ext uri="{FF2B5EF4-FFF2-40B4-BE49-F238E27FC236}">
                <a16:creationId xmlns:a16="http://schemas.microsoft.com/office/drawing/2014/main" id="{D085F709-30BE-4B8E-B65C-41AE3C7258DF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4212AB-DC61-4D25-B464-6B578A5A6970}"/>
              </a:ext>
            </a:extLst>
          </p:cNvPr>
          <p:cNvGrpSpPr/>
          <p:nvPr/>
        </p:nvGrpSpPr>
        <p:grpSpPr>
          <a:xfrm>
            <a:off x="-525551" y="1979987"/>
            <a:ext cx="2021727" cy="3260313"/>
            <a:chOff x="-511538" y="1548210"/>
            <a:chExt cx="2021727" cy="326031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A6C21B8-8B11-4ADD-A046-A0B9858F2127}"/>
                </a:ext>
              </a:extLst>
            </p:cNvPr>
            <p:cNvSpPr/>
            <p:nvPr/>
          </p:nvSpPr>
          <p:spPr>
            <a:xfrm>
              <a:off x="-457255" y="2408755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2A4A5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791122C-1503-4870-85AE-D54475DC4A98}"/>
                </a:ext>
              </a:extLst>
            </p:cNvPr>
            <p:cNvGrpSpPr/>
            <p:nvPr/>
          </p:nvGrpSpPr>
          <p:grpSpPr>
            <a:xfrm>
              <a:off x="-511538" y="1548210"/>
              <a:ext cx="2021727" cy="1375309"/>
              <a:chOff x="-511538" y="1880722"/>
              <a:chExt cx="2021727" cy="137530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DF33A230-B6B5-4675-9D8B-95378E8C97E0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72DE8AD-9FBC-4AFF-AC83-6FAFCA885E72}"/>
                  </a:ext>
                </a:extLst>
              </p:cNvPr>
              <p:cNvSpPr txBox="1"/>
              <p:nvPr/>
            </p:nvSpPr>
            <p:spPr>
              <a:xfrm>
                <a:off x="-250399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Hasil</a:t>
                </a:r>
              </a:p>
            </p:txBody>
          </p:sp>
          <p:sp>
            <p:nvSpPr>
              <p:cNvPr id="101" name="TextBox 10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616C535-A641-4B2A-9E91-4E9A609B7C4E}"/>
                  </a:ext>
                </a:extLst>
              </p:cNvPr>
              <p:cNvSpPr txBox="1"/>
              <p:nvPr/>
            </p:nvSpPr>
            <p:spPr>
              <a:xfrm>
                <a:off x="-124423" y="2917477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712851F-B377-4E49-9FAD-1C4292EE6EF8}"/>
                </a:ext>
              </a:extLst>
            </p:cNvPr>
            <p:cNvGrpSpPr/>
            <p:nvPr/>
          </p:nvGrpSpPr>
          <p:grpSpPr>
            <a:xfrm>
              <a:off x="-497331" y="3254384"/>
              <a:ext cx="2004187" cy="1554139"/>
              <a:chOff x="-497331" y="3586896"/>
              <a:chExt cx="2004187" cy="155413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C1B0030-C570-4B8A-9E5B-C243BA454474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978440" cy="725331"/>
                <a:chOff x="-497331" y="3586896"/>
                <a:chExt cx="1978440" cy="725331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862E294F-26DD-4BF8-BD0C-D19D4D29CD87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407180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9D1AA21A-EC99-4FF8-A96E-C4A1A0414D33}"/>
                    </a:ext>
                  </a:extLst>
                </p:cNvPr>
                <p:cNvSpPr txBox="1"/>
                <p:nvPr/>
              </p:nvSpPr>
              <p:spPr>
                <a:xfrm>
                  <a:off x="-153503" y="3755061"/>
                  <a:ext cx="1634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Add Text</a:t>
                  </a:r>
                </a:p>
              </p:txBody>
            </p:sp>
          </p:grp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490CF215-11F9-47E1-AA01-AFEF5D1E8D8B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17B2DFF-F571-4A74-A9EC-0804943D276F}"/>
                  </a:ext>
                </a:extLst>
              </p:cNvPr>
              <p:cNvSpPr txBox="1"/>
              <p:nvPr/>
            </p:nvSpPr>
            <p:spPr>
              <a:xfrm>
                <a:off x="-127756" y="4600086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386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5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hlinkClick r:id="rId2" action="ppaction://hlinksldjump"/>
            <a:extLst>
              <a:ext uri="{FF2B5EF4-FFF2-40B4-BE49-F238E27FC236}">
                <a16:creationId xmlns:a16="http://schemas.microsoft.com/office/drawing/2014/main" id="{8C40A304-268B-4828-8305-7766266744F3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8" name="Rectangle: Rounded Corners 77">
            <a:hlinkClick r:id="rId3" action="ppaction://hlinksldjump"/>
            <a:extLst>
              <a:ext uri="{FF2B5EF4-FFF2-40B4-BE49-F238E27FC236}">
                <a16:creationId xmlns:a16="http://schemas.microsoft.com/office/drawing/2014/main" id="{37E1C149-DA4A-46EC-8718-044527D7FD5E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9" name="Rectangle: Rounded Corners 78">
            <a:hlinkClick r:id="rId4" action="ppaction://hlinksldjump"/>
            <a:extLst>
              <a:ext uri="{FF2B5EF4-FFF2-40B4-BE49-F238E27FC236}">
                <a16:creationId xmlns:a16="http://schemas.microsoft.com/office/drawing/2014/main" id="{E162B278-A0F6-462F-899D-86EB040539B9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0" name="Rectangle: Rounded Corners 79">
            <a:hlinkClick r:id="rId5" action="ppaction://hlinksldjump"/>
            <a:extLst>
              <a:ext uri="{FF2B5EF4-FFF2-40B4-BE49-F238E27FC236}">
                <a16:creationId xmlns:a16="http://schemas.microsoft.com/office/drawing/2014/main" id="{532C38AD-CDDC-4C6F-A8BE-E3901B56B1E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7" name="Rectangle: Rounded Corners 86">
            <a:hlinkClick r:id="rId6" action="ppaction://hlinksldjump"/>
            <a:extLst>
              <a:ext uri="{FF2B5EF4-FFF2-40B4-BE49-F238E27FC236}">
                <a16:creationId xmlns:a16="http://schemas.microsoft.com/office/drawing/2014/main" id="{6C7FC3E5-2DB9-4C9D-8E0D-97DB23CDD670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4" name="Rectangle: Rounded Corners 93">
            <a:hlinkClick r:id="rId7" action="ppaction://hlinksldjump"/>
            <a:extLst>
              <a:ext uri="{FF2B5EF4-FFF2-40B4-BE49-F238E27FC236}">
                <a16:creationId xmlns:a16="http://schemas.microsoft.com/office/drawing/2014/main" id="{E7B89E49-38C7-478A-A577-4700A2E95412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E8A7799-660D-4809-A150-D0857AD85227}"/>
              </a:ext>
            </a:extLst>
          </p:cNvPr>
          <p:cNvGrpSpPr/>
          <p:nvPr/>
        </p:nvGrpSpPr>
        <p:grpSpPr>
          <a:xfrm>
            <a:off x="-525551" y="1979987"/>
            <a:ext cx="2021727" cy="3260313"/>
            <a:chOff x="-511538" y="1548210"/>
            <a:chExt cx="2021727" cy="326031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CE0D73D-6098-4250-9962-99D53A20B2A7}"/>
                </a:ext>
              </a:extLst>
            </p:cNvPr>
            <p:cNvSpPr/>
            <p:nvPr/>
          </p:nvSpPr>
          <p:spPr>
            <a:xfrm>
              <a:off x="-457255" y="2408755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07180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EFB3E3E-5C66-49BF-B1FE-10BF39382B13}"/>
                </a:ext>
              </a:extLst>
            </p:cNvPr>
            <p:cNvGrpSpPr/>
            <p:nvPr/>
          </p:nvGrpSpPr>
          <p:grpSpPr>
            <a:xfrm>
              <a:off x="-511538" y="1548210"/>
              <a:ext cx="2021727" cy="1375309"/>
              <a:chOff x="-511538" y="1880722"/>
              <a:chExt cx="2021727" cy="137530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9C4D8E27-B25A-4891-8D6A-951C2F12F3BF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AA7DD9C-D046-4C2A-A73C-09E3744AC947}"/>
                  </a:ext>
                </a:extLst>
              </p:cNvPr>
              <p:cNvSpPr txBox="1"/>
              <p:nvPr/>
            </p:nvSpPr>
            <p:spPr>
              <a:xfrm>
                <a:off x="-250399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Hasil</a:t>
                </a:r>
              </a:p>
            </p:txBody>
          </p:sp>
          <p:sp>
            <p:nvSpPr>
              <p:cNvPr id="101" name="TextBox 10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2BF4CB5-E767-463E-BA98-944DF6141D5D}"/>
                  </a:ext>
                </a:extLst>
              </p:cNvPr>
              <p:cNvSpPr txBox="1"/>
              <p:nvPr/>
            </p:nvSpPr>
            <p:spPr>
              <a:xfrm>
                <a:off x="-124423" y="2917477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9B0F033-2B77-4B94-AF33-7714FA30EE4B}"/>
                </a:ext>
              </a:extLst>
            </p:cNvPr>
            <p:cNvGrpSpPr/>
            <p:nvPr/>
          </p:nvGrpSpPr>
          <p:grpSpPr>
            <a:xfrm>
              <a:off x="-497331" y="3254384"/>
              <a:ext cx="2004187" cy="1554139"/>
              <a:chOff x="-497331" y="3586896"/>
              <a:chExt cx="2004187" cy="155413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AAE0C86-EAB7-4383-A802-A935E39F99E3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978440" cy="725331"/>
                <a:chOff x="-497331" y="3586896"/>
                <a:chExt cx="1978440" cy="725331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FF864E00-ECCE-4CCA-B063-9EAB395BED76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2A4A54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8D587426-18D4-4845-B509-6ADA97323991}"/>
                    </a:ext>
                  </a:extLst>
                </p:cNvPr>
                <p:cNvSpPr txBox="1"/>
                <p:nvPr/>
              </p:nvSpPr>
              <p:spPr>
                <a:xfrm>
                  <a:off x="-153503" y="3755061"/>
                  <a:ext cx="1634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Add Text</a:t>
                  </a:r>
                </a:p>
              </p:txBody>
            </p:sp>
          </p:grp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8113C09F-12DA-472B-A721-7B35F4747538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CED6E21-346A-453C-9C9A-62B17C7398DA}"/>
                  </a:ext>
                </a:extLst>
              </p:cNvPr>
              <p:cNvSpPr txBox="1"/>
              <p:nvPr/>
            </p:nvSpPr>
            <p:spPr>
              <a:xfrm>
                <a:off x="-127756" y="4600086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425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5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hlinkClick r:id="rId2" action="ppaction://hlinksldjump"/>
            <a:extLst>
              <a:ext uri="{FF2B5EF4-FFF2-40B4-BE49-F238E27FC236}">
                <a16:creationId xmlns:a16="http://schemas.microsoft.com/office/drawing/2014/main" id="{E7E39598-F24E-4822-84E6-9A7330C491A5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8" name="Rectangle: Rounded Corners 77">
            <a:hlinkClick r:id="rId3" action="ppaction://hlinksldjump"/>
            <a:extLst>
              <a:ext uri="{FF2B5EF4-FFF2-40B4-BE49-F238E27FC236}">
                <a16:creationId xmlns:a16="http://schemas.microsoft.com/office/drawing/2014/main" id="{894CFA85-D1D9-48D7-82A4-8654DF0EF63A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9" name="Rectangle: Rounded Corners 78">
            <a:hlinkClick r:id="rId4" action="ppaction://hlinksldjump"/>
            <a:extLst>
              <a:ext uri="{FF2B5EF4-FFF2-40B4-BE49-F238E27FC236}">
                <a16:creationId xmlns:a16="http://schemas.microsoft.com/office/drawing/2014/main" id="{A81F823D-A7EF-4ED9-8EB6-0EC126587225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0" name="Rectangle: Rounded Corners 79">
            <a:hlinkClick r:id="rId5" action="ppaction://hlinksldjump"/>
            <a:extLst>
              <a:ext uri="{FF2B5EF4-FFF2-40B4-BE49-F238E27FC236}">
                <a16:creationId xmlns:a16="http://schemas.microsoft.com/office/drawing/2014/main" id="{B533F057-0183-4A81-9783-490ED8C8722C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7" name="Rectangle: Rounded Corners 86">
            <a:hlinkClick r:id="rId6" action="ppaction://hlinksldjump"/>
            <a:extLst>
              <a:ext uri="{FF2B5EF4-FFF2-40B4-BE49-F238E27FC236}">
                <a16:creationId xmlns:a16="http://schemas.microsoft.com/office/drawing/2014/main" id="{70D9CD46-19B5-40D8-909C-4282C3A28028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4" name="Rectangle: Rounded Corners 93">
            <a:hlinkClick r:id="rId7" action="ppaction://hlinksldjump"/>
            <a:extLst>
              <a:ext uri="{FF2B5EF4-FFF2-40B4-BE49-F238E27FC236}">
                <a16:creationId xmlns:a16="http://schemas.microsoft.com/office/drawing/2014/main" id="{DCAA6588-C03C-47A4-B8E8-6F8BB51BF85E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40D92C8-A2F7-49B8-9EF7-248BB536BD3A}"/>
              </a:ext>
            </a:extLst>
          </p:cNvPr>
          <p:cNvGrpSpPr/>
          <p:nvPr/>
        </p:nvGrpSpPr>
        <p:grpSpPr>
          <a:xfrm>
            <a:off x="-525551" y="1979987"/>
            <a:ext cx="2021727" cy="3260313"/>
            <a:chOff x="-511538" y="1548210"/>
            <a:chExt cx="2021727" cy="326031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F085A2A-623C-464C-9E52-0ECFB477276A}"/>
                </a:ext>
              </a:extLst>
            </p:cNvPr>
            <p:cNvSpPr/>
            <p:nvPr/>
          </p:nvSpPr>
          <p:spPr>
            <a:xfrm>
              <a:off x="-457255" y="2408755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07180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442C937-DA17-457E-93A6-F1A6F35DC8EB}"/>
                </a:ext>
              </a:extLst>
            </p:cNvPr>
            <p:cNvGrpSpPr/>
            <p:nvPr/>
          </p:nvGrpSpPr>
          <p:grpSpPr>
            <a:xfrm>
              <a:off x="-511538" y="1548210"/>
              <a:ext cx="2021727" cy="1375309"/>
              <a:chOff x="-511538" y="1880722"/>
              <a:chExt cx="2021727" cy="137530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EC2DABD8-396D-4634-A7A0-EE509E708034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FE76638-FDCE-428C-A1F4-2339D10175BE}"/>
                  </a:ext>
                </a:extLst>
              </p:cNvPr>
              <p:cNvSpPr txBox="1"/>
              <p:nvPr/>
            </p:nvSpPr>
            <p:spPr>
              <a:xfrm>
                <a:off x="-250399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Hasil</a:t>
                </a:r>
              </a:p>
            </p:txBody>
          </p:sp>
          <p:sp>
            <p:nvSpPr>
              <p:cNvPr id="101" name="TextBox 10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7425C54-8A1F-4BCB-9081-063371B1793B}"/>
                  </a:ext>
                </a:extLst>
              </p:cNvPr>
              <p:cNvSpPr txBox="1"/>
              <p:nvPr/>
            </p:nvSpPr>
            <p:spPr>
              <a:xfrm>
                <a:off x="-124423" y="2917477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CD75CBC-C704-4D16-A430-FB5EDB365234}"/>
                </a:ext>
              </a:extLst>
            </p:cNvPr>
            <p:cNvGrpSpPr/>
            <p:nvPr/>
          </p:nvGrpSpPr>
          <p:grpSpPr>
            <a:xfrm>
              <a:off x="-497331" y="3254384"/>
              <a:ext cx="2004187" cy="1554139"/>
              <a:chOff x="-497331" y="3586896"/>
              <a:chExt cx="2004187" cy="155413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6B00313-3C57-4BBE-8442-E8361CF2B967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978440" cy="725331"/>
                <a:chOff x="-497331" y="3586896"/>
                <a:chExt cx="1978440" cy="725331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347B290C-DA4A-49E3-AA74-C90EEB854EAA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407180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43122D5A-4018-49B6-B311-1C95EF787ADD}"/>
                    </a:ext>
                  </a:extLst>
                </p:cNvPr>
                <p:cNvSpPr txBox="1"/>
                <p:nvPr/>
              </p:nvSpPr>
              <p:spPr>
                <a:xfrm>
                  <a:off x="-153503" y="3755061"/>
                  <a:ext cx="1634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Add Text</a:t>
                  </a:r>
                </a:p>
              </p:txBody>
            </p:sp>
          </p:grp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4E045A6F-3F69-4D29-BEA8-08EEB2BC4233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2A4A5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61127F4-FF4C-42AD-8FF2-EABA6B183B76}"/>
                  </a:ext>
                </a:extLst>
              </p:cNvPr>
              <p:cNvSpPr txBox="1"/>
              <p:nvPr/>
            </p:nvSpPr>
            <p:spPr>
              <a:xfrm>
                <a:off x="-127756" y="4600086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93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64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39242" y="2617299"/>
            <a:ext cx="1951007" cy="1583932"/>
            <a:chOff x="-525229" y="1548210"/>
            <a:chExt cx="1951007" cy="15839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1937316" cy="725331"/>
              <a:chOff x="-511538" y="1880722"/>
              <a:chExt cx="1937316" cy="725331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374746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08834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Kesimpulan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9FE9C8-A7E8-49CB-A825-1D8E84CE984C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2C4FBDF-9961-40C6-A3E7-DA037404A2FB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36D6C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5F14BA6-B6A6-4A81-A8E1-939AB983C341}"/>
                  </a:ext>
                </a:extLst>
              </p:cNvPr>
              <p:cNvSpPr txBox="1"/>
              <p:nvPr/>
            </p:nvSpPr>
            <p:spPr>
              <a:xfrm>
                <a:off x="-250399" y="293576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Saran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8B32DAF-5A59-4A43-95AA-910B61C056B6}"/>
              </a:ext>
            </a:extLst>
          </p:cNvPr>
          <p:cNvSpPr txBox="1"/>
          <p:nvPr/>
        </p:nvSpPr>
        <p:spPr>
          <a:xfrm>
            <a:off x="2663988" y="1512163"/>
            <a:ext cx="678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9F0E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0F008B-4735-4D00-A40C-41BD618533A1}"/>
              </a:ext>
            </a:extLst>
          </p:cNvPr>
          <p:cNvGrpSpPr/>
          <p:nvPr/>
        </p:nvGrpSpPr>
        <p:grpSpPr>
          <a:xfrm>
            <a:off x="2465591" y="2459592"/>
            <a:ext cx="3173680" cy="1077259"/>
            <a:chOff x="2465591" y="2459592"/>
            <a:chExt cx="3173680" cy="1077259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A1840B6-4A9C-4AD2-A6A0-E6B8757AECB0}"/>
                </a:ext>
              </a:extLst>
            </p:cNvPr>
            <p:cNvGrpSpPr/>
            <p:nvPr/>
          </p:nvGrpSpPr>
          <p:grpSpPr>
            <a:xfrm>
              <a:off x="2465591" y="2459592"/>
              <a:ext cx="821727" cy="810346"/>
              <a:chOff x="1830542" y="2361777"/>
              <a:chExt cx="821727" cy="810346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DF6E15D8-2BD9-46D0-9A1A-932E9315F8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04" r="55682" b="61530"/>
              <a:stretch/>
            </p:blipFill>
            <p:spPr>
              <a:xfrm>
                <a:off x="1859970" y="2361777"/>
                <a:ext cx="792299" cy="810346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1F05F292-C69C-4033-A5B8-327619156A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83" t="41318" r="64381" b="28688"/>
              <a:stretch/>
            </p:blipFill>
            <p:spPr>
              <a:xfrm>
                <a:off x="1830542" y="2426377"/>
                <a:ext cx="703393" cy="681954"/>
              </a:xfrm>
              <a:prstGeom prst="rect">
                <a:avLst/>
              </a:prstGeom>
            </p:spPr>
          </p:pic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FD601B-3225-4A94-A11C-D0EC9AA0F85D}"/>
                </a:ext>
              </a:extLst>
            </p:cNvPr>
            <p:cNvSpPr txBox="1"/>
            <p:nvPr/>
          </p:nvSpPr>
          <p:spPr>
            <a:xfrm>
              <a:off x="3391234" y="2486743"/>
              <a:ext cx="1643359" cy="338554"/>
            </a:xfrm>
            <a:prstGeom prst="rect">
              <a:avLst/>
            </a:prstGeom>
            <a:solidFill>
              <a:srgbClr val="AD6534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9F0E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First conclusion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B084D1E-4772-4487-8A92-25CD5E10E259}"/>
                </a:ext>
              </a:extLst>
            </p:cNvPr>
            <p:cNvSpPr txBox="1"/>
            <p:nvPr/>
          </p:nvSpPr>
          <p:spPr>
            <a:xfrm>
              <a:off x="3344929" y="2890520"/>
              <a:ext cx="229434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9F0E7"/>
                  </a:solidFill>
                </a:rPr>
                <a:t>The Earth is the third planet from the Sun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7196E4-BE27-410F-8A9F-0620C689EE28}"/>
              </a:ext>
            </a:extLst>
          </p:cNvPr>
          <p:cNvGrpSpPr/>
          <p:nvPr/>
        </p:nvGrpSpPr>
        <p:grpSpPr>
          <a:xfrm>
            <a:off x="2607284" y="3988544"/>
            <a:ext cx="3301593" cy="1326756"/>
            <a:chOff x="2607284" y="3988544"/>
            <a:chExt cx="3301593" cy="132675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96C12EC-39CF-4270-8BC3-B3F809CA3139}"/>
                </a:ext>
              </a:extLst>
            </p:cNvPr>
            <p:cNvGrpSpPr/>
            <p:nvPr/>
          </p:nvGrpSpPr>
          <p:grpSpPr>
            <a:xfrm>
              <a:off x="2607284" y="4130124"/>
              <a:ext cx="821727" cy="810346"/>
              <a:chOff x="1830542" y="2361777"/>
              <a:chExt cx="821727" cy="810346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C4DB5F6-C07B-4352-BF5D-406498AA4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04" r="55682" b="61530"/>
              <a:stretch/>
            </p:blipFill>
            <p:spPr>
              <a:xfrm>
                <a:off x="1859970" y="2361777"/>
                <a:ext cx="792299" cy="810346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C930D07B-597A-43C6-A3A2-68BB1409CB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71" t="4641" r="28693" b="65365"/>
              <a:stretch/>
            </p:blipFill>
            <p:spPr>
              <a:xfrm>
                <a:off x="1830542" y="2426377"/>
                <a:ext cx="703393" cy="681954"/>
              </a:xfrm>
              <a:prstGeom prst="rect">
                <a:avLst/>
              </a:prstGeom>
            </p:spPr>
          </p:pic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E797C86-505B-4552-8D31-F1E0A7A5858C}"/>
                </a:ext>
              </a:extLst>
            </p:cNvPr>
            <p:cNvSpPr txBox="1"/>
            <p:nvPr/>
          </p:nvSpPr>
          <p:spPr>
            <a:xfrm>
              <a:off x="3496041" y="3988544"/>
              <a:ext cx="2007039" cy="338554"/>
            </a:xfrm>
            <a:prstGeom prst="rect">
              <a:avLst/>
            </a:prstGeom>
            <a:solidFill>
              <a:srgbClr val="AD6534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9F0E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Second conclusion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3CEA0FC-6B3B-4AAA-B8E3-05881FBB073C}"/>
                </a:ext>
              </a:extLst>
            </p:cNvPr>
            <p:cNvSpPr txBox="1"/>
            <p:nvPr/>
          </p:nvSpPr>
          <p:spPr>
            <a:xfrm>
              <a:off x="3441731" y="4391970"/>
              <a:ext cx="246714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9F0E7"/>
                  </a:solidFill>
                </a:rPr>
                <a:t>Mars is full of iron oxide dust, giving the planet its red cast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8CA744-A01D-4845-B1CF-0356644CD2B9}"/>
              </a:ext>
            </a:extLst>
          </p:cNvPr>
          <p:cNvGrpSpPr/>
          <p:nvPr/>
        </p:nvGrpSpPr>
        <p:grpSpPr>
          <a:xfrm>
            <a:off x="6891275" y="2444087"/>
            <a:ext cx="3326908" cy="1271359"/>
            <a:chOff x="6891275" y="2444087"/>
            <a:chExt cx="3326908" cy="1271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1083A09-EA22-4A63-8107-43B4971878C0}"/>
                </a:ext>
              </a:extLst>
            </p:cNvPr>
            <p:cNvGrpSpPr/>
            <p:nvPr/>
          </p:nvGrpSpPr>
          <p:grpSpPr>
            <a:xfrm>
              <a:off x="6891275" y="2460540"/>
              <a:ext cx="821727" cy="810346"/>
              <a:chOff x="1830542" y="2361777"/>
              <a:chExt cx="821727" cy="810346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FE0AD00-C0AA-4626-B21E-8146C2BFF2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04" r="55682" b="61530"/>
              <a:stretch/>
            </p:blipFill>
            <p:spPr>
              <a:xfrm>
                <a:off x="1859970" y="2361777"/>
                <a:ext cx="792299" cy="810346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014EC15E-96D8-4273-9C00-BF9D36811A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338" t="38840" r="7031" b="24676"/>
              <a:stretch/>
            </p:blipFill>
            <p:spPr>
              <a:xfrm>
                <a:off x="1830542" y="2426377"/>
                <a:ext cx="703393" cy="681954"/>
              </a:xfrm>
              <a:prstGeom prst="rect">
                <a:avLst/>
              </a:prstGeom>
            </p:spPr>
          </p:pic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C28B047-D9B3-41F4-A2D6-1F43E66A630D}"/>
                </a:ext>
              </a:extLst>
            </p:cNvPr>
            <p:cNvSpPr txBox="1"/>
            <p:nvPr/>
          </p:nvSpPr>
          <p:spPr>
            <a:xfrm>
              <a:off x="7772627" y="2444087"/>
              <a:ext cx="1724576" cy="338554"/>
            </a:xfrm>
            <a:prstGeom prst="rect">
              <a:avLst/>
            </a:prstGeom>
            <a:solidFill>
              <a:srgbClr val="AD6534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9F0E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Third conclusion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D527035-F336-42BB-B87B-635C8B3E2FA6}"/>
                </a:ext>
              </a:extLst>
            </p:cNvPr>
            <p:cNvSpPr txBox="1"/>
            <p:nvPr/>
          </p:nvSpPr>
          <p:spPr>
            <a:xfrm>
              <a:off x="7741877" y="2792116"/>
              <a:ext cx="24763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9F0E7"/>
                  </a:solidFill>
                </a:rPr>
                <a:t>Venus is a planet with extremely high temperatures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5370AD-2B96-44FE-89FA-FC62733133E4}"/>
              </a:ext>
            </a:extLst>
          </p:cNvPr>
          <p:cNvGrpSpPr/>
          <p:nvPr/>
        </p:nvGrpSpPr>
        <p:grpSpPr>
          <a:xfrm>
            <a:off x="6977212" y="3973029"/>
            <a:ext cx="3078787" cy="1362863"/>
            <a:chOff x="6977212" y="3973029"/>
            <a:chExt cx="3078787" cy="1362863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22CBEE7-AE0A-433B-9467-374F1B65FBC8}"/>
                </a:ext>
              </a:extLst>
            </p:cNvPr>
            <p:cNvGrpSpPr/>
            <p:nvPr/>
          </p:nvGrpSpPr>
          <p:grpSpPr>
            <a:xfrm>
              <a:off x="6977212" y="4155156"/>
              <a:ext cx="821727" cy="810346"/>
              <a:chOff x="1830542" y="2361777"/>
              <a:chExt cx="821727" cy="810346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1707F874-EC4D-4819-9575-4D22C532DF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04" r="55682" b="61530"/>
              <a:stretch/>
            </p:blipFill>
            <p:spPr>
              <a:xfrm>
                <a:off x="1859970" y="2361777"/>
                <a:ext cx="792299" cy="810346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3372129-B22B-4F25-ADE1-6F1E947ECE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6" t="66902" r="36446" b="-4441"/>
              <a:stretch/>
            </p:blipFill>
            <p:spPr>
              <a:xfrm>
                <a:off x="1830542" y="2426377"/>
                <a:ext cx="703393" cy="681954"/>
              </a:xfrm>
              <a:prstGeom prst="rect">
                <a:avLst/>
              </a:prstGeom>
            </p:spPr>
          </p:pic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615E74A-9B47-43C0-A077-FEA5E3D02DB5}"/>
                </a:ext>
              </a:extLst>
            </p:cNvPr>
            <p:cNvSpPr txBox="1"/>
            <p:nvPr/>
          </p:nvSpPr>
          <p:spPr>
            <a:xfrm>
              <a:off x="7813954" y="3973029"/>
              <a:ext cx="1929160" cy="338554"/>
            </a:xfrm>
            <a:prstGeom prst="rect">
              <a:avLst/>
            </a:prstGeom>
            <a:solidFill>
              <a:srgbClr val="AD6534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9F0E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Fourth conclusion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6E8B2C6-1C4A-48B2-BE3B-1574BF565628}"/>
                </a:ext>
              </a:extLst>
            </p:cNvPr>
            <p:cNvSpPr txBox="1"/>
            <p:nvPr/>
          </p:nvSpPr>
          <p:spPr>
            <a:xfrm>
              <a:off x="7772627" y="4412562"/>
              <a:ext cx="228337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9F0E7"/>
                  </a:solidFill>
                </a:rPr>
                <a:t>Despite being red, Mars</a:t>
              </a:r>
              <a:r>
                <a:rPr lang="en-US" b="1" dirty="0">
                  <a:solidFill>
                    <a:srgbClr val="F9F0E7"/>
                  </a:solidFill>
                </a:rPr>
                <a:t> </a:t>
              </a:r>
              <a:r>
                <a:rPr lang="en-US" dirty="0">
                  <a:solidFill>
                    <a:srgbClr val="F9F0E7"/>
                  </a:solidFill>
                </a:rPr>
                <a:t>is actually a cold place</a:t>
              </a:r>
            </a:p>
          </p:txBody>
        </p:sp>
      </p:grpSp>
      <p:sp>
        <p:nvSpPr>
          <p:cNvPr id="119" name="Rectangle: Rounded Corners 118">
            <a:hlinkClick r:id="rId3" action="ppaction://hlinksldjump"/>
            <a:extLst>
              <a:ext uri="{FF2B5EF4-FFF2-40B4-BE49-F238E27FC236}">
                <a16:creationId xmlns:a16="http://schemas.microsoft.com/office/drawing/2014/main" id="{3B693088-A4E2-465D-9933-E7497A68076A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20" name="Rectangle: Rounded Corners 119">
            <a:hlinkClick r:id="rId4" action="ppaction://hlinksldjump"/>
            <a:extLst>
              <a:ext uri="{FF2B5EF4-FFF2-40B4-BE49-F238E27FC236}">
                <a16:creationId xmlns:a16="http://schemas.microsoft.com/office/drawing/2014/main" id="{3F083B87-A7FF-4040-91BB-7694E1BDBE89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1" name="Rectangle: Rounded Corners 120">
            <a:hlinkClick r:id="rId5" action="ppaction://hlinksldjump"/>
            <a:extLst>
              <a:ext uri="{FF2B5EF4-FFF2-40B4-BE49-F238E27FC236}">
                <a16:creationId xmlns:a16="http://schemas.microsoft.com/office/drawing/2014/main" id="{C9BB18B8-9E87-4E9B-96B9-B8FAC69E51E6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2" name="Rectangle: Rounded Corners 121">
            <a:hlinkClick r:id="rId6" action="ppaction://hlinksldjump"/>
            <a:extLst>
              <a:ext uri="{FF2B5EF4-FFF2-40B4-BE49-F238E27FC236}">
                <a16:creationId xmlns:a16="http://schemas.microsoft.com/office/drawing/2014/main" id="{F017D78C-D586-4B4C-B526-AE99A1EFED41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3" name="Rectangle: Rounded Corners 122">
            <a:hlinkClick r:id="rId7" action="ppaction://hlinksldjump"/>
            <a:extLst>
              <a:ext uri="{FF2B5EF4-FFF2-40B4-BE49-F238E27FC236}">
                <a16:creationId xmlns:a16="http://schemas.microsoft.com/office/drawing/2014/main" id="{C13ABB7D-C32E-4ADB-83BA-A4ECD8A659B6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4" name="Rectangle: Rounded Corners 123">
            <a:hlinkClick r:id="rId8" action="ppaction://hlinksldjump"/>
            <a:extLst>
              <a:ext uri="{FF2B5EF4-FFF2-40B4-BE49-F238E27FC236}">
                <a16:creationId xmlns:a16="http://schemas.microsoft.com/office/drawing/2014/main" id="{DAA857DE-4C68-4EA1-A18A-23B83774A673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45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64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39242" y="2617299"/>
            <a:ext cx="1951007" cy="1583932"/>
            <a:chOff x="-525229" y="1548210"/>
            <a:chExt cx="1951007" cy="15839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1937316" cy="725331"/>
              <a:chOff x="-511538" y="1880722"/>
              <a:chExt cx="1937316" cy="725331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36D6C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08834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Kesimpulan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9FE9C8-A7E8-49CB-A825-1D8E84CE984C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2C4FBDF-9961-40C6-A3E7-DA037404A2FB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374746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F14BA6-B6A6-4A81-A8E1-939AB983C341}"/>
                  </a:ext>
                </a:extLst>
              </p:cNvPr>
              <p:cNvSpPr txBox="1"/>
              <p:nvPr/>
            </p:nvSpPr>
            <p:spPr>
              <a:xfrm>
                <a:off x="-250399" y="293576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Saran</a:t>
                </a: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78A1DBB-B269-4061-B240-51AA2527473D}"/>
              </a:ext>
            </a:extLst>
          </p:cNvPr>
          <p:cNvSpPr txBox="1"/>
          <p:nvPr/>
        </p:nvSpPr>
        <p:spPr>
          <a:xfrm>
            <a:off x="2663988" y="1512163"/>
            <a:ext cx="678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9F0E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SARAN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33B5C6B7-8DFD-4C6C-B7C9-3DEAB8BE4661}"/>
              </a:ext>
            </a:extLst>
          </p:cNvPr>
          <p:cNvSpPr/>
          <p:nvPr/>
        </p:nvSpPr>
        <p:spPr>
          <a:xfrm>
            <a:off x="2103030" y="3175637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900D04A1-7756-4689-B311-BD696BD5822D}"/>
              </a:ext>
            </a:extLst>
          </p:cNvPr>
          <p:cNvSpPr/>
          <p:nvPr/>
        </p:nvSpPr>
        <p:spPr>
          <a:xfrm>
            <a:off x="2138335" y="3920827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564E190-90AE-42DE-B2E9-56129C0085B1}"/>
              </a:ext>
            </a:extLst>
          </p:cNvPr>
          <p:cNvSpPr/>
          <p:nvPr/>
        </p:nvSpPr>
        <p:spPr>
          <a:xfrm>
            <a:off x="2156541" y="4642664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EEC39DCB-AE09-4813-AB92-318FE326E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7116" flipH="1">
            <a:off x="9229391" y="1707293"/>
            <a:ext cx="1372220" cy="137222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68B54B-E4B2-4D18-8B26-2CDBBA762BD3}"/>
              </a:ext>
            </a:extLst>
          </p:cNvPr>
          <p:cNvSpPr/>
          <p:nvPr/>
        </p:nvSpPr>
        <p:spPr>
          <a:xfrm>
            <a:off x="2130133" y="2443280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C972F-2926-4593-B3C2-937765D3D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8940" y="2495916"/>
            <a:ext cx="2354461" cy="2654540"/>
          </a:xfrm>
          <a:prstGeom prst="rect">
            <a:avLst/>
          </a:prstGeom>
        </p:spPr>
      </p:pic>
      <p:sp>
        <p:nvSpPr>
          <p:cNvPr id="132" name="Rectangle: Rounded Corners 131">
            <a:hlinkClick r:id="rId7" action="ppaction://hlinksldjump"/>
            <a:extLst>
              <a:ext uri="{FF2B5EF4-FFF2-40B4-BE49-F238E27FC236}">
                <a16:creationId xmlns:a16="http://schemas.microsoft.com/office/drawing/2014/main" id="{33F8BBBB-424A-4F31-821D-D10B9B5B1CF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33" name="Rectangle: Rounded Corners 132">
            <a:hlinkClick r:id="rId8" action="ppaction://hlinksldjump"/>
            <a:extLst>
              <a:ext uri="{FF2B5EF4-FFF2-40B4-BE49-F238E27FC236}">
                <a16:creationId xmlns:a16="http://schemas.microsoft.com/office/drawing/2014/main" id="{A8A36C72-8A6A-43EE-BE83-11971BF33B18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4" name="Rectangle: Rounded Corners 133">
            <a:hlinkClick r:id="rId9" action="ppaction://hlinksldjump"/>
            <a:extLst>
              <a:ext uri="{FF2B5EF4-FFF2-40B4-BE49-F238E27FC236}">
                <a16:creationId xmlns:a16="http://schemas.microsoft.com/office/drawing/2014/main" id="{C930D6CF-5A7E-40E5-8B07-5A6C08F2C574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5" name="Rectangle: Rounded Corners 134">
            <a:hlinkClick r:id="rId10" action="ppaction://hlinksldjump"/>
            <a:extLst>
              <a:ext uri="{FF2B5EF4-FFF2-40B4-BE49-F238E27FC236}">
                <a16:creationId xmlns:a16="http://schemas.microsoft.com/office/drawing/2014/main" id="{4C19A4F1-0422-4042-81CC-1300829C728A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6" name="Rectangle: Rounded Corners 135">
            <a:hlinkClick r:id="rId11" action="ppaction://hlinksldjump"/>
            <a:extLst>
              <a:ext uri="{FF2B5EF4-FFF2-40B4-BE49-F238E27FC236}">
                <a16:creationId xmlns:a16="http://schemas.microsoft.com/office/drawing/2014/main" id="{AA94B107-8FF2-4B7F-9608-77E854BB4976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7" name="Rectangle: Rounded Corners 136">
            <a:hlinkClick r:id="rId2" action="ppaction://hlinksldjump"/>
            <a:extLst>
              <a:ext uri="{FF2B5EF4-FFF2-40B4-BE49-F238E27FC236}">
                <a16:creationId xmlns:a16="http://schemas.microsoft.com/office/drawing/2014/main" id="{F9F61B92-689A-4C8F-9E41-CADF60730AA0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041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8" grpId="0" animBg="1"/>
      <p:bldP spid="129" grpId="0" animBg="1"/>
      <p:bldP spid="13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536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2281643" y="1357777"/>
            <a:ext cx="3735352" cy="4106457"/>
            <a:chOff x="4281206" y="2074063"/>
            <a:chExt cx="3735352" cy="410645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9" t="20909" r="54091" b="30505"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9" t="20909" r="54091" b="30505"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97" t="3132" r="4066" b="10656"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3AD2C4-001E-4BCD-B6DF-BB32D4CEDE13}"/>
              </a:ext>
            </a:extLst>
          </p:cNvPr>
          <p:cNvSpPr txBox="1"/>
          <p:nvPr/>
        </p:nvSpPr>
        <p:spPr>
          <a:xfrm>
            <a:off x="6188861" y="2887786"/>
            <a:ext cx="2067787" cy="523220"/>
          </a:xfrm>
          <a:prstGeom prst="rect">
            <a:avLst/>
          </a:prstGeom>
          <a:solidFill>
            <a:srgbClr val="374746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Thankyou,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D3F4B-7F92-4D3D-8C10-81C2D6016628}"/>
              </a:ext>
            </a:extLst>
          </p:cNvPr>
          <p:cNvSpPr txBox="1"/>
          <p:nvPr/>
        </p:nvSpPr>
        <p:spPr>
          <a:xfrm>
            <a:off x="6199900" y="3553923"/>
            <a:ext cx="2677699" cy="523220"/>
          </a:xfrm>
          <a:prstGeom prst="rect">
            <a:avLst/>
          </a:prstGeom>
          <a:solidFill>
            <a:srgbClr val="B9696A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Any Question?</a:t>
            </a:r>
          </a:p>
        </p:txBody>
      </p:sp>
      <p:sp>
        <p:nvSpPr>
          <p:cNvPr id="74" name="Rectangle: Rounded Corners 73">
            <a:hlinkClick r:id="rId3" action="ppaction://hlinksldjump"/>
            <a:extLst>
              <a:ext uri="{FF2B5EF4-FFF2-40B4-BE49-F238E27FC236}">
                <a16:creationId xmlns:a16="http://schemas.microsoft.com/office/drawing/2014/main" id="{47956B99-6B6C-444F-A91F-AB1B49DE3C11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5" name="Rectangle: Rounded Corners 74">
            <a:hlinkClick r:id="rId4" action="ppaction://hlinksldjump"/>
            <a:extLst>
              <a:ext uri="{FF2B5EF4-FFF2-40B4-BE49-F238E27FC236}">
                <a16:creationId xmlns:a16="http://schemas.microsoft.com/office/drawing/2014/main" id="{15A4284A-C811-4B2D-B18A-265C0F855703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6" name="Rectangle: Rounded Corners 75">
            <a:hlinkClick r:id="rId5" action="ppaction://hlinksldjump"/>
            <a:extLst>
              <a:ext uri="{FF2B5EF4-FFF2-40B4-BE49-F238E27FC236}">
                <a16:creationId xmlns:a16="http://schemas.microsoft.com/office/drawing/2014/main" id="{409EFED6-D48D-4E6C-9FAE-DB902C085EA8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7" name="Rectangle: Rounded Corners 76">
            <a:hlinkClick r:id="rId6" action="ppaction://hlinksldjump"/>
            <a:extLst>
              <a:ext uri="{FF2B5EF4-FFF2-40B4-BE49-F238E27FC236}">
                <a16:creationId xmlns:a16="http://schemas.microsoft.com/office/drawing/2014/main" id="{0626EB24-2216-4665-BE7D-87469066C6BC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2" name="Rectangle: Rounded Corners 81">
            <a:hlinkClick r:id="rId7" action="ppaction://hlinksldjump"/>
            <a:extLst>
              <a:ext uri="{FF2B5EF4-FFF2-40B4-BE49-F238E27FC236}">
                <a16:creationId xmlns:a16="http://schemas.microsoft.com/office/drawing/2014/main" id="{96333E98-678F-4111-A73A-FF5CEE173B3C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3" name="Rectangle: Rounded Corners 82">
            <a:hlinkClick r:id="rId8" action="ppaction://hlinksldjump"/>
            <a:extLst>
              <a:ext uri="{FF2B5EF4-FFF2-40B4-BE49-F238E27FC236}">
                <a16:creationId xmlns:a16="http://schemas.microsoft.com/office/drawing/2014/main" id="{B8CBF33D-E912-4C27-9EAC-5D51F4EF7D34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65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511538" y="1548210"/>
            <a:ext cx="1895588" cy="725331"/>
            <a:chOff x="-511538" y="1880722"/>
            <a:chExt cx="1895588" cy="7253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Identifikasi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29110" y="4926083"/>
            <a:ext cx="1881733" cy="725331"/>
            <a:chOff x="-525229" y="2739323"/>
            <a:chExt cx="1881733" cy="72533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hlinkClick r:id="rId6" action="ppaction://hlinksldjump"/>
              <a:extLst>
                <a:ext uri="{FF2B5EF4-FFF2-40B4-BE49-F238E27FC236}">
                  <a16:creationId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668866" y="1323234"/>
            <a:ext cx="515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 BELAKANG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33"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33"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487101" y="1918851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85D2D1-0D89-42F3-93B2-C78397F8D057}"/>
              </a:ext>
            </a:extLst>
          </p:cNvPr>
          <p:cNvSpPr txBox="1"/>
          <p:nvPr/>
        </p:nvSpPr>
        <p:spPr>
          <a:xfrm>
            <a:off x="3318553" y="2976730"/>
            <a:ext cx="59487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Mercury is the closest planet to the Sun and the smallest one in the Solar System—it’s only a bit larger than the Moon. The planet’s name has nothing to do with the liquid metal, since Mercury was actually named after the Roman messenger god</a:t>
            </a:r>
          </a:p>
          <a:p>
            <a:pPr algn="ctr"/>
            <a:endParaRPr lang="en-US" dirty="0">
              <a:solidFill>
                <a:srgbClr val="AD6534"/>
              </a:solidFill>
            </a:endParaRPr>
          </a:p>
        </p:txBody>
      </p:sp>
      <p:sp>
        <p:nvSpPr>
          <p:cNvPr id="79" name="Rectangle: Rounded Corners 78">
            <a:hlinkClick r:id="rId8" action="ppaction://hlinksldjump"/>
            <a:extLst>
              <a:ext uri="{FF2B5EF4-FFF2-40B4-BE49-F238E27FC236}">
                <a16:creationId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1" name="Rectangle: Rounded Corners 80">
            <a:hlinkClick r:id="rId9" action="ppaction://hlinksldjump"/>
            <a:extLst>
              <a:ext uri="{FF2B5EF4-FFF2-40B4-BE49-F238E27FC236}">
                <a16:creationId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9" name="Rectangle: Rounded Corners 88">
            <a:hlinkClick r:id="rId10" action="ppaction://hlinksldjump"/>
            <a:extLst>
              <a:ext uri="{FF2B5EF4-FFF2-40B4-BE49-F238E27FC236}">
                <a16:creationId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5" name="Rectangle: Rounded Corners 94">
            <a:hlinkClick r:id="rId11" action="ppaction://hlinksldjump"/>
            <a:extLst>
              <a:ext uri="{FF2B5EF4-FFF2-40B4-BE49-F238E27FC236}">
                <a16:creationId xmlns:a16="http://schemas.microsoft.com/office/drawing/2014/main" id="{F5ECBB2E-8017-4CBD-BC41-3CA299AAE42D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6" name="Rectangle: Rounded Corners 95">
            <a:hlinkClick r:id="rId12" action="ppaction://hlinksldjump"/>
            <a:extLst>
              <a:ext uri="{FF2B5EF4-FFF2-40B4-BE49-F238E27FC236}">
                <a16:creationId xmlns:a16="http://schemas.microsoft.com/office/drawing/2014/main" id="{832D9525-8D75-423E-A295-AC6BFAC07167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25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DD7840-BF33-4789-A284-A1E927A40262}"/>
              </a:ext>
            </a:extLst>
          </p:cNvPr>
          <p:cNvSpPr txBox="1"/>
          <p:nvPr/>
        </p:nvSpPr>
        <p:spPr>
          <a:xfrm>
            <a:off x="3870616" y="1476343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IDENTIFIKASI MASALAH</a:t>
            </a:r>
          </a:p>
        </p:txBody>
      </p:sp>
      <p:sp>
        <p:nvSpPr>
          <p:cNvPr id="130" name="Flowchart: Delay 129">
            <a:extLst>
              <a:ext uri="{FF2B5EF4-FFF2-40B4-BE49-F238E27FC236}">
                <a16:creationId xmlns:a16="http://schemas.microsoft.com/office/drawing/2014/main" id="{0465A2E7-187F-47FE-9D0C-CBC9FD12AE1D}"/>
              </a:ext>
            </a:extLst>
          </p:cNvPr>
          <p:cNvSpPr/>
          <p:nvPr/>
        </p:nvSpPr>
        <p:spPr>
          <a:xfrm rot="5400000" flipV="1">
            <a:off x="5094700" y="3378195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F3EC"/>
              </a:solidFill>
            </a:endParaRPr>
          </a:p>
        </p:txBody>
      </p:sp>
      <p:sp>
        <p:nvSpPr>
          <p:cNvPr id="131" name="Flowchart: Delay 130">
            <a:extLst>
              <a:ext uri="{FF2B5EF4-FFF2-40B4-BE49-F238E27FC236}">
                <a16:creationId xmlns:a16="http://schemas.microsoft.com/office/drawing/2014/main" id="{A76D4A69-4C71-4AC6-A9B2-D2007314145F}"/>
              </a:ext>
            </a:extLst>
          </p:cNvPr>
          <p:cNvSpPr/>
          <p:nvPr/>
        </p:nvSpPr>
        <p:spPr>
          <a:xfrm rot="5400000" flipV="1">
            <a:off x="7281187" y="3380430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F3EC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5EE0301-9386-469D-BCFF-292915CAD64F}"/>
              </a:ext>
            </a:extLst>
          </p:cNvPr>
          <p:cNvSpPr txBox="1"/>
          <p:nvPr/>
        </p:nvSpPr>
        <p:spPr>
          <a:xfrm>
            <a:off x="7573110" y="3514310"/>
            <a:ext cx="1539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Venus has a beautiful name and is the second planet from the Sun</a:t>
            </a:r>
          </a:p>
          <a:p>
            <a:endParaRPr lang="en-US" sz="1400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9FB91C-4163-453C-81C3-74CB78CF3E42}"/>
              </a:ext>
            </a:extLst>
          </p:cNvPr>
          <p:cNvGrpSpPr/>
          <p:nvPr/>
        </p:nvGrpSpPr>
        <p:grpSpPr>
          <a:xfrm>
            <a:off x="2894081" y="2331300"/>
            <a:ext cx="2119672" cy="869953"/>
            <a:chOff x="2894081" y="2331300"/>
            <a:chExt cx="2119672" cy="869953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FD35053F-3BEC-4452-9F40-4FADC0E2F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43" b="34614"/>
            <a:stretch/>
          </p:blipFill>
          <p:spPr>
            <a:xfrm>
              <a:off x="2894081" y="2331300"/>
              <a:ext cx="2119672" cy="869953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450BB7A-CBE8-4975-927E-3BDB20D014FB}"/>
                </a:ext>
              </a:extLst>
            </p:cNvPr>
            <p:cNvSpPr txBox="1"/>
            <p:nvPr/>
          </p:nvSpPr>
          <p:spPr>
            <a:xfrm>
              <a:off x="3331030" y="2651275"/>
              <a:ext cx="117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AF3EC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VENUS</a:t>
              </a:r>
            </a:p>
          </p:txBody>
        </p:sp>
      </p:grpSp>
      <p:sp>
        <p:nvSpPr>
          <p:cNvPr id="139" name="Flowchart: Delay 138">
            <a:extLst>
              <a:ext uri="{FF2B5EF4-FFF2-40B4-BE49-F238E27FC236}">
                <a16:creationId xmlns:a16="http://schemas.microsoft.com/office/drawing/2014/main" id="{D50EF1C3-5EC7-40E4-A7C1-E3C65B8F57AB}"/>
              </a:ext>
            </a:extLst>
          </p:cNvPr>
          <p:cNvSpPr/>
          <p:nvPr/>
        </p:nvSpPr>
        <p:spPr>
          <a:xfrm rot="5400000" flipV="1">
            <a:off x="2908213" y="3375960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F3EC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88B34D-3AEF-4CC3-86E5-CF2AB703EF01}"/>
              </a:ext>
            </a:extLst>
          </p:cNvPr>
          <p:cNvGrpSpPr/>
          <p:nvPr/>
        </p:nvGrpSpPr>
        <p:grpSpPr>
          <a:xfrm>
            <a:off x="5083290" y="2307776"/>
            <a:ext cx="2119672" cy="869953"/>
            <a:chOff x="2894081" y="2331300"/>
            <a:chExt cx="2119672" cy="869953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41959CA-36A0-40B2-8C2D-532355A61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43" b="34614"/>
            <a:stretch/>
          </p:blipFill>
          <p:spPr>
            <a:xfrm>
              <a:off x="2894081" y="2331300"/>
              <a:ext cx="2119672" cy="869953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7CB84CE-4EF3-44C8-8D24-B3CC9E0297C1}"/>
                </a:ext>
              </a:extLst>
            </p:cNvPr>
            <p:cNvSpPr txBox="1"/>
            <p:nvPr/>
          </p:nvSpPr>
          <p:spPr>
            <a:xfrm>
              <a:off x="3331030" y="2651275"/>
              <a:ext cx="117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AF3EC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VENUS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B347721-6D35-4B6D-8932-B48DE671286E}"/>
              </a:ext>
            </a:extLst>
          </p:cNvPr>
          <p:cNvGrpSpPr/>
          <p:nvPr/>
        </p:nvGrpSpPr>
        <p:grpSpPr>
          <a:xfrm>
            <a:off x="7290295" y="2284252"/>
            <a:ext cx="2119672" cy="869953"/>
            <a:chOff x="2879793" y="2331300"/>
            <a:chExt cx="2119672" cy="869953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7E83F03A-494B-4D7E-8A52-BCB338E03D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43" b="34614"/>
            <a:stretch/>
          </p:blipFill>
          <p:spPr>
            <a:xfrm>
              <a:off x="2879793" y="2331300"/>
              <a:ext cx="2119672" cy="869953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F954E06-A2CE-4657-A6D5-69BB1DCD45E4}"/>
                </a:ext>
              </a:extLst>
            </p:cNvPr>
            <p:cNvSpPr txBox="1"/>
            <p:nvPr/>
          </p:nvSpPr>
          <p:spPr>
            <a:xfrm>
              <a:off x="3331030" y="2651275"/>
              <a:ext cx="117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AF3EC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VENUS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9471796A-6548-4088-B174-8D471A4F657F}"/>
              </a:ext>
            </a:extLst>
          </p:cNvPr>
          <p:cNvSpPr txBox="1"/>
          <p:nvPr/>
        </p:nvSpPr>
        <p:spPr>
          <a:xfrm>
            <a:off x="5383053" y="3537346"/>
            <a:ext cx="1539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Venus has a beautiful name and is the second planet from the Sun</a:t>
            </a:r>
          </a:p>
          <a:p>
            <a:endParaRPr lang="en-US" sz="1400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84739D5-7097-470A-A85D-106C8BBDBA01}"/>
              </a:ext>
            </a:extLst>
          </p:cNvPr>
          <p:cNvSpPr txBox="1"/>
          <p:nvPr/>
        </p:nvSpPr>
        <p:spPr>
          <a:xfrm>
            <a:off x="3161536" y="3531180"/>
            <a:ext cx="1539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Venus has a beautiful name and is the second planet from the Sun</a:t>
            </a:r>
          </a:p>
          <a:p>
            <a:endParaRPr lang="en-US" sz="1400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56F31F-A8F0-4942-AADB-9B7383E599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1389"/>
          <a:stretch/>
        </p:blipFill>
        <p:spPr>
          <a:xfrm rot="13990065" flipH="1">
            <a:off x="2349352" y="4416649"/>
            <a:ext cx="1936572" cy="1108125"/>
          </a:xfrm>
          <a:prstGeom prst="rect">
            <a:avLst/>
          </a:prstGeom>
        </p:spPr>
      </p:pic>
      <p:sp>
        <p:nvSpPr>
          <p:cNvPr id="94" name="Rectangle: Rounded Corners 93">
            <a:hlinkClick r:id="rId5" action="ppaction://hlinksldjump"/>
            <a:extLst>
              <a:ext uri="{FF2B5EF4-FFF2-40B4-BE49-F238E27FC236}">
                <a16:creationId xmlns:a16="http://schemas.microsoft.com/office/drawing/2014/main" id="{406D623D-08CA-4E97-823B-4D17C02F602E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95" name="Rectangle: Rounded Corners 94">
            <a:hlinkClick r:id="rId6" action="ppaction://hlinksldjump"/>
            <a:extLst>
              <a:ext uri="{FF2B5EF4-FFF2-40B4-BE49-F238E27FC236}">
                <a16:creationId xmlns:a16="http://schemas.microsoft.com/office/drawing/2014/main" id="{7732D648-CCAB-42E8-938D-45878C0E1E2A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6" name="Rectangle: Rounded Corners 95">
            <a:hlinkClick r:id="rId7" action="ppaction://hlinksldjump"/>
            <a:extLst>
              <a:ext uri="{FF2B5EF4-FFF2-40B4-BE49-F238E27FC236}">
                <a16:creationId xmlns:a16="http://schemas.microsoft.com/office/drawing/2014/main" id="{56BD3B97-A671-471B-BE00-058EA47A3E97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7" name="Rectangle: Rounded Corners 96">
            <a:hlinkClick r:id="rId8" action="ppaction://hlinksldjump"/>
            <a:extLst>
              <a:ext uri="{FF2B5EF4-FFF2-40B4-BE49-F238E27FC236}">
                <a16:creationId xmlns:a16="http://schemas.microsoft.com/office/drawing/2014/main" id="{844D7D9E-B80D-40C7-8154-A7EDC233BB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8" name="Rectangle: Rounded Corners 97">
            <a:hlinkClick r:id="rId9" action="ppaction://hlinksldjump"/>
            <a:extLst>
              <a:ext uri="{FF2B5EF4-FFF2-40B4-BE49-F238E27FC236}">
                <a16:creationId xmlns:a16="http://schemas.microsoft.com/office/drawing/2014/main" id="{1DE49E8C-BD97-4AA8-A246-DC8E16274E6A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9" name="Rectangle: Rounded Corners 98">
            <a:hlinkClick r:id="rId10" action="ppaction://hlinksldjump"/>
            <a:extLst>
              <a:ext uri="{FF2B5EF4-FFF2-40B4-BE49-F238E27FC236}">
                <a16:creationId xmlns:a16="http://schemas.microsoft.com/office/drawing/2014/main" id="{D2E18485-71C5-4810-AD30-046857114113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E5BA9A7-A125-4551-BFD2-77AC368C6BDB}"/>
              </a:ext>
            </a:extLst>
          </p:cNvPr>
          <p:cNvGrpSpPr/>
          <p:nvPr/>
        </p:nvGrpSpPr>
        <p:grpSpPr>
          <a:xfrm>
            <a:off x="-511538" y="1548210"/>
            <a:ext cx="1895588" cy="725331"/>
            <a:chOff x="-511538" y="1880722"/>
            <a:chExt cx="1895588" cy="725331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23B0A42-5DC4-4DBB-836A-47FB3B51ED2D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hlinkClick r:id="rId6" action="ppaction://hlinksldjump"/>
              <a:extLst>
                <a:ext uri="{FF2B5EF4-FFF2-40B4-BE49-F238E27FC236}">
                  <a16:creationId xmlns:a16="http://schemas.microsoft.com/office/drawing/2014/main" id="{1DEDEA54-477B-4912-9163-993FC5AB5D2C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9A1CB98-6412-4117-8C7F-E7524673A938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21E8A983-1704-43F9-92D9-61338416F2CF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hlinkClick r:id="rId11" action="ppaction://hlinksldjump"/>
              <a:extLst>
                <a:ext uri="{FF2B5EF4-FFF2-40B4-BE49-F238E27FC236}">
                  <a16:creationId xmlns:a16="http://schemas.microsoft.com/office/drawing/2014/main" id="{F6C4CF32-86CF-4557-9465-782E36842D83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Identifikasi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7CC916C-6C61-4304-8172-DE56251033CF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401036-9D1F-46AB-A803-879E4FD07C32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D6CD4F5-3C0A-42DF-928F-088740616DA0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BD038DB-ED2F-41AC-9C66-6B15C37FAEA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B79A62F-A486-4B6D-AFB5-4161A98C890A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hlinkClick r:id="rId13" action="ppaction://hlinksldjump"/>
              <a:extLst>
                <a:ext uri="{FF2B5EF4-FFF2-40B4-BE49-F238E27FC236}">
                  <a16:creationId xmlns:a16="http://schemas.microsoft.com/office/drawing/2014/main" id="{AFBF6BE6-A70A-4EC4-B0EF-6731CAB6D6C5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291BE34-50AE-420C-9BBC-CAE551ACF430}"/>
              </a:ext>
            </a:extLst>
          </p:cNvPr>
          <p:cNvGrpSpPr/>
          <p:nvPr/>
        </p:nvGrpSpPr>
        <p:grpSpPr>
          <a:xfrm>
            <a:off x="-429110" y="4926083"/>
            <a:ext cx="1881733" cy="725331"/>
            <a:chOff x="-525229" y="2739323"/>
            <a:chExt cx="1881733" cy="725331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40EF4304-96D6-4FBB-8740-1A1DFDC09F17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hlinkClick r:id="rId14" action="ppaction://hlinksldjump"/>
              <a:extLst>
                <a:ext uri="{FF2B5EF4-FFF2-40B4-BE49-F238E27FC236}">
                  <a16:creationId xmlns:a16="http://schemas.microsoft.com/office/drawing/2014/main" id="{17623F72-405F-427C-878A-4F7B26BCD224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D1742FC4-F60A-4A9E-B4DF-28F0D57ECD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1389"/>
          <a:stretch/>
        </p:blipFill>
        <p:spPr>
          <a:xfrm rot="7189141">
            <a:off x="8042886" y="4392264"/>
            <a:ext cx="1936572" cy="11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0" grpId="0" animBg="1"/>
      <p:bldP spid="131" grpId="0" animBg="1"/>
      <p:bldP spid="135" grpId="0"/>
      <p:bldP spid="139" grpId="0" animBg="1"/>
      <p:bldP spid="146" grpId="0"/>
      <p:bldP spid="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48CDAD9-E867-4E4D-B2E6-F644BE7DA6B9}"/>
              </a:ext>
            </a:extLst>
          </p:cNvPr>
          <p:cNvSpPr txBox="1"/>
          <p:nvPr/>
        </p:nvSpPr>
        <p:spPr>
          <a:xfrm>
            <a:off x="3932061" y="1544786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BATASAN MASALAH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9938A5BD-16A5-4D90-A8E0-00706871A86D}"/>
              </a:ext>
            </a:extLst>
          </p:cNvPr>
          <p:cNvSpPr/>
          <p:nvPr/>
        </p:nvSpPr>
        <p:spPr>
          <a:xfrm>
            <a:off x="3025926" y="2218152"/>
            <a:ext cx="672816" cy="704069"/>
          </a:xfrm>
          <a:prstGeom prst="flowChartConnector">
            <a:avLst/>
          </a:prstGeom>
          <a:solidFill>
            <a:srgbClr val="3A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828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00FCDE-3E4F-4153-B245-59A8812834FF}"/>
              </a:ext>
            </a:extLst>
          </p:cNvPr>
          <p:cNvSpPr txBox="1"/>
          <p:nvPr/>
        </p:nvSpPr>
        <p:spPr>
          <a:xfrm>
            <a:off x="2385320" y="3163004"/>
            <a:ext cx="1932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Despite being red, Mars is a cold place, not hot. It’s full of iron oxide dust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2B710B0-D275-4F67-A7A3-739099A25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2664108" y="4872793"/>
            <a:ext cx="1324850" cy="609141"/>
          </a:xfrm>
          <a:prstGeom prst="rect">
            <a:avLst/>
          </a:prstGeom>
        </p:spPr>
      </p:pic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0FB1C1D4-B350-4203-AD3F-618DD4FCDBAE}"/>
              </a:ext>
            </a:extLst>
          </p:cNvPr>
          <p:cNvSpPr/>
          <p:nvPr/>
        </p:nvSpPr>
        <p:spPr>
          <a:xfrm>
            <a:off x="5846157" y="2203898"/>
            <a:ext cx="672816" cy="704069"/>
          </a:xfrm>
          <a:prstGeom prst="flowChartConnector">
            <a:avLst/>
          </a:prstGeom>
          <a:solidFill>
            <a:srgbClr val="3A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8282"/>
              </a:solidFill>
            </a:endParaRP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079AF77C-1EC6-4C3F-83DC-2AF124D13847}"/>
              </a:ext>
            </a:extLst>
          </p:cNvPr>
          <p:cNvSpPr/>
          <p:nvPr/>
        </p:nvSpPr>
        <p:spPr>
          <a:xfrm>
            <a:off x="8710474" y="2221099"/>
            <a:ext cx="672816" cy="704069"/>
          </a:xfrm>
          <a:prstGeom prst="flowChartConnector">
            <a:avLst/>
          </a:prstGeom>
          <a:solidFill>
            <a:srgbClr val="3A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8282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09BC02A-C109-4E1B-823F-CE995E9C05AD}"/>
              </a:ext>
            </a:extLst>
          </p:cNvPr>
          <p:cNvCxnSpPr>
            <a:cxnSpLocks/>
          </p:cNvCxnSpPr>
          <p:nvPr/>
        </p:nvCxnSpPr>
        <p:spPr>
          <a:xfrm flipH="1">
            <a:off x="4734245" y="2369509"/>
            <a:ext cx="14218" cy="2735088"/>
          </a:xfrm>
          <a:prstGeom prst="line">
            <a:avLst/>
          </a:prstGeom>
          <a:ln w="19050">
            <a:solidFill>
              <a:srgbClr val="FAF3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10D97F9-4421-4AF4-9352-2812B7835581}"/>
              </a:ext>
            </a:extLst>
          </p:cNvPr>
          <p:cNvCxnSpPr>
            <a:cxnSpLocks/>
          </p:cNvCxnSpPr>
          <p:nvPr/>
        </p:nvCxnSpPr>
        <p:spPr>
          <a:xfrm flipH="1">
            <a:off x="7560958" y="2359712"/>
            <a:ext cx="14218" cy="2735088"/>
          </a:xfrm>
          <a:prstGeom prst="line">
            <a:avLst/>
          </a:prstGeom>
          <a:ln w="19050">
            <a:solidFill>
              <a:srgbClr val="FAF3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DCD5F73-7375-49E0-ACF7-2BE63C809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5438799" y="4899586"/>
            <a:ext cx="1324850" cy="60914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C50C797-8B29-4814-989A-C0D4B1CD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8281730" y="4926379"/>
            <a:ext cx="1324850" cy="60914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E955D35-6842-4EF4-BB3F-D8145DC6C891}"/>
              </a:ext>
            </a:extLst>
          </p:cNvPr>
          <p:cNvSpPr txBox="1"/>
          <p:nvPr/>
        </p:nvSpPr>
        <p:spPr>
          <a:xfrm>
            <a:off x="5194865" y="3153638"/>
            <a:ext cx="1932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Despite being red, Mars is a cold place, not hot. It’s full of iron oxide dust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C134D56-A07E-4E1E-809B-EA9C01680215}"/>
              </a:ext>
            </a:extLst>
          </p:cNvPr>
          <p:cNvSpPr txBox="1"/>
          <p:nvPr/>
        </p:nvSpPr>
        <p:spPr>
          <a:xfrm>
            <a:off x="8095535" y="3176849"/>
            <a:ext cx="1932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FAF3EC"/>
                </a:solidFill>
                <a:cs typeface="Aharoni" panose="02010803020104030203" pitchFamily="2" charset="-79"/>
              </a:rPr>
              <a:t>Despite being red, Mars is a cold place, not hot. It’s full of iron oxide dust</a:t>
            </a:r>
          </a:p>
        </p:txBody>
      </p:sp>
      <p:sp>
        <p:nvSpPr>
          <p:cNvPr id="97" name="Rectangle: Rounded Corners 96">
            <a:hlinkClick r:id="rId4" action="ppaction://hlinksldjump"/>
            <a:extLst>
              <a:ext uri="{FF2B5EF4-FFF2-40B4-BE49-F238E27FC236}">
                <a16:creationId xmlns:a16="http://schemas.microsoft.com/office/drawing/2014/main" id="{9789640F-4793-4905-877A-40C9A462B4DE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98" name="Rectangle: Rounded Corners 97">
            <a:hlinkClick r:id="rId5" action="ppaction://hlinksldjump"/>
            <a:extLst>
              <a:ext uri="{FF2B5EF4-FFF2-40B4-BE49-F238E27FC236}">
                <a16:creationId xmlns:a16="http://schemas.microsoft.com/office/drawing/2014/main" id="{0AA45428-1D59-427D-BFC6-D5CDC71279A6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9" name="Rectangle: Rounded Corners 98">
            <a:hlinkClick r:id="rId6" action="ppaction://hlinksldjump"/>
            <a:extLst>
              <a:ext uri="{FF2B5EF4-FFF2-40B4-BE49-F238E27FC236}">
                <a16:creationId xmlns:a16="http://schemas.microsoft.com/office/drawing/2014/main" id="{55C0038D-6E11-4F81-82CA-174C1058E4D8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0" name="Rectangle: Rounded Corners 99">
            <a:hlinkClick r:id="rId7" action="ppaction://hlinksldjump"/>
            <a:extLst>
              <a:ext uri="{FF2B5EF4-FFF2-40B4-BE49-F238E27FC236}">
                <a16:creationId xmlns:a16="http://schemas.microsoft.com/office/drawing/2014/main" id="{02E9D3B6-EDBA-426D-AB10-2C43BA3D05EB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1" name="Rectangle: Rounded Corners 100">
            <a:hlinkClick r:id="rId8" action="ppaction://hlinksldjump"/>
            <a:extLst>
              <a:ext uri="{FF2B5EF4-FFF2-40B4-BE49-F238E27FC236}">
                <a16:creationId xmlns:a16="http://schemas.microsoft.com/office/drawing/2014/main" id="{90F89811-2076-43EE-A6F5-1FA294222339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6" name="Rectangle: Rounded Corners 105">
            <a:hlinkClick r:id="rId9" action="ppaction://hlinksldjump"/>
            <a:extLst>
              <a:ext uri="{FF2B5EF4-FFF2-40B4-BE49-F238E27FC236}">
                <a16:creationId xmlns:a16="http://schemas.microsoft.com/office/drawing/2014/main" id="{A3F9A123-5A98-43BC-9D45-E37A02B72313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0266682-9DAF-45F1-98A7-F462DB533175}"/>
              </a:ext>
            </a:extLst>
          </p:cNvPr>
          <p:cNvGrpSpPr/>
          <p:nvPr/>
        </p:nvGrpSpPr>
        <p:grpSpPr>
          <a:xfrm>
            <a:off x="-511538" y="1548210"/>
            <a:ext cx="1895588" cy="725331"/>
            <a:chOff x="-511538" y="1880722"/>
            <a:chExt cx="1895588" cy="725331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8E05B09-D700-4A41-A123-50D3AB3CCD6B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hlinkClick r:id="rId5" action="ppaction://hlinksldjump"/>
              <a:extLst>
                <a:ext uri="{FF2B5EF4-FFF2-40B4-BE49-F238E27FC236}">
                  <a16:creationId xmlns:a16="http://schemas.microsoft.com/office/drawing/2014/main" id="{158FD366-5B36-41EF-917E-EFD9867E750A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9B97060-6035-4CDE-8117-BB86D7291167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C0168179-5560-4FDC-93F7-B7E1E207DE6E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hlinkClick r:id="rId10" action="ppaction://hlinksldjump"/>
              <a:extLst>
                <a:ext uri="{FF2B5EF4-FFF2-40B4-BE49-F238E27FC236}">
                  <a16:creationId xmlns:a16="http://schemas.microsoft.com/office/drawing/2014/main" id="{21D62BE1-63FB-4000-B63D-3C7C28EC401E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Identifikasi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BB371D5-6840-473C-A323-D36819C2C558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54ED659-513F-445C-8A92-885CFFE7A097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944B5D95-D3C8-4102-9441-7FA1B7FF8313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65C5B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447E8113-6A7C-4D3E-88CF-814A898EAF0B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445B1292-D0FD-4C6D-AF2B-D88FF6DF54AD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hlinkClick r:id="rId12" action="ppaction://hlinksldjump"/>
              <a:extLst>
                <a:ext uri="{FF2B5EF4-FFF2-40B4-BE49-F238E27FC236}">
                  <a16:creationId xmlns:a16="http://schemas.microsoft.com/office/drawing/2014/main" id="{C891EE90-1A77-42A5-B382-A243400E48DB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4A67D8-379F-43AF-B538-A83DE9F9C008}"/>
              </a:ext>
            </a:extLst>
          </p:cNvPr>
          <p:cNvGrpSpPr/>
          <p:nvPr/>
        </p:nvGrpSpPr>
        <p:grpSpPr>
          <a:xfrm>
            <a:off x="-429110" y="4926083"/>
            <a:ext cx="1881733" cy="725331"/>
            <a:chOff x="-525229" y="2739323"/>
            <a:chExt cx="1881733" cy="725331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286B446A-9108-4A03-8AB0-B099606DE665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hlinkClick r:id="rId13" action="ppaction://hlinksldjump"/>
              <a:extLst>
                <a:ext uri="{FF2B5EF4-FFF2-40B4-BE49-F238E27FC236}">
                  <a16:creationId xmlns:a16="http://schemas.microsoft.com/office/drawing/2014/main" id="{9AAAF85F-8ACE-4BB6-A868-37F704D3DE63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0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 animBg="1"/>
      <p:bldP spid="80" grpId="0"/>
      <p:bldP spid="89" grpId="0" animBg="1"/>
      <p:bldP spid="94" grpId="0" animBg="1"/>
      <p:bldP spid="104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B0981BB-2994-4382-9B09-D7F34C6BCE96}"/>
              </a:ext>
            </a:extLst>
          </p:cNvPr>
          <p:cNvSpPr txBox="1"/>
          <p:nvPr/>
        </p:nvSpPr>
        <p:spPr>
          <a:xfrm>
            <a:off x="3870616" y="1476343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RUMUSAN MASALAH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0EE9A8B-850A-44CD-A160-632E0879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3933" flipH="1">
            <a:off x="9513661" y="1486682"/>
            <a:ext cx="1372220" cy="137222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BD3C1AF-748A-415A-A9E0-3E469B269D7B}"/>
              </a:ext>
            </a:extLst>
          </p:cNvPr>
          <p:cNvSpPr/>
          <p:nvPr/>
        </p:nvSpPr>
        <p:spPr>
          <a:xfrm>
            <a:off x="4440199" y="2443280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1D31158-9A34-4477-AFB8-3941D2AF7E10}"/>
              </a:ext>
            </a:extLst>
          </p:cNvPr>
          <p:cNvSpPr/>
          <p:nvPr/>
        </p:nvSpPr>
        <p:spPr>
          <a:xfrm>
            <a:off x="4413096" y="3175637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507BD2E-D3E2-4EA3-BD52-315758584845}"/>
              </a:ext>
            </a:extLst>
          </p:cNvPr>
          <p:cNvSpPr/>
          <p:nvPr/>
        </p:nvSpPr>
        <p:spPr>
          <a:xfrm>
            <a:off x="4448401" y="3920827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B27B712-6C8E-434D-907C-BD33D74D20B6}"/>
              </a:ext>
            </a:extLst>
          </p:cNvPr>
          <p:cNvSpPr/>
          <p:nvPr/>
        </p:nvSpPr>
        <p:spPr>
          <a:xfrm>
            <a:off x="4466607" y="4642664"/>
            <a:ext cx="5839558" cy="495962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864026-1388-4D7F-98AF-ED0C18445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70" r="-1086" b="-1931"/>
          <a:stretch/>
        </p:blipFill>
        <p:spPr>
          <a:xfrm flipH="1">
            <a:off x="1865454" y="1793936"/>
            <a:ext cx="2248569" cy="3567578"/>
          </a:xfrm>
          <a:prstGeom prst="rect">
            <a:avLst/>
          </a:prstGeom>
        </p:spPr>
      </p:pic>
      <p:sp>
        <p:nvSpPr>
          <p:cNvPr id="110" name="Rectangle: Rounded Corners 109">
            <a:hlinkClick r:id="rId4" action="ppaction://hlinksldjump"/>
            <a:extLst>
              <a:ext uri="{FF2B5EF4-FFF2-40B4-BE49-F238E27FC236}">
                <a16:creationId xmlns:a16="http://schemas.microsoft.com/office/drawing/2014/main" id="{72F6BB33-510B-4BC5-A5F9-5DA5CDB07567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1" name="Rectangle: Rounded Corners 110">
            <a:hlinkClick r:id="rId5" action="ppaction://hlinksldjump"/>
            <a:extLst>
              <a:ext uri="{FF2B5EF4-FFF2-40B4-BE49-F238E27FC236}">
                <a16:creationId xmlns:a16="http://schemas.microsoft.com/office/drawing/2014/main" id="{7070827C-AA70-4A91-A852-AED41E661A56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2" name="Rectangle: Rounded Corners 111">
            <a:hlinkClick r:id="rId6" action="ppaction://hlinksldjump"/>
            <a:extLst>
              <a:ext uri="{FF2B5EF4-FFF2-40B4-BE49-F238E27FC236}">
                <a16:creationId xmlns:a16="http://schemas.microsoft.com/office/drawing/2014/main" id="{54AB8CE4-EA59-4F62-B533-D538709E8E92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3" name="Rectangle: Rounded Corners 112">
            <a:hlinkClick r:id="rId7" action="ppaction://hlinksldjump"/>
            <a:extLst>
              <a:ext uri="{FF2B5EF4-FFF2-40B4-BE49-F238E27FC236}">
                <a16:creationId xmlns:a16="http://schemas.microsoft.com/office/drawing/2014/main" id="{73FE87DC-69F7-479C-811A-AC892529FB5F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4" name="Rectangle: Rounded Corners 113">
            <a:hlinkClick r:id="rId8" action="ppaction://hlinksldjump"/>
            <a:extLst>
              <a:ext uri="{FF2B5EF4-FFF2-40B4-BE49-F238E27FC236}">
                <a16:creationId xmlns:a16="http://schemas.microsoft.com/office/drawing/2014/main" id="{6EE35B00-7D9E-407D-915F-28B28D936F7E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5" name="Rectangle: Rounded Corners 114">
            <a:hlinkClick r:id="rId9" action="ppaction://hlinksldjump"/>
            <a:extLst>
              <a:ext uri="{FF2B5EF4-FFF2-40B4-BE49-F238E27FC236}">
                <a16:creationId xmlns:a16="http://schemas.microsoft.com/office/drawing/2014/main" id="{214B3C45-5A29-442B-B395-F8D14A28254F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F38FEFF-171D-40F3-87E0-CF4BF1A286D7}"/>
              </a:ext>
            </a:extLst>
          </p:cNvPr>
          <p:cNvGrpSpPr/>
          <p:nvPr/>
        </p:nvGrpSpPr>
        <p:grpSpPr>
          <a:xfrm>
            <a:off x="-511538" y="1548210"/>
            <a:ext cx="1895588" cy="725331"/>
            <a:chOff x="-511538" y="1880722"/>
            <a:chExt cx="1895588" cy="725331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DA725BD-2D75-4BCF-8F8C-1FF6D5B0F5AA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hlinkClick r:id="rId5" action="ppaction://hlinksldjump"/>
              <a:extLst>
                <a:ext uri="{FF2B5EF4-FFF2-40B4-BE49-F238E27FC236}">
                  <a16:creationId xmlns:a16="http://schemas.microsoft.com/office/drawing/2014/main" id="{337B79B6-0341-4B04-A1CF-48A8E56CDD82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410DD0-FE69-4BBC-AAC9-28C289E3E279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EF1D8F5B-C8CC-4BDD-95E2-650317D03549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hlinkClick r:id="rId10" action="ppaction://hlinksldjump"/>
              <a:extLst>
                <a:ext uri="{FF2B5EF4-FFF2-40B4-BE49-F238E27FC236}">
                  <a16:creationId xmlns:a16="http://schemas.microsoft.com/office/drawing/2014/main" id="{3C1A39EE-359D-402E-88A3-CD0BC0FB418C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Identifikasi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DF0A211-2D85-439C-80FB-78DAAF038DA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DDE8455-C886-45CA-A760-83B19243E304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B2D2A8B3-9861-4590-AEB8-2DBD9519BAD5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E327133C-B447-49D8-8D3B-73FE8E8B9A29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A890A36-BC1C-4457-AD3D-2A516896E219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hlinkClick r:id="rId12" action="ppaction://hlinksldjump"/>
              <a:extLst>
                <a:ext uri="{FF2B5EF4-FFF2-40B4-BE49-F238E27FC236}">
                  <a16:creationId xmlns:a16="http://schemas.microsoft.com/office/drawing/2014/main" id="{6EC96F49-D5D9-420E-81B6-988637414AFB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E871704-CBB5-4A3F-8514-7CC27E8A38C2}"/>
              </a:ext>
            </a:extLst>
          </p:cNvPr>
          <p:cNvGrpSpPr/>
          <p:nvPr/>
        </p:nvGrpSpPr>
        <p:grpSpPr>
          <a:xfrm>
            <a:off x="-429110" y="4926083"/>
            <a:ext cx="1881733" cy="725331"/>
            <a:chOff x="-525229" y="2739323"/>
            <a:chExt cx="1881733" cy="725331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F92BB88-A98A-4C4E-9E67-3A237B1C5D4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hlinkClick r:id="rId13" action="ppaction://hlinksldjump"/>
              <a:extLst>
                <a:ext uri="{FF2B5EF4-FFF2-40B4-BE49-F238E27FC236}">
                  <a16:creationId xmlns:a16="http://schemas.microsoft.com/office/drawing/2014/main" id="{313F8EDD-44AB-4976-85C2-7003FD7B17D5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94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06" grpId="0" animBg="1"/>
      <p:bldP spid="107" grpId="0" animBg="1"/>
      <p:bldP spid="108" grpId="0" animBg="1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81EF503-32E7-4901-A3B4-0C26EB4BD3A2}"/>
              </a:ext>
            </a:extLst>
          </p:cNvPr>
          <p:cNvGrpSpPr/>
          <p:nvPr/>
        </p:nvGrpSpPr>
        <p:grpSpPr>
          <a:xfrm>
            <a:off x="5139566" y="2760729"/>
            <a:ext cx="2227071" cy="1717543"/>
            <a:chOff x="4665616" y="2576280"/>
            <a:chExt cx="2739690" cy="2101096"/>
          </a:xfrm>
        </p:grpSpPr>
        <p:sp>
          <p:nvSpPr>
            <p:cNvPr id="108" name="Google Shape;499;p40">
              <a:extLst>
                <a:ext uri="{FF2B5EF4-FFF2-40B4-BE49-F238E27FC236}">
                  <a16:creationId xmlns:a16="http://schemas.microsoft.com/office/drawing/2014/main" id="{506A3B2B-FC5D-430C-8CC0-2B7933BE45AB}"/>
                </a:ext>
              </a:extLst>
            </p:cNvPr>
            <p:cNvSpPr/>
            <p:nvPr/>
          </p:nvSpPr>
          <p:spPr>
            <a:xfrm rot="4499974">
              <a:off x="4813874" y="2517895"/>
              <a:ext cx="2101096" cy="2217866"/>
            </a:xfrm>
            <a:custGeom>
              <a:avLst/>
              <a:gdLst/>
              <a:ahLst/>
              <a:cxnLst/>
              <a:rect l="l" t="t" r="r" b="b"/>
              <a:pathLst>
                <a:path w="16390" h="22488" extrusionOk="0">
                  <a:moveTo>
                    <a:pt x="10747" y="0"/>
                  </a:moveTo>
                  <a:cubicBezTo>
                    <a:pt x="10286" y="0"/>
                    <a:pt x="9779" y="40"/>
                    <a:pt x="9221" y="126"/>
                  </a:cubicBezTo>
                  <a:cubicBezTo>
                    <a:pt x="5698" y="611"/>
                    <a:pt x="5166" y="1730"/>
                    <a:pt x="5166" y="1730"/>
                  </a:cubicBezTo>
                  <a:cubicBezTo>
                    <a:pt x="5166" y="1730"/>
                    <a:pt x="3851" y="3271"/>
                    <a:pt x="3171" y="4784"/>
                  </a:cubicBezTo>
                  <a:cubicBezTo>
                    <a:pt x="2490" y="6298"/>
                    <a:pt x="0" y="13831"/>
                    <a:pt x="55" y="15118"/>
                  </a:cubicBezTo>
                  <a:cubicBezTo>
                    <a:pt x="109" y="16406"/>
                    <a:pt x="984" y="22335"/>
                    <a:pt x="5941" y="22481"/>
                  </a:cubicBezTo>
                  <a:cubicBezTo>
                    <a:pt x="6096" y="22485"/>
                    <a:pt x="6251" y="22488"/>
                    <a:pt x="6405" y="22488"/>
                  </a:cubicBezTo>
                  <a:cubicBezTo>
                    <a:pt x="11160" y="22488"/>
                    <a:pt x="15146" y="20311"/>
                    <a:pt x="15758" y="16309"/>
                  </a:cubicBezTo>
                  <a:cubicBezTo>
                    <a:pt x="16390" y="12179"/>
                    <a:pt x="14980" y="9651"/>
                    <a:pt x="15175" y="6857"/>
                  </a:cubicBezTo>
                  <a:cubicBezTo>
                    <a:pt x="15352" y="4308"/>
                    <a:pt x="15529" y="0"/>
                    <a:pt x="10747" y="0"/>
                  </a:cubicBezTo>
                  <a:close/>
                </a:path>
              </a:pathLst>
            </a:custGeom>
            <a:solidFill>
              <a:srgbClr val="FFC864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502;p40">
              <a:extLst>
                <a:ext uri="{FF2B5EF4-FFF2-40B4-BE49-F238E27FC236}">
                  <a16:creationId xmlns:a16="http://schemas.microsoft.com/office/drawing/2014/main" id="{314A3E12-C623-4239-AF55-78202730CA6B}"/>
                </a:ext>
              </a:extLst>
            </p:cNvPr>
            <p:cNvGrpSpPr/>
            <p:nvPr/>
          </p:nvGrpSpPr>
          <p:grpSpPr>
            <a:xfrm>
              <a:off x="4665616" y="2635265"/>
              <a:ext cx="2358092" cy="1946937"/>
              <a:chOff x="3610063" y="539275"/>
              <a:chExt cx="1899979" cy="1614481"/>
            </a:xfrm>
          </p:grpSpPr>
          <p:sp>
            <p:nvSpPr>
              <p:cNvPr id="97" name="Google Shape;503;p40">
                <a:extLst>
                  <a:ext uri="{FF2B5EF4-FFF2-40B4-BE49-F238E27FC236}">
                    <a16:creationId xmlns:a16="http://schemas.microsoft.com/office/drawing/2014/main" id="{5381FFFD-94E6-433A-840B-862C0C350387}"/>
                  </a:ext>
                </a:extLst>
              </p:cNvPr>
              <p:cNvSpPr/>
              <p:nvPr/>
            </p:nvSpPr>
            <p:spPr>
              <a:xfrm>
                <a:off x="3610063" y="539275"/>
                <a:ext cx="1899979" cy="1614481"/>
              </a:xfrm>
              <a:custGeom>
                <a:avLst/>
                <a:gdLst/>
                <a:ahLst/>
                <a:cxnLst/>
                <a:rect l="l" t="t" r="r" b="b"/>
                <a:pathLst>
                  <a:path w="42665" h="36254" extrusionOk="0">
                    <a:moveTo>
                      <a:pt x="10129" y="1"/>
                    </a:moveTo>
                    <a:cubicBezTo>
                      <a:pt x="9643" y="1"/>
                      <a:pt x="9211" y="195"/>
                      <a:pt x="8983" y="676"/>
                    </a:cubicBezTo>
                    <a:lnTo>
                      <a:pt x="294" y="19252"/>
                    </a:lnTo>
                    <a:cubicBezTo>
                      <a:pt x="0" y="19868"/>
                      <a:pt x="223" y="20606"/>
                      <a:pt x="808" y="20957"/>
                    </a:cubicBezTo>
                    <a:lnTo>
                      <a:pt x="15331" y="29442"/>
                    </a:lnTo>
                    <a:lnTo>
                      <a:pt x="15350" y="29444"/>
                    </a:lnTo>
                    <a:lnTo>
                      <a:pt x="30715" y="36149"/>
                    </a:lnTo>
                    <a:cubicBezTo>
                      <a:pt x="30883" y="36220"/>
                      <a:pt x="31059" y="36254"/>
                      <a:pt x="31231" y="36254"/>
                    </a:cubicBezTo>
                    <a:cubicBezTo>
                      <a:pt x="31704" y="36254"/>
                      <a:pt x="32159" y="36000"/>
                      <a:pt x="32398" y="35560"/>
                    </a:cubicBezTo>
                    <a:lnTo>
                      <a:pt x="42272" y="17116"/>
                    </a:lnTo>
                    <a:cubicBezTo>
                      <a:pt x="42664" y="16397"/>
                      <a:pt x="42646" y="15575"/>
                      <a:pt x="41871" y="15307"/>
                    </a:cubicBezTo>
                    <a:cubicBezTo>
                      <a:pt x="41871" y="15307"/>
                      <a:pt x="38518" y="12266"/>
                      <a:pt x="32613" y="10556"/>
                    </a:cubicBezTo>
                    <a:cubicBezTo>
                      <a:pt x="30975" y="10081"/>
                      <a:pt x="25824" y="9616"/>
                      <a:pt x="25385" y="9578"/>
                    </a:cubicBezTo>
                    <a:cubicBezTo>
                      <a:pt x="24914" y="9039"/>
                      <a:pt x="21682" y="5366"/>
                      <a:pt x="20378" y="4355"/>
                    </a:cubicBezTo>
                    <a:cubicBezTo>
                      <a:pt x="15519" y="590"/>
                      <a:pt x="13364" y="1046"/>
                      <a:pt x="10939" y="157"/>
                    </a:cubicBezTo>
                    <a:cubicBezTo>
                      <a:pt x="10669" y="58"/>
                      <a:pt x="10391" y="1"/>
                      <a:pt x="10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04;p40">
                <a:extLst>
                  <a:ext uri="{FF2B5EF4-FFF2-40B4-BE49-F238E27FC236}">
                    <a16:creationId xmlns:a16="http://schemas.microsoft.com/office/drawing/2014/main" id="{2402560C-FDAC-4F5D-9348-F1A98B52EDB0}"/>
                  </a:ext>
                </a:extLst>
              </p:cNvPr>
              <p:cNvSpPr/>
              <p:nvPr/>
            </p:nvSpPr>
            <p:spPr>
              <a:xfrm>
                <a:off x="4253751" y="937270"/>
                <a:ext cx="530115" cy="932466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20939" extrusionOk="0">
                    <a:moveTo>
                      <a:pt x="10231" y="1"/>
                    </a:moveTo>
                    <a:lnTo>
                      <a:pt x="0" y="20077"/>
                    </a:lnTo>
                    <a:lnTo>
                      <a:pt x="1653" y="20938"/>
                    </a:lnTo>
                    <a:lnTo>
                      <a:pt x="11903" y="757"/>
                    </a:lnTo>
                    <a:cubicBezTo>
                      <a:pt x="11903" y="757"/>
                      <a:pt x="11023" y="756"/>
                      <a:pt x="10231" y="1"/>
                    </a:cubicBezTo>
                    <a:close/>
                  </a:path>
                </a:pathLst>
              </a:custGeom>
              <a:solidFill>
                <a:srgbClr val="1D2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05;p40">
                <a:extLst>
                  <a:ext uri="{FF2B5EF4-FFF2-40B4-BE49-F238E27FC236}">
                    <a16:creationId xmlns:a16="http://schemas.microsoft.com/office/drawing/2014/main" id="{D90AE6CD-4DD7-4972-B5B1-9AA42186C9F2}"/>
                  </a:ext>
                </a:extLst>
              </p:cNvPr>
              <p:cNvSpPr/>
              <p:nvPr/>
            </p:nvSpPr>
            <p:spPr>
              <a:xfrm>
                <a:off x="4253751" y="937270"/>
                <a:ext cx="530115" cy="932466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20939" fill="none" extrusionOk="0">
                    <a:moveTo>
                      <a:pt x="0" y="20077"/>
                    </a:moveTo>
                    <a:lnTo>
                      <a:pt x="1653" y="20938"/>
                    </a:lnTo>
                    <a:lnTo>
                      <a:pt x="11903" y="757"/>
                    </a:lnTo>
                    <a:cubicBezTo>
                      <a:pt x="11903" y="757"/>
                      <a:pt x="11023" y="756"/>
                      <a:pt x="102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06;p40">
                <a:extLst>
                  <a:ext uri="{FF2B5EF4-FFF2-40B4-BE49-F238E27FC236}">
                    <a16:creationId xmlns:a16="http://schemas.microsoft.com/office/drawing/2014/main" id="{9F8479A1-841A-405B-9FF9-57BEF45D8FC6}"/>
                  </a:ext>
                </a:extLst>
              </p:cNvPr>
              <p:cNvSpPr/>
              <p:nvPr/>
            </p:nvSpPr>
            <p:spPr>
              <a:xfrm>
                <a:off x="3677531" y="583452"/>
                <a:ext cx="1747544" cy="1508449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3873" extrusionOk="0">
                    <a:moveTo>
                      <a:pt x="9650" y="0"/>
                    </a:moveTo>
                    <a:lnTo>
                      <a:pt x="0" y="18754"/>
                    </a:lnTo>
                    <a:cubicBezTo>
                      <a:pt x="1930" y="19275"/>
                      <a:pt x="12474" y="26424"/>
                      <a:pt x="14048" y="27693"/>
                    </a:cubicBezTo>
                    <a:lnTo>
                      <a:pt x="14031" y="27727"/>
                    </a:lnTo>
                    <a:cubicBezTo>
                      <a:pt x="14050" y="27728"/>
                      <a:pt x="14074" y="27732"/>
                      <a:pt x="14101" y="27736"/>
                    </a:cubicBezTo>
                    <a:cubicBezTo>
                      <a:pt x="14163" y="27789"/>
                      <a:pt x="14208" y="27828"/>
                      <a:pt x="14230" y="27853"/>
                    </a:cubicBezTo>
                    <a:lnTo>
                      <a:pt x="14273" y="27768"/>
                    </a:lnTo>
                    <a:cubicBezTo>
                      <a:pt x="15798" y="28092"/>
                      <a:pt x="22795" y="30229"/>
                      <a:pt x="29763" y="33873"/>
                    </a:cubicBezTo>
                    <a:lnTo>
                      <a:pt x="39241" y="15030"/>
                    </a:lnTo>
                    <a:cubicBezTo>
                      <a:pt x="39241" y="15030"/>
                      <a:pt x="32323" y="10035"/>
                      <a:pt x="23630" y="9053"/>
                    </a:cubicBezTo>
                    <a:cubicBezTo>
                      <a:pt x="17721" y="2638"/>
                      <a:pt x="9650" y="0"/>
                      <a:pt x="9650" y="0"/>
                    </a:cubicBezTo>
                    <a:close/>
                  </a:path>
                </a:pathLst>
              </a:custGeom>
              <a:solidFill>
                <a:srgbClr val="CDC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7;p40">
                <a:extLst>
                  <a:ext uri="{FF2B5EF4-FFF2-40B4-BE49-F238E27FC236}">
                    <a16:creationId xmlns:a16="http://schemas.microsoft.com/office/drawing/2014/main" id="{19E333A7-738C-4899-B8E9-D099E1E1993B}"/>
                  </a:ext>
                </a:extLst>
              </p:cNvPr>
              <p:cNvSpPr/>
              <p:nvPr/>
            </p:nvSpPr>
            <p:spPr>
              <a:xfrm>
                <a:off x="4514762" y="659515"/>
                <a:ext cx="181604" cy="201688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4529" extrusionOk="0">
                    <a:moveTo>
                      <a:pt x="2917" y="0"/>
                    </a:moveTo>
                    <a:cubicBezTo>
                      <a:pt x="2895" y="0"/>
                      <a:pt x="2872" y="5"/>
                      <a:pt x="2849" y="14"/>
                    </a:cubicBezTo>
                    <a:cubicBezTo>
                      <a:pt x="927" y="812"/>
                      <a:pt x="0" y="3541"/>
                      <a:pt x="0" y="3541"/>
                    </a:cubicBezTo>
                    <a:lnTo>
                      <a:pt x="1408" y="4528"/>
                    </a:lnTo>
                    <a:cubicBezTo>
                      <a:pt x="1355" y="3801"/>
                      <a:pt x="3256" y="1839"/>
                      <a:pt x="3971" y="1169"/>
                    </a:cubicBezTo>
                    <a:cubicBezTo>
                      <a:pt x="4078" y="1069"/>
                      <a:pt x="4019" y="890"/>
                      <a:pt x="3874" y="871"/>
                    </a:cubicBezTo>
                    <a:lnTo>
                      <a:pt x="3149" y="772"/>
                    </a:lnTo>
                    <a:lnTo>
                      <a:pt x="3092" y="159"/>
                    </a:lnTo>
                    <a:cubicBezTo>
                      <a:pt x="3084" y="65"/>
                      <a:pt x="3004" y="0"/>
                      <a:pt x="2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40">
                <a:extLst>
                  <a:ext uri="{FF2B5EF4-FFF2-40B4-BE49-F238E27FC236}">
                    <a16:creationId xmlns:a16="http://schemas.microsoft.com/office/drawing/2014/main" id="{53E4048B-F6F4-452A-A9CC-582A5718B3B5}"/>
                  </a:ext>
                </a:extLst>
              </p:cNvPr>
              <p:cNvSpPr/>
              <p:nvPr/>
            </p:nvSpPr>
            <p:spPr>
              <a:xfrm>
                <a:off x="3715251" y="607500"/>
                <a:ext cx="1010398" cy="1193560"/>
              </a:xfrm>
              <a:custGeom>
                <a:avLst/>
                <a:gdLst/>
                <a:ahLst/>
                <a:cxnLst/>
                <a:rect l="l" t="t" r="r" b="b"/>
                <a:pathLst>
                  <a:path w="22689" h="26802" extrusionOk="0">
                    <a:moveTo>
                      <a:pt x="10115" y="1"/>
                    </a:moveTo>
                    <a:cubicBezTo>
                      <a:pt x="9867" y="1"/>
                      <a:pt x="9572" y="46"/>
                      <a:pt x="9139" y="156"/>
                    </a:cubicBezTo>
                    <a:lnTo>
                      <a:pt x="1" y="17984"/>
                    </a:lnTo>
                    <a:cubicBezTo>
                      <a:pt x="352" y="17812"/>
                      <a:pt x="739" y="17734"/>
                      <a:pt x="1153" y="17734"/>
                    </a:cubicBezTo>
                    <a:cubicBezTo>
                      <a:pt x="5600" y="17734"/>
                      <a:pt x="13156" y="26802"/>
                      <a:pt x="13156" y="26802"/>
                    </a:cubicBezTo>
                    <a:lnTo>
                      <a:pt x="22688" y="8452"/>
                    </a:lnTo>
                    <a:cubicBezTo>
                      <a:pt x="21331" y="6941"/>
                      <a:pt x="20023" y="5634"/>
                      <a:pt x="18568" y="4216"/>
                    </a:cubicBezTo>
                    <a:cubicBezTo>
                      <a:pt x="17669" y="3339"/>
                      <a:pt x="16351" y="2439"/>
                      <a:pt x="15264" y="1809"/>
                    </a:cubicBezTo>
                    <a:cubicBezTo>
                      <a:pt x="14085" y="1124"/>
                      <a:pt x="13143" y="764"/>
                      <a:pt x="11823" y="424"/>
                    </a:cubicBezTo>
                    <a:cubicBezTo>
                      <a:pt x="10933" y="195"/>
                      <a:pt x="10625" y="1"/>
                      <a:pt x="10115" y="1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09;p40">
                <a:extLst>
                  <a:ext uri="{FF2B5EF4-FFF2-40B4-BE49-F238E27FC236}">
                    <a16:creationId xmlns:a16="http://schemas.microsoft.com/office/drawing/2014/main" id="{98E9D7BA-D2F3-46FB-967B-96B8B8F876E4}"/>
                  </a:ext>
                </a:extLst>
              </p:cNvPr>
              <p:cNvSpPr/>
              <p:nvPr/>
            </p:nvSpPr>
            <p:spPr>
              <a:xfrm>
                <a:off x="4344777" y="1809056"/>
                <a:ext cx="597982" cy="208946"/>
              </a:xfrm>
              <a:custGeom>
                <a:avLst/>
                <a:gdLst/>
                <a:ahLst/>
                <a:cxnLst/>
                <a:rect l="l" t="t" r="r" b="b"/>
                <a:pathLst>
                  <a:path w="13428" h="4692" extrusionOk="0">
                    <a:moveTo>
                      <a:pt x="15" y="0"/>
                    </a:moveTo>
                    <a:cubicBezTo>
                      <a:pt x="0" y="0"/>
                      <a:pt x="1" y="25"/>
                      <a:pt x="17" y="27"/>
                    </a:cubicBezTo>
                    <a:cubicBezTo>
                      <a:pt x="947" y="115"/>
                      <a:pt x="1873" y="248"/>
                      <a:pt x="2791" y="425"/>
                    </a:cubicBezTo>
                    <a:cubicBezTo>
                      <a:pt x="3702" y="600"/>
                      <a:pt x="4605" y="818"/>
                      <a:pt x="5496" y="1077"/>
                    </a:cubicBezTo>
                    <a:cubicBezTo>
                      <a:pt x="6386" y="1336"/>
                      <a:pt x="7265" y="1637"/>
                      <a:pt x="8128" y="1976"/>
                    </a:cubicBezTo>
                    <a:cubicBezTo>
                      <a:pt x="8998" y="2319"/>
                      <a:pt x="9851" y="2703"/>
                      <a:pt x="10685" y="3125"/>
                    </a:cubicBezTo>
                    <a:cubicBezTo>
                      <a:pt x="11516" y="3547"/>
                      <a:pt x="12327" y="4007"/>
                      <a:pt x="13114" y="4505"/>
                    </a:cubicBezTo>
                    <a:cubicBezTo>
                      <a:pt x="13211" y="4566"/>
                      <a:pt x="13307" y="4627"/>
                      <a:pt x="13403" y="4689"/>
                    </a:cubicBezTo>
                    <a:cubicBezTo>
                      <a:pt x="13405" y="4691"/>
                      <a:pt x="13407" y="4691"/>
                      <a:pt x="13409" y="4691"/>
                    </a:cubicBezTo>
                    <a:cubicBezTo>
                      <a:pt x="13420" y="4691"/>
                      <a:pt x="13427" y="4674"/>
                      <a:pt x="13416" y="4666"/>
                    </a:cubicBezTo>
                    <a:cubicBezTo>
                      <a:pt x="12630" y="4158"/>
                      <a:pt x="11821" y="3686"/>
                      <a:pt x="10991" y="3254"/>
                    </a:cubicBezTo>
                    <a:cubicBezTo>
                      <a:pt x="10168" y="2825"/>
                      <a:pt x="9323" y="2434"/>
                      <a:pt x="8463" y="2083"/>
                    </a:cubicBezTo>
                    <a:cubicBezTo>
                      <a:pt x="7601" y="1731"/>
                      <a:pt x="6722" y="1419"/>
                      <a:pt x="5830" y="1149"/>
                    </a:cubicBezTo>
                    <a:cubicBezTo>
                      <a:pt x="4935" y="878"/>
                      <a:pt x="4027" y="648"/>
                      <a:pt x="3110" y="461"/>
                    </a:cubicBezTo>
                    <a:cubicBezTo>
                      <a:pt x="2204" y="277"/>
                      <a:pt x="1289" y="135"/>
                      <a:pt x="369" y="35"/>
                    </a:cubicBezTo>
                    <a:cubicBezTo>
                      <a:pt x="252" y="23"/>
                      <a:pt x="135" y="11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10;p40">
                <a:extLst>
                  <a:ext uri="{FF2B5EF4-FFF2-40B4-BE49-F238E27FC236}">
                    <a16:creationId xmlns:a16="http://schemas.microsoft.com/office/drawing/2014/main" id="{BF99CFD6-FB47-46E5-ACCB-7BBD183249BA}"/>
                  </a:ext>
                </a:extLst>
              </p:cNvPr>
              <p:cNvSpPr/>
              <p:nvPr/>
            </p:nvSpPr>
            <p:spPr>
              <a:xfrm>
                <a:off x="4309017" y="1812530"/>
                <a:ext cx="667320" cy="246220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5529" extrusionOk="0">
                    <a:moveTo>
                      <a:pt x="20" y="1"/>
                    </a:moveTo>
                    <a:cubicBezTo>
                      <a:pt x="6" y="1"/>
                      <a:pt x="1" y="23"/>
                      <a:pt x="15" y="26"/>
                    </a:cubicBezTo>
                    <a:cubicBezTo>
                      <a:pt x="1001" y="224"/>
                      <a:pt x="1979" y="456"/>
                      <a:pt x="2950" y="714"/>
                    </a:cubicBezTo>
                    <a:cubicBezTo>
                      <a:pt x="3969" y="986"/>
                      <a:pt x="4981" y="1288"/>
                      <a:pt x="5983" y="1617"/>
                    </a:cubicBezTo>
                    <a:cubicBezTo>
                      <a:pt x="7003" y="1952"/>
                      <a:pt x="8013" y="2315"/>
                      <a:pt x="9012" y="2707"/>
                    </a:cubicBezTo>
                    <a:cubicBezTo>
                      <a:pt x="10004" y="3097"/>
                      <a:pt x="10985" y="3515"/>
                      <a:pt x="11950" y="3967"/>
                    </a:cubicBezTo>
                    <a:cubicBezTo>
                      <a:pt x="12866" y="4395"/>
                      <a:pt x="13768" y="4854"/>
                      <a:pt x="14649" y="5351"/>
                    </a:cubicBezTo>
                    <a:cubicBezTo>
                      <a:pt x="14753" y="5409"/>
                      <a:pt x="14856" y="5468"/>
                      <a:pt x="14959" y="5527"/>
                    </a:cubicBezTo>
                    <a:cubicBezTo>
                      <a:pt x="14961" y="5528"/>
                      <a:pt x="14963" y="5529"/>
                      <a:pt x="14966" y="5529"/>
                    </a:cubicBezTo>
                    <a:cubicBezTo>
                      <a:pt x="14977" y="5529"/>
                      <a:pt x="14984" y="5512"/>
                      <a:pt x="14972" y="5504"/>
                    </a:cubicBezTo>
                    <a:cubicBezTo>
                      <a:pt x="14099" y="5001"/>
                      <a:pt x="13204" y="4535"/>
                      <a:pt x="12294" y="4101"/>
                    </a:cubicBezTo>
                    <a:cubicBezTo>
                      <a:pt x="11346" y="3648"/>
                      <a:pt x="10382" y="3228"/>
                      <a:pt x="9407" y="2836"/>
                    </a:cubicBezTo>
                    <a:cubicBezTo>
                      <a:pt x="8412" y="2436"/>
                      <a:pt x="7404" y="2066"/>
                      <a:pt x="6387" y="1724"/>
                    </a:cubicBezTo>
                    <a:cubicBezTo>
                      <a:pt x="5379" y="1384"/>
                      <a:pt x="4361" y="1073"/>
                      <a:pt x="3336" y="791"/>
                    </a:cubicBezTo>
                    <a:cubicBezTo>
                      <a:pt x="2355" y="522"/>
                      <a:pt x="1367" y="280"/>
                      <a:pt x="372" y="73"/>
                    </a:cubicBezTo>
                    <a:cubicBezTo>
                      <a:pt x="256" y="48"/>
                      <a:pt x="139" y="25"/>
                      <a:pt x="22" y="1"/>
                    </a:cubicBezTo>
                    <a:cubicBezTo>
                      <a:pt x="22" y="1"/>
                      <a:pt x="21" y="1"/>
                      <a:pt x="20" y="1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11;p40">
                <a:extLst>
                  <a:ext uri="{FF2B5EF4-FFF2-40B4-BE49-F238E27FC236}">
                    <a16:creationId xmlns:a16="http://schemas.microsoft.com/office/drawing/2014/main" id="{91248DD9-0E01-4EA6-9963-6CD3861E2AB9}"/>
                  </a:ext>
                </a:extLst>
              </p:cNvPr>
              <p:cNvSpPr/>
              <p:nvPr/>
            </p:nvSpPr>
            <p:spPr>
              <a:xfrm>
                <a:off x="3740145" y="1408033"/>
                <a:ext cx="515152" cy="348556"/>
              </a:xfrm>
              <a:custGeom>
                <a:avLst/>
                <a:gdLst/>
                <a:ahLst/>
                <a:cxnLst/>
                <a:rect l="l" t="t" r="r" b="b"/>
                <a:pathLst>
                  <a:path w="11568" h="7827" extrusionOk="0">
                    <a:moveTo>
                      <a:pt x="20" y="1"/>
                    </a:moveTo>
                    <a:cubicBezTo>
                      <a:pt x="6" y="1"/>
                      <a:pt x="1" y="24"/>
                      <a:pt x="16" y="26"/>
                    </a:cubicBezTo>
                    <a:cubicBezTo>
                      <a:pt x="969" y="169"/>
                      <a:pt x="1847" y="593"/>
                      <a:pt x="2692" y="1036"/>
                    </a:cubicBezTo>
                    <a:cubicBezTo>
                      <a:pt x="3494" y="1457"/>
                      <a:pt x="4278" y="1912"/>
                      <a:pt x="5043" y="2398"/>
                    </a:cubicBezTo>
                    <a:cubicBezTo>
                      <a:pt x="5804" y="2882"/>
                      <a:pt x="6546" y="3398"/>
                      <a:pt x="7265" y="3943"/>
                    </a:cubicBezTo>
                    <a:cubicBezTo>
                      <a:pt x="7991" y="4494"/>
                      <a:pt x="8694" y="5075"/>
                      <a:pt x="9372" y="5684"/>
                    </a:cubicBezTo>
                    <a:cubicBezTo>
                      <a:pt x="10043" y="6286"/>
                      <a:pt x="10690" y="6918"/>
                      <a:pt x="11310" y="7574"/>
                    </a:cubicBezTo>
                    <a:cubicBezTo>
                      <a:pt x="11387" y="7656"/>
                      <a:pt x="11464" y="7739"/>
                      <a:pt x="11541" y="7822"/>
                    </a:cubicBezTo>
                    <a:cubicBezTo>
                      <a:pt x="11544" y="7825"/>
                      <a:pt x="11547" y="7826"/>
                      <a:pt x="11549" y="7826"/>
                    </a:cubicBezTo>
                    <a:cubicBezTo>
                      <a:pt x="11559" y="7826"/>
                      <a:pt x="11568" y="7813"/>
                      <a:pt x="11559" y="7804"/>
                    </a:cubicBezTo>
                    <a:cubicBezTo>
                      <a:pt x="10940" y="7133"/>
                      <a:pt x="10293" y="6490"/>
                      <a:pt x="9620" y="5873"/>
                    </a:cubicBezTo>
                    <a:cubicBezTo>
                      <a:pt x="8949" y="5260"/>
                      <a:pt x="8254" y="4674"/>
                      <a:pt x="7535" y="4117"/>
                    </a:cubicBezTo>
                    <a:cubicBezTo>
                      <a:pt x="6820" y="3564"/>
                      <a:pt x="6083" y="3041"/>
                      <a:pt x="5325" y="2549"/>
                    </a:cubicBezTo>
                    <a:cubicBezTo>
                      <a:pt x="4563" y="2053"/>
                      <a:pt x="3780" y="1589"/>
                      <a:pt x="2979" y="1159"/>
                    </a:cubicBezTo>
                    <a:cubicBezTo>
                      <a:pt x="2151" y="715"/>
                      <a:pt x="1298" y="271"/>
                      <a:pt x="374" y="66"/>
                    </a:cubicBezTo>
                    <a:cubicBezTo>
                      <a:pt x="258" y="40"/>
                      <a:pt x="140" y="18"/>
                      <a:pt x="23" y="1"/>
                    </a:cubicBezTo>
                    <a:cubicBezTo>
                      <a:pt x="22" y="1"/>
                      <a:pt x="21" y="1"/>
                      <a:pt x="20" y="1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12;p40">
                <a:extLst>
                  <a:ext uri="{FF2B5EF4-FFF2-40B4-BE49-F238E27FC236}">
                    <a16:creationId xmlns:a16="http://schemas.microsoft.com/office/drawing/2014/main" id="{3202E642-A51E-4700-8873-A8EE1D075E73}"/>
                  </a:ext>
                </a:extLst>
              </p:cNvPr>
              <p:cNvSpPr/>
              <p:nvPr/>
            </p:nvSpPr>
            <p:spPr>
              <a:xfrm>
                <a:off x="3717700" y="1412887"/>
                <a:ext cx="597671" cy="405379"/>
              </a:xfrm>
              <a:custGeom>
                <a:avLst/>
                <a:gdLst/>
                <a:ahLst/>
                <a:cxnLst/>
                <a:rect l="l" t="t" r="r" b="b"/>
                <a:pathLst>
                  <a:path w="13421" h="9103" extrusionOk="0">
                    <a:moveTo>
                      <a:pt x="21" y="0"/>
                    </a:moveTo>
                    <a:cubicBezTo>
                      <a:pt x="9" y="0"/>
                      <a:pt x="0" y="18"/>
                      <a:pt x="14" y="24"/>
                    </a:cubicBezTo>
                    <a:cubicBezTo>
                      <a:pt x="947" y="432"/>
                      <a:pt x="1861" y="886"/>
                      <a:pt x="2756" y="1372"/>
                    </a:cubicBezTo>
                    <a:cubicBezTo>
                      <a:pt x="3699" y="1883"/>
                      <a:pt x="4622" y="2431"/>
                      <a:pt x="5526" y="3006"/>
                    </a:cubicBezTo>
                    <a:cubicBezTo>
                      <a:pt x="6446" y="3590"/>
                      <a:pt x="7346" y="4204"/>
                      <a:pt x="8228" y="4842"/>
                    </a:cubicBezTo>
                    <a:cubicBezTo>
                      <a:pt x="9103" y="5477"/>
                      <a:pt x="9961" y="6136"/>
                      <a:pt x="10797" y="6821"/>
                    </a:cubicBezTo>
                    <a:cubicBezTo>
                      <a:pt x="11593" y="7473"/>
                      <a:pt x="12371" y="8147"/>
                      <a:pt x="13125" y="8848"/>
                    </a:cubicBezTo>
                    <a:cubicBezTo>
                      <a:pt x="13214" y="8931"/>
                      <a:pt x="13304" y="9015"/>
                      <a:pt x="13393" y="9099"/>
                    </a:cubicBezTo>
                    <a:cubicBezTo>
                      <a:pt x="13396" y="9102"/>
                      <a:pt x="13399" y="9103"/>
                      <a:pt x="13402" y="9103"/>
                    </a:cubicBezTo>
                    <a:cubicBezTo>
                      <a:pt x="13412" y="9103"/>
                      <a:pt x="13421" y="9090"/>
                      <a:pt x="13411" y="9081"/>
                    </a:cubicBezTo>
                    <a:cubicBezTo>
                      <a:pt x="12667" y="8378"/>
                      <a:pt x="11898" y="7700"/>
                      <a:pt x="11111" y="7045"/>
                    </a:cubicBezTo>
                    <a:cubicBezTo>
                      <a:pt x="10289" y="6363"/>
                      <a:pt x="9447" y="5706"/>
                      <a:pt x="8587" y="5074"/>
                    </a:cubicBezTo>
                    <a:cubicBezTo>
                      <a:pt x="7705" y="4423"/>
                      <a:pt x="6802" y="3799"/>
                      <a:pt x="5881" y="3203"/>
                    </a:cubicBezTo>
                    <a:cubicBezTo>
                      <a:pt x="4977" y="2618"/>
                      <a:pt x="4055" y="2061"/>
                      <a:pt x="3113" y="1538"/>
                    </a:cubicBezTo>
                    <a:cubicBezTo>
                      <a:pt x="2215" y="1040"/>
                      <a:pt x="1299" y="573"/>
                      <a:pt x="363" y="150"/>
                    </a:cubicBezTo>
                    <a:cubicBezTo>
                      <a:pt x="252" y="100"/>
                      <a:pt x="140" y="51"/>
                      <a:pt x="27" y="2"/>
                    </a:cubicBezTo>
                    <a:cubicBezTo>
                      <a:pt x="25" y="1"/>
                      <a:pt x="23" y="0"/>
                      <a:pt x="21" y="0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13;p40">
                <a:extLst>
                  <a:ext uri="{FF2B5EF4-FFF2-40B4-BE49-F238E27FC236}">
                    <a16:creationId xmlns:a16="http://schemas.microsoft.com/office/drawing/2014/main" id="{55A3B57A-4D5F-4D28-BE7F-694B4B670279}"/>
                  </a:ext>
                </a:extLst>
              </p:cNvPr>
              <p:cNvSpPr/>
              <p:nvPr/>
            </p:nvSpPr>
            <p:spPr>
              <a:xfrm>
                <a:off x="4301980" y="984876"/>
                <a:ext cx="1082229" cy="1081338"/>
              </a:xfrm>
              <a:custGeom>
                <a:avLst/>
                <a:gdLst/>
                <a:ahLst/>
                <a:cxnLst/>
                <a:rect l="l" t="t" r="r" b="b"/>
                <a:pathLst>
                  <a:path w="24302" h="24282" extrusionOk="0">
                    <a:moveTo>
                      <a:pt x="9633" y="0"/>
                    </a:moveTo>
                    <a:lnTo>
                      <a:pt x="1" y="18442"/>
                    </a:lnTo>
                    <a:cubicBezTo>
                      <a:pt x="1" y="18442"/>
                      <a:pt x="14601" y="19759"/>
                      <a:pt x="15404" y="24281"/>
                    </a:cubicBezTo>
                    <a:lnTo>
                      <a:pt x="24302" y="6006"/>
                    </a:lnTo>
                    <a:cubicBezTo>
                      <a:pt x="23793" y="4739"/>
                      <a:pt x="23559" y="4864"/>
                      <a:pt x="22505" y="3995"/>
                    </a:cubicBezTo>
                    <a:cubicBezTo>
                      <a:pt x="21453" y="3128"/>
                      <a:pt x="20607" y="2578"/>
                      <a:pt x="19360" y="2028"/>
                    </a:cubicBezTo>
                    <a:cubicBezTo>
                      <a:pt x="18210" y="1521"/>
                      <a:pt x="16707" y="986"/>
                      <a:pt x="15468" y="775"/>
                    </a:cubicBezTo>
                    <a:cubicBezTo>
                      <a:pt x="13466" y="434"/>
                      <a:pt x="11653" y="208"/>
                      <a:pt x="9633" y="0"/>
                    </a:cubicBezTo>
                    <a:close/>
                  </a:path>
                </a:pathLst>
              </a:custGeom>
              <a:solidFill>
                <a:srgbClr val="FFF4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DDAECD5-837E-47B8-AF74-953FEDB1D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80" t="51159" r="32799" b="6374"/>
            <a:stretch/>
          </p:blipFill>
          <p:spPr>
            <a:xfrm rot="1142450">
              <a:off x="6960698" y="2999331"/>
              <a:ext cx="444608" cy="55336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B1D54A5-5801-4B64-B0F7-459BD7786A80}"/>
              </a:ext>
            </a:extLst>
          </p:cNvPr>
          <p:cNvSpPr txBox="1"/>
          <p:nvPr/>
        </p:nvSpPr>
        <p:spPr>
          <a:xfrm>
            <a:off x="2033617" y="2862278"/>
            <a:ext cx="280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Mercury is the closest planet to the Sun and the smallest one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9C6748-D387-4F2F-9CF5-CF01E8561754}"/>
              </a:ext>
            </a:extLst>
          </p:cNvPr>
          <p:cNvSpPr txBox="1"/>
          <p:nvPr/>
        </p:nvSpPr>
        <p:spPr>
          <a:xfrm>
            <a:off x="7470233" y="2908454"/>
            <a:ext cx="280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Mercury is the closest planet to the Sun and the smallest one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4E405E-6855-4EBE-87EC-BF102D158528}"/>
              </a:ext>
            </a:extLst>
          </p:cNvPr>
          <p:cNvSpPr txBox="1"/>
          <p:nvPr/>
        </p:nvSpPr>
        <p:spPr>
          <a:xfrm>
            <a:off x="7487171" y="4095348"/>
            <a:ext cx="280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Mercury is the closest planet to the Sun and the smallest one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34774-6182-41E2-8BF9-DC3D2F7B3F9D}"/>
              </a:ext>
            </a:extLst>
          </p:cNvPr>
          <p:cNvSpPr txBox="1"/>
          <p:nvPr/>
        </p:nvSpPr>
        <p:spPr>
          <a:xfrm>
            <a:off x="1998004" y="4031766"/>
            <a:ext cx="280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Mercury is the closest planet to the Sun and the smallest one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564110-A60C-48A2-972E-A90A5C5278A3}"/>
              </a:ext>
            </a:extLst>
          </p:cNvPr>
          <p:cNvSpPr txBox="1"/>
          <p:nvPr/>
        </p:nvSpPr>
        <p:spPr>
          <a:xfrm>
            <a:off x="4036004" y="1530903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TUJUAN PENELITIAN</a:t>
            </a:r>
          </a:p>
        </p:txBody>
      </p:sp>
      <p:sp>
        <p:nvSpPr>
          <p:cNvPr id="94" name="Rectangle: Rounded Corners 93">
            <a:hlinkClick r:id="rId3" action="ppaction://hlinksldjump"/>
            <a:extLst>
              <a:ext uri="{FF2B5EF4-FFF2-40B4-BE49-F238E27FC236}">
                <a16:creationId xmlns:a16="http://schemas.microsoft.com/office/drawing/2014/main" id="{B0F4DB8F-1597-4DD6-BFC2-31292823B729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95" name="Rectangle: Rounded Corners 94">
            <a:hlinkClick r:id="rId4" action="ppaction://hlinksldjump"/>
            <a:extLst>
              <a:ext uri="{FF2B5EF4-FFF2-40B4-BE49-F238E27FC236}">
                <a16:creationId xmlns:a16="http://schemas.microsoft.com/office/drawing/2014/main" id="{F391F6E6-3126-4DE0-93F0-26637351E3FE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4" name="Rectangle: Rounded Corners 113">
            <a:hlinkClick r:id="rId5" action="ppaction://hlinksldjump"/>
            <a:extLst>
              <a:ext uri="{FF2B5EF4-FFF2-40B4-BE49-F238E27FC236}">
                <a16:creationId xmlns:a16="http://schemas.microsoft.com/office/drawing/2014/main" id="{A9DBE408-7672-4D39-968F-4A87463F1703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5" name="Rectangle: Rounded Corners 114">
            <a:hlinkClick r:id="rId6" action="ppaction://hlinksldjump"/>
            <a:extLst>
              <a:ext uri="{FF2B5EF4-FFF2-40B4-BE49-F238E27FC236}">
                <a16:creationId xmlns:a16="http://schemas.microsoft.com/office/drawing/2014/main" id="{4F01DB4A-CBD2-478F-8FCE-76C0E3DFA0C8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6" name="Rectangle: Rounded Corners 115">
            <a:hlinkClick r:id="rId7" action="ppaction://hlinksldjump"/>
            <a:extLst>
              <a:ext uri="{FF2B5EF4-FFF2-40B4-BE49-F238E27FC236}">
                <a16:creationId xmlns:a16="http://schemas.microsoft.com/office/drawing/2014/main" id="{B4CE33AF-C3E0-4398-BB55-88AADC1E60B6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7" name="Rectangle: Rounded Corners 116">
            <a:hlinkClick r:id="rId8" action="ppaction://hlinksldjump"/>
            <a:extLst>
              <a:ext uri="{FF2B5EF4-FFF2-40B4-BE49-F238E27FC236}">
                <a16:creationId xmlns:a16="http://schemas.microsoft.com/office/drawing/2014/main" id="{980AD2F7-7D7B-4C50-834A-8AA7F7213F30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74634DD-DAC9-484D-A6C3-0EF0D790863A}"/>
              </a:ext>
            </a:extLst>
          </p:cNvPr>
          <p:cNvGrpSpPr/>
          <p:nvPr/>
        </p:nvGrpSpPr>
        <p:grpSpPr>
          <a:xfrm>
            <a:off x="-511538" y="1548210"/>
            <a:ext cx="1895588" cy="725331"/>
            <a:chOff x="-511538" y="1880722"/>
            <a:chExt cx="1895588" cy="725331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5EDA931E-7CD7-4350-859B-EA7BA290D6C7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hlinkClick r:id="rId4" action="ppaction://hlinksldjump"/>
              <a:extLst>
                <a:ext uri="{FF2B5EF4-FFF2-40B4-BE49-F238E27FC236}">
                  <a16:creationId xmlns:a16="http://schemas.microsoft.com/office/drawing/2014/main" id="{4FBECFFB-E3D7-492E-AC01-1CF4B7F6958C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074CD6E-A1AF-4234-877B-9136ADFFF3DD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6CB6C17-EFCC-4A7A-9A4C-B347EC0EF896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hlinkClick r:id="rId9" action="ppaction://hlinksldjump"/>
              <a:extLst>
                <a:ext uri="{FF2B5EF4-FFF2-40B4-BE49-F238E27FC236}">
                  <a16:creationId xmlns:a16="http://schemas.microsoft.com/office/drawing/2014/main" id="{2C0677F2-6DC8-48FE-95C1-B09869C32BE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Identifikasi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D33E63-279F-443B-8707-144925C90017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2F216A2-CB1C-48BE-B082-C6AA0C50EAD6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EABB9280-F51E-4027-A036-B654BA412A62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F7BD3AE-D504-4D0B-9398-68086E1E9E0F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209BA1E-E0C9-40F8-A901-550B81177FDA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hlinkClick r:id="rId11" action="ppaction://hlinksldjump"/>
              <a:extLst>
                <a:ext uri="{FF2B5EF4-FFF2-40B4-BE49-F238E27FC236}">
                  <a16:creationId xmlns:a16="http://schemas.microsoft.com/office/drawing/2014/main" id="{32DF55AE-7B49-44E3-B124-11E9DF2166F6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79A6D9-47F2-4CCF-BD9F-3EF76BB51FAB}"/>
              </a:ext>
            </a:extLst>
          </p:cNvPr>
          <p:cNvGrpSpPr/>
          <p:nvPr/>
        </p:nvGrpSpPr>
        <p:grpSpPr>
          <a:xfrm>
            <a:off x="-429110" y="4926083"/>
            <a:ext cx="1881733" cy="725331"/>
            <a:chOff x="-525229" y="2739323"/>
            <a:chExt cx="1881733" cy="725331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920A8E18-2770-4DD8-898D-3EC96A47F50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hlinkClick r:id="rId12" action="ppaction://hlinksldjump"/>
              <a:extLst>
                <a:ext uri="{FF2B5EF4-FFF2-40B4-BE49-F238E27FC236}">
                  <a16:creationId xmlns:a16="http://schemas.microsoft.com/office/drawing/2014/main" id="{6C028E67-1BC4-468D-830F-D3463F36B163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6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3ADDC3F-0987-4479-80DB-720E009C86DB}"/>
              </a:ext>
            </a:extLst>
          </p:cNvPr>
          <p:cNvGrpSpPr/>
          <p:nvPr/>
        </p:nvGrpSpPr>
        <p:grpSpPr>
          <a:xfrm>
            <a:off x="-539242" y="1979987"/>
            <a:ext cx="1934653" cy="3260313"/>
            <a:chOff x="-525229" y="1548210"/>
            <a:chExt cx="1934653" cy="326031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C52795D-8EDF-4312-91B8-C9C7AA75E8FD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182FA448-2158-4285-998B-B7868137613F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B3A1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7C8A750-6B37-4985-9AC4-F7802E33B6DB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Kajian </a:t>
                </a:r>
              </a:p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Teori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252551-118A-4B86-A449-7C63A90C3D76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D7A83F22-6932-488F-87AC-3DCAF8018ACC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F9E32D9-0FFB-4183-9730-2A96404B31F8}"/>
                  </a:ext>
                </a:extLst>
              </p:cNvPr>
              <p:cNvSpPr txBox="1"/>
              <p:nvPr/>
            </p:nvSpPr>
            <p:spPr>
              <a:xfrm>
                <a:off x="-250399" y="282590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Terdahulu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9661150-F2CE-41F5-A95C-EBE1632D6FE6}"/>
                </a:ext>
              </a:extLst>
            </p:cNvPr>
            <p:cNvGrpSpPr/>
            <p:nvPr/>
          </p:nvGrpSpPr>
          <p:grpSpPr>
            <a:xfrm>
              <a:off x="-497331" y="3254384"/>
              <a:ext cx="1906755" cy="1554139"/>
              <a:chOff x="-497331" y="3586896"/>
              <a:chExt cx="1906755" cy="155413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F9E5802-B3EE-4764-9208-572CB953603C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896765" cy="725331"/>
                <a:chOff x="-497331" y="3586896"/>
                <a:chExt cx="1896765" cy="725331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913FD892-10BA-41D7-B146-D54F635BEFB0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AD6534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D844DB5-93C4-4BAA-9BB5-75FF7062887C}"/>
                    </a:ext>
                  </a:extLst>
                </p:cNvPr>
                <p:cNvSpPr txBox="1"/>
                <p:nvPr/>
              </p:nvSpPr>
              <p:spPr>
                <a:xfrm>
                  <a:off x="-235178" y="3646050"/>
                  <a:ext cx="16346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Kerangka</a:t>
                  </a:r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 </a:t>
                  </a:r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Pikiran</a:t>
                  </a:r>
                  <a:endPara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FC18B521-330B-491E-8668-5E30CEE38DBE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1EAD91E-3669-4746-9A9D-10692C3207D4}"/>
                  </a:ext>
                </a:extLst>
              </p:cNvPr>
              <p:cNvSpPr txBox="1"/>
              <p:nvPr/>
            </p:nvSpPr>
            <p:spPr>
              <a:xfrm>
                <a:off x="-225188" y="4488445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Hipotesis</a:t>
                </a:r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0E26068-D048-41F1-8F55-CFC02F00B1B6}"/>
              </a:ext>
            </a:extLst>
          </p:cNvPr>
          <p:cNvSpPr txBox="1"/>
          <p:nvPr/>
        </p:nvSpPr>
        <p:spPr>
          <a:xfrm>
            <a:off x="3991851" y="1504309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KAJIAN TEORI</a:t>
            </a:r>
          </a:p>
        </p:txBody>
      </p:sp>
      <p:sp>
        <p:nvSpPr>
          <p:cNvPr id="77" name="Flowchart: Delay 76">
            <a:extLst>
              <a:ext uri="{FF2B5EF4-FFF2-40B4-BE49-F238E27FC236}">
                <a16:creationId xmlns:a16="http://schemas.microsoft.com/office/drawing/2014/main" id="{EFAA13B4-F7A5-4E33-ACAD-CB8D4D2A11DA}"/>
              </a:ext>
            </a:extLst>
          </p:cNvPr>
          <p:cNvSpPr/>
          <p:nvPr/>
        </p:nvSpPr>
        <p:spPr>
          <a:xfrm rot="5400000" flipV="1">
            <a:off x="5094700" y="3378195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F3EC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2DD226-E277-4707-B471-27F7973FE3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42" b="48756"/>
          <a:stretch/>
        </p:blipFill>
        <p:spPr>
          <a:xfrm rot="4231214" flipH="1">
            <a:off x="8655111" y="3301873"/>
            <a:ext cx="2820426" cy="2781661"/>
          </a:xfrm>
          <a:prstGeom prst="rect">
            <a:avLst/>
          </a:prstGeom>
        </p:spPr>
      </p:pic>
      <p:sp>
        <p:nvSpPr>
          <p:cNvPr id="81" name="Flowchart: Delay 80">
            <a:extLst>
              <a:ext uri="{FF2B5EF4-FFF2-40B4-BE49-F238E27FC236}">
                <a16:creationId xmlns:a16="http://schemas.microsoft.com/office/drawing/2014/main" id="{CA07E42D-521A-4E33-9A18-DADD7893A06B}"/>
              </a:ext>
            </a:extLst>
          </p:cNvPr>
          <p:cNvSpPr/>
          <p:nvPr/>
        </p:nvSpPr>
        <p:spPr>
          <a:xfrm rot="5400000" flipV="1">
            <a:off x="7281187" y="3380430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F3EC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A8571E-3987-40B0-BDD6-CA639855D2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343" b="34614"/>
          <a:stretch/>
        </p:blipFill>
        <p:spPr>
          <a:xfrm>
            <a:off x="2894081" y="2331300"/>
            <a:ext cx="2119672" cy="86995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14D63E9-2EA1-43B7-826C-D0487A98B52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343" b="34614"/>
          <a:stretch/>
        </p:blipFill>
        <p:spPr>
          <a:xfrm>
            <a:off x="5083701" y="2318956"/>
            <a:ext cx="2119672" cy="86995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337964F-00B2-492A-85C1-B7271FD579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343" b="34614"/>
          <a:stretch/>
        </p:blipFill>
        <p:spPr>
          <a:xfrm>
            <a:off x="7280935" y="2331300"/>
            <a:ext cx="2119672" cy="86995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6C0D763-543D-44B6-A251-C6D8F895E8E6}"/>
              </a:ext>
            </a:extLst>
          </p:cNvPr>
          <p:cNvSpPr txBox="1"/>
          <p:nvPr/>
        </p:nvSpPr>
        <p:spPr>
          <a:xfrm>
            <a:off x="5345503" y="3507938"/>
            <a:ext cx="1539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Venus has a beautiful name and is the second planet from the Sun</a:t>
            </a:r>
          </a:p>
          <a:p>
            <a:endParaRPr lang="en-US" sz="1400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3ADADD-7257-41AA-95A3-2D0C493B367E}"/>
              </a:ext>
            </a:extLst>
          </p:cNvPr>
          <p:cNvSpPr txBox="1"/>
          <p:nvPr/>
        </p:nvSpPr>
        <p:spPr>
          <a:xfrm>
            <a:off x="7573110" y="3514310"/>
            <a:ext cx="1539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Venus has a beautiful name and is the second planet from the Sun</a:t>
            </a:r>
          </a:p>
          <a:p>
            <a:endParaRPr lang="en-US" sz="1400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C90D3A-4442-428E-992A-48DE126001EE}"/>
              </a:ext>
            </a:extLst>
          </p:cNvPr>
          <p:cNvSpPr txBox="1"/>
          <p:nvPr/>
        </p:nvSpPr>
        <p:spPr>
          <a:xfrm>
            <a:off x="3331030" y="2651275"/>
            <a:ext cx="117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VENUS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88065E-61CA-4232-B19C-41F150E52F96}"/>
              </a:ext>
            </a:extLst>
          </p:cNvPr>
          <p:cNvSpPr txBox="1"/>
          <p:nvPr/>
        </p:nvSpPr>
        <p:spPr>
          <a:xfrm>
            <a:off x="5560441" y="2682731"/>
            <a:ext cx="117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VENUS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E366644-7BE0-4DC5-BD25-25F1D214F54C}"/>
              </a:ext>
            </a:extLst>
          </p:cNvPr>
          <p:cNvSpPr txBox="1"/>
          <p:nvPr/>
        </p:nvSpPr>
        <p:spPr>
          <a:xfrm>
            <a:off x="7774187" y="2695075"/>
            <a:ext cx="117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VENUS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14F8C382-7B0A-422F-A5F4-1A3729991B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42" b="48756"/>
          <a:stretch/>
        </p:blipFill>
        <p:spPr>
          <a:xfrm rot="17368786">
            <a:off x="913455" y="3425953"/>
            <a:ext cx="2820426" cy="2781661"/>
          </a:xfrm>
          <a:prstGeom prst="rect">
            <a:avLst/>
          </a:prstGeom>
        </p:spPr>
      </p:pic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C03FAB48-2D27-4251-99DA-0C10992731A1}"/>
              </a:ext>
            </a:extLst>
          </p:cNvPr>
          <p:cNvSpPr/>
          <p:nvPr/>
        </p:nvSpPr>
        <p:spPr>
          <a:xfrm rot="5400000" flipV="1">
            <a:off x="2908213" y="3375960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F3E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40ABC-7996-4362-AE9D-61AA254BF0E2}"/>
              </a:ext>
            </a:extLst>
          </p:cNvPr>
          <p:cNvSpPr txBox="1"/>
          <p:nvPr/>
        </p:nvSpPr>
        <p:spPr>
          <a:xfrm>
            <a:off x="3162579" y="3525980"/>
            <a:ext cx="1539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Venus has a beautiful name and is the second planet from the Sun</a:t>
            </a:r>
          </a:p>
          <a:p>
            <a:endParaRPr lang="en-US" sz="1400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9" name="Rectangle: Rounded Corners 88">
            <a:hlinkClick r:id="rId9" action="ppaction://hlinksldjump"/>
            <a:extLst>
              <a:ext uri="{FF2B5EF4-FFF2-40B4-BE49-F238E27FC236}">
                <a16:creationId xmlns:a16="http://schemas.microsoft.com/office/drawing/2014/main" id="{295AB05B-45B3-41A3-8886-305B0F4ACC55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06" name="Rectangle: Rounded Corners 105">
            <a:hlinkClick r:id="rId10" action="ppaction://hlinksldjump"/>
            <a:extLst>
              <a:ext uri="{FF2B5EF4-FFF2-40B4-BE49-F238E27FC236}">
                <a16:creationId xmlns:a16="http://schemas.microsoft.com/office/drawing/2014/main" id="{72CDB183-F323-4FC3-9A47-A8815B3CB53B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Rectangle: Rounded Corners 106">
            <a:hlinkClick r:id="rId2" action="ppaction://hlinksldjump"/>
            <a:extLst>
              <a:ext uri="{FF2B5EF4-FFF2-40B4-BE49-F238E27FC236}">
                <a16:creationId xmlns:a16="http://schemas.microsoft.com/office/drawing/2014/main" id="{69ED7E26-41B5-47EB-B69C-A008FA31BEA0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8" name="Rectangle: Rounded Corners 107">
            <a:hlinkClick r:id="rId11" action="ppaction://hlinksldjump"/>
            <a:extLst>
              <a:ext uri="{FF2B5EF4-FFF2-40B4-BE49-F238E27FC236}">
                <a16:creationId xmlns:a16="http://schemas.microsoft.com/office/drawing/2014/main" id="{CD5BA588-CABD-4B47-9AA8-B74E196F52F8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9" name="Rectangle: Rounded Corners 108">
            <a:hlinkClick r:id="rId12" action="ppaction://hlinksldjump"/>
            <a:extLst>
              <a:ext uri="{FF2B5EF4-FFF2-40B4-BE49-F238E27FC236}">
                <a16:creationId xmlns:a16="http://schemas.microsoft.com/office/drawing/2014/main" id="{FDA17B48-647D-4C81-BD11-8B0AF8DC264A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0" name="Rectangle: Rounded Corners 109">
            <a:hlinkClick r:id="rId13" action="ppaction://hlinksldjump"/>
            <a:extLst>
              <a:ext uri="{FF2B5EF4-FFF2-40B4-BE49-F238E27FC236}">
                <a16:creationId xmlns:a16="http://schemas.microsoft.com/office/drawing/2014/main" id="{002A2EA8-F76D-453D-B32B-DBDA8AC71137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3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 animBg="1"/>
      <p:bldP spid="81" grpId="0" animBg="1"/>
      <p:bldP spid="87" grpId="0"/>
      <p:bldP spid="88" grpId="0"/>
      <p:bldP spid="20" grpId="0"/>
      <p:bldP spid="94" grpId="0"/>
      <p:bldP spid="104" grpId="0"/>
      <p:bldP spid="3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0C997F9-99AB-43B8-8F89-1C90B275A110}"/>
              </a:ext>
            </a:extLst>
          </p:cNvPr>
          <p:cNvSpPr/>
          <p:nvPr/>
        </p:nvSpPr>
        <p:spPr>
          <a:xfrm>
            <a:off x="3025926" y="2218152"/>
            <a:ext cx="672816" cy="704069"/>
          </a:xfrm>
          <a:prstGeom prst="flowChartConnector">
            <a:avLst/>
          </a:prstGeom>
          <a:solidFill>
            <a:srgbClr val="64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828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851091-FEF0-4DBC-8669-4C655E8BA752}"/>
              </a:ext>
            </a:extLst>
          </p:cNvPr>
          <p:cNvSpPr txBox="1"/>
          <p:nvPr/>
        </p:nvSpPr>
        <p:spPr>
          <a:xfrm>
            <a:off x="3991851" y="1504309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 TERDAHULU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9AD20D-5365-4678-B379-A18A31D13E65}"/>
              </a:ext>
            </a:extLst>
          </p:cNvPr>
          <p:cNvSpPr txBox="1"/>
          <p:nvPr/>
        </p:nvSpPr>
        <p:spPr>
          <a:xfrm>
            <a:off x="2368972" y="3405192"/>
            <a:ext cx="1932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5B3A11"/>
                </a:solidFill>
                <a:cs typeface="Aharoni" panose="02010803020104030203" pitchFamily="2" charset="-79"/>
              </a:rPr>
              <a:t>Despite being red, Mars is a cold place, not hot. It’s full of iron oxide dust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29B210-D6B9-430F-A92B-FC7BAFB22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2664108" y="4872793"/>
            <a:ext cx="1324850" cy="609141"/>
          </a:xfrm>
          <a:prstGeom prst="rect">
            <a:avLst/>
          </a:prstGeom>
        </p:spPr>
      </p:pic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51475DA-546C-48E2-9AE2-170BB5D03648}"/>
              </a:ext>
            </a:extLst>
          </p:cNvPr>
          <p:cNvSpPr/>
          <p:nvPr/>
        </p:nvSpPr>
        <p:spPr>
          <a:xfrm>
            <a:off x="5846157" y="2203898"/>
            <a:ext cx="672816" cy="704069"/>
          </a:xfrm>
          <a:prstGeom prst="flowChartConnector">
            <a:avLst/>
          </a:prstGeom>
          <a:solidFill>
            <a:srgbClr val="64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8282"/>
              </a:solidFill>
            </a:endParaRPr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7ED8A2A8-EC3E-4936-A6F2-5B318F02B75A}"/>
              </a:ext>
            </a:extLst>
          </p:cNvPr>
          <p:cNvSpPr/>
          <p:nvPr/>
        </p:nvSpPr>
        <p:spPr>
          <a:xfrm>
            <a:off x="8710474" y="2221099"/>
            <a:ext cx="672816" cy="704069"/>
          </a:xfrm>
          <a:prstGeom prst="flowChartConnector">
            <a:avLst/>
          </a:prstGeom>
          <a:solidFill>
            <a:srgbClr val="64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828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A20371-3693-47AC-85AD-CA700C5D6D35}"/>
              </a:ext>
            </a:extLst>
          </p:cNvPr>
          <p:cNvCxnSpPr>
            <a:cxnSpLocks/>
          </p:cNvCxnSpPr>
          <p:nvPr/>
        </p:nvCxnSpPr>
        <p:spPr>
          <a:xfrm flipH="1">
            <a:off x="4734245" y="2369509"/>
            <a:ext cx="14218" cy="2735088"/>
          </a:xfrm>
          <a:prstGeom prst="line">
            <a:avLst/>
          </a:prstGeom>
          <a:ln w="19050">
            <a:solidFill>
              <a:srgbClr val="5B3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1E6BE94-026E-4778-B57A-DBDB4510EBEA}"/>
              </a:ext>
            </a:extLst>
          </p:cNvPr>
          <p:cNvCxnSpPr>
            <a:cxnSpLocks/>
          </p:cNvCxnSpPr>
          <p:nvPr/>
        </p:nvCxnSpPr>
        <p:spPr>
          <a:xfrm flipH="1">
            <a:off x="7560958" y="2359712"/>
            <a:ext cx="14218" cy="2735088"/>
          </a:xfrm>
          <a:prstGeom prst="line">
            <a:avLst/>
          </a:prstGeom>
          <a:ln w="19050">
            <a:solidFill>
              <a:srgbClr val="5B3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97F7D1-2C77-4C94-9088-C81E04BFE614}"/>
              </a:ext>
            </a:extLst>
          </p:cNvPr>
          <p:cNvSpPr txBox="1"/>
          <p:nvPr/>
        </p:nvSpPr>
        <p:spPr>
          <a:xfrm>
            <a:off x="2181980" y="3068667"/>
            <a:ext cx="231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the subtitle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900D6D-72AE-49F4-B22D-C5B97D763E1E}"/>
              </a:ext>
            </a:extLst>
          </p:cNvPr>
          <p:cNvSpPr txBox="1"/>
          <p:nvPr/>
        </p:nvSpPr>
        <p:spPr>
          <a:xfrm>
            <a:off x="5188134" y="3433127"/>
            <a:ext cx="1932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5B3A11"/>
                </a:solidFill>
                <a:cs typeface="Aharoni" panose="02010803020104030203" pitchFamily="2" charset="-79"/>
              </a:rPr>
              <a:t>Despite being red, Mars is a cold place, not hot. It’s full of iron oxide dust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2895AD-DB98-4461-B44A-85E86B52E5A9}"/>
              </a:ext>
            </a:extLst>
          </p:cNvPr>
          <p:cNvSpPr txBox="1"/>
          <p:nvPr/>
        </p:nvSpPr>
        <p:spPr>
          <a:xfrm>
            <a:off x="4985397" y="3110370"/>
            <a:ext cx="231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the subtitle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B39B607-10D6-44E4-9DA2-CA1050F77AF5}"/>
              </a:ext>
            </a:extLst>
          </p:cNvPr>
          <p:cNvSpPr txBox="1"/>
          <p:nvPr/>
        </p:nvSpPr>
        <p:spPr>
          <a:xfrm>
            <a:off x="7973258" y="3422258"/>
            <a:ext cx="1932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5B3A11"/>
                </a:solidFill>
                <a:cs typeface="Aharoni" panose="02010803020104030203" pitchFamily="2" charset="-79"/>
              </a:rPr>
              <a:t>Despite being red, Mars is a cold place, not hot. It’s full of iron oxide dust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CF48CE-A33E-4DDF-A606-A799ECBBF903}"/>
              </a:ext>
            </a:extLst>
          </p:cNvPr>
          <p:cNvSpPr txBox="1"/>
          <p:nvPr/>
        </p:nvSpPr>
        <p:spPr>
          <a:xfrm>
            <a:off x="7770521" y="3099501"/>
            <a:ext cx="231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the subtitle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1977CABE-C36D-43E7-B9C4-8B11136D5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5438799" y="4899586"/>
            <a:ext cx="1324850" cy="60914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B94F951D-2D90-41C0-A40C-D28ED61F0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8281730" y="4926379"/>
            <a:ext cx="1324850" cy="609141"/>
          </a:xfrm>
          <a:prstGeom prst="rect">
            <a:avLst/>
          </a:prstGeom>
        </p:spPr>
      </p:pic>
      <p:sp>
        <p:nvSpPr>
          <p:cNvPr id="94" name="Rectangle: Rounded Corners 93">
            <a:hlinkClick r:id="rId4" action="ppaction://hlinksldjump"/>
            <a:extLst>
              <a:ext uri="{FF2B5EF4-FFF2-40B4-BE49-F238E27FC236}">
                <a16:creationId xmlns:a16="http://schemas.microsoft.com/office/drawing/2014/main" id="{BEF811C2-8F5C-4A08-8BA5-310EE3BFF1FA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95" name="Rectangle: Rounded Corners 94">
            <a:hlinkClick r:id="rId5" action="ppaction://hlinksldjump"/>
            <a:extLst>
              <a:ext uri="{FF2B5EF4-FFF2-40B4-BE49-F238E27FC236}">
                <a16:creationId xmlns:a16="http://schemas.microsoft.com/office/drawing/2014/main" id="{A5A5580B-9E00-4A27-8110-43E2B75A6C3A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7" name="Rectangle: Rounded Corners 96">
            <a:hlinkClick r:id="rId6" action="ppaction://hlinksldjump"/>
            <a:extLst>
              <a:ext uri="{FF2B5EF4-FFF2-40B4-BE49-F238E27FC236}">
                <a16:creationId xmlns:a16="http://schemas.microsoft.com/office/drawing/2014/main" id="{F8743C0C-9FE6-4254-BC00-A6304259034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8" name="Rectangle: Rounded Corners 97">
            <a:hlinkClick r:id="rId7" action="ppaction://hlinksldjump"/>
            <a:extLst>
              <a:ext uri="{FF2B5EF4-FFF2-40B4-BE49-F238E27FC236}">
                <a16:creationId xmlns:a16="http://schemas.microsoft.com/office/drawing/2014/main" id="{892CD8B4-E8DA-472D-9A59-9F85B965F126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9" name="Rectangle: Rounded Corners 98">
            <a:hlinkClick r:id="rId8" action="ppaction://hlinksldjump"/>
            <a:extLst>
              <a:ext uri="{FF2B5EF4-FFF2-40B4-BE49-F238E27FC236}">
                <a16:creationId xmlns:a16="http://schemas.microsoft.com/office/drawing/2014/main" id="{8F1870F2-2C50-431E-B0B4-C74C99C7A85C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1" name="Rectangle: Rounded Corners 100">
            <a:hlinkClick r:id="rId9" action="ppaction://hlinksldjump"/>
            <a:extLst>
              <a:ext uri="{FF2B5EF4-FFF2-40B4-BE49-F238E27FC236}">
                <a16:creationId xmlns:a16="http://schemas.microsoft.com/office/drawing/2014/main" id="{BC8C67BB-E58B-45E4-A1E0-62C7B784BCE6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7FDFAFB-D7DF-475F-8D6A-2F22111FF299}"/>
              </a:ext>
            </a:extLst>
          </p:cNvPr>
          <p:cNvGrpSpPr/>
          <p:nvPr/>
        </p:nvGrpSpPr>
        <p:grpSpPr>
          <a:xfrm>
            <a:off x="-539242" y="1979987"/>
            <a:ext cx="1934653" cy="3260313"/>
            <a:chOff x="-525229" y="1548210"/>
            <a:chExt cx="1934653" cy="326031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1C2C01D-1C8D-4799-A578-712BCC122979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659EB7C4-7458-4AB0-B8F2-0DAD55ED42E4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TextBox 1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1079E57-B0B4-423C-8EFA-4975BF1AD54B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Kajian </a:t>
                </a:r>
              </a:p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Teori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2A11ED2-5100-4E4B-8DC6-EF949996913F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6772758-3D9C-4A1D-A163-547B8E905CD7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B3A1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40B0262-69E1-4289-8BCE-421A7F455170}"/>
                  </a:ext>
                </a:extLst>
              </p:cNvPr>
              <p:cNvSpPr txBox="1"/>
              <p:nvPr/>
            </p:nvSpPr>
            <p:spPr>
              <a:xfrm>
                <a:off x="-250399" y="282590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Terdahulu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C044C1B-A7BF-42C1-97D3-30156AE606E6}"/>
                </a:ext>
              </a:extLst>
            </p:cNvPr>
            <p:cNvGrpSpPr/>
            <p:nvPr/>
          </p:nvGrpSpPr>
          <p:grpSpPr>
            <a:xfrm>
              <a:off x="-497331" y="3254384"/>
              <a:ext cx="1906755" cy="1554139"/>
              <a:chOff x="-497331" y="3586896"/>
              <a:chExt cx="1906755" cy="1554139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A8DE749-8D8F-4C27-B27E-E575C0A68D34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896765" cy="725331"/>
                <a:chOff x="-497331" y="3586896"/>
                <a:chExt cx="1896765" cy="725331"/>
              </a:xfrm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E9DC0D8B-5D99-46D8-9F07-D3B625CAAC35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AD6534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33F9482B-767D-4CCF-8F9A-B0A5064947C1}"/>
                    </a:ext>
                  </a:extLst>
                </p:cNvPr>
                <p:cNvSpPr txBox="1"/>
                <p:nvPr/>
              </p:nvSpPr>
              <p:spPr>
                <a:xfrm>
                  <a:off x="-235178" y="3646050"/>
                  <a:ext cx="16346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Kerangka</a:t>
                  </a:r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 </a:t>
                  </a:r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Pikiran</a:t>
                  </a:r>
                  <a:endPara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708A3D2B-9B21-47AE-9966-EB2E4D2353F6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5EA30BB-3E7B-492A-BB54-6886B7878C37}"/>
                  </a:ext>
                </a:extLst>
              </p:cNvPr>
              <p:cNvSpPr txBox="1"/>
              <p:nvPr/>
            </p:nvSpPr>
            <p:spPr>
              <a:xfrm>
                <a:off x="-225188" y="4488445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Hipotesis</a:t>
                </a:r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9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4" grpId="0"/>
      <p:bldP spid="79" grpId="0"/>
      <p:bldP spid="80" grpId="0" animBg="1"/>
      <p:bldP spid="96" grpId="0" animBg="1"/>
      <p:bldP spid="21" grpId="0"/>
      <p:bldP spid="105" grpId="0"/>
      <p:bldP spid="107" grpId="0"/>
      <p:bldP spid="108" grpId="0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08D1E4C-7561-4901-AA33-68849B1005CC}"/>
              </a:ext>
            </a:extLst>
          </p:cNvPr>
          <p:cNvSpPr txBox="1"/>
          <p:nvPr/>
        </p:nvSpPr>
        <p:spPr>
          <a:xfrm>
            <a:off x="3991851" y="1504309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KERANGKA PIKIRAN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63DFBE-8DBD-4D3C-B3AE-F05EB114F977}"/>
              </a:ext>
            </a:extLst>
          </p:cNvPr>
          <p:cNvGrpSpPr/>
          <p:nvPr/>
        </p:nvGrpSpPr>
        <p:grpSpPr>
          <a:xfrm>
            <a:off x="4483717" y="2370991"/>
            <a:ext cx="5465958" cy="2822843"/>
            <a:chOff x="4525343" y="2333000"/>
            <a:chExt cx="5465958" cy="2822843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C72E683-AD64-4199-9773-CD773696D453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 flipV="1">
              <a:off x="6312064" y="3647203"/>
              <a:ext cx="1853910" cy="469058"/>
            </a:xfrm>
            <a:prstGeom prst="line">
              <a:avLst/>
            </a:prstGeom>
            <a:ln>
              <a:solidFill>
                <a:srgbClr val="5B3A1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F77A6-B17E-42DA-8D1E-9EBF434BFA2D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 flipV="1">
              <a:off x="6331099" y="3647203"/>
              <a:ext cx="1834875" cy="1235988"/>
            </a:xfrm>
            <a:prstGeom prst="line">
              <a:avLst/>
            </a:prstGeom>
            <a:ln>
              <a:solidFill>
                <a:srgbClr val="5B3A1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0B73D4-449F-4EE8-9F1A-C2B040587152}"/>
                </a:ext>
              </a:extLst>
            </p:cNvPr>
            <p:cNvCxnSpPr>
              <a:cxnSpLocks/>
              <a:stCxn id="3" idx="3"/>
              <a:endCxn id="97" idx="1"/>
            </p:cNvCxnSpPr>
            <p:nvPr/>
          </p:nvCxnSpPr>
          <p:spPr>
            <a:xfrm>
              <a:off x="6395151" y="2606624"/>
              <a:ext cx="1770823" cy="1040579"/>
            </a:xfrm>
            <a:prstGeom prst="line">
              <a:avLst/>
            </a:prstGeom>
            <a:ln>
              <a:solidFill>
                <a:srgbClr val="5B3A1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6B9C170-A1F0-4547-8BF2-9E6926740848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6353607" y="3361442"/>
              <a:ext cx="1812367" cy="285761"/>
            </a:xfrm>
            <a:prstGeom prst="line">
              <a:avLst/>
            </a:prstGeom>
            <a:ln>
              <a:solidFill>
                <a:srgbClr val="5B3A1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CB38CC-CB71-4B04-8D11-E4060AF7A929}"/>
                </a:ext>
              </a:extLst>
            </p:cNvPr>
            <p:cNvSpPr/>
            <p:nvPr/>
          </p:nvSpPr>
          <p:spPr>
            <a:xfrm>
              <a:off x="4540415" y="2333000"/>
              <a:ext cx="1854736" cy="547248"/>
            </a:xfrm>
            <a:prstGeom prst="rect">
              <a:avLst/>
            </a:prstGeom>
            <a:solidFill>
              <a:srgbClr val="5B3A11"/>
            </a:solidFill>
            <a:ln>
              <a:solidFill>
                <a:srgbClr val="5B3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Add your text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FBD6746-6023-4ACE-B241-527BF3C3DE41}"/>
                </a:ext>
              </a:extLst>
            </p:cNvPr>
            <p:cNvSpPr/>
            <p:nvPr/>
          </p:nvSpPr>
          <p:spPr>
            <a:xfrm>
              <a:off x="8165974" y="3373579"/>
              <a:ext cx="1825327" cy="547248"/>
            </a:xfrm>
            <a:prstGeom prst="rect">
              <a:avLst/>
            </a:prstGeom>
            <a:solidFill>
              <a:srgbClr val="5B3A11"/>
            </a:solidFill>
            <a:ln>
              <a:solidFill>
                <a:srgbClr val="5B3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4E4D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Add your text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FD1B0A-25F8-4D46-9320-F5EAEF4416E7}"/>
                </a:ext>
              </a:extLst>
            </p:cNvPr>
            <p:cNvSpPr/>
            <p:nvPr/>
          </p:nvSpPr>
          <p:spPr>
            <a:xfrm>
              <a:off x="4525343" y="4608595"/>
              <a:ext cx="1907591" cy="547248"/>
            </a:xfrm>
            <a:prstGeom prst="rect">
              <a:avLst/>
            </a:prstGeom>
            <a:solidFill>
              <a:srgbClr val="5B3A11"/>
            </a:solidFill>
            <a:ln>
              <a:solidFill>
                <a:srgbClr val="5B3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4E4D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Add your text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AB6227E-FB9C-4D6C-8F75-415B5E69AAF7}"/>
                </a:ext>
              </a:extLst>
            </p:cNvPr>
            <p:cNvSpPr/>
            <p:nvPr/>
          </p:nvSpPr>
          <p:spPr>
            <a:xfrm>
              <a:off x="4525343" y="3850063"/>
              <a:ext cx="1883599" cy="547248"/>
            </a:xfrm>
            <a:prstGeom prst="rect">
              <a:avLst/>
            </a:prstGeom>
            <a:solidFill>
              <a:srgbClr val="5B3A11"/>
            </a:solidFill>
            <a:ln>
              <a:solidFill>
                <a:srgbClr val="5B3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Add your text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424081F-E900-403D-8FED-E1C2DF07D0AD}"/>
                </a:ext>
              </a:extLst>
            </p:cNvPr>
            <p:cNvSpPr/>
            <p:nvPr/>
          </p:nvSpPr>
          <p:spPr>
            <a:xfrm>
              <a:off x="4540414" y="3091532"/>
              <a:ext cx="1862561" cy="547248"/>
            </a:xfrm>
            <a:prstGeom prst="rect">
              <a:avLst/>
            </a:prstGeom>
            <a:solidFill>
              <a:srgbClr val="5B3A11"/>
            </a:solidFill>
            <a:ln>
              <a:solidFill>
                <a:srgbClr val="5B3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Add your text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665A786-7CD6-48B3-A477-CF7834341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4" t="8851" r="23892" b="7664"/>
          <a:stretch/>
        </p:blipFill>
        <p:spPr>
          <a:xfrm flipH="1">
            <a:off x="2129261" y="2216448"/>
            <a:ext cx="2118080" cy="34916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97" y="1532715"/>
            <a:ext cx="1409593" cy="1409593"/>
          </a:xfrm>
          <a:prstGeom prst="rect">
            <a:avLst/>
          </a:prstGeom>
        </p:spPr>
      </p:pic>
      <p:sp>
        <p:nvSpPr>
          <p:cNvPr id="101" name="Rectangle: Rounded Corners 100">
            <a:hlinkClick r:id="rId4" action="ppaction://hlinksldjump"/>
            <a:extLst>
              <a:ext uri="{FF2B5EF4-FFF2-40B4-BE49-F238E27FC236}">
                <a16:creationId xmlns:a16="http://schemas.microsoft.com/office/drawing/2014/main" id="{BCC923D4-709D-4324-9556-0CBF1BE25D57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02" name="Rectangle: Rounded Corners 101">
            <a:hlinkClick r:id="rId5" action="ppaction://hlinksldjump"/>
            <a:extLst>
              <a:ext uri="{FF2B5EF4-FFF2-40B4-BE49-F238E27FC236}">
                <a16:creationId xmlns:a16="http://schemas.microsoft.com/office/drawing/2014/main" id="{D9E4A9BC-33BD-4E63-9054-932E6949449B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3" name="Rectangle: Rounded Corners 102">
            <a:hlinkClick r:id="rId6" action="ppaction://hlinksldjump"/>
            <a:extLst>
              <a:ext uri="{FF2B5EF4-FFF2-40B4-BE49-F238E27FC236}">
                <a16:creationId xmlns:a16="http://schemas.microsoft.com/office/drawing/2014/main" id="{097ECF6E-064C-4421-B166-BF2D0B9689A7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4" name="Rectangle: Rounded Corners 103">
            <a:hlinkClick r:id="rId7" action="ppaction://hlinksldjump"/>
            <a:extLst>
              <a:ext uri="{FF2B5EF4-FFF2-40B4-BE49-F238E27FC236}">
                <a16:creationId xmlns:a16="http://schemas.microsoft.com/office/drawing/2014/main" id="{96EC6F60-6C1B-4C4B-B4C6-8150A69AD6DD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5" name="Rectangle: Rounded Corners 104">
            <a:hlinkClick r:id="rId8" action="ppaction://hlinksldjump"/>
            <a:extLst>
              <a:ext uri="{FF2B5EF4-FFF2-40B4-BE49-F238E27FC236}">
                <a16:creationId xmlns:a16="http://schemas.microsoft.com/office/drawing/2014/main" id="{F6E0AC6A-7F14-45D3-8099-987A4D7C22BF}"/>
              </a:ext>
            </a:extLst>
          </p:cNvPr>
          <p:cNvSpPr/>
          <p:nvPr/>
        </p:nvSpPr>
        <p:spPr>
          <a:xfrm>
            <a:off x="6709935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6" name="Rectangle: Rounded Corners 105">
            <a:hlinkClick r:id="rId9" action="ppaction://hlinksldjump"/>
            <a:extLst>
              <a:ext uri="{FF2B5EF4-FFF2-40B4-BE49-F238E27FC236}">
                <a16:creationId xmlns:a16="http://schemas.microsoft.com/office/drawing/2014/main" id="{F79F782F-20DD-45CA-976E-88ED0CF83ACC}"/>
              </a:ext>
            </a:extLst>
          </p:cNvPr>
          <p:cNvSpPr/>
          <p:nvPr/>
        </p:nvSpPr>
        <p:spPr>
          <a:xfrm>
            <a:off x="8209692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DC6F8C-CA03-4101-B17C-EC1135607256}"/>
              </a:ext>
            </a:extLst>
          </p:cNvPr>
          <p:cNvGrpSpPr/>
          <p:nvPr/>
        </p:nvGrpSpPr>
        <p:grpSpPr>
          <a:xfrm>
            <a:off x="-539242" y="1979987"/>
            <a:ext cx="1934653" cy="3260313"/>
            <a:chOff x="-525229" y="1548210"/>
            <a:chExt cx="1934653" cy="326031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15AF496-D86F-4199-BCAF-58FEE3931BF8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53BB6DCC-966C-42E6-8253-7CD26A2B0888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E53A08A-6B1B-40C9-9A69-E69D1F78B3BF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Kajian </a:t>
                </a:r>
              </a:p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Teori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FFE0A8-8532-4C73-8056-DED92C3D3927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A98C02DD-09B8-4F94-8AE0-5762E7A81CBD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EB321B0-1F66-4175-B669-CEB6B13E5036}"/>
                  </a:ext>
                </a:extLst>
              </p:cNvPr>
              <p:cNvSpPr txBox="1"/>
              <p:nvPr/>
            </p:nvSpPr>
            <p:spPr>
              <a:xfrm>
                <a:off x="-250399" y="282590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Terdahulu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0DB1F1E-BB20-448E-97B3-37FCB9FCE484}"/>
                </a:ext>
              </a:extLst>
            </p:cNvPr>
            <p:cNvGrpSpPr/>
            <p:nvPr/>
          </p:nvGrpSpPr>
          <p:grpSpPr>
            <a:xfrm>
              <a:off x="-497331" y="3254384"/>
              <a:ext cx="1906755" cy="1554139"/>
              <a:chOff x="-497331" y="3586896"/>
              <a:chExt cx="1906755" cy="155413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76CD32E-2425-4049-B811-3BF41F842026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896765" cy="725331"/>
                <a:chOff x="-497331" y="3586896"/>
                <a:chExt cx="1896765" cy="725331"/>
              </a:xfrm>
            </p:grpSpPr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5FC719C4-38BA-42A4-AD42-50DD3F4B4862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5B3A11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876B9D0A-EC0C-41A2-B746-04D2D9D42601}"/>
                    </a:ext>
                  </a:extLst>
                </p:cNvPr>
                <p:cNvSpPr txBox="1"/>
                <p:nvPr/>
              </p:nvSpPr>
              <p:spPr>
                <a:xfrm>
                  <a:off x="-235178" y="3646050"/>
                  <a:ext cx="16346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Kerangka</a:t>
                  </a:r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 </a:t>
                  </a:r>
                  <a:r>
                    <a:rPr lang="en-US" sz="1600" dirty="0" err="1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Pikiran</a:t>
                  </a:r>
                  <a:endPara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4CC028CF-2E4E-4C17-A4A7-D913ACAEEC37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9E8676D-FCC3-4261-B1E4-7A225FC4002F}"/>
                  </a:ext>
                </a:extLst>
              </p:cNvPr>
              <p:cNvSpPr txBox="1"/>
              <p:nvPr/>
            </p:nvSpPr>
            <p:spPr>
              <a:xfrm>
                <a:off x="-225188" y="4488445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Hipotesis</a:t>
                </a:r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Penelitian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1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936</Words>
  <Application>Microsoft Office PowerPoint</Application>
  <PresentationFormat>Widescreen</PresentationFormat>
  <Paragraphs>274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Calibri Light</vt:lpstr>
      <vt:lpstr>Arial</vt:lpstr>
      <vt:lpstr>Calibri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</dc:creator>
  <cp:lastModifiedBy>Nanda</cp:lastModifiedBy>
  <cp:revision>17</cp:revision>
  <dcterms:created xsi:type="dcterms:W3CDTF">2022-01-15T11:46:15Z</dcterms:created>
  <dcterms:modified xsi:type="dcterms:W3CDTF">2022-02-14T11:50:26Z</dcterms:modified>
</cp:coreProperties>
</file>