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82" r:id="rId6"/>
    <p:sldId id="283" r:id="rId7"/>
    <p:sldId id="273" r:id="rId8"/>
    <p:sldId id="260" r:id="rId9"/>
    <p:sldId id="274" r:id="rId10"/>
    <p:sldId id="259" r:id="rId11"/>
    <p:sldId id="27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D65"/>
    <a:srgbClr val="DFBB9D"/>
    <a:srgbClr val="A48670"/>
    <a:srgbClr val="BCA696"/>
    <a:srgbClr val="DBC5A4"/>
    <a:srgbClr val="FCF5E4"/>
    <a:srgbClr val="0D0D0D"/>
    <a:srgbClr val="000000"/>
    <a:srgbClr val="FBF2DD"/>
    <a:srgbClr val="9B7B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4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2447F-A369-488A-AB13-465FD3BC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0D6E35-85D6-4881-83D0-18C8F6D7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768AFA-9DF0-464B-AAB0-6E15DFF6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8E298F-BF2B-4DE9-99C3-33B5202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CEDE6-C63D-4390-8BB6-83E6C099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29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A3012-227F-4695-B339-C92A461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EF767D-E176-49C0-872C-A155B3D4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189905-C593-4D24-8FCA-24B5F09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C4C9A4-4933-4C92-800C-FEA8995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AB703-CDE5-44D7-927A-FCE292B8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9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84F7A7-E9FC-435D-849A-DF11497B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5EB727-073B-4076-B150-A0C3AFB3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3BDC5E-6D97-412A-9BCA-3962B02C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CA1757-ADAC-4A58-8B98-467E77AE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B0B71-0924-4688-B43B-486DE70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62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F3296-3BC9-4E40-8DCF-342DFDC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57888-A114-4E67-A74A-8716A41A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9B682-8492-4D26-AF90-6984EA4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2306F-CC7F-4E5C-8B85-5DB8E943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A08FBE-EF48-4689-87DE-D819158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4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CD5F3-FCF3-41AF-A9E9-9943C4D1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704E7A-FC4E-4011-8F39-E8120FBB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46DF11-BFFF-4803-8A0B-064CCC9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F4448-CF3F-4C8B-BB3C-FEEACBCD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FF27DA-64F9-4425-A259-31090A88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3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1705F-AFA9-4FAE-97A5-F77FE91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8EDAA0-D3E1-412A-A972-A2F92C78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DA4DB6-1B7B-4CCF-9F42-153AC571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F00A60-6A4F-455E-93CF-FFB91EF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E88161-F03A-4122-8D94-5329633D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52B784-47A1-4116-BA9C-770DBC8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AE8FA-FD69-4207-9B5F-1345F716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740298-26BD-4BDE-8F8E-DF81EFAB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08C047-ED99-4EB3-B52D-F3738F77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196248-16C9-4C28-AD7B-89A082055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64007F-8B48-423E-BB9C-48EA6D8C6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856D60-2FCB-40C3-96D5-66CA8D6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E62ADA-1DA9-4E15-964C-A9CD6D6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A5C2E7-070A-454B-8181-C44925FD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4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3DB30-862C-421A-A8CF-71BEDF3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4301BC-3C2E-4CC4-A219-5ED773D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96FBBA-9AF1-4320-812F-1F5A8C9D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100FE5-0F26-4ED8-80B3-5CD077ED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4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642EFD-FBAF-4FDA-A72F-E845D23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17CAEA-C4D1-4059-98C0-6B9DE1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1A92E7-3F4C-481E-B04E-0E68D7A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1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FAE70-8514-4B69-BDBA-33E06652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91826C-5E3C-4A0E-A7A7-FFD3BF95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A1E007-FD5A-4320-9DF9-85695ACD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847B81-2592-4EE1-92CF-AE47E8D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4672F2-638A-4F2D-863F-976780C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B7468B-E617-4774-B823-9B813ED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7F965-D3D0-41E5-9CFF-8C84BACD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D7E6E69-323A-4B5F-B968-1699B0B9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AD4472-4614-40E3-B909-FD78F98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9204A2-B23E-4EAE-9803-2CC1D92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D41502-00CF-4EB0-8FDE-9E62DFEA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584E4E-8B89-4B87-AA4E-B6FD0A6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0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CBBA98-4531-410A-9D13-2139A51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E0263C-47A0-4A21-95ED-F07B0B75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0C41D7-23A4-4A94-BD50-A696CE9B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DC8-087C-4081-8D2E-C6DB2A5BEBE9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3C4D21-CE43-4CF3-9F45-F175B27E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2EEEE-9439-435F-AC71-5BD9CBAE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837F-C1B3-4CDF-B6FA-EC47B443E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14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3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image" Target="../media/image5.sv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12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slide" Target="slide6.xml"/><Relationship Id="rId10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=""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311879" y="1021012"/>
            <a:ext cx="7884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CONVOLUTIONAL NEURAL NETWORK (CNN) PADA PREDIKSI JENIS DAN KEMATANGAN BUAH APEL </a:t>
            </a:r>
            <a:endParaRPr lang="en-US" sz="28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=""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=""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=""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=""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=""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=""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=""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=""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=""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=""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=""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CFDEAE7-13CC-4A84-8C87-C2A815AEF303}"/>
              </a:ext>
            </a:extLst>
          </p:cNvPr>
          <p:cNvSpPr txBox="1"/>
          <p:nvPr/>
        </p:nvSpPr>
        <p:spPr>
          <a:xfrm>
            <a:off x="4256012" y="2261160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Nama : </a:t>
            </a:r>
            <a:r>
              <a:rPr lang="en-US" dirty="0" err="1" smtClean="0">
                <a:latin typeface="Comic Sans MS" panose="030F0702030302020204" pitchFamily="66" charset="0"/>
              </a:rPr>
              <a:t>Zulkifli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: </a:t>
            </a:r>
            <a:r>
              <a:rPr lang="en-US" dirty="0" smtClean="0"/>
              <a:t>2019511095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23811EC-F353-4EDC-AAD9-0E38302374FD}"/>
              </a:ext>
            </a:extLst>
          </p:cNvPr>
          <p:cNvSpPr txBox="1"/>
          <p:nvPr/>
        </p:nvSpPr>
        <p:spPr>
          <a:xfrm>
            <a:off x="2173857" y="3611890"/>
            <a:ext cx="746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(</a:t>
            </a:r>
            <a:r>
              <a:rPr lang="en-US" b="1" dirty="0" err="1" smtClean="0">
                <a:latin typeface="Comic Sans MS" panose="030F0702030302020204" pitchFamily="66" charset="0"/>
              </a:rPr>
              <a:t>Dosen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Pembimbing</a:t>
            </a:r>
            <a:r>
              <a:rPr lang="en-US" b="1" dirty="0" smtClean="0">
                <a:latin typeface="Comic Sans MS" panose="030F0702030302020204" pitchFamily="66" charset="0"/>
              </a:rPr>
              <a:t> I)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Rosmawati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Tamin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MM</a:t>
            </a:r>
          </a:p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(</a:t>
            </a:r>
            <a:r>
              <a:rPr lang="en-US" b="1" dirty="0" err="1" smtClean="0">
                <a:latin typeface="Comic Sans MS" panose="030F0702030302020204" pitchFamily="66" charset="0"/>
              </a:rPr>
              <a:t>Dosen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Pembimbing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</a:rPr>
              <a:t>II) </a:t>
            </a: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Muh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Assiddiq</a:t>
            </a:r>
            <a:r>
              <a:rPr lang="en-US" dirty="0" smtClean="0">
                <a:latin typeface="Comic Sans MS" panose="030F0702030302020204" pitchFamily="66" charset="0"/>
              </a:rPr>
              <a:t>, SE., </a:t>
            </a:r>
            <a:r>
              <a:rPr lang="en-US" dirty="0" err="1" smtClean="0">
                <a:latin typeface="Comic Sans MS" panose="030F0702030302020204" pitchFamily="66" charset="0"/>
              </a:rPr>
              <a:t>M.Pd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744E9F9-3D3E-47AE-B57E-3EA5A6837734}"/>
              </a:ext>
            </a:extLst>
          </p:cNvPr>
          <p:cNvSpPr txBox="1"/>
          <p:nvPr/>
        </p:nvSpPr>
        <p:spPr>
          <a:xfrm>
            <a:off x="1000663" y="5421040"/>
            <a:ext cx="995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PROGRAM STUDI TEKNIK INFORMATIKA </a:t>
            </a:r>
            <a:endParaRPr lang="en-US" b="1" dirty="0" smtClean="0"/>
          </a:p>
          <a:p>
            <a:pPr algn="ctr"/>
            <a:r>
              <a:rPr lang="en-US" b="1" dirty="0" smtClean="0"/>
              <a:t>FAKULTAS ILMU KOMPUTER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/>
              <a:t>UNIVERSITAS AL ASYARIAH MANDAR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4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6822F3C-B466-43FF-9B84-7F3A146EA12A}"/>
              </a:ext>
            </a:extLst>
          </p:cNvPr>
          <p:cNvSpPr/>
          <p:nvPr/>
        </p:nvSpPr>
        <p:spPr>
          <a:xfrm>
            <a:off x="2429301" y="1514901"/>
            <a:ext cx="8597313" cy="4640240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4">
            <a:extLst>
              <a:ext uri="{FF2B5EF4-FFF2-40B4-BE49-F238E27FC236}">
                <a16:creationId xmlns="" xmlns:a16="http://schemas.microsoft.com/office/drawing/2014/main" id="{2E7ECE2A-01D9-4081-898C-418595192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04756" y="4381780"/>
            <a:ext cx="1734184" cy="2073481"/>
          </a:xfrm>
          <a:prstGeom prst="rect">
            <a:avLst/>
          </a:prstGeom>
        </p:spPr>
      </p:pic>
      <p:pic>
        <p:nvPicPr>
          <p:cNvPr id="148" name="Picture 3">
            <a:extLst>
              <a:ext uri="{FF2B5EF4-FFF2-40B4-BE49-F238E27FC236}">
                <a16:creationId xmlns="" xmlns:a16="http://schemas.microsoft.com/office/drawing/2014/main" id="{CA8AA905-BF45-424C-B991-27D911CD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="" xmlns:a16="http://schemas.microsoft.com/office/drawing/2014/main" id="{C50506CB-510B-45E6-8668-AC5BA622B347}"/>
              </a:ext>
            </a:extLst>
          </p:cNvPr>
          <p:cNvSpPr/>
          <p:nvPr/>
        </p:nvSpPr>
        <p:spPr>
          <a:xfrm rot="10186250">
            <a:off x="9949247" y="41123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D7A536B-DA3F-4B82-A29D-9BA8DDC4075B}"/>
              </a:ext>
            </a:extLst>
          </p:cNvPr>
          <p:cNvSpPr txBox="1"/>
          <p:nvPr/>
        </p:nvSpPr>
        <p:spPr>
          <a:xfrm>
            <a:off x="3724060" y="801595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Kerangka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Sistem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="" xmlns:a16="http://schemas.microsoft.com/office/drawing/2014/main" id="{3327F13F-F1CF-49A2-ACB7-932C5EA70A08}"/>
              </a:ext>
            </a:extLst>
          </p:cNvPr>
          <p:cNvSpPr/>
          <p:nvPr/>
        </p:nvSpPr>
        <p:spPr>
          <a:xfrm rot="10186250">
            <a:off x="10101647" y="426474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kerangka siste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730" y="1616900"/>
            <a:ext cx="7208284" cy="4510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10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AD8791E-0E70-469D-83F1-5BF26E25FB2A}"/>
              </a:ext>
            </a:extLst>
          </p:cNvPr>
          <p:cNvSpPr txBox="1"/>
          <p:nvPr/>
        </p:nvSpPr>
        <p:spPr>
          <a:xfrm>
            <a:off x="3961401" y="757144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Rancangan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Sementara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7" name="Star: 4 Points 166">
            <a:extLst>
              <a:ext uri="{FF2B5EF4-FFF2-40B4-BE49-F238E27FC236}">
                <a16:creationId xmlns="" xmlns:a16="http://schemas.microsoft.com/office/drawing/2014/main" id="{90A3AC3A-6CA3-496B-9982-9ED44F060B39}"/>
              </a:ext>
            </a:extLst>
          </p:cNvPr>
          <p:cNvSpPr/>
          <p:nvPr/>
        </p:nvSpPr>
        <p:spPr>
          <a:xfrm>
            <a:off x="4646246" y="137813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tar: 4 Points 167">
            <a:extLst>
              <a:ext uri="{FF2B5EF4-FFF2-40B4-BE49-F238E27FC236}">
                <a16:creationId xmlns="" xmlns:a16="http://schemas.microsoft.com/office/drawing/2014/main" id="{56227256-4E06-470B-8F60-CCC1839767EF}"/>
              </a:ext>
            </a:extLst>
          </p:cNvPr>
          <p:cNvSpPr/>
          <p:nvPr/>
        </p:nvSpPr>
        <p:spPr>
          <a:xfrm>
            <a:off x="5031962" y="536675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3">
            <a:extLst>
              <a:ext uri="{FF2B5EF4-FFF2-40B4-BE49-F238E27FC236}">
                <a16:creationId xmlns="" xmlns:a16="http://schemas.microsoft.com/office/drawing/2014/main" id="{9C2E344F-4936-4FFC-B3FE-7B4ECE6C4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pic>
        <p:nvPicPr>
          <p:cNvPr id="171" name="Picture 170" descr="tampilan aw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461" y="2213550"/>
            <a:ext cx="2876211" cy="4139819"/>
          </a:xfrm>
          <a:prstGeom prst="rect">
            <a:avLst/>
          </a:prstGeom>
        </p:spPr>
      </p:pic>
      <p:pic>
        <p:nvPicPr>
          <p:cNvPr id="172" name="Picture 171" descr="tampilan informasi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032" y="2249360"/>
            <a:ext cx="2548722" cy="4302430"/>
          </a:xfrm>
          <a:prstGeom prst="rect">
            <a:avLst/>
          </a:prstGeom>
        </p:spPr>
      </p:pic>
      <p:pic>
        <p:nvPicPr>
          <p:cNvPr id="173" name="Picture 172" descr="tampilan sca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485" y="2079171"/>
            <a:ext cx="2527045" cy="45101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21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EA5687A2-43E3-4C70-A52C-1F7E15BCCBA8}"/>
              </a:ext>
            </a:extLst>
          </p:cNvPr>
          <p:cNvSpPr/>
          <p:nvPr/>
        </p:nvSpPr>
        <p:spPr>
          <a:xfrm>
            <a:off x="605857" y="533402"/>
            <a:ext cx="10937518" cy="5871138"/>
          </a:xfrm>
          <a:prstGeom prst="roundRect">
            <a:avLst/>
          </a:prstGeom>
          <a:solidFill>
            <a:srgbClr val="F5E9D7"/>
          </a:solidFill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="" xmlns:a16="http://schemas.microsoft.com/office/drawing/2014/main" id="{628E543A-E439-4207-912B-34DAE36C9314}"/>
              </a:ext>
            </a:extLst>
          </p:cNvPr>
          <p:cNvSpPr txBox="1"/>
          <p:nvPr/>
        </p:nvSpPr>
        <p:spPr>
          <a:xfrm>
            <a:off x="2170539" y="2819060"/>
            <a:ext cx="7884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Terimah</a:t>
            </a:r>
            <a:r>
              <a:rPr lang="en-US" sz="9600" dirty="0" smtClean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ln w="0">
                  <a:solidFill>
                    <a:schemeClr val="tx1"/>
                  </a:solidFill>
                </a:ln>
                <a:latin typeface="Magical Mystery" panose="02000600000000000000" pitchFamily="2" charset="0"/>
                <a:cs typeface="Times New Roman" panose="02020603050405020304" pitchFamily="18" charset="0"/>
              </a:rPr>
              <a:t>Kasih</a:t>
            </a:r>
            <a:endParaRPr lang="en-US" sz="9600" dirty="0">
              <a:ln w="0">
                <a:solidFill>
                  <a:schemeClr val="tx1"/>
                </a:solidFill>
              </a:ln>
              <a:latin typeface="Magical Mystery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="" xmlns:a16="http://schemas.microsoft.com/office/drawing/2014/main" id="{F9A5B604-D0E2-4045-9514-38D9875B0132}"/>
              </a:ext>
            </a:extLst>
          </p:cNvPr>
          <p:cNvSpPr/>
          <p:nvPr/>
        </p:nvSpPr>
        <p:spPr>
          <a:xfrm>
            <a:off x="-1495123" y="-184623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="" xmlns:a16="http://schemas.microsoft.com/office/drawing/2014/main" id="{ECE6E695-6038-45CB-A412-E85617F892F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="" xmlns:a16="http://schemas.microsoft.com/office/drawing/2014/main" id="{82069FE1-2378-459F-876E-07FE769E2095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="" xmlns:a16="http://schemas.microsoft.com/office/drawing/2014/main" id="{2087B103-17C4-4A47-BBA5-2C9D2970978C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="" xmlns:a16="http://schemas.microsoft.com/office/drawing/2014/main" id="{B193FF75-7EA9-4D45-A3C0-A6C047815215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="" xmlns:a16="http://schemas.microsoft.com/office/drawing/2014/main" id="{6E6AB6CF-036B-4711-B214-28784DAE1F88}"/>
              </a:ext>
            </a:extLst>
          </p:cNvPr>
          <p:cNvSpPr/>
          <p:nvPr/>
        </p:nvSpPr>
        <p:spPr>
          <a:xfrm>
            <a:off x="-1608954" y="-2038204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DFBB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="" xmlns:a16="http://schemas.microsoft.com/office/drawing/2014/main" id="{977D123D-3334-4101-8A74-5486083F2D37}"/>
              </a:ext>
            </a:extLst>
          </p:cNvPr>
          <p:cNvSpPr/>
          <p:nvPr/>
        </p:nvSpPr>
        <p:spPr>
          <a:xfrm>
            <a:off x="2349775" y="48739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tar: 4 Points 152">
            <a:extLst>
              <a:ext uri="{FF2B5EF4-FFF2-40B4-BE49-F238E27FC236}">
                <a16:creationId xmlns="" xmlns:a16="http://schemas.microsoft.com/office/drawing/2014/main" id="{0DF758E3-9DB7-4B74-BCB7-611FB68B6030}"/>
              </a:ext>
            </a:extLst>
          </p:cNvPr>
          <p:cNvSpPr/>
          <p:nvPr/>
        </p:nvSpPr>
        <p:spPr>
          <a:xfrm>
            <a:off x="1869056" y="880494"/>
            <a:ext cx="265419" cy="388468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tar: 4 Points 153">
            <a:extLst>
              <a:ext uri="{FF2B5EF4-FFF2-40B4-BE49-F238E27FC236}">
                <a16:creationId xmlns="" xmlns:a16="http://schemas.microsoft.com/office/drawing/2014/main" id="{23F15AAE-47B2-45FC-B270-55B05417A278}"/>
              </a:ext>
            </a:extLst>
          </p:cNvPr>
          <p:cNvSpPr/>
          <p:nvPr/>
        </p:nvSpPr>
        <p:spPr>
          <a:xfrm>
            <a:off x="2291550" y="697261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tar: 4 Points 154">
            <a:extLst>
              <a:ext uri="{FF2B5EF4-FFF2-40B4-BE49-F238E27FC236}">
                <a16:creationId xmlns="" xmlns:a16="http://schemas.microsoft.com/office/drawing/2014/main" id="{3174E4B0-BF82-49D4-8003-1B7B04B8024F}"/>
              </a:ext>
            </a:extLst>
          </p:cNvPr>
          <p:cNvSpPr/>
          <p:nvPr/>
        </p:nvSpPr>
        <p:spPr>
          <a:xfrm>
            <a:off x="1973304" y="428827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6">
            <a:extLst>
              <a:ext uri="{FF2B5EF4-FFF2-40B4-BE49-F238E27FC236}">
                <a16:creationId xmlns="" xmlns:a16="http://schemas.microsoft.com/office/drawing/2014/main" id="{A9D26537-E3B8-4018-A02F-2D96BA1D4C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59716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0C235DB-51ED-4BF6-B23A-60C29273E01B}"/>
              </a:ext>
            </a:extLst>
          </p:cNvPr>
          <p:cNvSpPr/>
          <p:nvPr/>
        </p:nvSpPr>
        <p:spPr>
          <a:xfrm>
            <a:off x="3990307" y="561832"/>
            <a:ext cx="5917805" cy="600574"/>
          </a:xfrm>
          <a:prstGeom prst="roundRect">
            <a:avLst/>
          </a:prstGeom>
          <a:solidFill>
            <a:srgbClr val="9B7D65"/>
          </a:solidFill>
          <a:ln>
            <a:solidFill>
              <a:srgbClr val="BCA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Amellinda Weddings" pitchFamily="50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mellinda Weddings" pitchFamily="50" charset="0"/>
              </a:rPr>
              <a:t>Belakang</a:t>
            </a:r>
            <a:endParaRPr lang="en-US" sz="3200" b="1" dirty="0">
              <a:solidFill>
                <a:schemeClr val="bg1"/>
              </a:solidFill>
              <a:latin typeface="Amellinda Weddings" pitchFamily="50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="" xmlns:a16="http://schemas.microsoft.com/office/drawing/2014/main" id="{AE23A40A-6387-4963-8703-554D98E2F7FA}"/>
              </a:ext>
            </a:extLst>
          </p:cNvPr>
          <p:cNvSpPr/>
          <p:nvPr/>
        </p:nvSpPr>
        <p:spPr>
          <a:xfrm>
            <a:off x="2173857" y="1483743"/>
            <a:ext cx="9161252" cy="4316589"/>
          </a:xfrm>
          <a:prstGeom prst="round2DiagRect">
            <a:avLst>
              <a:gd name="adj1" fmla="val 8871"/>
              <a:gd name="adj2" fmla="val 0"/>
            </a:avLst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B9D8FE04-4CD2-4155-A75E-45598A18A2FF}"/>
              </a:ext>
            </a:extLst>
          </p:cNvPr>
          <p:cNvSpPr txBox="1"/>
          <p:nvPr/>
        </p:nvSpPr>
        <p:spPr>
          <a:xfrm>
            <a:off x="2381644" y="1698205"/>
            <a:ext cx="872918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yang </a:t>
            </a:r>
            <a:r>
              <a:rPr lang="en-US" dirty="0" err="1" smtClean="0"/>
              <a:t>unggul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digemari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masyarakatBelum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digital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menginginkan</a:t>
            </a:r>
            <a:r>
              <a:rPr lang="en-US" dirty="0" smtClean="0"/>
              <a:t> agar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dirty="0" err="1" smtClean="0"/>
              <a:t>komputer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layaknya</a:t>
            </a:r>
            <a:r>
              <a:rPr lang="en-US" dirty="0" smtClean="0"/>
              <a:t> </a:t>
            </a:r>
            <a:r>
              <a:rPr lang="en-US" dirty="0" err="1" smtClean="0"/>
              <a:t>penglihatan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Penciri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tekstur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“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(CNN)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Dan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”. </a:t>
            </a:r>
            <a:endParaRPr lang="en-US" altLang="id-ID" dirty="0"/>
          </a:p>
        </p:txBody>
      </p:sp>
      <p:pic>
        <p:nvPicPr>
          <p:cNvPr id="151" name="Picture 14">
            <a:extLst>
              <a:ext uri="{FF2B5EF4-FFF2-40B4-BE49-F238E27FC236}">
                <a16:creationId xmlns="" xmlns:a16="http://schemas.microsoft.com/office/drawing/2014/main" id="{3C2D526F-A07F-49BE-B7A5-5A4F871965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70075" y="5412817"/>
            <a:ext cx="1387375" cy="1445183"/>
          </a:xfrm>
          <a:prstGeom prst="rect">
            <a:avLst/>
          </a:prstGeom>
        </p:spPr>
      </p:pic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3" name="Freeform: Shape 152">
            <a:extLst>
              <a:ext uri="{FF2B5EF4-FFF2-40B4-BE49-F238E27FC236}">
                <a16:creationId xmlns="" xmlns:a16="http://schemas.microsoft.com/office/drawing/2014/main" id="{2C1C472A-B431-4600-AE6B-76AFC0E8A583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="" xmlns:a16="http://schemas.microsoft.com/office/drawing/2014/main" id="{A15429E9-93F4-4A22-9E2F-9B96BCBF49A2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="" xmlns:a16="http://schemas.microsoft.com/office/drawing/2014/main" id="{F7D87E55-0C9B-4BB7-996F-27B632CC9944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="" xmlns:a16="http://schemas.microsoft.com/office/drawing/2014/main" id="{46D24F2A-CF2B-49AA-9965-1053EB02154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">
            <a:extLst>
              <a:ext uri="{FF2B5EF4-FFF2-40B4-BE49-F238E27FC236}">
                <a16:creationId xmlns="" xmlns:a16="http://schemas.microsoft.com/office/drawing/2014/main" id="{3BC376EB-E3B4-4447-B11A-ED3A50C0841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278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58" name="Rectangle: Rounded Corners 157">
            <a:extLst>
              <a:ext uri="{FF2B5EF4-FFF2-40B4-BE49-F238E27FC236}">
                <a16:creationId xmlns="" xmlns:a16="http://schemas.microsoft.com/office/drawing/2014/main" id="{BB7F7B9B-242C-46D0-B087-4815153D8F04}"/>
              </a:ext>
            </a:extLst>
          </p:cNvPr>
          <p:cNvSpPr/>
          <p:nvPr/>
        </p:nvSpPr>
        <p:spPr>
          <a:xfrm>
            <a:off x="3795613" y="1778776"/>
            <a:ext cx="5768227" cy="524477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3507384" y="572619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Batasan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Masalah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2" name="Star: 4 Points 161">
            <a:extLst>
              <a:ext uri="{FF2B5EF4-FFF2-40B4-BE49-F238E27FC236}">
                <a16:creationId xmlns="" xmlns:a16="http://schemas.microsoft.com/office/drawing/2014/main" id="{CF3573C4-F6D1-4E40-AAE5-D82BCDCB66D5}"/>
              </a:ext>
            </a:extLst>
          </p:cNvPr>
          <p:cNvSpPr/>
          <p:nvPr/>
        </p:nvSpPr>
        <p:spPr>
          <a:xfrm>
            <a:off x="3581720" y="242652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tar: 4 Points 162">
            <a:extLst>
              <a:ext uri="{FF2B5EF4-FFF2-40B4-BE49-F238E27FC236}">
                <a16:creationId xmlns="" xmlns:a16="http://schemas.microsoft.com/office/drawing/2014/main" id="{F4B75064-B0D0-41CA-A373-49C536C1DE2F}"/>
              </a:ext>
            </a:extLst>
          </p:cNvPr>
          <p:cNvSpPr/>
          <p:nvPr/>
        </p:nvSpPr>
        <p:spPr>
          <a:xfrm>
            <a:off x="3967436" y="641514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="" xmlns:a16="http://schemas.microsoft.com/office/drawing/2014/main" id="{288129F1-0502-495D-9D3A-799573589735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="" xmlns:a16="http://schemas.microsoft.com/office/drawing/2014/main" id="{05B1ED53-B6B9-430E-B3BD-24243D528FA1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="" xmlns:a16="http://schemas.microsoft.com/office/drawing/2014/main" id="{994CB106-EF63-4C33-AB5E-10E392FF3D62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EE478B6A-B25C-4702-A20E-40D7DE9EFE80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">
            <a:extLst>
              <a:ext uri="{FF2B5EF4-FFF2-40B4-BE49-F238E27FC236}">
                <a16:creationId xmlns="" xmlns:a16="http://schemas.microsoft.com/office/drawing/2014/main" id="{21AB3E97-756C-46AE-A997-FE9F7C0697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  <p:sp>
        <p:nvSpPr>
          <p:cNvPr id="164" name="Rectangle: Rounded Corners 157">
            <a:extLst>
              <a:ext uri="{FF2B5EF4-FFF2-40B4-BE49-F238E27FC236}">
                <a16:creationId xmlns="" xmlns:a16="http://schemas.microsoft.com/office/drawing/2014/main" id="{BB7F7B9B-242C-46D0-B087-4815153D8F04}"/>
              </a:ext>
            </a:extLst>
          </p:cNvPr>
          <p:cNvSpPr/>
          <p:nvPr/>
        </p:nvSpPr>
        <p:spPr>
          <a:xfrm>
            <a:off x="3795613" y="2690300"/>
            <a:ext cx="5768227" cy="524477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250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0" name="Rectangle: Rounded Corners 157">
            <a:extLst>
              <a:ext uri="{FF2B5EF4-FFF2-40B4-BE49-F238E27FC236}">
                <a16:creationId xmlns="" xmlns:a16="http://schemas.microsoft.com/office/drawing/2014/main" id="{BB7F7B9B-242C-46D0-B087-4815153D8F04}"/>
              </a:ext>
            </a:extLst>
          </p:cNvPr>
          <p:cNvSpPr/>
          <p:nvPr/>
        </p:nvSpPr>
        <p:spPr>
          <a:xfrm>
            <a:off x="3795613" y="3518436"/>
            <a:ext cx="5768227" cy="524477"/>
          </a:xfrm>
          <a:prstGeom prst="roundRect">
            <a:avLst/>
          </a:prstGeom>
          <a:solidFill>
            <a:srgbClr val="846A56"/>
          </a:solidFill>
          <a:ln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Menggunakan</a:t>
            </a:r>
            <a:r>
              <a:rPr lang="en-US" dirty="0" smtClean="0"/>
              <a:t> Android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medianya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64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61" grpId="0"/>
      <p:bldP spid="164" grpId="0" animBg="1"/>
      <p:bldP spid="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352D3AD6-1077-4CBD-A463-0FC681B657F3}"/>
              </a:ext>
            </a:extLst>
          </p:cNvPr>
          <p:cNvSpPr txBox="1"/>
          <p:nvPr/>
        </p:nvSpPr>
        <p:spPr>
          <a:xfrm>
            <a:off x="2279310" y="678034"/>
            <a:ext cx="4489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Rumusan</a:t>
            </a:r>
            <a:r>
              <a:rPr lang="en-US" sz="3200" dirty="0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Masalah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DD1B06D8-627E-4033-8156-C9393FFFFA26}"/>
              </a:ext>
            </a:extLst>
          </p:cNvPr>
          <p:cNvSpPr/>
          <p:nvPr/>
        </p:nvSpPr>
        <p:spPr>
          <a:xfrm>
            <a:off x="2369091" y="1492770"/>
            <a:ext cx="8337665" cy="1884632"/>
          </a:xfrm>
          <a:prstGeom prst="roundRect">
            <a:avLst>
              <a:gd name="adj" fmla="val 50000"/>
            </a:avLst>
          </a:prstGeom>
          <a:solidFill>
            <a:srgbClr val="FCF5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Bagaimana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merancang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Convolutional</a:t>
            </a:r>
            <a:r>
              <a:rPr lang="en-US" dirty="0" smtClean="0">
                <a:solidFill>
                  <a:schemeClr val="tx1"/>
                </a:solidFill>
              </a:rPr>
              <a:t> Neural Network (CNN)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Dan </a:t>
            </a:r>
            <a:r>
              <a:rPr lang="en-US" dirty="0" err="1" smtClean="0">
                <a:solidFill>
                  <a:schemeClr val="tx1"/>
                </a:solidFill>
              </a:rPr>
              <a:t>Kematangan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="" xmlns:a16="http://schemas.microsoft.com/office/drawing/2014/main" id="{BFA7DD99-3B56-482A-AC07-A818815CDA0A}"/>
              </a:ext>
            </a:extLst>
          </p:cNvPr>
          <p:cNvSpPr/>
          <p:nvPr/>
        </p:nvSpPr>
        <p:spPr>
          <a:xfrm>
            <a:off x="2415681" y="4445387"/>
            <a:ext cx="8337665" cy="1862844"/>
          </a:xfrm>
          <a:prstGeom prst="roundRect">
            <a:avLst>
              <a:gd name="adj" fmla="val 50000"/>
            </a:avLst>
          </a:prstGeom>
          <a:solidFill>
            <a:srgbClr val="A5887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kematangan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apel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Convolutional</a:t>
            </a:r>
            <a:r>
              <a:rPr lang="en-US" dirty="0" smtClean="0"/>
              <a:t> 3 neural network.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33314EFA-3D0A-4C87-B88B-C68184F7246C}"/>
              </a:ext>
            </a:extLst>
          </p:cNvPr>
          <p:cNvSpPr txBox="1"/>
          <p:nvPr/>
        </p:nvSpPr>
        <p:spPr>
          <a:xfrm>
            <a:off x="2290676" y="3731654"/>
            <a:ext cx="230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785E47"/>
                </a:solidFill>
                <a:latin typeface="&amp; President" pitchFamily="2" charset="0"/>
                <a:cs typeface="Times New Roman" panose="02020603050405020304" pitchFamily="18" charset="0"/>
              </a:rPr>
              <a:t>Tujuan</a:t>
            </a:r>
            <a:endParaRPr lang="en-US" sz="3200" dirty="0">
              <a:solidFill>
                <a:srgbClr val="785E47"/>
              </a:solidFill>
              <a:latin typeface="&amp; President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0D1FA9-02F8-4E0C-BC84-E372801A731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58" y="1267376"/>
            <a:ext cx="779679" cy="943315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="" xmlns:a16="http://schemas.microsoft.com/office/drawing/2014/main" id="{8166A55B-4AB8-4932-A1B0-6809BA7DD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8" y="4162839"/>
            <a:ext cx="779679" cy="943315"/>
          </a:xfrm>
          <a:prstGeom prst="rect">
            <a:avLst/>
          </a:prstGeom>
        </p:spPr>
      </p:pic>
      <p:sp>
        <p:nvSpPr>
          <p:cNvPr id="169" name="Freeform: Shape 168">
            <a:extLst>
              <a:ext uri="{FF2B5EF4-FFF2-40B4-BE49-F238E27FC236}">
                <a16:creationId xmlns="" xmlns:a16="http://schemas.microsoft.com/office/drawing/2014/main" id="{354603BF-FCB6-4B52-AC7B-B0E02FEB83AC}"/>
              </a:ext>
            </a:extLst>
          </p:cNvPr>
          <p:cNvSpPr/>
          <p:nvPr/>
        </p:nvSpPr>
        <p:spPr>
          <a:xfrm rot="10389819">
            <a:off x="9120901" y="4109551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rgbClr val="9B7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="" xmlns:a16="http://schemas.microsoft.com/office/drawing/2014/main" id="{4EFE3A55-F493-4B3A-B335-E00DC926837F}"/>
              </a:ext>
            </a:extLst>
          </p:cNvPr>
          <p:cNvSpPr/>
          <p:nvPr/>
        </p:nvSpPr>
        <p:spPr>
          <a:xfrm rot="10389819">
            <a:off x="9120902" y="4181592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="" xmlns:a16="http://schemas.microsoft.com/office/drawing/2014/main" id="{3E956F3F-A06F-4D2D-B9F5-E2E5A2FCB2B3}"/>
              </a:ext>
            </a:extLst>
          </p:cNvPr>
          <p:cNvSpPr/>
          <p:nvPr/>
        </p:nvSpPr>
        <p:spPr>
          <a:xfrm rot="10389819">
            <a:off x="9120902" y="4295790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="" xmlns:a16="http://schemas.microsoft.com/office/drawing/2014/main" id="{5443ECE8-B7D1-4FAD-A6F6-BCEAD31EB424}"/>
              </a:ext>
            </a:extLst>
          </p:cNvPr>
          <p:cNvSpPr/>
          <p:nvPr/>
        </p:nvSpPr>
        <p:spPr>
          <a:xfrm rot="10389819">
            <a:off x="9120902" y="4409989"/>
            <a:ext cx="4866332" cy="4830075"/>
          </a:xfrm>
          <a:custGeom>
            <a:avLst/>
            <a:gdLst>
              <a:gd name="connsiteX0" fmla="*/ 110837 w 4858987"/>
              <a:gd name="connsiteY0" fmla="*/ 390749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72247"/>
              <a:gd name="connsiteX1" fmla="*/ 554182 w 4858987"/>
              <a:gd name="connsiteY1" fmla="*/ 1358255 h 4872247"/>
              <a:gd name="connsiteX2" fmla="*/ 3602182 w 4858987"/>
              <a:gd name="connsiteY2" fmla="*/ 509 h 4872247"/>
              <a:gd name="connsiteX3" fmla="*/ 4849091 w 4858987"/>
              <a:gd name="connsiteY3" fmla="*/ 1219709 h 4872247"/>
              <a:gd name="connsiteX4" fmla="*/ 4100946 w 4858987"/>
              <a:gd name="connsiteY4" fmla="*/ 2854546 h 4872247"/>
              <a:gd name="connsiteX5" fmla="*/ 2604655 w 4858987"/>
              <a:gd name="connsiteY5" fmla="*/ 3325600 h 4872247"/>
              <a:gd name="connsiteX6" fmla="*/ 1884219 w 4858987"/>
              <a:gd name="connsiteY6" fmla="*/ 4600219 h 4872247"/>
              <a:gd name="connsiteX7" fmla="*/ 1025237 w 4858987"/>
              <a:gd name="connsiteY7" fmla="*/ 4794182 h 4872247"/>
              <a:gd name="connsiteX8" fmla="*/ 0 w 4858987"/>
              <a:gd name="connsiteY8" fmla="*/ 3602691 h 4872247"/>
              <a:gd name="connsiteX9" fmla="*/ 0 w 4858987"/>
              <a:gd name="connsiteY9" fmla="*/ 3602691 h 4872247"/>
              <a:gd name="connsiteX0" fmla="*/ 55419 w 4858987"/>
              <a:gd name="connsiteY0" fmla="*/ 4184581 h 4830091"/>
              <a:gd name="connsiteX1" fmla="*/ 554182 w 4858987"/>
              <a:gd name="connsiteY1" fmla="*/ 1358255 h 4830091"/>
              <a:gd name="connsiteX2" fmla="*/ 3602182 w 4858987"/>
              <a:gd name="connsiteY2" fmla="*/ 509 h 4830091"/>
              <a:gd name="connsiteX3" fmla="*/ 4849091 w 4858987"/>
              <a:gd name="connsiteY3" fmla="*/ 1219709 h 4830091"/>
              <a:gd name="connsiteX4" fmla="*/ 4100946 w 4858987"/>
              <a:gd name="connsiteY4" fmla="*/ 2854546 h 4830091"/>
              <a:gd name="connsiteX5" fmla="*/ 2604655 w 4858987"/>
              <a:gd name="connsiteY5" fmla="*/ 3325600 h 4830091"/>
              <a:gd name="connsiteX6" fmla="*/ 1884219 w 4858987"/>
              <a:gd name="connsiteY6" fmla="*/ 4600219 h 4830091"/>
              <a:gd name="connsiteX7" fmla="*/ 554183 w 4858987"/>
              <a:gd name="connsiteY7" fmla="*/ 4738763 h 4830091"/>
              <a:gd name="connsiteX8" fmla="*/ 0 w 4858987"/>
              <a:gd name="connsiteY8" fmla="*/ 3602691 h 4830091"/>
              <a:gd name="connsiteX9" fmla="*/ 0 w 4858987"/>
              <a:gd name="connsiteY9" fmla="*/ 3602691 h 4830091"/>
              <a:gd name="connsiteX0" fmla="*/ 55419 w 4866332"/>
              <a:gd name="connsiteY0" fmla="*/ 4184565 h 4830075"/>
              <a:gd name="connsiteX1" fmla="*/ 554182 w 4866332"/>
              <a:gd name="connsiteY1" fmla="*/ 1358239 h 4830075"/>
              <a:gd name="connsiteX2" fmla="*/ 3602182 w 4866332"/>
              <a:gd name="connsiteY2" fmla="*/ 493 h 4830075"/>
              <a:gd name="connsiteX3" fmla="*/ 4849091 w 4866332"/>
              <a:gd name="connsiteY3" fmla="*/ 1219693 h 4830075"/>
              <a:gd name="connsiteX4" fmla="*/ 4211782 w 4866332"/>
              <a:gd name="connsiteY4" fmla="*/ 2688276 h 4830075"/>
              <a:gd name="connsiteX5" fmla="*/ 2604655 w 4866332"/>
              <a:gd name="connsiteY5" fmla="*/ 3325584 h 4830075"/>
              <a:gd name="connsiteX6" fmla="*/ 1884219 w 4866332"/>
              <a:gd name="connsiteY6" fmla="*/ 4600203 h 4830075"/>
              <a:gd name="connsiteX7" fmla="*/ 554183 w 4866332"/>
              <a:gd name="connsiteY7" fmla="*/ 4738747 h 4830075"/>
              <a:gd name="connsiteX8" fmla="*/ 0 w 4866332"/>
              <a:gd name="connsiteY8" fmla="*/ 3602675 h 4830075"/>
              <a:gd name="connsiteX9" fmla="*/ 0 w 4866332"/>
              <a:gd name="connsiteY9" fmla="*/ 3602675 h 483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6332" h="4830075">
                <a:moveTo>
                  <a:pt x="55419" y="4184565"/>
                </a:moveTo>
                <a:cubicBezTo>
                  <a:pt x="-13854" y="3235529"/>
                  <a:pt x="-36945" y="2055584"/>
                  <a:pt x="554182" y="1358239"/>
                </a:cubicBezTo>
                <a:cubicBezTo>
                  <a:pt x="1145309" y="660894"/>
                  <a:pt x="2886364" y="23584"/>
                  <a:pt x="3602182" y="493"/>
                </a:cubicBezTo>
                <a:cubicBezTo>
                  <a:pt x="4318000" y="-22598"/>
                  <a:pt x="4747491" y="771729"/>
                  <a:pt x="4849091" y="1219693"/>
                </a:cubicBezTo>
                <a:cubicBezTo>
                  <a:pt x="4950691" y="1667657"/>
                  <a:pt x="4585855" y="2337294"/>
                  <a:pt x="4211782" y="2688276"/>
                </a:cubicBezTo>
                <a:cubicBezTo>
                  <a:pt x="3837709" y="3039258"/>
                  <a:pt x="2992582" y="3006930"/>
                  <a:pt x="2604655" y="3325584"/>
                </a:cubicBezTo>
                <a:cubicBezTo>
                  <a:pt x="2216728" y="3644239"/>
                  <a:pt x="2225964" y="4364676"/>
                  <a:pt x="1884219" y="4600203"/>
                </a:cubicBezTo>
                <a:cubicBezTo>
                  <a:pt x="1542474" y="4835730"/>
                  <a:pt x="868219" y="4905002"/>
                  <a:pt x="554183" y="4738747"/>
                </a:cubicBezTo>
                <a:cubicBezTo>
                  <a:pt x="240147" y="4572492"/>
                  <a:pt x="0" y="3602675"/>
                  <a:pt x="0" y="3602675"/>
                </a:cubicBezTo>
                <a:lnTo>
                  <a:pt x="0" y="3602675"/>
                </a:lnTo>
              </a:path>
            </a:pathLst>
          </a:custGeom>
          <a:solidFill>
            <a:srgbClr val="9B7B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6">
            <a:extLst>
              <a:ext uri="{FF2B5EF4-FFF2-40B4-BE49-F238E27FC236}">
                <a16:creationId xmlns="" xmlns:a16="http://schemas.microsoft.com/office/drawing/2014/main" id="{568D1C82-D9DE-4B67-B478-D451F1C0038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0803400" y="2839401"/>
            <a:ext cx="2039474" cy="4304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80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" grpId="0" animBg="1"/>
      <p:bldP spid="164" grpId="0" animBg="1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4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5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11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AF172B-8401-4825-9961-8BDE74E089CB}"/>
              </a:ext>
            </a:extLst>
          </p:cNvPr>
          <p:cNvSpPr txBox="1"/>
          <p:nvPr/>
        </p:nvSpPr>
        <p:spPr>
          <a:xfrm>
            <a:off x="3383069" y="57335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Terkait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8796B4EC-EEEE-4612-AD72-EA744FE3D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26" y="2283243"/>
            <a:ext cx="2771274" cy="2771274"/>
          </a:xfrm>
          <a:prstGeom prst="rect">
            <a:avLst/>
          </a:prstGeom>
        </p:spPr>
      </p:pic>
      <p:cxnSp>
        <p:nvCxnSpPr>
          <p:cNvPr id="187" name="Connector: Elbow 24">
            <a:extLst>
              <a:ext uri="{FF2B5EF4-FFF2-40B4-BE49-F238E27FC236}">
                <a16:creationId xmlns:a16="http://schemas.microsoft.com/office/drawing/2014/main" xmlns="" id="{A86A8D3A-0B04-4E99-979D-253842484559}"/>
              </a:ext>
            </a:extLst>
          </p:cNvPr>
          <p:cNvCxnSpPr>
            <a:cxnSpLocks/>
            <a:endCxn id="188" idx="3"/>
          </p:cNvCxnSpPr>
          <p:nvPr/>
        </p:nvCxnSpPr>
        <p:spPr>
          <a:xfrm rot="10800000">
            <a:off x="4963805" y="2211337"/>
            <a:ext cx="4318218" cy="1463519"/>
          </a:xfrm>
          <a:prstGeom prst="bentConnector3">
            <a:avLst>
              <a:gd name="adj1" fmla="val 50000"/>
            </a:avLst>
          </a:prstGeom>
          <a:ln w="28575">
            <a:solidFill>
              <a:srgbClr val="0A1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8CFB358B-728D-49ED-BBC0-948ADC1A6044}"/>
              </a:ext>
            </a:extLst>
          </p:cNvPr>
          <p:cNvSpPr txBox="1"/>
          <p:nvPr/>
        </p:nvSpPr>
        <p:spPr>
          <a:xfrm>
            <a:off x="1689664" y="1549616"/>
            <a:ext cx="3274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Nana</a:t>
            </a:r>
            <a:r>
              <a:rPr lang="en-US" sz="2000" b="1" dirty="0" smtClean="0">
                <a:latin typeface="Agency FB" pitchFamily="34" charset="0"/>
              </a:rPr>
              <a:t>,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tahun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id-ID" sz="2000" b="1" dirty="0" smtClean="0">
                <a:latin typeface="Agency FB" panose="020B0503020202020204" pitchFamily="34" charset="0"/>
              </a:rPr>
              <a:t>20</a:t>
            </a:r>
            <a:r>
              <a:rPr lang="en-US" sz="2000" b="1" dirty="0" smtClean="0">
                <a:latin typeface="Agency FB" panose="020B0503020202020204" pitchFamily="34" charset="0"/>
              </a:rPr>
              <a:t>22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000" dirty="0" smtClean="0">
                <a:latin typeface="Agency FB" pitchFamily="34" charset="0"/>
              </a:rPr>
              <a:t>“</a:t>
            </a:r>
            <a:r>
              <a:rPr lang="en-US" sz="2000" dirty="0" err="1" smtClean="0">
                <a:latin typeface="Agency FB" panose="020B0503020202020204" pitchFamily="34" charset="0"/>
              </a:rPr>
              <a:t>Optimasi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Klasifikasi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Buah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Anggur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Menggunakan</a:t>
            </a:r>
            <a:r>
              <a:rPr lang="en-US" sz="2000" dirty="0" smtClean="0">
                <a:latin typeface="Agency FB" panose="020B0503020202020204" pitchFamily="34" charset="0"/>
              </a:rPr>
              <a:t> Data </a:t>
            </a:r>
            <a:r>
              <a:rPr lang="en-US" sz="2000" dirty="0" err="1" smtClean="0">
                <a:latin typeface="Agency FB" panose="020B0503020202020204" pitchFamily="34" charset="0"/>
              </a:rPr>
              <a:t>Augmentasi</a:t>
            </a:r>
            <a:r>
              <a:rPr lang="en-US" sz="2000" dirty="0" smtClean="0">
                <a:latin typeface="Agency FB" panose="020B0503020202020204" pitchFamily="34" charset="0"/>
              </a:rPr>
              <a:t> Dan </a:t>
            </a:r>
            <a:r>
              <a:rPr lang="en-US" sz="2000" dirty="0" err="1" smtClean="0">
                <a:latin typeface="Agency FB" panose="020B0503020202020204" pitchFamily="34" charset="0"/>
              </a:rPr>
              <a:t>Convolutional</a:t>
            </a:r>
            <a:r>
              <a:rPr lang="en-US" sz="2000" dirty="0" smtClean="0">
                <a:latin typeface="Agency FB" panose="020B0503020202020204" pitchFamily="34" charset="0"/>
              </a:rPr>
              <a:t> Neural </a:t>
            </a:r>
            <a:r>
              <a:rPr lang="en-US" sz="2000" dirty="0" err="1" smtClean="0">
                <a:latin typeface="Agency FB" panose="020B0503020202020204" pitchFamily="34" charset="0"/>
              </a:rPr>
              <a:t>Networkl</a:t>
            </a:r>
            <a:r>
              <a:rPr lang="en-US" sz="2000" dirty="0" smtClean="0">
                <a:latin typeface="Agency FB" panose="020B0503020202020204" pitchFamily="34" charset="0"/>
              </a:rPr>
              <a:t>”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91" name="Connector: Elbow 28">
            <a:extLst>
              <a:ext uri="{FF2B5EF4-FFF2-40B4-BE49-F238E27FC236}">
                <a16:creationId xmlns:a16="http://schemas.microsoft.com/office/drawing/2014/main" xmlns="" id="{25BCD9FB-46B1-4BCC-9EC4-89D9CCA8BF08}"/>
              </a:ext>
            </a:extLst>
          </p:cNvPr>
          <p:cNvCxnSpPr>
            <a:cxnSpLocks/>
            <a:stCxn id="170" idx="1"/>
            <a:endCxn id="192" idx="3"/>
          </p:cNvCxnSpPr>
          <p:nvPr/>
        </p:nvCxnSpPr>
        <p:spPr>
          <a:xfrm rot="10800000" flipV="1">
            <a:off x="4993302" y="3668880"/>
            <a:ext cx="4427424" cy="37832"/>
          </a:xfrm>
          <a:prstGeom prst="bentConnector3">
            <a:avLst>
              <a:gd name="adj1" fmla="val 50000"/>
            </a:avLst>
          </a:prstGeom>
          <a:ln w="28575">
            <a:solidFill>
              <a:srgbClr val="0A1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DC440F5B-50C2-4C42-8E52-711688FF6BA2}"/>
              </a:ext>
            </a:extLst>
          </p:cNvPr>
          <p:cNvSpPr txBox="1"/>
          <p:nvPr/>
        </p:nvSpPr>
        <p:spPr>
          <a:xfrm>
            <a:off x="1586425" y="3044992"/>
            <a:ext cx="3406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gency FB" panose="020B0503020202020204" pitchFamily="34" charset="0"/>
              </a:rPr>
              <a:t>Arvi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Arkadia</a:t>
            </a:r>
            <a:r>
              <a:rPr lang="en-US" sz="2000" dirty="0" smtClean="0">
                <a:latin typeface="Agency FB" panose="020B0503020202020204" pitchFamily="34" charset="0"/>
              </a:rPr>
              <a:t>, </a:t>
            </a:r>
            <a:r>
              <a:rPr lang="en-US" sz="2000" dirty="0" err="1" smtClean="0">
                <a:latin typeface="Agency FB" panose="020B0503020202020204" pitchFamily="34" charset="0"/>
              </a:rPr>
              <a:t>tahun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smtClean="0">
                <a:latin typeface="Agency FB" panose="020B0503020202020204" pitchFamily="34" charset="0"/>
              </a:rPr>
              <a:t>2021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“</a:t>
            </a:r>
            <a:r>
              <a:rPr lang="en-US" sz="2000" dirty="0" err="1" smtClean="0">
                <a:latin typeface="Agency FB" panose="020B0503020202020204" pitchFamily="34" charset="0"/>
              </a:rPr>
              <a:t>Klasifikasi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Buah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Mangga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Badami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Untuk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Menentukan</a:t>
            </a:r>
            <a:r>
              <a:rPr lang="en-US" sz="2000" dirty="0" smtClean="0">
                <a:latin typeface="Agency FB" panose="020B0503020202020204" pitchFamily="34" charset="0"/>
              </a:rPr>
              <a:t> Tingkat </a:t>
            </a:r>
            <a:r>
              <a:rPr lang="en-US" sz="2000" dirty="0" err="1" smtClean="0">
                <a:latin typeface="Agency FB" panose="020B0503020202020204" pitchFamily="34" charset="0"/>
              </a:rPr>
              <a:t>Kematangan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dengan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Metode</a:t>
            </a:r>
            <a:r>
              <a:rPr lang="en-US" sz="2000" dirty="0" smtClean="0">
                <a:latin typeface="Agency FB" panose="020B0503020202020204" pitchFamily="34" charset="0"/>
              </a:rPr>
              <a:t> CNN</a:t>
            </a:r>
            <a:r>
              <a:rPr lang="en-US" sz="2000" dirty="0" smtClean="0">
                <a:latin typeface="Agency FB" panose="020B0503020202020204" pitchFamily="34" charset="0"/>
              </a:rPr>
              <a:t>” 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95" name="Connector: Elbow 28">
            <a:extLst>
              <a:ext uri="{FF2B5EF4-FFF2-40B4-BE49-F238E27FC236}">
                <a16:creationId xmlns:a16="http://schemas.microsoft.com/office/drawing/2014/main" xmlns="" id="{25BCD9FB-46B1-4BCC-9EC4-89D9CCA8BF08}"/>
              </a:ext>
            </a:extLst>
          </p:cNvPr>
          <p:cNvCxnSpPr>
            <a:cxnSpLocks/>
            <a:stCxn id="170" idx="1"/>
            <a:endCxn id="196" idx="3"/>
          </p:cNvCxnSpPr>
          <p:nvPr/>
        </p:nvCxnSpPr>
        <p:spPr>
          <a:xfrm rot="10800000" flipV="1">
            <a:off x="4785670" y="3668880"/>
            <a:ext cx="4635057" cy="1667110"/>
          </a:xfrm>
          <a:prstGeom prst="bentConnector3">
            <a:avLst>
              <a:gd name="adj1" fmla="val 50000"/>
            </a:avLst>
          </a:prstGeom>
          <a:ln w="28575">
            <a:solidFill>
              <a:srgbClr val="0A1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DC440F5B-50C2-4C42-8E52-711688FF6BA2}"/>
              </a:ext>
            </a:extLst>
          </p:cNvPr>
          <p:cNvSpPr txBox="1"/>
          <p:nvPr/>
        </p:nvSpPr>
        <p:spPr>
          <a:xfrm>
            <a:off x="1733550" y="4366494"/>
            <a:ext cx="3052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Budi </a:t>
            </a:r>
            <a:r>
              <a:rPr lang="en-US" sz="2000" b="1" dirty="0" err="1" smtClean="0">
                <a:latin typeface="Agency FB" panose="020B0503020202020204" pitchFamily="34" charset="0"/>
              </a:rPr>
              <a:t>Yanto</a:t>
            </a:r>
            <a:r>
              <a:rPr lang="en-US" sz="2000" b="1" dirty="0" smtClean="0">
                <a:latin typeface="Agency FB" panose="020B0503020202020204" pitchFamily="34" charset="0"/>
              </a:rPr>
              <a:t>,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tahun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id-ID" sz="2000" b="1" dirty="0" smtClean="0">
                <a:latin typeface="Agency FB" panose="020B0503020202020204" pitchFamily="34" charset="0"/>
              </a:rPr>
              <a:t>2021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”</a:t>
            </a:r>
            <a:r>
              <a:rPr lang="en-US" sz="2000" dirty="0" err="1" smtClean="0">
                <a:latin typeface="Agency FB" panose="020B0503020202020204" pitchFamily="34" charset="0"/>
              </a:rPr>
              <a:t>Klasifikasi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Tekstur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Kematangan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Buah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Jeruk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Manis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Berdasarkan</a:t>
            </a:r>
            <a:r>
              <a:rPr lang="en-US" sz="2000" dirty="0" smtClean="0">
                <a:latin typeface="Agency FB" panose="020B0503020202020204" pitchFamily="34" charset="0"/>
              </a:rPr>
              <a:t> Tingkat </a:t>
            </a:r>
            <a:r>
              <a:rPr lang="en-US" sz="2000" dirty="0" err="1" smtClean="0">
                <a:latin typeface="Agency FB" panose="020B0503020202020204" pitchFamily="34" charset="0"/>
              </a:rPr>
              <a:t>Kecerahan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Warna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dengan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Metode</a:t>
            </a:r>
            <a:r>
              <a:rPr lang="en-US" sz="2000" dirty="0" smtClean="0">
                <a:latin typeface="Agency FB" panose="020B0503020202020204" pitchFamily="34" charset="0"/>
              </a:rPr>
              <a:t> Deep Learning </a:t>
            </a:r>
            <a:r>
              <a:rPr lang="en-US" sz="2000" dirty="0" err="1" smtClean="0">
                <a:latin typeface="Agency FB" panose="020B0503020202020204" pitchFamily="34" charset="0"/>
              </a:rPr>
              <a:t>Convolutional</a:t>
            </a:r>
            <a:r>
              <a:rPr lang="en-US" sz="2000" dirty="0" smtClean="0">
                <a:latin typeface="Agency FB" panose="020B0503020202020204" pitchFamily="34" charset="0"/>
              </a:rPr>
              <a:t> Neural Network</a:t>
            </a:r>
            <a:r>
              <a:rPr lang="en-US" sz="2000" dirty="0" smtClean="0">
                <a:latin typeface="Agency FB" panose="020B0503020202020204" pitchFamily="34" charset="0"/>
              </a:rPr>
              <a:t>” </a:t>
            </a:r>
            <a:endParaRPr lang="en-US" sz="20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8" grpId="0"/>
      <p:bldP spid="192" grpId="0"/>
      <p:bldP spid="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4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5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11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8" name="Freeform: Shape 147">
            <a:extLst>
              <a:ext uri="{FF2B5EF4-FFF2-40B4-BE49-F238E27FC236}">
                <a16:creationId xmlns="" xmlns:a16="http://schemas.microsoft.com/office/drawing/2014/main" id="{9999A030-571A-4FF8-B11C-AF3BD60B6F28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1333854 h 7581887"/>
              <a:gd name="connsiteX3" fmla="*/ 651218 w 1527117"/>
              <a:gd name="connsiteY3" fmla="*/ 1333854 h 7581887"/>
              <a:gd name="connsiteX4" fmla="*/ 522502 w 1527117"/>
              <a:gd name="connsiteY4" fmla="*/ 1462570 h 7581887"/>
              <a:gd name="connsiteX5" fmla="*/ 522502 w 1527117"/>
              <a:gd name="connsiteY5" fmla="*/ 1977416 h 7581887"/>
              <a:gd name="connsiteX6" fmla="*/ 651218 w 1527117"/>
              <a:gd name="connsiteY6" fmla="*/ 2106132 h 7581887"/>
              <a:gd name="connsiteX7" fmla="*/ 1527117 w 1527117"/>
              <a:gd name="connsiteY7" fmla="*/ 210613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1333854"/>
                </a:lnTo>
                <a:lnTo>
                  <a:pt x="651218" y="1333854"/>
                </a:lnTo>
                <a:cubicBezTo>
                  <a:pt x="580130" y="1333854"/>
                  <a:pt x="522502" y="1391482"/>
                  <a:pt x="522502" y="1462570"/>
                </a:cubicBezTo>
                <a:lnTo>
                  <a:pt x="522502" y="1977416"/>
                </a:lnTo>
                <a:cubicBezTo>
                  <a:pt x="522502" y="2048504"/>
                  <a:pt x="580130" y="2106132"/>
                  <a:pt x="651218" y="2106132"/>
                </a:cubicBezTo>
                <a:lnTo>
                  <a:pt x="1527117" y="210613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657094" y="925164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pic>
        <p:nvPicPr>
          <p:cNvPr id="152" name="Picture 3">
            <a:extLst>
              <a:ext uri="{FF2B5EF4-FFF2-40B4-BE49-F238E27FC236}">
                <a16:creationId xmlns="" xmlns:a16="http://schemas.microsoft.com/office/drawing/2014/main" id="{1FE08E4E-E0F4-4F21-A040-B303D6328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/>
          <a:stretch>
            <a:fillRect/>
          </a:stretch>
        </p:blipFill>
        <p:spPr>
          <a:xfrm>
            <a:off x="10635870" y="-13256"/>
            <a:ext cx="1494240" cy="165358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AF172B-8401-4825-9961-8BDE74E089CB}"/>
              </a:ext>
            </a:extLst>
          </p:cNvPr>
          <p:cNvSpPr txBox="1"/>
          <p:nvPr/>
        </p:nvSpPr>
        <p:spPr>
          <a:xfrm>
            <a:off x="3383069" y="573356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Terkait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8796B4EC-EEEE-4612-AD72-EA744FE3D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26" y="2283243"/>
            <a:ext cx="2771274" cy="2771274"/>
          </a:xfrm>
          <a:prstGeom prst="rect">
            <a:avLst/>
          </a:prstGeom>
        </p:spPr>
      </p:pic>
      <p:cxnSp>
        <p:nvCxnSpPr>
          <p:cNvPr id="187" name="Connector: Elbow 24">
            <a:extLst>
              <a:ext uri="{FF2B5EF4-FFF2-40B4-BE49-F238E27FC236}">
                <a16:creationId xmlns:a16="http://schemas.microsoft.com/office/drawing/2014/main" xmlns="" id="{A86A8D3A-0B04-4E99-979D-253842484559}"/>
              </a:ext>
            </a:extLst>
          </p:cNvPr>
          <p:cNvCxnSpPr>
            <a:cxnSpLocks/>
            <a:stCxn id="170" idx="1"/>
            <a:endCxn id="188" idx="3"/>
          </p:cNvCxnSpPr>
          <p:nvPr/>
        </p:nvCxnSpPr>
        <p:spPr>
          <a:xfrm rot="10800000">
            <a:off x="5209464" y="2334166"/>
            <a:ext cx="4211262" cy="1334714"/>
          </a:xfrm>
          <a:prstGeom prst="bentConnector3">
            <a:avLst>
              <a:gd name="adj1" fmla="val 50000"/>
            </a:avLst>
          </a:prstGeom>
          <a:ln w="28575">
            <a:solidFill>
              <a:srgbClr val="0A1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8CFB358B-728D-49ED-BBC0-948ADC1A6044}"/>
              </a:ext>
            </a:extLst>
          </p:cNvPr>
          <p:cNvSpPr txBox="1"/>
          <p:nvPr/>
        </p:nvSpPr>
        <p:spPr>
          <a:xfrm>
            <a:off x="1935323" y="1672446"/>
            <a:ext cx="3274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gency FB" panose="020B0503020202020204" pitchFamily="34" charset="0"/>
              </a:rPr>
              <a:t>Mentari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Adhatil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Putri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Agency FB" pitchFamily="34" charset="0"/>
              </a:rPr>
              <a:t>,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tahun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id-ID" sz="2000" b="1" dirty="0" smtClean="0">
                <a:latin typeface="Agency FB" panose="020B0503020202020204" pitchFamily="34" charset="0"/>
              </a:rPr>
              <a:t>20</a:t>
            </a:r>
            <a:r>
              <a:rPr lang="en-US" sz="2000" b="1" dirty="0" smtClean="0">
                <a:latin typeface="Agency FB" panose="020B0503020202020204" pitchFamily="34" charset="0"/>
              </a:rPr>
              <a:t>15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000" dirty="0" smtClean="0">
                <a:latin typeface="Agency FB" pitchFamily="34" charset="0"/>
              </a:rPr>
              <a:t>“</a:t>
            </a:r>
            <a:r>
              <a:rPr lang="en-US" sz="2000" dirty="0" err="1" smtClean="0">
                <a:latin typeface="Agency FB" panose="020B0503020202020204" pitchFamily="34" charset="0"/>
              </a:rPr>
              <a:t>rancang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bangun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alat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deteksi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uanh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kertas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palsu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dengan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metode</a:t>
            </a:r>
            <a:r>
              <a:rPr lang="en-US" sz="2000" dirty="0" smtClean="0">
                <a:latin typeface="Agency FB" panose="020B0503020202020204" pitchFamily="34" charset="0"/>
              </a:rPr>
              <a:t> template machine </a:t>
            </a:r>
            <a:r>
              <a:rPr lang="en-US" sz="2000" dirty="0" err="1" smtClean="0">
                <a:latin typeface="Agency FB" panose="020B0503020202020204" pitchFamily="34" charset="0"/>
              </a:rPr>
              <a:t>menggunakan</a:t>
            </a:r>
            <a:r>
              <a:rPr lang="en-US" sz="2000" dirty="0" smtClean="0">
                <a:latin typeface="Agency FB" panose="020B0503020202020204" pitchFamily="34" charset="0"/>
              </a:rPr>
              <a:t> raspberry PI</a:t>
            </a:r>
            <a:r>
              <a:rPr lang="en-US" sz="2000" dirty="0" smtClean="0">
                <a:latin typeface="Agency FB" panose="020B0503020202020204" pitchFamily="34" charset="0"/>
              </a:rPr>
              <a:t>”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91" name="Connector: Elbow 28">
            <a:extLst>
              <a:ext uri="{FF2B5EF4-FFF2-40B4-BE49-F238E27FC236}">
                <a16:creationId xmlns:a16="http://schemas.microsoft.com/office/drawing/2014/main" xmlns="" id="{25BCD9FB-46B1-4BCC-9EC4-89D9CCA8BF08}"/>
              </a:ext>
            </a:extLst>
          </p:cNvPr>
          <p:cNvCxnSpPr>
            <a:cxnSpLocks/>
            <a:stCxn id="170" idx="1"/>
            <a:endCxn id="192" idx="3"/>
          </p:cNvCxnSpPr>
          <p:nvPr/>
        </p:nvCxnSpPr>
        <p:spPr>
          <a:xfrm rot="10800000" flipV="1">
            <a:off x="5320848" y="3668880"/>
            <a:ext cx="4099878" cy="1433666"/>
          </a:xfrm>
          <a:prstGeom prst="bentConnector3">
            <a:avLst>
              <a:gd name="adj1" fmla="val 50000"/>
            </a:avLst>
          </a:prstGeom>
          <a:ln w="28575">
            <a:solidFill>
              <a:srgbClr val="0A1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DC440F5B-50C2-4C42-8E52-711688FF6BA2}"/>
              </a:ext>
            </a:extLst>
          </p:cNvPr>
          <p:cNvSpPr txBox="1"/>
          <p:nvPr/>
        </p:nvSpPr>
        <p:spPr>
          <a:xfrm>
            <a:off x="1913971" y="4286938"/>
            <a:ext cx="34068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gency FB" panose="020B0503020202020204" pitchFamily="34" charset="0"/>
              </a:rPr>
              <a:t>Rendika</a:t>
            </a:r>
            <a:r>
              <a:rPr lang="en-US" sz="2000" b="1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err="1" smtClean="0">
                <a:latin typeface="Agency FB" panose="020B0503020202020204" pitchFamily="34" charset="0"/>
              </a:rPr>
              <a:t>Perlyanza</a:t>
            </a:r>
            <a:r>
              <a:rPr lang="en-US" sz="2000" dirty="0" smtClean="0">
                <a:latin typeface="Agency FB" panose="020B0503020202020204" pitchFamily="34" charset="0"/>
              </a:rPr>
              <a:t>, </a:t>
            </a:r>
            <a:r>
              <a:rPr lang="en-US" sz="2000" dirty="0" err="1" smtClean="0">
                <a:latin typeface="Agency FB" panose="020B0503020202020204" pitchFamily="34" charset="0"/>
              </a:rPr>
              <a:t>tahun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b="1" dirty="0" smtClean="0">
                <a:latin typeface="Agency FB" panose="020B0503020202020204" pitchFamily="34" charset="0"/>
              </a:rPr>
              <a:t>2018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“</a:t>
            </a:r>
            <a:r>
              <a:rPr lang="en-US" sz="2000" dirty="0" err="1" smtClean="0">
                <a:latin typeface="Agency FB" panose="020B0503020202020204" pitchFamily="34" charset="0"/>
              </a:rPr>
              <a:t>Identifikasi</a:t>
            </a:r>
            <a:r>
              <a:rPr lang="en-US" sz="2000" dirty="0" smtClean="0">
                <a:latin typeface="Agency FB" panose="020B0503020202020204" pitchFamily="34" charset="0"/>
              </a:rPr>
              <a:t> Nominal Mata </a:t>
            </a:r>
            <a:r>
              <a:rPr lang="en-US" sz="2000" dirty="0" err="1" smtClean="0">
                <a:latin typeface="Agency FB" panose="020B0503020202020204" pitchFamily="34" charset="0"/>
              </a:rPr>
              <a:t>Uang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Kertas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Dengan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Jaringan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Syaraf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Tiruan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Menggunakan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Meodelogi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Backpropagation</a:t>
            </a:r>
            <a:r>
              <a:rPr lang="en-US" sz="2000" dirty="0" smtClean="0">
                <a:latin typeface="Agency FB" panose="020B0503020202020204" pitchFamily="34" charset="0"/>
              </a:rPr>
              <a:t>” 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9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8" grpId="0"/>
      <p:bldP spid="1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="" xmlns:a16="http://schemas.microsoft.com/office/drawing/2014/main" id="{9D8FC453-09F5-49CE-84C4-A5C2D1D8B6C5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2471970 h 7581887"/>
              <a:gd name="connsiteX3" fmla="*/ 655064 w 1527117"/>
              <a:gd name="connsiteY3" fmla="*/ 2471970 h 7581887"/>
              <a:gd name="connsiteX4" fmla="*/ 526348 w 1527117"/>
              <a:gd name="connsiteY4" fmla="*/ 2600686 h 7581887"/>
              <a:gd name="connsiteX5" fmla="*/ 526348 w 1527117"/>
              <a:gd name="connsiteY5" fmla="*/ 3115532 h 7581887"/>
              <a:gd name="connsiteX6" fmla="*/ 655064 w 1527117"/>
              <a:gd name="connsiteY6" fmla="*/ 3244248 h 7581887"/>
              <a:gd name="connsiteX7" fmla="*/ 1527117 w 1527117"/>
              <a:gd name="connsiteY7" fmla="*/ 3244248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2471970"/>
                </a:lnTo>
                <a:lnTo>
                  <a:pt x="655064" y="2471970"/>
                </a:lnTo>
                <a:cubicBezTo>
                  <a:pt x="583976" y="2471970"/>
                  <a:pt x="526348" y="2529598"/>
                  <a:pt x="526348" y="2600686"/>
                </a:cubicBezTo>
                <a:lnTo>
                  <a:pt x="526348" y="3115532"/>
                </a:lnTo>
                <a:cubicBezTo>
                  <a:pt x="526348" y="3186620"/>
                  <a:pt x="583976" y="3244248"/>
                  <a:pt x="655064" y="3244248"/>
                </a:cubicBezTo>
                <a:lnTo>
                  <a:pt x="1527117" y="3244248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98860" y="3194389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659930" y="2060431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  <p:pic>
        <p:nvPicPr>
          <p:cNvPr id="180" name="Picture 6">
            <a:extLst>
              <a:ext uri="{FF2B5EF4-FFF2-40B4-BE49-F238E27FC236}">
                <a16:creationId xmlns="" xmlns:a16="http://schemas.microsoft.com/office/drawing/2014/main" id="{B38262EA-7739-439B-AD9D-331531AF13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="" xmlns:a16="http://schemas.microsoft.com/office/drawing/2014/main" id="{26790F77-48FC-4CFB-8673-BADAF7EAC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040517" y="4893482"/>
            <a:ext cx="853039" cy="1988016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70DD798F-81EF-4C6F-BD2C-C68F91F697FA}"/>
              </a:ext>
            </a:extLst>
          </p:cNvPr>
          <p:cNvSpPr txBox="1"/>
          <p:nvPr/>
        </p:nvSpPr>
        <p:spPr>
          <a:xfrm>
            <a:off x="3432886" y="0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Kerangka</a:t>
            </a:r>
            <a:r>
              <a:rPr lang="en-US" sz="3600" b="1" dirty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Pikir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827485" y="745013"/>
            <a:ext cx="5698651" cy="578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55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B935059D-9048-4A70-BEB8-29FD88D16930}"/>
              </a:ext>
            </a:extLst>
          </p:cNvPr>
          <p:cNvSpPr/>
          <p:nvPr/>
        </p:nvSpPr>
        <p:spPr>
          <a:xfrm flipH="1" flipV="1">
            <a:off x="7238575" y="1897970"/>
            <a:ext cx="3812343" cy="3271529"/>
          </a:xfrm>
          <a:custGeom>
            <a:avLst/>
            <a:gdLst>
              <a:gd name="connsiteX0" fmla="*/ 8742 w 3804430"/>
              <a:gd name="connsiteY0" fmla="*/ 704739 h 3022017"/>
              <a:gd name="connsiteX1" fmla="*/ 815566 w 3804430"/>
              <a:gd name="connsiteY1" fmla="*/ 45833 h 3022017"/>
              <a:gd name="connsiteX2" fmla="*/ 2805730 w 3804430"/>
              <a:gd name="connsiteY2" fmla="*/ 99621 h 3022017"/>
              <a:gd name="connsiteX3" fmla="*/ 3800813 w 3804430"/>
              <a:gd name="connsiteY3" fmla="*/ 449245 h 3022017"/>
              <a:gd name="connsiteX4" fmla="*/ 3141907 w 3804430"/>
              <a:gd name="connsiteY4" fmla="*/ 529927 h 3022017"/>
              <a:gd name="connsiteX5" fmla="*/ 3182248 w 3804430"/>
              <a:gd name="connsiteY5" fmla="*/ 2022551 h 3022017"/>
              <a:gd name="connsiteX6" fmla="*/ 3128460 w 3804430"/>
              <a:gd name="connsiteY6" fmla="*/ 2668009 h 3022017"/>
              <a:gd name="connsiteX7" fmla="*/ 2348530 w 3804430"/>
              <a:gd name="connsiteY7" fmla="*/ 2721798 h 3022017"/>
              <a:gd name="connsiteX8" fmla="*/ 734883 w 3804430"/>
              <a:gd name="connsiteY8" fmla="*/ 3017633 h 3022017"/>
              <a:gd name="connsiteX9" fmla="*/ 143213 w 3804430"/>
              <a:gd name="connsiteY9" fmla="*/ 2466304 h 3022017"/>
              <a:gd name="connsiteX10" fmla="*/ 371813 w 3804430"/>
              <a:gd name="connsiteY10" fmla="*/ 1982209 h 3022017"/>
              <a:gd name="connsiteX11" fmla="*/ 8742 w 3804430"/>
              <a:gd name="connsiteY11" fmla="*/ 704739 h 3022017"/>
              <a:gd name="connsiteX0" fmla="*/ 8742 w 3803786"/>
              <a:gd name="connsiteY0" fmla="*/ 704739 h 3022017"/>
              <a:gd name="connsiteX1" fmla="*/ 815566 w 3803786"/>
              <a:gd name="connsiteY1" fmla="*/ 45833 h 3022017"/>
              <a:gd name="connsiteX2" fmla="*/ 2805730 w 3803786"/>
              <a:gd name="connsiteY2" fmla="*/ 99621 h 3022017"/>
              <a:gd name="connsiteX3" fmla="*/ 3800813 w 3803786"/>
              <a:gd name="connsiteY3" fmla="*/ 449245 h 3022017"/>
              <a:gd name="connsiteX4" fmla="*/ 3115013 w 3803786"/>
              <a:gd name="connsiteY4" fmla="*/ 597162 h 3022017"/>
              <a:gd name="connsiteX5" fmla="*/ 3182248 w 3803786"/>
              <a:gd name="connsiteY5" fmla="*/ 2022551 h 3022017"/>
              <a:gd name="connsiteX6" fmla="*/ 3128460 w 3803786"/>
              <a:gd name="connsiteY6" fmla="*/ 2668009 h 3022017"/>
              <a:gd name="connsiteX7" fmla="*/ 2348530 w 3803786"/>
              <a:gd name="connsiteY7" fmla="*/ 2721798 h 3022017"/>
              <a:gd name="connsiteX8" fmla="*/ 734883 w 3803786"/>
              <a:gd name="connsiteY8" fmla="*/ 3017633 h 3022017"/>
              <a:gd name="connsiteX9" fmla="*/ 143213 w 3803786"/>
              <a:gd name="connsiteY9" fmla="*/ 2466304 h 3022017"/>
              <a:gd name="connsiteX10" fmla="*/ 371813 w 3803786"/>
              <a:gd name="connsiteY10" fmla="*/ 1982209 h 3022017"/>
              <a:gd name="connsiteX11" fmla="*/ 8742 w 3803786"/>
              <a:gd name="connsiteY11" fmla="*/ 704739 h 3022017"/>
              <a:gd name="connsiteX0" fmla="*/ 8742 w 3804007"/>
              <a:gd name="connsiteY0" fmla="*/ 704739 h 3022017"/>
              <a:gd name="connsiteX1" fmla="*/ 815566 w 3804007"/>
              <a:gd name="connsiteY1" fmla="*/ 45833 h 3022017"/>
              <a:gd name="connsiteX2" fmla="*/ 2805730 w 3804007"/>
              <a:gd name="connsiteY2" fmla="*/ 99621 h 3022017"/>
              <a:gd name="connsiteX3" fmla="*/ 3800813 w 3804007"/>
              <a:gd name="connsiteY3" fmla="*/ 449245 h 3022017"/>
              <a:gd name="connsiteX4" fmla="*/ 3115013 w 3804007"/>
              <a:gd name="connsiteY4" fmla="*/ 597162 h 3022017"/>
              <a:gd name="connsiteX5" fmla="*/ 2899860 w 3804007"/>
              <a:gd name="connsiteY5" fmla="*/ 1820845 h 3022017"/>
              <a:gd name="connsiteX6" fmla="*/ 3128460 w 3804007"/>
              <a:gd name="connsiteY6" fmla="*/ 2668009 h 3022017"/>
              <a:gd name="connsiteX7" fmla="*/ 2348530 w 3804007"/>
              <a:gd name="connsiteY7" fmla="*/ 2721798 h 3022017"/>
              <a:gd name="connsiteX8" fmla="*/ 734883 w 3804007"/>
              <a:gd name="connsiteY8" fmla="*/ 3017633 h 3022017"/>
              <a:gd name="connsiteX9" fmla="*/ 143213 w 3804007"/>
              <a:gd name="connsiteY9" fmla="*/ 2466304 h 3022017"/>
              <a:gd name="connsiteX10" fmla="*/ 371813 w 3804007"/>
              <a:gd name="connsiteY10" fmla="*/ 1982209 h 3022017"/>
              <a:gd name="connsiteX11" fmla="*/ 8742 w 3804007"/>
              <a:gd name="connsiteY11" fmla="*/ 704739 h 3022017"/>
              <a:gd name="connsiteX0" fmla="*/ 8742 w 3803952"/>
              <a:gd name="connsiteY0" fmla="*/ 704739 h 3022017"/>
              <a:gd name="connsiteX1" fmla="*/ 815566 w 3803952"/>
              <a:gd name="connsiteY1" fmla="*/ 45833 h 3022017"/>
              <a:gd name="connsiteX2" fmla="*/ 2805730 w 3803952"/>
              <a:gd name="connsiteY2" fmla="*/ 99621 h 3022017"/>
              <a:gd name="connsiteX3" fmla="*/ 3800813 w 3803952"/>
              <a:gd name="connsiteY3" fmla="*/ 449245 h 3022017"/>
              <a:gd name="connsiteX4" fmla="*/ 3115013 w 3803952"/>
              <a:gd name="connsiteY4" fmla="*/ 597162 h 3022017"/>
              <a:gd name="connsiteX5" fmla="*/ 2967095 w 3803952"/>
              <a:gd name="connsiteY5" fmla="*/ 1457774 h 3022017"/>
              <a:gd name="connsiteX6" fmla="*/ 3128460 w 3803952"/>
              <a:gd name="connsiteY6" fmla="*/ 2668009 h 3022017"/>
              <a:gd name="connsiteX7" fmla="*/ 2348530 w 3803952"/>
              <a:gd name="connsiteY7" fmla="*/ 2721798 h 3022017"/>
              <a:gd name="connsiteX8" fmla="*/ 734883 w 3803952"/>
              <a:gd name="connsiteY8" fmla="*/ 3017633 h 3022017"/>
              <a:gd name="connsiteX9" fmla="*/ 143213 w 3803952"/>
              <a:gd name="connsiteY9" fmla="*/ 2466304 h 3022017"/>
              <a:gd name="connsiteX10" fmla="*/ 371813 w 3803952"/>
              <a:gd name="connsiteY10" fmla="*/ 1982209 h 3022017"/>
              <a:gd name="connsiteX11" fmla="*/ 8742 w 3803952"/>
              <a:gd name="connsiteY11" fmla="*/ 704739 h 3022017"/>
              <a:gd name="connsiteX0" fmla="*/ 8742 w 3803952"/>
              <a:gd name="connsiteY0" fmla="*/ 704739 h 3022897"/>
              <a:gd name="connsiteX1" fmla="*/ 815566 w 3803952"/>
              <a:gd name="connsiteY1" fmla="*/ 45833 h 3022897"/>
              <a:gd name="connsiteX2" fmla="*/ 2805730 w 3803952"/>
              <a:gd name="connsiteY2" fmla="*/ 99621 h 3022897"/>
              <a:gd name="connsiteX3" fmla="*/ 3800813 w 3803952"/>
              <a:gd name="connsiteY3" fmla="*/ 449245 h 3022897"/>
              <a:gd name="connsiteX4" fmla="*/ 3115013 w 3803952"/>
              <a:gd name="connsiteY4" fmla="*/ 597162 h 3022897"/>
              <a:gd name="connsiteX5" fmla="*/ 2967095 w 3803952"/>
              <a:gd name="connsiteY5" fmla="*/ 1457774 h 3022897"/>
              <a:gd name="connsiteX6" fmla="*/ 3316719 w 3803952"/>
              <a:gd name="connsiteY6" fmla="*/ 2345280 h 3022897"/>
              <a:gd name="connsiteX7" fmla="*/ 2348530 w 3803952"/>
              <a:gd name="connsiteY7" fmla="*/ 2721798 h 3022897"/>
              <a:gd name="connsiteX8" fmla="*/ 734883 w 3803952"/>
              <a:gd name="connsiteY8" fmla="*/ 3017633 h 3022897"/>
              <a:gd name="connsiteX9" fmla="*/ 143213 w 3803952"/>
              <a:gd name="connsiteY9" fmla="*/ 2466304 h 3022897"/>
              <a:gd name="connsiteX10" fmla="*/ 371813 w 3803952"/>
              <a:gd name="connsiteY10" fmla="*/ 1982209 h 3022897"/>
              <a:gd name="connsiteX11" fmla="*/ 8742 w 3803952"/>
              <a:gd name="connsiteY11" fmla="*/ 704739 h 3022897"/>
              <a:gd name="connsiteX0" fmla="*/ 8742 w 3803952"/>
              <a:gd name="connsiteY0" fmla="*/ 704739 h 3029237"/>
              <a:gd name="connsiteX1" fmla="*/ 815566 w 3803952"/>
              <a:gd name="connsiteY1" fmla="*/ 45833 h 3029237"/>
              <a:gd name="connsiteX2" fmla="*/ 2805730 w 3803952"/>
              <a:gd name="connsiteY2" fmla="*/ 99621 h 3029237"/>
              <a:gd name="connsiteX3" fmla="*/ 3800813 w 3803952"/>
              <a:gd name="connsiteY3" fmla="*/ 449245 h 3029237"/>
              <a:gd name="connsiteX4" fmla="*/ 3115013 w 3803952"/>
              <a:gd name="connsiteY4" fmla="*/ 597162 h 3029237"/>
              <a:gd name="connsiteX5" fmla="*/ 2967095 w 3803952"/>
              <a:gd name="connsiteY5" fmla="*/ 1457774 h 3029237"/>
              <a:gd name="connsiteX6" fmla="*/ 3316719 w 3803952"/>
              <a:gd name="connsiteY6" fmla="*/ 2345280 h 3029237"/>
              <a:gd name="connsiteX7" fmla="*/ 2617471 w 3803952"/>
              <a:gd name="connsiteY7" fmla="*/ 2802480 h 3029237"/>
              <a:gd name="connsiteX8" fmla="*/ 734883 w 3803952"/>
              <a:gd name="connsiteY8" fmla="*/ 3017633 h 3029237"/>
              <a:gd name="connsiteX9" fmla="*/ 143213 w 3803952"/>
              <a:gd name="connsiteY9" fmla="*/ 2466304 h 3029237"/>
              <a:gd name="connsiteX10" fmla="*/ 371813 w 3803952"/>
              <a:gd name="connsiteY10" fmla="*/ 1982209 h 3029237"/>
              <a:gd name="connsiteX11" fmla="*/ 8742 w 3803952"/>
              <a:gd name="connsiteY11" fmla="*/ 704739 h 3029237"/>
              <a:gd name="connsiteX0" fmla="*/ 8742 w 3803952"/>
              <a:gd name="connsiteY0" fmla="*/ 704739 h 2859643"/>
              <a:gd name="connsiteX1" fmla="*/ 815566 w 3803952"/>
              <a:gd name="connsiteY1" fmla="*/ 45833 h 2859643"/>
              <a:gd name="connsiteX2" fmla="*/ 2805730 w 3803952"/>
              <a:gd name="connsiteY2" fmla="*/ 99621 h 2859643"/>
              <a:gd name="connsiteX3" fmla="*/ 3800813 w 3803952"/>
              <a:gd name="connsiteY3" fmla="*/ 449245 h 2859643"/>
              <a:gd name="connsiteX4" fmla="*/ 3115013 w 3803952"/>
              <a:gd name="connsiteY4" fmla="*/ 597162 h 2859643"/>
              <a:gd name="connsiteX5" fmla="*/ 2967095 w 3803952"/>
              <a:gd name="connsiteY5" fmla="*/ 1457774 h 2859643"/>
              <a:gd name="connsiteX6" fmla="*/ 3316719 w 3803952"/>
              <a:gd name="connsiteY6" fmla="*/ 2345280 h 2859643"/>
              <a:gd name="connsiteX7" fmla="*/ 2617471 w 3803952"/>
              <a:gd name="connsiteY7" fmla="*/ 2802480 h 2859643"/>
              <a:gd name="connsiteX8" fmla="*/ 1232425 w 3803952"/>
              <a:gd name="connsiteY8" fmla="*/ 2815927 h 2859643"/>
              <a:gd name="connsiteX9" fmla="*/ 143213 w 3803952"/>
              <a:gd name="connsiteY9" fmla="*/ 2466304 h 2859643"/>
              <a:gd name="connsiteX10" fmla="*/ 371813 w 3803952"/>
              <a:gd name="connsiteY10" fmla="*/ 1982209 h 2859643"/>
              <a:gd name="connsiteX11" fmla="*/ 8742 w 3803952"/>
              <a:gd name="connsiteY11" fmla="*/ 704739 h 2859643"/>
              <a:gd name="connsiteX0" fmla="*/ 8742 w 3803952"/>
              <a:gd name="connsiteY0" fmla="*/ 704739 h 2823920"/>
              <a:gd name="connsiteX1" fmla="*/ 815566 w 3803952"/>
              <a:gd name="connsiteY1" fmla="*/ 45833 h 2823920"/>
              <a:gd name="connsiteX2" fmla="*/ 2805730 w 3803952"/>
              <a:gd name="connsiteY2" fmla="*/ 99621 h 2823920"/>
              <a:gd name="connsiteX3" fmla="*/ 3800813 w 3803952"/>
              <a:gd name="connsiteY3" fmla="*/ 449245 h 2823920"/>
              <a:gd name="connsiteX4" fmla="*/ 3115013 w 3803952"/>
              <a:gd name="connsiteY4" fmla="*/ 597162 h 2823920"/>
              <a:gd name="connsiteX5" fmla="*/ 2967095 w 3803952"/>
              <a:gd name="connsiteY5" fmla="*/ 1457774 h 2823920"/>
              <a:gd name="connsiteX6" fmla="*/ 3316719 w 3803952"/>
              <a:gd name="connsiteY6" fmla="*/ 2345280 h 2823920"/>
              <a:gd name="connsiteX7" fmla="*/ 2335083 w 3803952"/>
              <a:gd name="connsiteY7" fmla="*/ 2681457 h 2823920"/>
              <a:gd name="connsiteX8" fmla="*/ 1232425 w 3803952"/>
              <a:gd name="connsiteY8" fmla="*/ 2815927 h 2823920"/>
              <a:gd name="connsiteX9" fmla="*/ 143213 w 3803952"/>
              <a:gd name="connsiteY9" fmla="*/ 2466304 h 2823920"/>
              <a:gd name="connsiteX10" fmla="*/ 371813 w 3803952"/>
              <a:gd name="connsiteY10" fmla="*/ 1982209 h 2823920"/>
              <a:gd name="connsiteX11" fmla="*/ 8742 w 3803952"/>
              <a:gd name="connsiteY11" fmla="*/ 704739 h 2823920"/>
              <a:gd name="connsiteX0" fmla="*/ 8742 w 3803952"/>
              <a:gd name="connsiteY0" fmla="*/ 704739 h 2822375"/>
              <a:gd name="connsiteX1" fmla="*/ 815566 w 3803952"/>
              <a:gd name="connsiteY1" fmla="*/ 45833 h 2822375"/>
              <a:gd name="connsiteX2" fmla="*/ 2805730 w 3803952"/>
              <a:gd name="connsiteY2" fmla="*/ 99621 h 2822375"/>
              <a:gd name="connsiteX3" fmla="*/ 3800813 w 3803952"/>
              <a:gd name="connsiteY3" fmla="*/ 449245 h 2822375"/>
              <a:gd name="connsiteX4" fmla="*/ 3115013 w 3803952"/>
              <a:gd name="connsiteY4" fmla="*/ 597162 h 2822375"/>
              <a:gd name="connsiteX5" fmla="*/ 2967095 w 3803952"/>
              <a:gd name="connsiteY5" fmla="*/ 1457774 h 2822375"/>
              <a:gd name="connsiteX6" fmla="*/ 3222590 w 3803952"/>
              <a:gd name="connsiteY6" fmla="*/ 2533539 h 2822375"/>
              <a:gd name="connsiteX7" fmla="*/ 2335083 w 3803952"/>
              <a:gd name="connsiteY7" fmla="*/ 2681457 h 2822375"/>
              <a:gd name="connsiteX8" fmla="*/ 1232425 w 3803952"/>
              <a:gd name="connsiteY8" fmla="*/ 2815927 h 2822375"/>
              <a:gd name="connsiteX9" fmla="*/ 143213 w 3803952"/>
              <a:gd name="connsiteY9" fmla="*/ 2466304 h 2822375"/>
              <a:gd name="connsiteX10" fmla="*/ 371813 w 3803952"/>
              <a:gd name="connsiteY10" fmla="*/ 1982209 h 2822375"/>
              <a:gd name="connsiteX11" fmla="*/ 8742 w 3803952"/>
              <a:gd name="connsiteY11" fmla="*/ 704739 h 2822375"/>
              <a:gd name="connsiteX0" fmla="*/ 8742 w 3803941"/>
              <a:gd name="connsiteY0" fmla="*/ 704739 h 2822375"/>
              <a:gd name="connsiteX1" fmla="*/ 815566 w 3803941"/>
              <a:gd name="connsiteY1" fmla="*/ 45833 h 2822375"/>
              <a:gd name="connsiteX2" fmla="*/ 2805730 w 3803941"/>
              <a:gd name="connsiteY2" fmla="*/ 99621 h 2822375"/>
              <a:gd name="connsiteX3" fmla="*/ 3800813 w 3803941"/>
              <a:gd name="connsiteY3" fmla="*/ 449245 h 2822375"/>
              <a:gd name="connsiteX4" fmla="*/ 3115013 w 3803941"/>
              <a:gd name="connsiteY4" fmla="*/ 597162 h 2822375"/>
              <a:gd name="connsiteX5" fmla="*/ 2980542 w 3803941"/>
              <a:gd name="connsiteY5" fmla="*/ 1578798 h 2822375"/>
              <a:gd name="connsiteX6" fmla="*/ 3222590 w 3803941"/>
              <a:gd name="connsiteY6" fmla="*/ 2533539 h 2822375"/>
              <a:gd name="connsiteX7" fmla="*/ 2335083 w 3803941"/>
              <a:gd name="connsiteY7" fmla="*/ 2681457 h 2822375"/>
              <a:gd name="connsiteX8" fmla="*/ 1232425 w 3803941"/>
              <a:gd name="connsiteY8" fmla="*/ 2815927 h 2822375"/>
              <a:gd name="connsiteX9" fmla="*/ 143213 w 3803941"/>
              <a:gd name="connsiteY9" fmla="*/ 2466304 h 2822375"/>
              <a:gd name="connsiteX10" fmla="*/ 371813 w 3803941"/>
              <a:gd name="connsiteY10" fmla="*/ 1982209 h 2822375"/>
              <a:gd name="connsiteX11" fmla="*/ 8742 w 3803941"/>
              <a:gd name="connsiteY11" fmla="*/ 704739 h 2822375"/>
              <a:gd name="connsiteX0" fmla="*/ 8742 w 3803941"/>
              <a:gd name="connsiteY0" fmla="*/ 704739 h 2823415"/>
              <a:gd name="connsiteX1" fmla="*/ 815566 w 3803941"/>
              <a:gd name="connsiteY1" fmla="*/ 45833 h 2823415"/>
              <a:gd name="connsiteX2" fmla="*/ 2805730 w 3803941"/>
              <a:gd name="connsiteY2" fmla="*/ 99621 h 2823415"/>
              <a:gd name="connsiteX3" fmla="*/ 3800813 w 3803941"/>
              <a:gd name="connsiteY3" fmla="*/ 449245 h 2823415"/>
              <a:gd name="connsiteX4" fmla="*/ 3115013 w 3803941"/>
              <a:gd name="connsiteY4" fmla="*/ 597162 h 2823415"/>
              <a:gd name="connsiteX5" fmla="*/ 2980542 w 3803941"/>
              <a:gd name="connsiteY5" fmla="*/ 1578798 h 2823415"/>
              <a:gd name="connsiteX6" fmla="*/ 3276378 w 3803941"/>
              <a:gd name="connsiteY6" fmla="*/ 2399068 h 2823415"/>
              <a:gd name="connsiteX7" fmla="*/ 2335083 w 3803941"/>
              <a:gd name="connsiteY7" fmla="*/ 2681457 h 2823415"/>
              <a:gd name="connsiteX8" fmla="*/ 1232425 w 3803941"/>
              <a:gd name="connsiteY8" fmla="*/ 2815927 h 2823415"/>
              <a:gd name="connsiteX9" fmla="*/ 143213 w 3803941"/>
              <a:gd name="connsiteY9" fmla="*/ 2466304 h 2823415"/>
              <a:gd name="connsiteX10" fmla="*/ 371813 w 3803941"/>
              <a:gd name="connsiteY10" fmla="*/ 1982209 h 2823415"/>
              <a:gd name="connsiteX11" fmla="*/ 8742 w 3803941"/>
              <a:gd name="connsiteY11" fmla="*/ 704739 h 2823415"/>
              <a:gd name="connsiteX0" fmla="*/ 8742 w 3803941"/>
              <a:gd name="connsiteY0" fmla="*/ 704739 h 2863924"/>
              <a:gd name="connsiteX1" fmla="*/ 815566 w 3803941"/>
              <a:gd name="connsiteY1" fmla="*/ 45833 h 2863924"/>
              <a:gd name="connsiteX2" fmla="*/ 2805730 w 3803941"/>
              <a:gd name="connsiteY2" fmla="*/ 99621 h 2863924"/>
              <a:gd name="connsiteX3" fmla="*/ 3800813 w 3803941"/>
              <a:gd name="connsiteY3" fmla="*/ 449245 h 2863924"/>
              <a:gd name="connsiteX4" fmla="*/ 3115013 w 3803941"/>
              <a:gd name="connsiteY4" fmla="*/ 597162 h 2863924"/>
              <a:gd name="connsiteX5" fmla="*/ 2980542 w 3803941"/>
              <a:gd name="connsiteY5" fmla="*/ 1578798 h 2863924"/>
              <a:gd name="connsiteX6" fmla="*/ 3276378 w 3803941"/>
              <a:gd name="connsiteY6" fmla="*/ 2399068 h 2863924"/>
              <a:gd name="connsiteX7" fmla="*/ 2698153 w 3803941"/>
              <a:gd name="connsiteY7" fmla="*/ 2815928 h 2863924"/>
              <a:gd name="connsiteX8" fmla="*/ 1232425 w 3803941"/>
              <a:gd name="connsiteY8" fmla="*/ 2815927 h 2863924"/>
              <a:gd name="connsiteX9" fmla="*/ 143213 w 3803941"/>
              <a:gd name="connsiteY9" fmla="*/ 2466304 h 2863924"/>
              <a:gd name="connsiteX10" fmla="*/ 371813 w 3803941"/>
              <a:gd name="connsiteY10" fmla="*/ 1982209 h 2863924"/>
              <a:gd name="connsiteX11" fmla="*/ 8742 w 3803941"/>
              <a:gd name="connsiteY11" fmla="*/ 704739 h 2863924"/>
              <a:gd name="connsiteX0" fmla="*/ 8742 w 3803941"/>
              <a:gd name="connsiteY0" fmla="*/ 704739 h 2979904"/>
              <a:gd name="connsiteX1" fmla="*/ 815566 w 3803941"/>
              <a:gd name="connsiteY1" fmla="*/ 45833 h 2979904"/>
              <a:gd name="connsiteX2" fmla="*/ 2805730 w 3803941"/>
              <a:gd name="connsiteY2" fmla="*/ 99621 h 2979904"/>
              <a:gd name="connsiteX3" fmla="*/ 3800813 w 3803941"/>
              <a:gd name="connsiteY3" fmla="*/ 449245 h 2979904"/>
              <a:gd name="connsiteX4" fmla="*/ 3115013 w 3803941"/>
              <a:gd name="connsiteY4" fmla="*/ 597162 h 2979904"/>
              <a:gd name="connsiteX5" fmla="*/ 2980542 w 3803941"/>
              <a:gd name="connsiteY5" fmla="*/ 1578798 h 2979904"/>
              <a:gd name="connsiteX6" fmla="*/ 3276378 w 3803941"/>
              <a:gd name="connsiteY6" fmla="*/ 2399068 h 2979904"/>
              <a:gd name="connsiteX7" fmla="*/ 2698153 w 3803941"/>
              <a:gd name="connsiteY7" fmla="*/ 2815928 h 2979904"/>
              <a:gd name="connsiteX8" fmla="*/ 882802 w 3803941"/>
              <a:gd name="connsiteY8" fmla="*/ 2963845 h 2979904"/>
              <a:gd name="connsiteX9" fmla="*/ 143213 w 3803941"/>
              <a:gd name="connsiteY9" fmla="*/ 2466304 h 2979904"/>
              <a:gd name="connsiteX10" fmla="*/ 371813 w 3803941"/>
              <a:gd name="connsiteY10" fmla="*/ 1982209 h 2979904"/>
              <a:gd name="connsiteX11" fmla="*/ 8742 w 3803941"/>
              <a:gd name="connsiteY11" fmla="*/ 704739 h 29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3941" h="2979904">
                <a:moveTo>
                  <a:pt x="8742" y="704739"/>
                </a:moveTo>
                <a:cubicBezTo>
                  <a:pt x="82701" y="382010"/>
                  <a:pt x="349401" y="146686"/>
                  <a:pt x="815566" y="45833"/>
                </a:cubicBezTo>
                <a:cubicBezTo>
                  <a:pt x="1281731" y="-55020"/>
                  <a:pt x="2308189" y="32386"/>
                  <a:pt x="2805730" y="99621"/>
                </a:cubicBezTo>
                <a:cubicBezTo>
                  <a:pt x="3303271" y="166856"/>
                  <a:pt x="3749266" y="366322"/>
                  <a:pt x="3800813" y="449245"/>
                </a:cubicBezTo>
                <a:cubicBezTo>
                  <a:pt x="3852360" y="532168"/>
                  <a:pt x="3251725" y="408903"/>
                  <a:pt x="3115013" y="597162"/>
                </a:cubicBezTo>
                <a:cubicBezTo>
                  <a:pt x="2978301" y="785421"/>
                  <a:pt x="2953648" y="1278480"/>
                  <a:pt x="2980542" y="1578798"/>
                </a:cubicBezTo>
                <a:cubicBezTo>
                  <a:pt x="3007436" y="1879116"/>
                  <a:pt x="3323443" y="2192880"/>
                  <a:pt x="3276378" y="2399068"/>
                </a:cubicBezTo>
                <a:cubicBezTo>
                  <a:pt x="3229313" y="2605256"/>
                  <a:pt x="3097082" y="2721799"/>
                  <a:pt x="2698153" y="2815928"/>
                </a:cubicBezTo>
                <a:cubicBezTo>
                  <a:pt x="2299224" y="2910057"/>
                  <a:pt x="1308625" y="3022116"/>
                  <a:pt x="882802" y="2963845"/>
                </a:cubicBezTo>
                <a:cubicBezTo>
                  <a:pt x="456979" y="2905574"/>
                  <a:pt x="203725" y="2638875"/>
                  <a:pt x="143213" y="2466304"/>
                </a:cubicBezTo>
                <a:cubicBezTo>
                  <a:pt x="82701" y="2293733"/>
                  <a:pt x="389742" y="2271321"/>
                  <a:pt x="371813" y="1982209"/>
                </a:cubicBezTo>
                <a:cubicBezTo>
                  <a:pt x="353884" y="1693097"/>
                  <a:pt x="-65217" y="1027468"/>
                  <a:pt x="8742" y="704739"/>
                </a:cubicBezTo>
                <a:close/>
              </a:path>
            </a:pathLst>
          </a:custGeom>
          <a:noFill/>
          <a:ln w="28575"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="" xmlns:a16="http://schemas.microsoft.com/office/drawing/2014/main" id="{E13EEC08-C746-4C7E-821A-5C4286B777B0}"/>
              </a:ext>
            </a:extLst>
          </p:cNvPr>
          <p:cNvSpPr/>
          <p:nvPr/>
        </p:nvSpPr>
        <p:spPr>
          <a:xfrm>
            <a:off x="2588838" y="1987396"/>
            <a:ext cx="3803941" cy="3435283"/>
          </a:xfrm>
          <a:custGeom>
            <a:avLst/>
            <a:gdLst>
              <a:gd name="connsiteX0" fmla="*/ 8742 w 3804430"/>
              <a:gd name="connsiteY0" fmla="*/ 704739 h 3022017"/>
              <a:gd name="connsiteX1" fmla="*/ 815566 w 3804430"/>
              <a:gd name="connsiteY1" fmla="*/ 45833 h 3022017"/>
              <a:gd name="connsiteX2" fmla="*/ 2805730 w 3804430"/>
              <a:gd name="connsiteY2" fmla="*/ 99621 h 3022017"/>
              <a:gd name="connsiteX3" fmla="*/ 3800813 w 3804430"/>
              <a:gd name="connsiteY3" fmla="*/ 449245 h 3022017"/>
              <a:gd name="connsiteX4" fmla="*/ 3141907 w 3804430"/>
              <a:gd name="connsiteY4" fmla="*/ 529927 h 3022017"/>
              <a:gd name="connsiteX5" fmla="*/ 3182248 w 3804430"/>
              <a:gd name="connsiteY5" fmla="*/ 2022551 h 3022017"/>
              <a:gd name="connsiteX6" fmla="*/ 3128460 w 3804430"/>
              <a:gd name="connsiteY6" fmla="*/ 2668009 h 3022017"/>
              <a:gd name="connsiteX7" fmla="*/ 2348530 w 3804430"/>
              <a:gd name="connsiteY7" fmla="*/ 2721798 h 3022017"/>
              <a:gd name="connsiteX8" fmla="*/ 734883 w 3804430"/>
              <a:gd name="connsiteY8" fmla="*/ 3017633 h 3022017"/>
              <a:gd name="connsiteX9" fmla="*/ 143213 w 3804430"/>
              <a:gd name="connsiteY9" fmla="*/ 2466304 h 3022017"/>
              <a:gd name="connsiteX10" fmla="*/ 371813 w 3804430"/>
              <a:gd name="connsiteY10" fmla="*/ 1982209 h 3022017"/>
              <a:gd name="connsiteX11" fmla="*/ 8742 w 3804430"/>
              <a:gd name="connsiteY11" fmla="*/ 704739 h 3022017"/>
              <a:gd name="connsiteX0" fmla="*/ 8742 w 3803786"/>
              <a:gd name="connsiteY0" fmla="*/ 704739 h 3022017"/>
              <a:gd name="connsiteX1" fmla="*/ 815566 w 3803786"/>
              <a:gd name="connsiteY1" fmla="*/ 45833 h 3022017"/>
              <a:gd name="connsiteX2" fmla="*/ 2805730 w 3803786"/>
              <a:gd name="connsiteY2" fmla="*/ 99621 h 3022017"/>
              <a:gd name="connsiteX3" fmla="*/ 3800813 w 3803786"/>
              <a:gd name="connsiteY3" fmla="*/ 449245 h 3022017"/>
              <a:gd name="connsiteX4" fmla="*/ 3115013 w 3803786"/>
              <a:gd name="connsiteY4" fmla="*/ 597162 h 3022017"/>
              <a:gd name="connsiteX5" fmla="*/ 3182248 w 3803786"/>
              <a:gd name="connsiteY5" fmla="*/ 2022551 h 3022017"/>
              <a:gd name="connsiteX6" fmla="*/ 3128460 w 3803786"/>
              <a:gd name="connsiteY6" fmla="*/ 2668009 h 3022017"/>
              <a:gd name="connsiteX7" fmla="*/ 2348530 w 3803786"/>
              <a:gd name="connsiteY7" fmla="*/ 2721798 h 3022017"/>
              <a:gd name="connsiteX8" fmla="*/ 734883 w 3803786"/>
              <a:gd name="connsiteY8" fmla="*/ 3017633 h 3022017"/>
              <a:gd name="connsiteX9" fmla="*/ 143213 w 3803786"/>
              <a:gd name="connsiteY9" fmla="*/ 2466304 h 3022017"/>
              <a:gd name="connsiteX10" fmla="*/ 371813 w 3803786"/>
              <a:gd name="connsiteY10" fmla="*/ 1982209 h 3022017"/>
              <a:gd name="connsiteX11" fmla="*/ 8742 w 3803786"/>
              <a:gd name="connsiteY11" fmla="*/ 704739 h 3022017"/>
              <a:gd name="connsiteX0" fmla="*/ 8742 w 3804007"/>
              <a:gd name="connsiteY0" fmla="*/ 704739 h 3022017"/>
              <a:gd name="connsiteX1" fmla="*/ 815566 w 3804007"/>
              <a:gd name="connsiteY1" fmla="*/ 45833 h 3022017"/>
              <a:gd name="connsiteX2" fmla="*/ 2805730 w 3804007"/>
              <a:gd name="connsiteY2" fmla="*/ 99621 h 3022017"/>
              <a:gd name="connsiteX3" fmla="*/ 3800813 w 3804007"/>
              <a:gd name="connsiteY3" fmla="*/ 449245 h 3022017"/>
              <a:gd name="connsiteX4" fmla="*/ 3115013 w 3804007"/>
              <a:gd name="connsiteY4" fmla="*/ 597162 h 3022017"/>
              <a:gd name="connsiteX5" fmla="*/ 2899860 w 3804007"/>
              <a:gd name="connsiteY5" fmla="*/ 1820845 h 3022017"/>
              <a:gd name="connsiteX6" fmla="*/ 3128460 w 3804007"/>
              <a:gd name="connsiteY6" fmla="*/ 2668009 h 3022017"/>
              <a:gd name="connsiteX7" fmla="*/ 2348530 w 3804007"/>
              <a:gd name="connsiteY7" fmla="*/ 2721798 h 3022017"/>
              <a:gd name="connsiteX8" fmla="*/ 734883 w 3804007"/>
              <a:gd name="connsiteY8" fmla="*/ 3017633 h 3022017"/>
              <a:gd name="connsiteX9" fmla="*/ 143213 w 3804007"/>
              <a:gd name="connsiteY9" fmla="*/ 2466304 h 3022017"/>
              <a:gd name="connsiteX10" fmla="*/ 371813 w 3804007"/>
              <a:gd name="connsiteY10" fmla="*/ 1982209 h 3022017"/>
              <a:gd name="connsiteX11" fmla="*/ 8742 w 3804007"/>
              <a:gd name="connsiteY11" fmla="*/ 704739 h 3022017"/>
              <a:gd name="connsiteX0" fmla="*/ 8742 w 3803952"/>
              <a:gd name="connsiteY0" fmla="*/ 704739 h 3022017"/>
              <a:gd name="connsiteX1" fmla="*/ 815566 w 3803952"/>
              <a:gd name="connsiteY1" fmla="*/ 45833 h 3022017"/>
              <a:gd name="connsiteX2" fmla="*/ 2805730 w 3803952"/>
              <a:gd name="connsiteY2" fmla="*/ 99621 h 3022017"/>
              <a:gd name="connsiteX3" fmla="*/ 3800813 w 3803952"/>
              <a:gd name="connsiteY3" fmla="*/ 449245 h 3022017"/>
              <a:gd name="connsiteX4" fmla="*/ 3115013 w 3803952"/>
              <a:gd name="connsiteY4" fmla="*/ 597162 h 3022017"/>
              <a:gd name="connsiteX5" fmla="*/ 2967095 w 3803952"/>
              <a:gd name="connsiteY5" fmla="*/ 1457774 h 3022017"/>
              <a:gd name="connsiteX6" fmla="*/ 3128460 w 3803952"/>
              <a:gd name="connsiteY6" fmla="*/ 2668009 h 3022017"/>
              <a:gd name="connsiteX7" fmla="*/ 2348530 w 3803952"/>
              <a:gd name="connsiteY7" fmla="*/ 2721798 h 3022017"/>
              <a:gd name="connsiteX8" fmla="*/ 734883 w 3803952"/>
              <a:gd name="connsiteY8" fmla="*/ 3017633 h 3022017"/>
              <a:gd name="connsiteX9" fmla="*/ 143213 w 3803952"/>
              <a:gd name="connsiteY9" fmla="*/ 2466304 h 3022017"/>
              <a:gd name="connsiteX10" fmla="*/ 371813 w 3803952"/>
              <a:gd name="connsiteY10" fmla="*/ 1982209 h 3022017"/>
              <a:gd name="connsiteX11" fmla="*/ 8742 w 3803952"/>
              <a:gd name="connsiteY11" fmla="*/ 704739 h 3022017"/>
              <a:gd name="connsiteX0" fmla="*/ 8742 w 3803952"/>
              <a:gd name="connsiteY0" fmla="*/ 704739 h 3022897"/>
              <a:gd name="connsiteX1" fmla="*/ 815566 w 3803952"/>
              <a:gd name="connsiteY1" fmla="*/ 45833 h 3022897"/>
              <a:gd name="connsiteX2" fmla="*/ 2805730 w 3803952"/>
              <a:gd name="connsiteY2" fmla="*/ 99621 h 3022897"/>
              <a:gd name="connsiteX3" fmla="*/ 3800813 w 3803952"/>
              <a:gd name="connsiteY3" fmla="*/ 449245 h 3022897"/>
              <a:gd name="connsiteX4" fmla="*/ 3115013 w 3803952"/>
              <a:gd name="connsiteY4" fmla="*/ 597162 h 3022897"/>
              <a:gd name="connsiteX5" fmla="*/ 2967095 w 3803952"/>
              <a:gd name="connsiteY5" fmla="*/ 1457774 h 3022897"/>
              <a:gd name="connsiteX6" fmla="*/ 3316719 w 3803952"/>
              <a:gd name="connsiteY6" fmla="*/ 2345280 h 3022897"/>
              <a:gd name="connsiteX7" fmla="*/ 2348530 w 3803952"/>
              <a:gd name="connsiteY7" fmla="*/ 2721798 h 3022897"/>
              <a:gd name="connsiteX8" fmla="*/ 734883 w 3803952"/>
              <a:gd name="connsiteY8" fmla="*/ 3017633 h 3022897"/>
              <a:gd name="connsiteX9" fmla="*/ 143213 w 3803952"/>
              <a:gd name="connsiteY9" fmla="*/ 2466304 h 3022897"/>
              <a:gd name="connsiteX10" fmla="*/ 371813 w 3803952"/>
              <a:gd name="connsiteY10" fmla="*/ 1982209 h 3022897"/>
              <a:gd name="connsiteX11" fmla="*/ 8742 w 3803952"/>
              <a:gd name="connsiteY11" fmla="*/ 704739 h 3022897"/>
              <a:gd name="connsiteX0" fmla="*/ 8742 w 3803952"/>
              <a:gd name="connsiteY0" fmla="*/ 704739 h 3029237"/>
              <a:gd name="connsiteX1" fmla="*/ 815566 w 3803952"/>
              <a:gd name="connsiteY1" fmla="*/ 45833 h 3029237"/>
              <a:gd name="connsiteX2" fmla="*/ 2805730 w 3803952"/>
              <a:gd name="connsiteY2" fmla="*/ 99621 h 3029237"/>
              <a:gd name="connsiteX3" fmla="*/ 3800813 w 3803952"/>
              <a:gd name="connsiteY3" fmla="*/ 449245 h 3029237"/>
              <a:gd name="connsiteX4" fmla="*/ 3115013 w 3803952"/>
              <a:gd name="connsiteY4" fmla="*/ 597162 h 3029237"/>
              <a:gd name="connsiteX5" fmla="*/ 2967095 w 3803952"/>
              <a:gd name="connsiteY5" fmla="*/ 1457774 h 3029237"/>
              <a:gd name="connsiteX6" fmla="*/ 3316719 w 3803952"/>
              <a:gd name="connsiteY6" fmla="*/ 2345280 h 3029237"/>
              <a:gd name="connsiteX7" fmla="*/ 2617471 w 3803952"/>
              <a:gd name="connsiteY7" fmla="*/ 2802480 h 3029237"/>
              <a:gd name="connsiteX8" fmla="*/ 734883 w 3803952"/>
              <a:gd name="connsiteY8" fmla="*/ 3017633 h 3029237"/>
              <a:gd name="connsiteX9" fmla="*/ 143213 w 3803952"/>
              <a:gd name="connsiteY9" fmla="*/ 2466304 h 3029237"/>
              <a:gd name="connsiteX10" fmla="*/ 371813 w 3803952"/>
              <a:gd name="connsiteY10" fmla="*/ 1982209 h 3029237"/>
              <a:gd name="connsiteX11" fmla="*/ 8742 w 3803952"/>
              <a:gd name="connsiteY11" fmla="*/ 704739 h 3029237"/>
              <a:gd name="connsiteX0" fmla="*/ 8742 w 3803952"/>
              <a:gd name="connsiteY0" fmla="*/ 704739 h 2859643"/>
              <a:gd name="connsiteX1" fmla="*/ 815566 w 3803952"/>
              <a:gd name="connsiteY1" fmla="*/ 45833 h 2859643"/>
              <a:gd name="connsiteX2" fmla="*/ 2805730 w 3803952"/>
              <a:gd name="connsiteY2" fmla="*/ 99621 h 2859643"/>
              <a:gd name="connsiteX3" fmla="*/ 3800813 w 3803952"/>
              <a:gd name="connsiteY3" fmla="*/ 449245 h 2859643"/>
              <a:gd name="connsiteX4" fmla="*/ 3115013 w 3803952"/>
              <a:gd name="connsiteY4" fmla="*/ 597162 h 2859643"/>
              <a:gd name="connsiteX5" fmla="*/ 2967095 w 3803952"/>
              <a:gd name="connsiteY5" fmla="*/ 1457774 h 2859643"/>
              <a:gd name="connsiteX6" fmla="*/ 3316719 w 3803952"/>
              <a:gd name="connsiteY6" fmla="*/ 2345280 h 2859643"/>
              <a:gd name="connsiteX7" fmla="*/ 2617471 w 3803952"/>
              <a:gd name="connsiteY7" fmla="*/ 2802480 h 2859643"/>
              <a:gd name="connsiteX8" fmla="*/ 1232425 w 3803952"/>
              <a:gd name="connsiteY8" fmla="*/ 2815927 h 2859643"/>
              <a:gd name="connsiteX9" fmla="*/ 143213 w 3803952"/>
              <a:gd name="connsiteY9" fmla="*/ 2466304 h 2859643"/>
              <a:gd name="connsiteX10" fmla="*/ 371813 w 3803952"/>
              <a:gd name="connsiteY10" fmla="*/ 1982209 h 2859643"/>
              <a:gd name="connsiteX11" fmla="*/ 8742 w 3803952"/>
              <a:gd name="connsiteY11" fmla="*/ 704739 h 2859643"/>
              <a:gd name="connsiteX0" fmla="*/ 8742 w 3803952"/>
              <a:gd name="connsiteY0" fmla="*/ 704739 h 2823920"/>
              <a:gd name="connsiteX1" fmla="*/ 815566 w 3803952"/>
              <a:gd name="connsiteY1" fmla="*/ 45833 h 2823920"/>
              <a:gd name="connsiteX2" fmla="*/ 2805730 w 3803952"/>
              <a:gd name="connsiteY2" fmla="*/ 99621 h 2823920"/>
              <a:gd name="connsiteX3" fmla="*/ 3800813 w 3803952"/>
              <a:gd name="connsiteY3" fmla="*/ 449245 h 2823920"/>
              <a:gd name="connsiteX4" fmla="*/ 3115013 w 3803952"/>
              <a:gd name="connsiteY4" fmla="*/ 597162 h 2823920"/>
              <a:gd name="connsiteX5" fmla="*/ 2967095 w 3803952"/>
              <a:gd name="connsiteY5" fmla="*/ 1457774 h 2823920"/>
              <a:gd name="connsiteX6" fmla="*/ 3316719 w 3803952"/>
              <a:gd name="connsiteY6" fmla="*/ 2345280 h 2823920"/>
              <a:gd name="connsiteX7" fmla="*/ 2335083 w 3803952"/>
              <a:gd name="connsiteY7" fmla="*/ 2681457 h 2823920"/>
              <a:gd name="connsiteX8" fmla="*/ 1232425 w 3803952"/>
              <a:gd name="connsiteY8" fmla="*/ 2815927 h 2823920"/>
              <a:gd name="connsiteX9" fmla="*/ 143213 w 3803952"/>
              <a:gd name="connsiteY9" fmla="*/ 2466304 h 2823920"/>
              <a:gd name="connsiteX10" fmla="*/ 371813 w 3803952"/>
              <a:gd name="connsiteY10" fmla="*/ 1982209 h 2823920"/>
              <a:gd name="connsiteX11" fmla="*/ 8742 w 3803952"/>
              <a:gd name="connsiteY11" fmla="*/ 704739 h 2823920"/>
              <a:gd name="connsiteX0" fmla="*/ 8742 w 3803952"/>
              <a:gd name="connsiteY0" fmla="*/ 704739 h 2822375"/>
              <a:gd name="connsiteX1" fmla="*/ 815566 w 3803952"/>
              <a:gd name="connsiteY1" fmla="*/ 45833 h 2822375"/>
              <a:gd name="connsiteX2" fmla="*/ 2805730 w 3803952"/>
              <a:gd name="connsiteY2" fmla="*/ 99621 h 2822375"/>
              <a:gd name="connsiteX3" fmla="*/ 3800813 w 3803952"/>
              <a:gd name="connsiteY3" fmla="*/ 449245 h 2822375"/>
              <a:gd name="connsiteX4" fmla="*/ 3115013 w 3803952"/>
              <a:gd name="connsiteY4" fmla="*/ 597162 h 2822375"/>
              <a:gd name="connsiteX5" fmla="*/ 2967095 w 3803952"/>
              <a:gd name="connsiteY5" fmla="*/ 1457774 h 2822375"/>
              <a:gd name="connsiteX6" fmla="*/ 3222590 w 3803952"/>
              <a:gd name="connsiteY6" fmla="*/ 2533539 h 2822375"/>
              <a:gd name="connsiteX7" fmla="*/ 2335083 w 3803952"/>
              <a:gd name="connsiteY7" fmla="*/ 2681457 h 2822375"/>
              <a:gd name="connsiteX8" fmla="*/ 1232425 w 3803952"/>
              <a:gd name="connsiteY8" fmla="*/ 2815927 h 2822375"/>
              <a:gd name="connsiteX9" fmla="*/ 143213 w 3803952"/>
              <a:gd name="connsiteY9" fmla="*/ 2466304 h 2822375"/>
              <a:gd name="connsiteX10" fmla="*/ 371813 w 3803952"/>
              <a:gd name="connsiteY10" fmla="*/ 1982209 h 2822375"/>
              <a:gd name="connsiteX11" fmla="*/ 8742 w 3803952"/>
              <a:gd name="connsiteY11" fmla="*/ 704739 h 2822375"/>
              <a:gd name="connsiteX0" fmla="*/ 8742 w 3803941"/>
              <a:gd name="connsiteY0" fmla="*/ 704739 h 2822375"/>
              <a:gd name="connsiteX1" fmla="*/ 815566 w 3803941"/>
              <a:gd name="connsiteY1" fmla="*/ 45833 h 2822375"/>
              <a:gd name="connsiteX2" fmla="*/ 2805730 w 3803941"/>
              <a:gd name="connsiteY2" fmla="*/ 99621 h 2822375"/>
              <a:gd name="connsiteX3" fmla="*/ 3800813 w 3803941"/>
              <a:gd name="connsiteY3" fmla="*/ 449245 h 2822375"/>
              <a:gd name="connsiteX4" fmla="*/ 3115013 w 3803941"/>
              <a:gd name="connsiteY4" fmla="*/ 597162 h 2822375"/>
              <a:gd name="connsiteX5" fmla="*/ 2980542 w 3803941"/>
              <a:gd name="connsiteY5" fmla="*/ 1578798 h 2822375"/>
              <a:gd name="connsiteX6" fmla="*/ 3222590 w 3803941"/>
              <a:gd name="connsiteY6" fmla="*/ 2533539 h 2822375"/>
              <a:gd name="connsiteX7" fmla="*/ 2335083 w 3803941"/>
              <a:gd name="connsiteY7" fmla="*/ 2681457 h 2822375"/>
              <a:gd name="connsiteX8" fmla="*/ 1232425 w 3803941"/>
              <a:gd name="connsiteY8" fmla="*/ 2815927 h 2822375"/>
              <a:gd name="connsiteX9" fmla="*/ 143213 w 3803941"/>
              <a:gd name="connsiteY9" fmla="*/ 2466304 h 2822375"/>
              <a:gd name="connsiteX10" fmla="*/ 371813 w 3803941"/>
              <a:gd name="connsiteY10" fmla="*/ 1982209 h 2822375"/>
              <a:gd name="connsiteX11" fmla="*/ 8742 w 3803941"/>
              <a:gd name="connsiteY11" fmla="*/ 704739 h 2822375"/>
              <a:gd name="connsiteX0" fmla="*/ 8742 w 3803941"/>
              <a:gd name="connsiteY0" fmla="*/ 704739 h 2823415"/>
              <a:gd name="connsiteX1" fmla="*/ 815566 w 3803941"/>
              <a:gd name="connsiteY1" fmla="*/ 45833 h 2823415"/>
              <a:gd name="connsiteX2" fmla="*/ 2805730 w 3803941"/>
              <a:gd name="connsiteY2" fmla="*/ 99621 h 2823415"/>
              <a:gd name="connsiteX3" fmla="*/ 3800813 w 3803941"/>
              <a:gd name="connsiteY3" fmla="*/ 449245 h 2823415"/>
              <a:gd name="connsiteX4" fmla="*/ 3115013 w 3803941"/>
              <a:gd name="connsiteY4" fmla="*/ 597162 h 2823415"/>
              <a:gd name="connsiteX5" fmla="*/ 2980542 w 3803941"/>
              <a:gd name="connsiteY5" fmla="*/ 1578798 h 2823415"/>
              <a:gd name="connsiteX6" fmla="*/ 3276378 w 3803941"/>
              <a:gd name="connsiteY6" fmla="*/ 2399068 h 2823415"/>
              <a:gd name="connsiteX7" fmla="*/ 2335083 w 3803941"/>
              <a:gd name="connsiteY7" fmla="*/ 2681457 h 2823415"/>
              <a:gd name="connsiteX8" fmla="*/ 1232425 w 3803941"/>
              <a:gd name="connsiteY8" fmla="*/ 2815927 h 2823415"/>
              <a:gd name="connsiteX9" fmla="*/ 143213 w 3803941"/>
              <a:gd name="connsiteY9" fmla="*/ 2466304 h 2823415"/>
              <a:gd name="connsiteX10" fmla="*/ 371813 w 3803941"/>
              <a:gd name="connsiteY10" fmla="*/ 1982209 h 2823415"/>
              <a:gd name="connsiteX11" fmla="*/ 8742 w 3803941"/>
              <a:gd name="connsiteY11" fmla="*/ 704739 h 2823415"/>
              <a:gd name="connsiteX0" fmla="*/ 8742 w 3803941"/>
              <a:gd name="connsiteY0" fmla="*/ 704739 h 2863924"/>
              <a:gd name="connsiteX1" fmla="*/ 815566 w 3803941"/>
              <a:gd name="connsiteY1" fmla="*/ 45833 h 2863924"/>
              <a:gd name="connsiteX2" fmla="*/ 2805730 w 3803941"/>
              <a:gd name="connsiteY2" fmla="*/ 99621 h 2863924"/>
              <a:gd name="connsiteX3" fmla="*/ 3800813 w 3803941"/>
              <a:gd name="connsiteY3" fmla="*/ 449245 h 2863924"/>
              <a:gd name="connsiteX4" fmla="*/ 3115013 w 3803941"/>
              <a:gd name="connsiteY4" fmla="*/ 597162 h 2863924"/>
              <a:gd name="connsiteX5" fmla="*/ 2980542 w 3803941"/>
              <a:gd name="connsiteY5" fmla="*/ 1578798 h 2863924"/>
              <a:gd name="connsiteX6" fmla="*/ 3276378 w 3803941"/>
              <a:gd name="connsiteY6" fmla="*/ 2399068 h 2863924"/>
              <a:gd name="connsiteX7" fmla="*/ 2698153 w 3803941"/>
              <a:gd name="connsiteY7" fmla="*/ 2815928 h 2863924"/>
              <a:gd name="connsiteX8" fmla="*/ 1232425 w 3803941"/>
              <a:gd name="connsiteY8" fmla="*/ 2815927 h 2863924"/>
              <a:gd name="connsiteX9" fmla="*/ 143213 w 3803941"/>
              <a:gd name="connsiteY9" fmla="*/ 2466304 h 2863924"/>
              <a:gd name="connsiteX10" fmla="*/ 371813 w 3803941"/>
              <a:gd name="connsiteY10" fmla="*/ 1982209 h 2863924"/>
              <a:gd name="connsiteX11" fmla="*/ 8742 w 3803941"/>
              <a:gd name="connsiteY11" fmla="*/ 704739 h 2863924"/>
              <a:gd name="connsiteX0" fmla="*/ 8742 w 3803941"/>
              <a:gd name="connsiteY0" fmla="*/ 704739 h 2979904"/>
              <a:gd name="connsiteX1" fmla="*/ 815566 w 3803941"/>
              <a:gd name="connsiteY1" fmla="*/ 45833 h 2979904"/>
              <a:gd name="connsiteX2" fmla="*/ 2805730 w 3803941"/>
              <a:gd name="connsiteY2" fmla="*/ 99621 h 2979904"/>
              <a:gd name="connsiteX3" fmla="*/ 3800813 w 3803941"/>
              <a:gd name="connsiteY3" fmla="*/ 449245 h 2979904"/>
              <a:gd name="connsiteX4" fmla="*/ 3115013 w 3803941"/>
              <a:gd name="connsiteY4" fmla="*/ 597162 h 2979904"/>
              <a:gd name="connsiteX5" fmla="*/ 2980542 w 3803941"/>
              <a:gd name="connsiteY5" fmla="*/ 1578798 h 2979904"/>
              <a:gd name="connsiteX6" fmla="*/ 3276378 w 3803941"/>
              <a:gd name="connsiteY6" fmla="*/ 2399068 h 2979904"/>
              <a:gd name="connsiteX7" fmla="*/ 2698153 w 3803941"/>
              <a:gd name="connsiteY7" fmla="*/ 2815928 h 2979904"/>
              <a:gd name="connsiteX8" fmla="*/ 882802 w 3803941"/>
              <a:gd name="connsiteY8" fmla="*/ 2963845 h 2979904"/>
              <a:gd name="connsiteX9" fmla="*/ 143213 w 3803941"/>
              <a:gd name="connsiteY9" fmla="*/ 2466304 h 2979904"/>
              <a:gd name="connsiteX10" fmla="*/ 371813 w 3803941"/>
              <a:gd name="connsiteY10" fmla="*/ 1982209 h 2979904"/>
              <a:gd name="connsiteX11" fmla="*/ 8742 w 3803941"/>
              <a:gd name="connsiteY11" fmla="*/ 704739 h 297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3941" h="2979904">
                <a:moveTo>
                  <a:pt x="8742" y="704739"/>
                </a:moveTo>
                <a:cubicBezTo>
                  <a:pt x="82701" y="382010"/>
                  <a:pt x="349401" y="146686"/>
                  <a:pt x="815566" y="45833"/>
                </a:cubicBezTo>
                <a:cubicBezTo>
                  <a:pt x="1281731" y="-55020"/>
                  <a:pt x="2308189" y="32386"/>
                  <a:pt x="2805730" y="99621"/>
                </a:cubicBezTo>
                <a:cubicBezTo>
                  <a:pt x="3303271" y="166856"/>
                  <a:pt x="3749266" y="366322"/>
                  <a:pt x="3800813" y="449245"/>
                </a:cubicBezTo>
                <a:cubicBezTo>
                  <a:pt x="3852360" y="532168"/>
                  <a:pt x="3251725" y="408903"/>
                  <a:pt x="3115013" y="597162"/>
                </a:cubicBezTo>
                <a:cubicBezTo>
                  <a:pt x="2978301" y="785421"/>
                  <a:pt x="2953648" y="1278480"/>
                  <a:pt x="2980542" y="1578798"/>
                </a:cubicBezTo>
                <a:cubicBezTo>
                  <a:pt x="3007436" y="1879116"/>
                  <a:pt x="3323443" y="2192880"/>
                  <a:pt x="3276378" y="2399068"/>
                </a:cubicBezTo>
                <a:cubicBezTo>
                  <a:pt x="3229313" y="2605256"/>
                  <a:pt x="3097082" y="2721799"/>
                  <a:pt x="2698153" y="2815928"/>
                </a:cubicBezTo>
                <a:cubicBezTo>
                  <a:pt x="2299224" y="2910057"/>
                  <a:pt x="1308625" y="3022116"/>
                  <a:pt x="882802" y="2963845"/>
                </a:cubicBezTo>
                <a:cubicBezTo>
                  <a:pt x="456979" y="2905574"/>
                  <a:pt x="203725" y="2638875"/>
                  <a:pt x="143213" y="2466304"/>
                </a:cubicBezTo>
                <a:cubicBezTo>
                  <a:pt x="82701" y="2293733"/>
                  <a:pt x="389742" y="2271321"/>
                  <a:pt x="371813" y="1982209"/>
                </a:cubicBezTo>
                <a:cubicBezTo>
                  <a:pt x="353884" y="1693097"/>
                  <a:pt x="-65217" y="1027468"/>
                  <a:pt x="8742" y="704739"/>
                </a:cubicBezTo>
                <a:close/>
              </a:path>
            </a:pathLst>
          </a:custGeom>
          <a:noFill/>
          <a:ln w="28575">
            <a:solidFill>
              <a:srgbClr val="846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DF7E9E-6926-4DA5-ABF8-5856100A9A6B}"/>
              </a:ext>
            </a:extLst>
          </p:cNvPr>
          <p:cNvSpPr/>
          <p:nvPr/>
        </p:nvSpPr>
        <p:spPr>
          <a:xfrm>
            <a:off x="6403469" y="2541891"/>
            <a:ext cx="940861" cy="918090"/>
          </a:xfrm>
          <a:prstGeom prst="ellipse">
            <a:avLst/>
          </a:prstGeom>
          <a:solidFill>
            <a:srgbClr val="9E7E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8D80ADBF-E814-480B-B5E1-346D0105A74B}"/>
              </a:ext>
            </a:extLst>
          </p:cNvPr>
          <p:cNvSpPr/>
          <p:nvPr/>
        </p:nvSpPr>
        <p:spPr>
          <a:xfrm>
            <a:off x="6061498" y="4066881"/>
            <a:ext cx="940861" cy="918090"/>
          </a:xfrm>
          <a:prstGeom prst="ellipse">
            <a:avLst/>
          </a:prstGeom>
          <a:solidFill>
            <a:srgbClr val="BCA69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677B51E5-AD83-4CC0-9A57-B58416CB34D7}"/>
              </a:ext>
            </a:extLst>
          </p:cNvPr>
          <p:cNvSpPr txBox="1"/>
          <p:nvPr/>
        </p:nvSpPr>
        <p:spPr>
          <a:xfrm>
            <a:off x="2962274" y="2592334"/>
            <a:ext cx="24285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id-ID" sz="1600" b="1" dirty="0" err="1" smtClean="0">
                <a:latin typeface="Baar Sophia" panose="00000400000000000000" pitchFamily="2" charset="0"/>
              </a:rPr>
              <a:t>Perangkat</a:t>
            </a:r>
            <a:r>
              <a:rPr lang="en-US" altLang="id-ID" sz="1600" b="1" dirty="0" smtClean="0">
                <a:latin typeface="Baar Sophia" panose="00000400000000000000" pitchFamily="2" charset="0"/>
              </a:rPr>
              <a:t> </a:t>
            </a:r>
            <a:r>
              <a:rPr lang="en-US" altLang="id-ID" sz="1600" b="1" dirty="0" err="1" smtClean="0">
                <a:latin typeface="Baar Sophia" panose="00000400000000000000" pitchFamily="2" charset="0"/>
              </a:rPr>
              <a:t>Keras</a:t>
            </a:r>
            <a:endParaRPr lang="en-US" altLang="id-ID" sz="1600" b="1" dirty="0">
              <a:latin typeface="Baar Sophia" panose="00000400000000000000" pitchFamily="2" charset="0"/>
            </a:endParaRPr>
          </a:p>
          <a:p>
            <a:pPr algn="ctr"/>
            <a:endParaRPr lang="en-US" altLang="id-ID" sz="1600" dirty="0">
              <a:latin typeface="Baar Sophia" panose="00000400000000000000" pitchFamily="2" charset="0"/>
            </a:endParaRPr>
          </a:p>
          <a:p>
            <a:pPr marL="177800" indent="-177800"/>
            <a:r>
              <a:rPr lang="en-US" sz="1600" dirty="0" smtClean="0"/>
              <a:t>1. </a:t>
            </a:r>
            <a:r>
              <a:rPr lang="en-US" sz="1600" dirty="0" err="1" smtClean="0"/>
              <a:t>Prosesor</a:t>
            </a:r>
            <a:r>
              <a:rPr lang="en-US" sz="1600" dirty="0" smtClean="0"/>
              <a:t> </a:t>
            </a:r>
            <a:r>
              <a:rPr lang="en-US" sz="1600" dirty="0" err="1" smtClean="0"/>
              <a:t>intel</a:t>
            </a:r>
            <a:r>
              <a:rPr lang="en-US" sz="1600" dirty="0" smtClean="0"/>
              <a:t> core I5 </a:t>
            </a:r>
            <a:r>
              <a:rPr lang="en-US" sz="1600" dirty="0" smtClean="0"/>
              <a:t> </a:t>
            </a:r>
          </a:p>
          <a:p>
            <a:pPr marL="342900" indent="-342900"/>
            <a:r>
              <a:rPr lang="en-US" sz="1600" dirty="0" smtClean="0"/>
              <a:t>2</a:t>
            </a:r>
            <a:r>
              <a:rPr lang="en-US" sz="1600" dirty="0" smtClean="0"/>
              <a:t>. </a:t>
            </a:r>
            <a:r>
              <a:rPr lang="en-US" sz="1600" dirty="0" smtClean="0"/>
              <a:t>RAM 16 GB SSD 500 GB.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3. </a:t>
            </a:r>
            <a:r>
              <a:rPr lang="en-US" sz="1600" dirty="0" smtClean="0"/>
              <a:t>Vivo V21 5G 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4. </a:t>
            </a:r>
            <a:r>
              <a:rPr lang="en-US" sz="1600" dirty="0" err="1" smtClean="0"/>
              <a:t>Kamera</a:t>
            </a:r>
            <a:endParaRPr lang="en-US" sz="1600" dirty="0">
              <a:latin typeface="Baar Sophia" panose="00000400000000000000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681BB078-234C-433B-B631-F4075B1BBDD8}"/>
              </a:ext>
            </a:extLst>
          </p:cNvPr>
          <p:cNvSpPr txBox="1"/>
          <p:nvPr/>
        </p:nvSpPr>
        <p:spPr>
          <a:xfrm>
            <a:off x="8120418" y="2614435"/>
            <a:ext cx="2702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id-ID" sz="1600" b="1" dirty="0" err="1" smtClean="0">
                <a:latin typeface="Baar Sophia" panose="00000400000000000000" pitchFamily="2" charset="0"/>
              </a:rPr>
              <a:t>Perangkat</a:t>
            </a:r>
            <a:r>
              <a:rPr lang="en-US" altLang="id-ID" sz="1600" b="1" dirty="0" smtClean="0">
                <a:latin typeface="Baar Sophia" panose="00000400000000000000" pitchFamily="2" charset="0"/>
              </a:rPr>
              <a:t> </a:t>
            </a:r>
            <a:r>
              <a:rPr lang="en-US" altLang="id-ID" sz="1600" b="1" dirty="0" err="1" smtClean="0">
                <a:latin typeface="Baar Sophia" panose="00000400000000000000" pitchFamily="2" charset="0"/>
              </a:rPr>
              <a:t>Lunak</a:t>
            </a:r>
            <a:endParaRPr lang="en-US" altLang="id-ID" sz="1600" b="1" dirty="0">
              <a:latin typeface="Baar Sophia" panose="00000400000000000000" pitchFamily="2" charset="0"/>
            </a:endParaRPr>
          </a:p>
          <a:p>
            <a:pPr algn="ctr"/>
            <a:endParaRPr lang="en-US" sz="1600" dirty="0" smtClean="0"/>
          </a:p>
          <a:p>
            <a:r>
              <a:rPr lang="en-US" sz="1600" dirty="0" smtClean="0"/>
              <a:t>1.Windows </a:t>
            </a:r>
            <a:r>
              <a:rPr lang="en-US" sz="1600" dirty="0" smtClean="0"/>
              <a:t>10 </a:t>
            </a:r>
            <a:endParaRPr lang="en-US" sz="1600" dirty="0" smtClean="0"/>
          </a:p>
          <a:p>
            <a:r>
              <a:rPr lang="en-US" sz="1600" dirty="0" smtClean="0"/>
              <a:t>2</a:t>
            </a:r>
            <a:r>
              <a:rPr lang="en-US" sz="1600" dirty="0" smtClean="0"/>
              <a:t>. Microsoft Office Word </a:t>
            </a:r>
            <a:r>
              <a:rPr lang="en-US" sz="1600" dirty="0" smtClean="0"/>
              <a:t>2010</a:t>
            </a:r>
          </a:p>
          <a:p>
            <a:r>
              <a:rPr lang="en-US" sz="1600" dirty="0" smtClean="0"/>
              <a:t>3.Data </a:t>
            </a:r>
            <a:r>
              <a:rPr lang="en-US" sz="1600" dirty="0" smtClean="0"/>
              <a:t>Base</a:t>
            </a:r>
            <a:endParaRPr lang="en-US" sz="1600" dirty="0">
              <a:latin typeface="Baar Sophia" panose="00000400000000000000" pitchFamily="2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5191656B-0BF9-4E9D-A3A0-EE5136C34FD0}"/>
              </a:ext>
            </a:extLst>
          </p:cNvPr>
          <p:cNvSpPr txBox="1"/>
          <p:nvPr/>
        </p:nvSpPr>
        <p:spPr>
          <a:xfrm>
            <a:off x="3843632" y="676767"/>
            <a:ext cx="633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Alat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dan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Bahan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sp>
        <p:nvSpPr>
          <p:cNvPr id="164" name="Star: 4 Points 163">
            <a:extLst>
              <a:ext uri="{FF2B5EF4-FFF2-40B4-BE49-F238E27FC236}">
                <a16:creationId xmlns="" xmlns:a16="http://schemas.microsoft.com/office/drawing/2014/main" id="{E3DFE0C0-7982-478A-BD12-0FAA36E50BEC}"/>
              </a:ext>
            </a:extLst>
          </p:cNvPr>
          <p:cNvSpPr/>
          <p:nvPr/>
        </p:nvSpPr>
        <p:spPr>
          <a:xfrm>
            <a:off x="4410047" y="137538"/>
            <a:ext cx="304040" cy="527343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tar: 4 Points 164">
            <a:extLst>
              <a:ext uri="{FF2B5EF4-FFF2-40B4-BE49-F238E27FC236}">
                <a16:creationId xmlns="" xmlns:a16="http://schemas.microsoft.com/office/drawing/2014/main" id="{197C77D8-B16A-415B-8DC6-EF5A8AD0EC05}"/>
              </a:ext>
            </a:extLst>
          </p:cNvPr>
          <p:cNvSpPr/>
          <p:nvPr/>
        </p:nvSpPr>
        <p:spPr>
          <a:xfrm>
            <a:off x="4795763" y="536400"/>
            <a:ext cx="181800" cy="260225"/>
          </a:xfrm>
          <a:prstGeom prst="star4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: Rounded Corners 206">
            <a:extLst>
              <a:ext uri="{FF2B5EF4-FFF2-40B4-BE49-F238E27FC236}">
                <a16:creationId xmlns="" xmlns:a16="http://schemas.microsoft.com/office/drawing/2014/main" id="{FC56DE42-52E0-42F4-9943-5EC59F125386}"/>
              </a:ext>
            </a:extLst>
          </p:cNvPr>
          <p:cNvSpPr/>
          <p:nvPr/>
        </p:nvSpPr>
        <p:spPr>
          <a:xfrm>
            <a:off x="3111689" y="5527343"/>
            <a:ext cx="7519917" cy="113276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Bahan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Sampelnya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Apel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Polewali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mandar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terkhusus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kecamatan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Campalagian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: Rounded Corners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69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70" name="Rectangle: Rounded Corners 158">
            <a:hlinkClick r:id="rId3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</p:spTree>
    <p:extLst>
      <p:ext uri="{BB962C8B-B14F-4D97-AF65-F5344CB8AC3E}">
        <p14:creationId xmlns="" xmlns:p14="http://schemas.microsoft.com/office/powerpoint/2010/main" val="40329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1" grpId="0" animBg="1"/>
      <p:bldP spid="4" grpId="0" animBg="1"/>
      <p:bldP spid="149" grpId="0" animBg="1"/>
      <p:bldP spid="152" grpId="0"/>
      <p:bldP spid="153" grpId="0"/>
      <p:bldP spid="162" grpId="0"/>
      <p:bldP spid="1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8">
            <a:extLst>
              <a:ext uri="{FF2B5EF4-FFF2-40B4-BE49-F238E27FC236}">
                <a16:creationId xmlns="" xmlns:a16="http://schemas.microsoft.com/office/drawing/2014/main" id="{D3999B96-A97D-48BE-BF26-0DD4F89A2D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1999" cy="6857999"/>
            <a:chOff x="389475" y="404047"/>
            <a:chExt cx="12173953" cy="6392365"/>
          </a:xfrm>
        </p:grpSpPr>
        <p:grpSp>
          <p:nvGrpSpPr>
            <p:cNvPr id="296" name="Group 295">
              <a:extLst>
                <a:ext uri="{FF2B5EF4-FFF2-40B4-BE49-F238E27FC236}">
                  <a16:creationId xmlns="" xmlns:a16="http://schemas.microsoft.com/office/drawing/2014/main" id="{26835A50-19F2-41D9-9465-E3DEBEDF7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399" name="Group 24">
                <a:extLst>
                  <a:ext uri="{FF2B5EF4-FFF2-40B4-BE49-F238E27FC236}">
                    <a16:creationId xmlns="" xmlns:a16="http://schemas.microsoft.com/office/drawing/2014/main" id="{E865E8C6-30D7-4C44-B141-C582CD1C6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12" name="Straight Connector 411">
                  <a:extLst>
                    <a:ext uri="{FF2B5EF4-FFF2-40B4-BE49-F238E27FC236}">
                      <a16:creationId xmlns="" xmlns:a16="http://schemas.microsoft.com/office/drawing/2014/main" id="{8E6639D7-A0DE-4AE8-9A3D-2051C4A3E55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="" xmlns:a16="http://schemas.microsoft.com/office/drawing/2014/main" id="{E56B2334-702A-47ED-AE5F-9DA2E5B90548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="" xmlns:a16="http://schemas.microsoft.com/office/drawing/2014/main" id="{848DE76B-9BCE-46AD-BE3E-77D5BBF3C571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="" xmlns:a16="http://schemas.microsoft.com/office/drawing/2014/main" id="{CAF878A3-C7D5-49D4-817A-E33AC5576F27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="" xmlns:a16="http://schemas.microsoft.com/office/drawing/2014/main" id="{6A7959A5-5B4D-4BA0-990E-605B076DFA71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="" xmlns:a16="http://schemas.microsoft.com/office/drawing/2014/main" id="{0C71BC02-EFCC-4735-894D-4A1C8941259E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="" xmlns:a16="http://schemas.microsoft.com/office/drawing/2014/main" id="{E929CFB1-B9FF-493E-B587-845BB47CFDA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="" xmlns:a16="http://schemas.microsoft.com/office/drawing/2014/main" id="{13DA8CC4-708E-4856-B2BA-ADAD07A71EE5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="" xmlns:a16="http://schemas.microsoft.com/office/drawing/2014/main" id="{DC7570B2-B9E1-4C4E-B81E-2064A487FE0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="" xmlns:a16="http://schemas.microsoft.com/office/drawing/2014/main" id="{B30960C2-26B7-4C3E-A506-0270A074D9F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="" xmlns:a16="http://schemas.microsoft.com/office/drawing/2014/main" id="{D8187891-0642-4F5E-B3CF-E46666AC40C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="" xmlns:a16="http://schemas.microsoft.com/office/drawing/2014/main" id="{9037B019-A484-4726-80AD-CDA4DF0CC23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="" xmlns:a16="http://schemas.microsoft.com/office/drawing/2014/main" id="{15921A3C-626F-460E-AC4E-6BA983643DCD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="" xmlns:a16="http://schemas.microsoft.com/office/drawing/2014/main" id="{178DB947-6282-40FB-8763-AE3F9557AAAE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="" xmlns:a16="http://schemas.microsoft.com/office/drawing/2014/main" id="{2653A389-0D90-47D6-8E02-A40E5574F129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="" xmlns:a16="http://schemas.microsoft.com/office/drawing/2014/main" id="{F570EAEA-2039-4258-9EC2-C25F42A7BBA2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="" xmlns:a16="http://schemas.microsoft.com/office/drawing/2014/main" id="{B541D0F0-DE4C-40E5-9417-E4ABD32B1485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="" xmlns:a16="http://schemas.microsoft.com/office/drawing/2014/main" id="{1FB22224-744F-4461-939A-9DD19D4AA1C2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="" xmlns:a16="http://schemas.microsoft.com/office/drawing/2014/main" id="{EF16CFC8-83CC-466C-831B-5290E07AC7E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="" xmlns:a16="http://schemas.microsoft.com/office/drawing/2014/main" id="{33DE36CD-6F85-4E59-BC3A-A1CFC1E5027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46">
                <a:extLst>
                  <a:ext uri="{FF2B5EF4-FFF2-40B4-BE49-F238E27FC236}">
                    <a16:creationId xmlns="" xmlns:a16="http://schemas.microsoft.com/office/drawing/2014/main" id="{0E82FE5A-8B7D-4B12-B015-03E2D220E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1" name="Straight Connector 400">
                  <a:extLst>
                    <a:ext uri="{FF2B5EF4-FFF2-40B4-BE49-F238E27FC236}">
                      <a16:creationId xmlns="" xmlns:a16="http://schemas.microsoft.com/office/drawing/2014/main" id="{E069AC3D-22D6-439B-B249-00C960D7EC5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="" xmlns:a16="http://schemas.microsoft.com/office/drawing/2014/main" id="{4E9E93E2-B6F5-4F9B-B8E3-0B09766ED6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="" xmlns:a16="http://schemas.microsoft.com/office/drawing/2014/main" id="{A81868A6-5AC7-45EC-9CA7-767FB1634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="" xmlns:a16="http://schemas.microsoft.com/office/drawing/2014/main" id="{A4B31377-F5E9-46D4-95F6-98B01E0E93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="" xmlns:a16="http://schemas.microsoft.com/office/drawing/2014/main" id="{76F94BC5-DD9E-4481-8B31-A794502318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="" xmlns:a16="http://schemas.microsoft.com/office/drawing/2014/main" id="{EA4D30C9-CC92-4C07-94FC-742D6A63BA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="" xmlns:a16="http://schemas.microsoft.com/office/drawing/2014/main" id="{B523A81D-0EB4-4DCB-863A-F47591AEB3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="" xmlns:a16="http://schemas.microsoft.com/office/drawing/2014/main" id="{6C38961E-835C-49FF-9725-A5C1D31EE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="" xmlns:a16="http://schemas.microsoft.com/office/drawing/2014/main" id="{26530674-8BE5-4ECB-8333-78A585AC04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="" xmlns:a16="http://schemas.microsoft.com/office/drawing/2014/main" id="{45744AD2-64AC-45D7-8A00-C6421067341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="" xmlns:a16="http://schemas.microsoft.com/office/drawing/2014/main" id="{1BD9C0D7-719D-4783-9BC3-51034E2D10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5ED5B4C1-5C20-4BB7-96B6-A67A9BE23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366" name="Group 49">
                <a:extLst>
                  <a:ext uri="{FF2B5EF4-FFF2-40B4-BE49-F238E27FC236}">
                    <a16:creationId xmlns="" xmlns:a16="http://schemas.microsoft.com/office/drawing/2014/main" id="{29E78E16-3978-4FC7-BD9E-3C69F5793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79" name="Straight Connector 378">
                  <a:extLst>
                    <a:ext uri="{FF2B5EF4-FFF2-40B4-BE49-F238E27FC236}">
                      <a16:creationId xmlns="" xmlns:a16="http://schemas.microsoft.com/office/drawing/2014/main" id="{CBE3E6BB-CB06-47FC-936A-4BD01E35CF6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="" xmlns:a16="http://schemas.microsoft.com/office/drawing/2014/main" id="{FC6950A6-75BA-4D56-980D-0B51668D0709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="" xmlns:a16="http://schemas.microsoft.com/office/drawing/2014/main" id="{8C39F45F-E794-4650-92FA-3C27E508173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="" xmlns:a16="http://schemas.microsoft.com/office/drawing/2014/main" id="{8B083532-75CC-453E-8681-D5C2DC909CA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="" xmlns:a16="http://schemas.microsoft.com/office/drawing/2014/main" id="{7483248B-AC61-4133-A512-69C8581E45A0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="" xmlns:a16="http://schemas.microsoft.com/office/drawing/2014/main" id="{9C55CE46-D9B4-4C86-B346-F48EFFBB1F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="" xmlns:a16="http://schemas.microsoft.com/office/drawing/2014/main" id="{A759858D-B339-4288-AE48-DB0B8B387882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="" xmlns:a16="http://schemas.microsoft.com/office/drawing/2014/main" id="{40B30F94-FB12-43AC-B677-A7C6F16B645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="" xmlns:a16="http://schemas.microsoft.com/office/drawing/2014/main" id="{BBB774D9-2330-4567-85F9-B9397E9F192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="" xmlns:a16="http://schemas.microsoft.com/office/drawing/2014/main" id="{6DD7FFFD-DFC2-48F0-A64B-01EFBABB8B5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="" xmlns:a16="http://schemas.microsoft.com/office/drawing/2014/main" id="{3976199B-1EFC-41B0-B497-E4AE7E93D4B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="" xmlns:a16="http://schemas.microsoft.com/office/drawing/2014/main" id="{73DDBFCE-A47C-41FC-82CF-FD307E0B716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="" xmlns:a16="http://schemas.microsoft.com/office/drawing/2014/main" id="{B089C4F9-C5BC-4761-9047-D00D5906F10B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="" xmlns:a16="http://schemas.microsoft.com/office/drawing/2014/main" id="{65E42552-F30D-41A2-9721-8B87844BDF0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="" xmlns:a16="http://schemas.microsoft.com/office/drawing/2014/main" id="{3B39A3CB-6C80-40E5-BD76-A6A1742B1BA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="" xmlns:a16="http://schemas.microsoft.com/office/drawing/2014/main" id="{C332CE47-647C-4EBF-BFA4-4B5E12F79E7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="" xmlns:a16="http://schemas.microsoft.com/office/drawing/2014/main" id="{38A68C4D-02A5-444C-AADD-D177EA1CCB2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="" xmlns:a16="http://schemas.microsoft.com/office/drawing/2014/main" id="{739A9A5A-24FA-4449-9F7D-43C6993BA2B9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="" xmlns:a16="http://schemas.microsoft.com/office/drawing/2014/main" id="{088982CA-68DB-487F-B3B7-8189FB4C3F84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="" xmlns:a16="http://schemas.microsoft.com/office/drawing/2014/main" id="{E5A3C701-C29E-426A-8ADF-9EC969B23309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50">
                <a:extLst>
                  <a:ext uri="{FF2B5EF4-FFF2-40B4-BE49-F238E27FC236}">
                    <a16:creationId xmlns="" xmlns:a16="http://schemas.microsoft.com/office/drawing/2014/main" id="{2BF7C968-E7CD-4D33-AE75-7617BD2D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8" name="Straight Connector 367">
                  <a:extLst>
                    <a:ext uri="{FF2B5EF4-FFF2-40B4-BE49-F238E27FC236}">
                      <a16:creationId xmlns="" xmlns:a16="http://schemas.microsoft.com/office/drawing/2014/main" id="{6C0C1B99-DE71-4B58-A57F-6E61880F23A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="" xmlns:a16="http://schemas.microsoft.com/office/drawing/2014/main" id="{1B2E0FD6-7115-4959-8B56-CC60C86F10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="" xmlns:a16="http://schemas.microsoft.com/office/drawing/2014/main" id="{901EB986-FE54-4F95-97B2-46449E1496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="" xmlns:a16="http://schemas.microsoft.com/office/drawing/2014/main" id="{DA2A34B2-9C11-47CF-9AD0-8D6F03B7DCF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="" xmlns:a16="http://schemas.microsoft.com/office/drawing/2014/main" id="{49AA9139-347D-4122-B05B-B4AB7B955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="" xmlns:a16="http://schemas.microsoft.com/office/drawing/2014/main" id="{9F345BBA-7EB6-44CC-962E-D6C929B938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="" xmlns:a16="http://schemas.microsoft.com/office/drawing/2014/main" id="{28CB628C-D725-4C40-839A-5814BA11DA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="" xmlns:a16="http://schemas.microsoft.com/office/drawing/2014/main" id="{3BC96FF9-37FB-4C79-99B0-094CAC78097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="" xmlns:a16="http://schemas.microsoft.com/office/drawing/2014/main" id="{3607EEA2-92B0-47A2-8AA0-A179558851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="" xmlns:a16="http://schemas.microsoft.com/office/drawing/2014/main" id="{F950134B-D916-4055-872C-C3A296A859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="" xmlns:a16="http://schemas.microsoft.com/office/drawing/2014/main" id="{E001A433-FC8C-414B-B94A-C843F9A655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82">
              <a:extLst>
                <a:ext uri="{FF2B5EF4-FFF2-40B4-BE49-F238E27FC236}">
                  <a16:creationId xmlns="" xmlns:a16="http://schemas.microsoft.com/office/drawing/2014/main" id="{29B65178-000E-4D5B-AF78-014B016B8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333" name="Group 83">
                <a:extLst>
                  <a:ext uri="{FF2B5EF4-FFF2-40B4-BE49-F238E27FC236}">
                    <a16:creationId xmlns="" xmlns:a16="http://schemas.microsoft.com/office/drawing/2014/main" id="{24DF130E-0F42-4312-AC64-EB9DE16C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="" xmlns:a16="http://schemas.microsoft.com/office/drawing/2014/main" id="{018DE405-5BCC-4E3F-937C-006691A9216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="" xmlns:a16="http://schemas.microsoft.com/office/drawing/2014/main" id="{0E383E83-5519-4846-8E45-77B57CDEC37B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="" xmlns:a16="http://schemas.microsoft.com/office/drawing/2014/main" id="{C11F698A-F29D-41AF-A4BE-4632993567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="" xmlns:a16="http://schemas.microsoft.com/office/drawing/2014/main" id="{207E3613-10E5-4396-950C-2836F43B0A21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="" xmlns:a16="http://schemas.microsoft.com/office/drawing/2014/main" id="{1B22A01A-E625-4677-8F4E-2B18A2E61E0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EF74C93A-BE6A-4379-A62E-DC777700A8A9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="" xmlns:a16="http://schemas.microsoft.com/office/drawing/2014/main" id="{7ADD1DD5-3FFD-4521-AD07-D3615803132D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="" xmlns:a16="http://schemas.microsoft.com/office/drawing/2014/main" id="{D474E7C1-F940-4BE1-A720-028995C4F3E6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="" xmlns:a16="http://schemas.microsoft.com/office/drawing/2014/main" id="{031162BC-0C56-4708-9C95-0B38C0CC3F4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="" xmlns:a16="http://schemas.microsoft.com/office/drawing/2014/main" id="{28E060BC-036C-49BD-A71C-FCE5C94D80E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="" xmlns:a16="http://schemas.microsoft.com/office/drawing/2014/main" id="{718DD77C-1520-4CBD-BADA-31FAE9C3F61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="" xmlns:a16="http://schemas.microsoft.com/office/drawing/2014/main" id="{867F43C2-909A-438A-85A3-4E3C9BEAD751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="" xmlns:a16="http://schemas.microsoft.com/office/drawing/2014/main" id="{13883F73-B18F-4C23-9330-88E066E8492D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="" xmlns:a16="http://schemas.microsoft.com/office/drawing/2014/main" id="{66ED2086-2CFE-4B99-99B9-1AA2FD428F1D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="" xmlns:a16="http://schemas.microsoft.com/office/drawing/2014/main" id="{3823BAD1-A7E1-4C27-B479-7103CDB8D07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="" xmlns:a16="http://schemas.microsoft.com/office/drawing/2014/main" id="{CCB780A7-6D3F-4783-A53F-D4264877AE3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="" xmlns:a16="http://schemas.microsoft.com/office/drawing/2014/main" id="{6FB069B4-1A54-46ED-8EAC-83D781C0FDE0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="" xmlns:a16="http://schemas.microsoft.com/office/drawing/2014/main" id="{068AFDDB-FF0E-4D43-A162-91CB17ED0682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="" xmlns:a16="http://schemas.microsoft.com/office/drawing/2014/main" id="{2A33B699-CDF4-4B80-BF53-8EF31AA9468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="" xmlns:a16="http://schemas.microsoft.com/office/drawing/2014/main" id="{2F83DD24-9985-4085-8F14-3649B33EC5B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84">
                <a:extLst>
                  <a:ext uri="{FF2B5EF4-FFF2-40B4-BE49-F238E27FC236}">
                    <a16:creationId xmlns="" xmlns:a16="http://schemas.microsoft.com/office/drawing/2014/main" id="{E087A0F6-D300-4430-84EE-6DC23F4C6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="" xmlns:a16="http://schemas.microsoft.com/office/drawing/2014/main" id="{DCDF4816-CB42-4E8B-9BB7-CEF33B6E42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="" xmlns:a16="http://schemas.microsoft.com/office/drawing/2014/main" id="{551BC7B9-76FF-49EE-A83C-AB393961F6F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="" xmlns:a16="http://schemas.microsoft.com/office/drawing/2014/main" id="{96FDD492-322B-4EE5-8204-2947D46FD83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="" xmlns:a16="http://schemas.microsoft.com/office/drawing/2014/main" id="{4AFC4DE1-C84D-4591-BDB5-B0C7CFC41F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="" xmlns:a16="http://schemas.microsoft.com/office/drawing/2014/main" id="{77780D5A-56C9-4C3C-B802-52424E07CB8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="" xmlns:a16="http://schemas.microsoft.com/office/drawing/2014/main" id="{63FC65DC-E490-4A2F-8DE8-0EE03FA265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="" xmlns:a16="http://schemas.microsoft.com/office/drawing/2014/main" id="{42D21B4C-9E66-48C7-9983-30A8CBF6F2C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="" xmlns:a16="http://schemas.microsoft.com/office/drawing/2014/main" id="{69B50E37-D1EE-4BC7-8154-E4807CE60AD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="" xmlns:a16="http://schemas.microsoft.com/office/drawing/2014/main" id="{7A057810-E28A-4E06-A0C1-7C703AB4B58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="" xmlns:a16="http://schemas.microsoft.com/office/drawing/2014/main" id="{92D6B837-DC06-4A98-B5C3-66F23E5627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="" xmlns:a16="http://schemas.microsoft.com/office/drawing/2014/main" id="{B6403530-2C2E-41FA-8541-7A25A4993D7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116">
              <a:extLst>
                <a:ext uri="{FF2B5EF4-FFF2-40B4-BE49-F238E27FC236}">
                  <a16:creationId xmlns="" xmlns:a16="http://schemas.microsoft.com/office/drawing/2014/main" id="{FB3C7E97-B987-445D-AAF2-C2A4F35AF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00" name="Group 117">
                <a:extLst>
                  <a:ext uri="{FF2B5EF4-FFF2-40B4-BE49-F238E27FC236}">
                    <a16:creationId xmlns="" xmlns:a16="http://schemas.microsoft.com/office/drawing/2014/main" id="{A8FE8E90-D442-4871-A579-82F6E324F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="" xmlns:a16="http://schemas.microsoft.com/office/drawing/2014/main" id="{B0DCA25C-525A-4FCB-AF91-355D3B48B8D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="" xmlns:a16="http://schemas.microsoft.com/office/drawing/2014/main" id="{24ABC5BC-3C8F-4847-B73F-125F3BB7668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="" xmlns:a16="http://schemas.microsoft.com/office/drawing/2014/main" id="{CCA7503A-0EC4-469C-9D5C-5788FFEFAAA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="" xmlns:a16="http://schemas.microsoft.com/office/drawing/2014/main" id="{6C5CE37E-0122-43D3-8C97-333D9C037AFE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="" xmlns:a16="http://schemas.microsoft.com/office/drawing/2014/main" id="{72BC4E39-8F50-4E6B-A950-ADF4864F3F2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="" xmlns:a16="http://schemas.microsoft.com/office/drawing/2014/main" id="{F0B32447-D387-4DB3-9B3B-A87B1804DA1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="" xmlns:a16="http://schemas.microsoft.com/office/drawing/2014/main" id="{AC4312D7-7BAC-4412-819C-5500C343CBA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="" xmlns:a16="http://schemas.microsoft.com/office/drawing/2014/main" id="{AA0D5FB4-C767-4527-855E-0CCBA1890363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="" xmlns:a16="http://schemas.microsoft.com/office/drawing/2014/main" id="{9CB252D8-632C-49AF-9B51-B3244B6E3728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="" xmlns:a16="http://schemas.microsoft.com/office/drawing/2014/main" id="{81496C7F-CA68-4A68-8DCC-0E08C6C97CB3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="" xmlns:a16="http://schemas.microsoft.com/office/drawing/2014/main" id="{740346F6-2C28-493E-91D6-B947D3ABA43E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="" xmlns:a16="http://schemas.microsoft.com/office/drawing/2014/main" id="{D60174E1-A51D-40D1-8F3A-40F44CCF506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="" xmlns:a16="http://schemas.microsoft.com/office/drawing/2014/main" id="{6961B5EB-A553-40C0-8F68-57C656B7F5C9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="" xmlns:a16="http://schemas.microsoft.com/office/drawing/2014/main" id="{72B505A2-EC74-48EC-A455-116111AEEDBC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="" xmlns:a16="http://schemas.microsoft.com/office/drawing/2014/main" id="{8CBE4170-2466-4705-9D5D-1A77E72AA63C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="" xmlns:a16="http://schemas.microsoft.com/office/drawing/2014/main" id="{BF9127F0-BD0A-4066-B249-75C70C22C3B6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="" xmlns:a16="http://schemas.microsoft.com/office/drawing/2014/main" id="{FCB0C980-AD10-40DC-B438-E6268D0F7AA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="" xmlns:a16="http://schemas.microsoft.com/office/drawing/2014/main" id="{D787BE8D-35B5-43EA-BD4C-325ABAD8F34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="" xmlns:a16="http://schemas.microsoft.com/office/drawing/2014/main" id="{69530BEC-AB82-4726-B9A3-306A7369DB14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="" xmlns:a16="http://schemas.microsoft.com/office/drawing/2014/main" id="{62478947-1DFE-4261-8BFB-2D6B092E041A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118">
                <a:extLst>
                  <a:ext uri="{FF2B5EF4-FFF2-40B4-BE49-F238E27FC236}">
                    <a16:creationId xmlns="" xmlns:a16="http://schemas.microsoft.com/office/drawing/2014/main" id="{178AB2B2-34B4-42DB-8A6F-CB1030C2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="" xmlns:a16="http://schemas.microsoft.com/office/drawing/2014/main" id="{80DE438D-3452-42C0-ACAB-E18EF9B7494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="" xmlns:a16="http://schemas.microsoft.com/office/drawing/2014/main" id="{E2D152BF-F730-405B-97F9-51FC7A3A75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="" xmlns:a16="http://schemas.microsoft.com/office/drawing/2014/main" id="{250EBF58-D820-42B5-9665-8F3BABB5626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="" xmlns:a16="http://schemas.microsoft.com/office/drawing/2014/main" id="{D22F3E6A-BE80-47E1-9C0D-B658B7B9019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="" xmlns:a16="http://schemas.microsoft.com/office/drawing/2014/main" id="{938F62BC-FE8D-4EF3-844B-01351B5407C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="" xmlns:a16="http://schemas.microsoft.com/office/drawing/2014/main" id="{262FE02D-3FFB-42F0-90F8-716E9CAF421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="" xmlns:a16="http://schemas.microsoft.com/office/drawing/2014/main" id="{160A2F7D-3A30-4CDD-AD5A-7D6E3492F8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="" xmlns:a16="http://schemas.microsoft.com/office/drawing/2014/main" id="{49E81026-05C4-4464-A208-B1AE02D3BC1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="" xmlns:a16="http://schemas.microsoft.com/office/drawing/2014/main" id="{A09BB46C-8766-4E87-83FE-D61CA4F0341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="" xmlns:a16="http://schemas.microsoft.com/office/drawing/2014/main" id="{06D5D9BC-766B-4B39-BB8A-C7ECF30625D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="" xmlns:a16="http://schemas.microsoft.com/office/drawing/2014/main" id="{8F9D400E-CC88-4B2A-BEC5-DB6FB0E68B0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DEFCF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0" name="Rectangle: Rounded Corners 199">
            <a:extLst>
              <a:ext uri="{FF2B5EF4-FFF2-40B4-BE49-F238E27FC236}">
                <a16:creationId xmlns="" xmlns:a16="http://schemas.microsoft.com/office/drawing/2014/main" id="{42C23AC0-E256-4EAB-93C0-0923C122DE47}"/>
              </a:ext>
            </a:extLst>
          </p:cNvPr>
          <p:cNvSpPr/>
          <p:nvPr/>
        </p:nvSpPr>
        <p:spPr>
          <a:xfrm>
            <a:off x="2088107" y="1555231"/>
            <a:ext cx="3657600" cy="4736387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="" xmlns:a16="http://schemas.microsoft.com/office/drawing/2014/main" id="{A8D4E15D-0853-49B6-835D-E4B795A8A6AE}"/>
              </a:ext>
            </a:extLst>
          </p:cNvPr>
          <p:cNvSpPr/>
          <p:nvPr/>
        </p:nvSpPr>
        <p:spPr>
          <a:xfrm>
            <a:off x="2033516" y="1459426"/>
            <a:ext cx="3615156" cy="473716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Tempat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Penelitian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observasi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lapangan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peneliti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pengambilan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sampel-sempel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Toko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Campalagian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0" name="Picture 6">
            <a:extLst>
              <a:ext uri="{FF2B5EF4-FFF2-40B4-BE49-F238E27FC236}">
                <a16:creationId xmlns="" xmlns:a16="http://schemas.microsoft.com/office/drawing/2014/main" id="{045D478A-D50B-4C9C-AF7B-AAF64EF77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53566" y="15329"/>
            <a:ext cx="1016528" cy="1502932"/>
          </a:xfrm>
          <a:prstGeom prst="rect">
            <a:avLst/>
          </a:prstGeom>
        </p:spPr>
      </p:pic>
      <p:pic>
        <p:nvPicPr>
          <p:cNvPr id="181" name="Picture 5">
            <a:extLst>
              <a:ext uri="{FF2B5EF4-FFF2-40B4-BE49-F238E27FC236}">
                <a16:creationId xmlns="" xmlns:a16="http://schemas.microsoft.com/office/drawing/2014/main" id="{8ED997E6-301C-45AD-AEA9-EEB3D039B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143573" y="5534927"/>
            <a:ext cx="853039" cy="198801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DFF21D2F-A7D8-41A9-AB0E-D7E7AD6CF180}"/>
              </a:ext>
            </a:extLst>
          </p:cNvPr>
          <p:cNvSpPr txBox="1"/>
          <p:nvPr/>
        </p:nvSpPr>
        <p:spPr>
          <a:xfrm>
            <a:off x="3495506" y="193272"/>
            <a:ext cx="6333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Tempat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dan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waktu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penelitian</a:t>
            </a:r>
            <a:r>
              <a:rPr lang="en-US" sz="3600" b="1" dirty="0" smtClean="0">
                <a:solidFill>
                  <a:srgbClr val="785E47"/>
                </a:solidFill>
                <a:latin typeface="Amellinda Weddings" pitchFamily="50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785E47"/>
              </a:solidFill>
              <a:latin typeface="Amellinda Weddings" pitchFamily="50" charset="0"/>
              <a:cs typeface="Times New Roman" panose="02020603050405020304" pitchFamily="18" charset="0"/>
            </a:endParaRPr>
          </a:p>
        </p:txBody>
      </p:sp>
      <p:pic>
        <p:nvPicPr>
          <p:cNvPr id="183" name="Picture 182" descr="waktu penelitia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226" y="1598331"/>
            <a:ext cx="6178706" cy="3901717"/>
          </a:xfrm>
          <a:prstGeom prst="rect">
            <a:avLst/>
          </a:prstGeom>
        </p:spPr>
      </p:pic>
      <p:sp>
        <p:nvSpPr>
          <p:cNvPr id="184" name="Freeform: Shape 145">
            <a:extLst>
              <a:ext uri="{FF2B5EF4-FFF2-40B4-BE49-F238E27FC236}">
                <a16:creationId xmlns="" xmlns:a16="http://schemas.microsoft.com/office/drawing/2014/main" id="{F75DC795-2F15-44F6-A33F-F924DEBE1319}"/>
              </a:ext>
            </a:extLst>
          </p:cNvPr>
          <p:cNvSpPr/>
          <p:nvPr/>
        </p:nvSpPr>
        <p:spPr>
          <a:xfrm>
            <a:off x="0" y="-502236"/>
            <a:ext cx="1527117" cy="7581887"/>
          </a:xfrm>
          <a:custGeom>
            <a:avLst/>
            <a:gdLst>
              <a:gd name="connsiteX0" fmla="*/ 0 w 1527117"/>
              <a:gd name="connsiteY0" fmla="*/ 0 h 7581887"/>
              <a:gd name="connsiteX1" fmla="*/ 1527117 w 1527117"/>
              <a:gd name="connsiteY1" fmla="*/ 0 h 7581887"/>
              <a:gd name="connsiteX2" fmla="*/ 1527117 w 1527117"/>
              <a:gd name="connsiteY2" fmla="*/ 3610434 h 7581887"/>
              <a:gd name="connsiteX3" fmla="*/ 682896 w 1527117"/>
              <a:gd name="connsiteY3" fmla="*/ 3610434 h 7581887"/>
              <a:gd name="connsiteX4" fmla="*/ 554180 w 1527117"/>
              <a:gd name="connsiteY4" fmla="*/ 3739150 h 7581887"/>
              <a:gd name="connsiteX5" fmla="*/ 554180 w 1527117"/>
              <a:gd name="connsiteY5" fmla="*/ 4253996 h 7581887"/>
              <a:gd name="connsiteX6" fmla="*/ 682896 w 1527117"/>
              <a:gd name="connsiteY6" fmla="*/ 4382712 h 7581887"/>
              <a:gd name="connsiteX7" fmla="*/ 1527117 w 1527117"/>
              <a:gd name="connsiteY7" fmla="*/ 4382712 h 7581887"/>
              <a:gd name="connsiteX8" fmla="*/ 1527117 w 1527117"/>
              <a:gd name="connsiteY8" fmla="*/ 7581887 h 7581887"/>
              <a:gd name="connsiteX9" fmla="*/ 0 w 1527117"/>
              <a:gd name="connsiteY9" fmla="*/ 7581887 h 75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7117" h="7581887">
                <a:moveTo>
                  <a:pt x="0" y="0"/>
                </a:moveTo>
                <a:lnTo>
                  <a:pt x="1527117" y="0"/>
                </a:lnTo>
                <a:lnTo>
                  <a:pt x="1527117" y="3610434"/>
                </a:lnTo>
                <a:lnTo>
                  <a:pt x="682896" y="3610434"/>
                </a:lnTo>
                <a:cubicBezTo>
                  <a:pt x="611808" y="3610434"/>
                  <a:pt x="554180" y="3668062"/>
                  <a:pt x="554180" y="3739150"/>
                </a:cubicBezTo>
                <a:lnTo>
                  <a:pt x="554180" y="4253996"/>
                </a:lnTo>
                <a:cubicBezTo>
                  <a:pt x="554180" y="4325084"/>
                  <a:pt x="611808" y="4382712"/>
                  <a:pt x="682896" y="4382712"/>
                </a:cubicBezTo>
                <a:lnTo>
                  <a:pt x="1527117" y="4382712"/>
                </a:lnTo>
                <a:lnTo>
                  <a:pt x="1527117" y="7581887"/>
                </a:lnTo>
                <a:lnTo>
                  <a:pt x="0" y="7581887"/>
                </a:lnTo>
                <a:close/>
              </a:path>
            </a:pathLst>
          </a:custGeom>
          <a:solidFill>
            <a:srgbClr val="9E7E67"/>
          </a:solidFill>
          <a:ln>
            <a:solidFill>
              <a:srgbClr val="9E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ectangle: Rounded Corners 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9D80C753-9719-4F84-A0A7-136AC95AD2CD}"/>
              </a:ext>
            </a:extLst>
          </p:cNvPr>
          <p:cNvSpPr/>
          <p:nvPr/>
        </p:nvSpPr>
        <p:spPr>
          <a:xfrm>
            <a:off x="98860" y="925927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1</a:t>
            </a:r>
          </a:p>
        </p:txBody>
      </p:sp>
      <p:sp>
        <p:nvSpPr>
          <p:cNvPr id="186" name="Rectangle: Rounded Corners 154">
            <a:extLst>
              <a:ext uri="{FF2B5EF4-FFF2-40B4-BE49-F238E27FC236}">
                <a16:creationId xmlns="" xmlns:a16="http://schemas.microsoft.com/office/drawing/2014/main" id="{A4852EC7-943A-4467-B286-1D9882FF9C1A}"/>
              </a:ext>
            </a:extLst>
          </p:cNvPr>
          <p:cNvSpPr/>
          <p:nvPr/>
        </p:nvSpPr>
        <p:spPr>
          <a:xfrm>
            <a:off x="661549" y="319418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3</a:t>
            </a:r>
          </a:p>
        </p:txBody>
      </p:sp>
      <p:sp>
        <p:nvSpPr>
          <p:cNvPr id="187" name="Rectangle: Rounded Corners 158">
            <a:hlinkClick r:id="rId11" action="ppaction://hlinksldjump"/>
            <a:extLst>
              <a:ext uri="{FF2B5EF4-FFF2-40B4-BE49-F238E27FC236}">
                <a16:creationId xmlns="" xmlns:a16="http://schemas.microsoft.com/office/drawing/2014/main" id="{B127496F-C5A7-4B5F-89CA-B33066811FD5}"/>
              </a:ext>
            </a:extLst>
          </p:cNvPr>
          <p:cNvSpPr/>
          <p:nvPr/>
        </p:nvSpPr>
        <p:spPr>
          <a:xfrm>
            <a:off x="98860" y="2060158"/>
            <a:ext cx="1267398" cy="599896"/>
          </a:xfrm>
          <a:prstGeom prst="roundRect">
            <a:avLst/>
          </a:prstGeom>
          <a:solidFill>
            <a:srgbClr val="DFBB9D"/>
          </a:solidFill>
          <a:ln>
            <a:solidFill>
              <a:srgbClr val="DFB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anose="030F0702030302020204" pitchFamily="66" charset="0"/>
              </a:rPr>
              <a:t>BAB 2</a:t>
            </a:r>
          </a:p>
        </p:txBody>
      </p:sp>
    </p:spTree>
    <p:extLst>
      <p:ext uri="{BB962C8B-B14F-4D97-AF65-F5344CB8AC3E}">
        <p14:creationId xmlns="" xmlns:p14="http://schemas.microsoft.com/office/powerpoint/2010/main" val="31284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  <p:bldP spid="1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453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ASLAM</cp:lastModifiedBy>
  <cp:revision>32</cp:revision>
  <dcterms:created xsi:type="dcterms:W3CDTF">2022-02-26T09:04:20Z</dcterms:created>
  <dcterms:modified xsi:type="dcterms:W3CDTF">2023-02-07T02:30:42Z</dcterms:modified>
</cp:coreProperties>
</file>