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8" r:id="rId2"/>
    <p:sldId id="260" r:id="rId3"/>
    <p:sldId id="261" r:id="rId4"/>
    <p:sldId id="262" r:id="rId5"/>
    <p:sldId id="264" r:id="rId6"/>
    <p:sldId id="263" r:id="rId7"/>
    <p:sldId id="259" r:id="rId8"/>
    <p:sldId id="265" r:id="rId9"/>
    <p:sldId id="266" r:id="rId10"/>
    <p:sldId id="267" r:id="rId11"/>
    <p:sldId id="269" r:id="rId12"/>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
      <p:font typeface="Goldie Rainbow" panose="02000500000000000000" pitchFamily="2" charset="0"/>
      <p:regular r:id="rId19"/>
    </p:embeddedFont>
    <p:embeddedFont>
      <p:font typeface="KBCloudyDay" panose="02000603000000000000" pitchFamily="2"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D2E6"/>
    <a:srgbClr val="555D66"/>
    <a:srgbClr val="CDEAF0"/>
    <a:srgbClr val="C1C6CC"/>
    <a:srgbClr val="C0D3F3"/>
    <a:srgbClr val="C8D9E0"/>
    <a:srgbClr val="8BA9C5"/>
    <a:srgbClr val="7C9AB2"/>
    <a:srgbClr val="BCC9DA"/>
    <a:srgbClr val="F4F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66"/>
      </p:cViewPr>
      <p:guideLst/>
    </p:cSldViewPr>
  </p:slideViewPr>
  <p:notesTextViewPr>
    <p:cViewPr>
      <p:scale>
        <a:sx n="1" d="1"/>
        <a:sy n="1" d="1"/>
      </p:scale>
      <p:origin x="0" y="0"/>
    </p:cViewPr>
  </p:notesTextViewPr>
  <p:sorterViewPr>
    <p:cViewPr>
      <p:scale>
        <a:sx n="100" d="100"/>
        <a:sy n="100" d="100"/>
      </p:scale>
      <p:origin x="0" y="-7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AEB0-9131-4A8A-856E-3257663631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D2DD3A-FC4B-411E-BA13-A0F76D42FF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3DC881-D5B9-42F9-B465-B6D5A3FECDDA}"/>
              </a:ext>
            </a:extLst>
          </p:cNvPr>
          <p:cNvSpPr>
            <a:spLocks noGrp="1"/>
          </p:cNvSpPr>
          <p:nvPr>
            <p:ph type="dt" sz="half" idx="10"/>
          </p:nvPr>
        </p:nvSpPr>
        <p:spPr/>
        <p:txBody>
          <a:bodyPr/>
          <a:lstStyle/>
          <a:p>
            <a:fld id="{AC10E181-EDBB-49B9-BC07-9653EC43F7B3}" type="datetimeFigureOut">
              <a:rPr lang="en-US" smtClean="0"/>
              <a:t>8/13/2022</a:t>
            </a:fld>
            <a:endParaRPr lang="en-US"/>
          </a:p>
        </p:txBody>
      </p:sp>
      <p:sp>
        <p:nvSpPr>
          <p:cNvPr id="5" name="Footer Placeholder 4">
            <a:extLst>
              <a:ext uri="{FF2B5EF4-FFF2-40B4-BE49-F238E27FC236}">
                <a16:creationId xmlns:a16="http://schemas.microsoft.com/office/drawing/2014/main" id="{DE80E37A-37BF-4671-BF85-5343A2408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8119E-2EAB-4FD3-8A41-33C0AC587617}"/>
              </a:ext>
            </a:extLst>
          </p:cNvPr>
          <p:cNvSpPr>
            <a:spLocks noGrp="1"/>
          </p:cNvSpPr>
          <p:nvPr>
            <p:ph type="sldNum" sz="quarter" idx="12"/>
          </p:nvPr>
        </p:nvSpPr>
        <p:spPr/>
        <p:txBody>
          <a:bodyPr/>
          <a:lstStyle/>
          <a:p>
            <a:fld id="{6C9EFE9E-CDD7-4A76-AFCD-8C65D4902B95}" type="slidenum">
              <a:rPr lang="en-US" smtClean="0"/>
              <a:t>‹#›</a:t>
            </a:fld>
            <a:endParaRPr lang="en-US"/>
          </a:p>
        </p:txBody>
      </p:sp>
    </p:spTree>
    <p:extLst>
      <p:ext uri="{BB962C8B-B14F-4D97-AF65-F5344CB8AC3E}">
        <p14:creationId xmlns:p14="http://schemas.microsoft.com/office/powerpoint/2010/main" val="161596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760B-24C1-444E-ABB8-5281C190DD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05D8F0-7AB5-4BAD-9A68-169EAA1BF9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22626-F6D1-4D2D-BC7D-AF38E8E2F328}"/>
              </a:ext>
            </a:extLst>
          </p:cNvPr>
          <p:cNvSpPr>
            <a:spLocks noGrp="1"/>
          </p:cNvSpPr>
          <p:nvPr>
            <p:ph type="dt" sz="half" idx="10"/>
          </p:nvPr>
        </p:nvSpPr>
        <p:spPr/>
        <p:txBody>
          <a:bodyPr/>
          <a:lstStyle/>
          <a:p>
            <a:fld id="{AC10E181-EDBB-49B9-BC07-9653EC43F7B3}" type="datetimeFigureOut">
              <a:rPr lang="en-US" smtClean="0"/>
              <a:t>8/13/2022</a:t>
            </a:fld>
            <a:endParaRPr lang="en-US"/>
          </a:p>
        </p:txBody>
      </p:sp>
      <p:sp>
        <p:nvSpPr>
          <p:cNvPr id="5" name="Footer Placeholder 4">
            <a:extLst>
              <a:ext uri="{FF2B5EF4-FFF2-40B4-BE49-F238E27FC236}">
                <a16:creationId xmlns:a16="http://schemas.microsoft.com/office/drawing/2014/main" id="{B33ABEA6-BC19-49A6-8F63-ADE59D6C3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93662-7190-49EA-801C-37AF9845AA73}"/>
              </a:ext>
            </a:extLst>
          </p:cNvPr>
          <p:cNvSpPr>
            <a:spLocks noGrp="1"/>
          </p:cNvSpPr>
          <p:nvPr>
            <p:ph type="sldNum" sz="quarter" idx="12"/>
          </p:nvPr>
        </p:nvSpPr>
        <p:spPr/>
        <p:txBody>
          <a:bodyPr/>
          <a:lstStyle/>
          <a:p>
            <a:fld id="{6C9EFE9E-CDD7-4A76-AFCD-8C65D4902B95}" type="slidenum">
              <a:rPr lang="en-US" smtClean="0"/>
              <a:t>‹#›</a:t>
            </a:fld>
            <a:endParaRPr lang="en-US"/>
          </a:p>
        </p:txBody>
      </p:sp>
    </p:spTree>
    <p:extLst>
      <p:ext uri="{BB962C8B-B14F-4D97-AF65-F5344CB8AC3E}">
        <p14:creationId xmlns:p14="http://schemas.microsoft.com/office/powerpoint/2010/main" val="2007976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8AB9E-62BC-4057-B5FB-5E3BF0AE5C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3D339A-0DCD-4AF0-A672-2C144725F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EA84F-938B-4B20-8420-A27D2A26C8E0}"/>
              </a:ext>
            </a:extLst>
          </p:cNvPr>
          <p:cNvSpPr>
            <a:spLocks noGrp="1"/>
          </p:cNvSpPr>
          <p:nvPr>
            <p:ph type="dt" sz="half" idx="10"/>
          </p:nvPr>
        </p:nvSpPr>
        <p:spPr/>
        <p:txBody>
          <a:bodyPr/>
          <a:lstStyle/>
          <a:p>
            <a:fld id="{AC10E181-EDBB-49B9-BC07-9653EC43F7B3}" type="datetimeFigureOut">
              <a:rPr lang="en-US" smtClean="0"/>
              <a:t>8/13/2022</a:t>
            </a:fld>
            <a:endParaRPr lang="en-US"/>
          </a:p>
        </p:txBody>
      </p:sp>
      <p:sp>
        <p:nvSpPr>
          <p:cNvPr id="5" name="Footer Placeholder 4">
            <a:extLst>
              <a:ext uri="{FF2B5EF4-FFF2-40B4-BE49-F238E27FC236}">
                <a16:creationId xmlns:a16="http://schemas.microsoft.com/office/drawing/2014/main" id="{5DDFCB22-1115-4DA2-97CE-0A91023A4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7D4E27-3476-4697-9E96-CEEF73C37BA1}"/>
              </a:ext>
            </a:extLst>
          </p:cNvPr>
          <p:cNvSpPr>
            <a:spLocks noGrp="1"/>
          </p:cNvSpPr>
          <p:nvPr>
            <p:ph type="sldNum" sz="quarter" idx="12"/>
          </p:nvPr>
        </p:nvSpPr>
        <p:spPr/>
        <p:txBody>
          <a:bodyPr/>
          <a:lstStyle/>
          <a:p>
            <a:fld id="{6C9EFE9E-CDD7-4A76-AFCD-8C65D4902B95}" type="slidenum">
              <a:rPr lang="en-US" smtClean="0"/>
              <a:t>‹#›</a:t>
            </a:fld>
            <a:endParaRPr lang="en-US"/>
          </a:p>
        </p:txBody>
      </p:sp>
    </p:spTree>
    <p:extLst>
      <p:ext uri="{BB962C8B-B14F-4D97-AF65-F5344CB8AC3E}">
        <p14:creationId xmlns:p14="http://schemas.microsoft.com/office/powerpoint/2010/main" val="218735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3461-637E-4371-BEE7-39D490E397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B329C1-139B-4AD6-A548-9959B2113F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D2D53-459F-4ADB-AAAA-D0248BE4B53C}"/>
              </a:ext>
            </a:extLst>
          </p:cNvPr>
          <p:cNvSpPr>
            <a:spLocks noGrp="1"/>
          </p:cNvSpPr>
          <p:nvPr>
            <p:ph type="dt" sz="half" idx="10"/>
          </p:nvPr>
        </p:nvSpPr>
        <p:spPr/>
        <p:txBody>
          <a:bodyPr/>
          <a:lstStyle/>
          <a:p>
            <a:fld id="{AC10E181-EDBB-49B9-BC07-9653EC43F7B3}" type="datetimeFigureOut">
              <a:rPr lang="en-US" smtClean="0"/>
              <a:t>8/13/2022</a:t>
            </a:fld>
            <a:endParaRPr lang="en-US"/>
          </a:p>
        </p:txBody>
      </p:sp>
      <p:sp>
        <p:nvSpPr>
          <p:cNvPr id="5" name="Footer Placeholder 4">
            <a:extLst>
              <a:ext uri="{FF2B5EF4-FFF2-40B4-BE49-F238E27FC236}">
                <a16:creationId xmlns:a16="http://schemas.microsoft.com/office/drawing/2014/main" id="{4BC9C59D-7188-46F6-B974-52E6FDA26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BDA40-83DD-490F-B8FD-99CFA8C223F4}"/>
              </a:ext>
            </a:extLst>
          </p:cNvPr>
          <p:cNvSpPr>
            <a:spLocks noGrp="1"/>
          </p:cNvSpPr>
          <p:nvPr>
            <p:ph type="sldNum" sz="quarter" idx="12"/>
          </p:nvPr>
        </p:nvSpPr>
        <p:spPr/>
        <p:txBody>
          <a:bodyPr/>
          <a:lstStyle/>
          <a:p>
            <a:fld id="{6C9EFE9E-CDD7-4A76-AFCD-8C65D4902B95}" type="slidenum">
              <a:rPr lang="en-US" smtClean="0"/>
              <a:t>‹#›</a:t>
            </a:fld>
            <a:endParaRPr lang="en-US"/>
          </a:p>
        </p:txBody>
      </p:sp>
    </p:spTree>
    <p:extLst>
      <p:ext uri="{BB962C8B-B14F-4D97-AF65-F5344CB8AC3E}">
        <p14:creationId xmlns:p14="http://schemas.microsoft.com/office/powerpoint/2010/main" val="416122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59D3-F2D1-4420-A879-99CFCCA1B8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A51F91-1E9C-40CA-B11A-BD9EFA7797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3009EA-F3E5-4F13-8704-3F9E5B37D36B}"/>
              </a:ext>
            </a:extLst>
          </p:cNvPr>
          <p:cNvSpPr>
            <a:spLocks noGrp="1"/>
          </p:cNvSpPr>
          <p:nvPr>
            <p:ph type="dt" sz="half" idx="10"/>
          </p:nvPr>
        </p:nvSpPr>
        <p:spPr/>
        <p:txBody>
          <a:bodyPr/>
          <a:lstStyle/>
          <a:p>
            <a:fld id="{AC10E181-EDBB-49B9-BC07-9653EC43F7B3}" type="datetimeFigureOut">
              <a:rPr lang="en-US" smtClean="0"/>
              <a:t>8/13/2022</a:t>
            </a:fld>
            <a:endParaRPr lang="en-US"/>
          </a:p>
        </p:txBody>
      </p:sp>
      <p:sp>
        <p:nvSpPr>
          <p:cNvPr id="5" name="Footer Placeholder 4">
            <a:extLst>
              <a:ext uri="{FF2B5EF4-FFF2-40B4-BE49-F238E27FC236}">
                <a16:creationId xmlns:a16="http://schemas.microsoft.com/office/drawing/2014/main" id="{D1654F2D-A38F-424E-9112-93FFB5D78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87298-77BD-40D4-943F-7A3FAE4D5B8B}"/>
              </a:ext>
            </a:extLst>
          </p:cNvPr>
          <p:cNvSpPr>
            <a:spLocks noGrp="1"/>
          </p:cNvSpPr>
          <p:nvPr>
            <p:ph type="sldNum" sz="quarter" idx="12"/>
          </p:nvPr>
        </p:nvSpPr>
        <p:spPr/>
        <p:txBody>
          <a:bodyPr/>
          <a:lstStyle/>
          <a:p>
            <a:fld id="{6C9EFE9E-CDD7-4A76-AFCD-8C65D4902B95}" type="slidenum">
              <a:rPr lang="en-US" smtClean="0"/>
              <a:t>‹#›</a:t>
            </a:fld>
            <a:endParaRPr lang="en-US"/>
          </a:p>
        </p:txBody>
      </p:sp>
    </p:spTree>
    <p:extLst>
      <p:ext uri="{BB962C8B-B14F-4D97-AF65-F5344CB8AC3E}">
        <p14:creationId xmlns:p14="http://schemas.microsoft.com/office/powerpoint/2010/main" val="37455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DB7E-76CA-4F29-85B8-63069F34A0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F20E5F-A763-419C-B1F4-537ACA0AD0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F208B6-1627-41A3-851B-C38A6D3F1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D8D524-4CF1-4DCC-9AFB-7A6EF9288213}"/>
              </a:ext>
            </a:extLst>
          </p:cNvPr>
          <p:cNvSpPr>
            <a:spLocks noGrp="1"/>
          </p:cNvSpPr>
          <p:nvPr>
            <p:ph type="dt" sz="half" idx="10"/>
          </p:nvPr>
        </p:nvSpPr>
        <p:spPr/>
        <p:txBody>
          <a:bodyPr/>
          <a:lstStyle/>
          <a:p>
            <a:fld id="{AC10E181-EDBB-49B9-BC07-9653EC43F7B3}" type="datetimeFigureOut">
              <a:rPr lang="en-US" smtClean="0"/>
              <a:t>8/13/2022</a:t>
            </a:fld>
            <a:endParaRPr lang="en-US"/>
          </a:p>
        </p:txBody>
      </p:sp>
      <p:sp>
        <p:nvSpPr>
          <p:cNvPr id="6" name="Footer Placeholder 5">
            <a:extLst>
              <a:ext uri="{FF2B5EF4-FFF2-40B4-BE49-F238E27FC236}">
                <a16:creationId xmlns:a16="http://schemas.microsoft.com/office/drawing/2014/main" id="{0317748B-1364-49D7-A5AD-67EF4E9CA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367301-1485-40C0-8BF6-FD304A1DB78D}"/>
              </a:ext>
            </a:extLst>
          </p:cNvPr>
          <p:cNvSpPr>
            <a:spLocks noGrp="1"/>
          </p:cNvSpPr>
          <p:nvPr>
            <p:ph type="sldNum" sz="quarter" idx="12"/>
          </p:nvPr>
        </p:nvSpPr>
        <p:spPr/>
        <p:txBody>
          <a:bodyPr/>
          <a:lstStyle/>
          <a:p>
            <a:fld id="{6C9EFE9E-CDD7-4A76-AFCD-8C65D4902B95}" type="slidenum">
              <a:rPr lang="en-US" smtClean="0"/>
              <a:t>‹#›</a:t>
            </a:fld>
            <a:endParaRPr lang="en-US"/>
          </a:p>
        </p:txBody>
      </p:sp>
    </p:spTree>
    <p:extLst>
      <p:ext uri="{BB962C8B-B14F-4D97-AF65-F5344CB8AC3E}">
        <p14:creationId xmlns:p14="http://schemas.microsoft.com/office/powerpoint/2010/main" val="178338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08D5-01F1-4BA0-BE23-DEACAC0B27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58541A-83DF-4E10-B193-6CF621799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0702F6-8473-4042-A607-E418B79122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F039CD-66FE-42D3-A98F-068D9B703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CD4403-CAB3-4E8D-8977-4F20102A53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DC1E63-9442-475C-BD0F-81A91E5A49CD}"/>
              </a:ext>
            </a:extLst>
          </p:cNvPr>
          <p:cNvSpPr>
            <a:spLocks noGrp="1"/>
          </p:cNvSpPr>
          <p:nvPr>
            <p:ph type="dt" sz="half" idx="10"/>
          </p:nvPr>
        </p:nvSpPr>
        <p:spPr/>
        <p:txBody>
          <a:bodyPr/>
          <a:lstStyle/>
          <a:p>
            <a:fld id="{AC10E181-EDBB-49B9-BC07-9653EC43F7B3}" type="datetimeFigureOut">
              <a:rPr lang="en-US" smtClean="0"/>
              <a:t>8/13/2022</a:t>
            </a:fld>
            <a:endParaRPr lang="en-US"/>
          </a:p>
        </p:txBody>
      </p:sp>
      <p:sp>
        <p:nvSpPr>
          <p:cNvPr id="8" name="Footer Placeholder 7">
            <a:extLst>
              <a:ext uri="{FF2B5EF4-FFF2-40B4-BE49-F238E27FC236}">
                <a16:creationId xmlns:a16="http://schemas.microsoft.com/office/drawing/2014/main" id="{A9C32E93-781E-4104-B078-F8D563B2FC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BE42F5-8161-48F6-90CD-B0BACD3A148D}"/>
              </a:ext>
            </a:extLst>
          </p:cNvPr>
          <p:cNvSpPr>
            <a:spLocks noGrp="1"/>
          </p:cNvSpPr>
          <p:nvPr>
            <p:ph type="sldNum" sz="quarter" idx="12"/>
          </p:nvPr>
        </p:nvSpPr>
        <p:spPr/>
        <p:txBody>
          <a:bodyPr/>
          <a:lstStyle/>
          <a:p>
            <a:fld id="{6C9EFE9E-CDD7-4A76-AFCD-8C65D4902B95}" type="slidenum">
              <a:rPr lang="en-US" smtClean="0"/>
              <a:t>‹#›</a:t>
            </a:fld>
            <a:endParaRPr lang="en-US"/>
          </a:p>
        </p:txBody>
      </p:sp>
    </p:spTree>
    <p:extLst>
      <p:ext uri="{BB962C8B-B14F-4D97-AF65-F5344CB8AC3E}">
        <p14:creationId xmlns:p14="http://schemas.microsoft.com/office/powerpoint/2010/main" val="970412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92CF-3058-42A6-99E9-1F56A28BF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F85DC9-3B28-4B07-9E14-EAD82D5B9DBE}"/>
              </a:ext>
            </a:extLst>
          </p:cNvPr>
          <p:cNvSpPr>
            <a:spLocks noGrp="1"/>
          </p:cNvSpPr>
          <p:nvPr>
            <p:ph type="dt" sz="half" idx="10"/>
          </p:nvPr>
        </p:nvSpPr>
        <p:spPr/>
        <p:txBody>
          <a:bodyPr/>
          <a:lstStyle/>
          <a:p>
            <a:fld id="{AC10E181-EDBB-49B9-BC07-9653EC43F7B3}" type="datetimeFigureOut">
              <a:rPr lang="en-US" smtClean="0"/>
              <a:t>8/13/2022</a:t>
            </a:fld>
            <a:endParaRPr lang="en-US"/>
          </a:p>
        </p:txBody>
      </p:sp>
      <p:sp>
        <p:nvSpPr>
          <p:cNvPr id="4" name="Footer Placeholder 3">
            <a:extLst>
              <a:ext uri="{FF2B5EF4-FFF2-40B4-BE49-F238E27FC236}">
                <a16:creationId xmlns:a16="http://schemas.microsoft.com/office/drawing/2014/main" id="{EE25AE96-8784-45CC-B75F-118B38B251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D9B3A8-33A5-493B-AB9A-4E436D4029CA}"/>
              </a:ext>
            </a:extLst>
          </p:cNvPr>
          <p:cNvSpPr>
            <a:spLocks noGrp="1"/>
          </p:cNvSpPr>
          <p:nvPr>
            <p:ph type="sldNum" sz="quarter" idx="12"/>
          </p:nvPr>
        </p:nvSpPr>
        <p:spPr/>
        <p:txBody>
          <a:bodyPr/>
          <a:lstStyle/>
          <a:p>
            <a:fld id="{6C9EFE9E-CDD7-4A76-AFCD-8C65D4902B95}" type="slidenum">
              <a:rPr lang="en-US" smtClean="0"/>
              <a:t>‹#›</a:t>
            </a:fld>
            <a:endParaRPr lang="en-US"/>
          </a:p>
        </p:txBody>
      </p:sp>
    </p:spTree>
    <p:extLst>
      <p:ext uri="{BB962C8B-B14F-4D97-AF65-F5344CB8AC3E}">
        <p14:creationId xmlns:p14="http://schemas.microsoft.com/office/powerpoint/2010/main" val="333709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E7D7BA-77A5-42BA-BDF9-95184BE6F5FA}"/>
              </a:ext>
            </a:extLst>
          </p:cNvPr>
          <p:cNvSpPr>
            <a:spLocks noGrp="1"/>
          </p:cNvSpPr>
          <p:nvPr>
            <p:ph type="dt" sz="half" idx="10"/>
          </p:nvPr>
        </p:nvSpPr>
        <p:spPr/>
        <p:txBody>
          <a:bodyPr/>
          <a:lstStyle/>
          <a:p>
            <a:fld id="{AC10E181-EDBB-49B9-BC07-9653EC43F7B3}" type="datetimeFigureOut">
              <a:rPr lang="en-US" smtClean="0"/>
              <a:t>8/13/2022</a:t>
            </a:fld>
            <a:endParaRPr lang="en-US"/>
          </a:p>
        </p:txBody>
      </p:sp>
      <p:sp>
        <p:nvSpPr>
          <p:cNvPr id="3" name="Footer Placeholder 2">
            <a:extLst>
              <a:ext uri="{FF2B5EF4-FFF2-40B4-BE49-F238E27FC236}">
                <a16:creationId xmlns:a16="http://schemas.microsoft.com/office/drawing/2014/main" id="{A76144F5-99FA-4B0F-B1CF-9AAAB5F905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8E90A8-BEA0-49CE-BA68-4CC443869E14}"/>
              </a:ext>
            </a:extLst>
          </p:cNvPr>
          <p:cNvSpPr>
            <a:spLocks noGrp="1"/>
          </p:cNvSpPr>
          <p:nvPr>
            <p:ph type="sldNum" sz="quarter" idx="12"/>
          </p:nvPr>
        </p:nvSpPr>
        <p:spPr/>
        <p:txBody>
          <a:bodyPr/>
          <a:lstStyle/>
          <a:p>
            <a:fld id="{6C9EFE9E-CDD7-4A76-AFCD-8C65D4902B95}" type="slidenum">
              <a:rPr lang="en-US" smtClean="0"/>
              <a:t>‹#›</a:t>
            </a:fld>
            <a:endParaRPr lang="en-US"/>
          </a:p>
        </p:txBody>
      </p:sp>
    </p:spTree>
    <p:extLst>
      <p:ext uri="{BB962C8B-B14F-4D97-AF65-F5344CB8AC3E}">
        <p14:creationId xmlns:p14="http://schemas.microsoft.com/office/powerpoint/2010/main" val="19887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7B37-63D8-4FF1-9CEA-392F76599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E6DAE2-4F6E-4A92-BC44-9E30F76DA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278E4A-CFE9-4A22-9327-F22F718E6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6799A-C9E5-49CE-A649-77BFCA47B67E}"/>
              </a:ext>
            </a:extLst>
          </p:cNvPr>
          <p:cNvSpPr>
            <a:spLocks noGrp="1"/>
          </p:cNvSpPr>
          <p:nvPr>
            <p:ph type="dt" sz="half" idx="10"/>
          </p:nvPr>
        </p:nvSpPr>
        <p:spPr/>
        <p:txBody>
          <a:bodyPr/>
          <a:lstStyle/>
          <a:p>
            <a:fld id="{AC10E181-EDBB-49B9-BC07-9653EC43F7B3}" type="datetimeFigureOut">
              <a:rPr lang="en-US" smtClean="0"/>
              <a:t>8/13/2022</a:t>
            </a:fld>
            <a:endParaRPr lang="en-US"/>
          </a:p>
        </p:txBody>
      </p:sp>
      <p:sp>
        <p:nvSpPr>
          <p:cNvPr id="6" name="Footer Placeholder 5">
            <a:extLst>
              <a:ext uri="{FF2B5EF4-FFF2-40B4-BE49-F238E27FC236}">
                <a16:creationId xmlns:a16="http://schemas.microsoft.com/office/drawing/2014/main" id="{AF2FFC98-5F2D-466F-AF32-37FC869B66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611BE6-EDB8-49E1-9EB0-4E06FF0BB6AE}"/>
              </a:ext>
            </a:extLst>
          </p:cNvPr>
          <p:cNvSpPr>
            <a:spLocks noGrp="1"/>
          </p:cNvSpPr>
          <p:nvPr>
            <p:ph type="sldNum" sz="quarter" idx="12"/>
          </p:nvPr>
        </p:nvSpPr>
        <p:spPr/>
        <p:txBody>
          <a:bodyPr/>
          <a:lstStyle/>
          <a:p>
            <a:fld id="{6C9EFE9E-CDD7-4A76-AFCD-8C65D4902B95}" type="slidenum">
              <a:rPr lang="en-US" smtClean="0"/>
              <a:t>‹#›</a:t>
            </a:fld>
            <a:endParaRPr lang="en-US"/>
          </a:p>
        </p:txBody>
      </p:sp>
    </p:spTree>
    <p:extLst>
      <p:ext uri="{BB962C8B-B14F-4D97-AF65-F5344CB8AC3E}">
        <p14:creationId xmlns:p14="http://schemas.microsoft.com/office/powerpoint/2010/main" val="185034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A84C-2A48-4B12-89DD-A3ACA0F1B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72325B-7803-4F58-ACA1-7C3FBA4B5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54D3F6-71CF-404B-85AC-16EBD9A92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96BDA-7476-4E38-A3A8-0C5C88BC5900}"/>
              </a:ext>
            </a:extLst>
          </p:cNvPr>
          <p:cNvSpPr>
            <a:spLocks noGrp="1"/>
          </p:cNvSpPr>
          <p:nvPr>
            <p:ph type="dt" sz="half" idx="10"/>
          </p:nvPr>
        </p:nvSpPr>
        <p:spPr/>
        <p:txBody>
          <a:bodyPr/>
          <a:lstStyle/>
          <a:p>
            <a:fld id="{AC10E181-EDBB-49B9-BC07-9653EC43F7B3}" type="datetimeFigureOut">
              <a:rPr lang="en-US" smtClean="0"/>
              <a:t>8/13/2022</a:t>
            </a:fld>
            <a:endParaRPr lang="en-US"/>
          </a:p>
        </p:txBody>
      </p:sp>
      <p:sp>
        <p:nvSpPr>
          <p:cNvPr id="6" name="Footer Placeholder 5">
            <a:extLst>
              <a:ext uri="{FF2B5EF4-FFF2-40B4-BE49-F238E27FC236}">
                <a16:creationId xmlns:a16="http://schemas.microsoft.com/office/drawing/2014/main" id="{31413DE9-A642-444D-85FA-78EDE5B60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37B76-4D72-4EDC-826F-7CE323294E02}"/>
              </a:ext>
            </a:extLst>
          </p:cNvPr>
          <p:cNvSpPr>
            <a:spLocks noGrp="1"/>
          </p:cNvSpPr>
          <p:nvPr>
            <p:ph type="sldNum" sz="quarter" idx="12"/>
          </p:nvPr>
        </p:nvSpPr>
        <p:spPr/>
        <p:txBody>
          <a:bodyPr/>
          <a:lstStyle/>
          <a:p>
            <a:fld id="{6C9EFE9E-CDD7-4A76-AFCD-8C65D4902B95}" type="slidenum">
              <a:rPr lang="en-US" smtClean="0"/>
              <a:t>‹#›</a:t>
            </a:fld>
            <a:endParaRPr lang="en-US"/>
          </a:p>
        </p:txBody>
      </p:sp>
    </p:spTree>
    <p:extLst>
      <p:ext uri="{BB962C8B-B14F-4D97-AF65-F5344CB8AC3E}">
        <p14:creationId xmlns:p14="http://schemas.microsoft.com/office/powerpoint/2010/main" val="57525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33C73F-50E6-49F3-8B82-EAC2C09AA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5D1976-3C60-43B5-9068-FFE58ACA1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63011-0FC4-484D-8F8B-979EBAAF90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0E181-EDBB-49B9-BC07-9653EC43F7B3}" type="datetimeFigureOut">
              <a:rPr lang="en-US" smtClean="0"/>
              <a:t>8/13/2022</a:t>
            </a:fld>
            <a:endParaRPr lang="en-US"/>
          </a:p>
        </p:txBody>
      </p:sp>
      <p:sp>
        <p:nvSpPr>
          <p:cNvPr id="5" name="Footer Placeholder 4">
            <a:extLst>
              <a:ext uri="{FF2B5EF4-FFF2-40B4-BE49-F238E27FC236}">
                <a16:creationId xmlns:a16="http://schemas.microsoft.com/office/drawing/2014/main" id="{FD282A5A-5ECD-42BA-A013-E61BEA2FDF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CC22BA-C8CF-4B92-A210-DC8F6A07D5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EFE9E-CDD7-4A76-AFCD-8C65D4902B95}" type="slidenum">
              <a:rPr lang="en-US" smtClean="0"/>
              <a:t>‹#›</a:t>
            </a:fld>
            <a:endParaRPr lang="en-US"/>
          </a:p>
        </p:txBody>
      </p:sp>
    </p:spTree>
    <p:extLst>
      <p:ext uri="{BB962C8B-B14F-4D97-AF65-F5344CB8AC3E}">
        <p14:creationId xmlns:p14="http://schemas.microsoft.com/office/powerpoint/2010/main" val="3704203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gif"/><Relationship Id="rId1" Type="http://schemas.openxmlformats.org/officeDocument/2006/relationships/slideLayout" Target="../slideLayouts/slideLayout7.xml"/><Relationship Id="rId5" Type="http://schemas.openxmlformats.org/officeDocument/2006/relationships/image" Target="../media/image2.gif"/><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5.gif"/><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3.png"/><Relationship Id="rId4" Type="http://schemas.openxmlformats.org/officeDocument/2006/relationships/image" Target="../media/image15.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gif"/><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gif"/><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5.gif"/><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gi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gif"/><Relationship Id="rId1" Type="http://schemas.openxmlformats.org/officeDocument/2006/relationships/slideLayout" Target="../slideLayouts/slideLayout7.xml"/><Relationship Id="rId4" Type="http://schemas.openxmlformats.org/officeDocument/2006/relationships/image" Target="../media/image2.gif"/></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12.gif"/></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12.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BA9C5"/>
        </a:solidFill>
        <a:effectLst/>
      </p:bgPr>
    </p:bg>
    <p:spTree>
      <p:nvGrpSpPr>
        <p:cNvPr id="1" name=""/>
        <p:cNvGrpSpPr/>
        <p:nvPr/>
      </p:nvGrpSpPr>
      <p:grpSpPr>
        <a:xfrm>
          <a:off x="0" y="0"/>
          <a:ext cx="0" cy="0"/>
          <a:chOff x="0" y="0"/>
          <a:chExt cx="0" cy="0"/>
        </a:xfrm>
      </p:grpSpPr>
      <p:grpSp>
        <p:nvGrpSpPr>
          <p:cNvPr id="218" name="Group 217">
            <a:extLst>
              <a:ext uri="{FF2B5EF4-FFF2-40B4-BE49-F238E27FC236}">
                <a16:creationId xmlns:a16="http://schemas.microsoft.com/office/drawing/2014/main" id="{446EC14F-9952-4B4F-9606-0BC0D1E3420F}"/>
              </a:ext>
            </a:extLst>
          </p:cNvPr>
          <p:cNvGrpSpPr/>
          <p:nvPr/>
        </p:nvGrpSpPr>
        <p:grpSpPr>
          <a:xfrm>
            <a:off x="-33004" y="-46"/>
            <a:ext cx="12225004" cy="6858046"/>
            <a:chOff x="-33004" y="-46"/>
            <a:chExt cx="12225004" cy="6858046"/>
          </a:xfrm>
        </p:grpSpPr>
        <p:grpSp>
          <p:nvGrpSpPr>
            <p:cNvPr id="169" name="Group 168">
              <a:extLst>
                <a:ext uri="{FF2B5EF4-FFF2-40B4-BE49-F238E27FC236}">
                  <a16:creationId xmlns:a16="http://schemas.microsoft.com/office/drawing/2014/main" id="{F8B494DA-B1B2-42B8-9A9B-691DA24B5244}"/>
                </a:ext>
              </a:extLst>
            </p:cNvPr>
            <p:cNvGrpSpPr/>
            <p:nvPr/>
          </p:nvGrpSpPr>
          <p:grpSpPr>
            <a:xfrm>
              <a:off x="65326" y="-46"/>
              <a:ext cx="12068604" cy="6858046"/>
              <a:chOff x="65326" y="-46"/>
              <a:chExt cx="12068604" cy="6858046"/>
            </a:xfrm>
          </p:grpSpPr>
          <p:cxnSp>
            <p:nvCxnSpPr>
              <p:cNvPr id="76" name="Straight Connector 75">
                <a:extLst>
                  <a:ext uri="{FF2B5EF4-FFF2-40B4-BE49-F238E27FC236}">
                    <a16:creationId xmlns:a16="http://schemas.microsoft.com/office/drawing/2014/main" id="{6677B010-41D5-49D2-8255-C40BA6BD2396}"/>
                  </a:ext>
                </a:extLst>
              </p:cNvPr>
              <p:cNvCxnSpPr>
                <a:cxnSpLocks/>
              </p:cNvCxnSpPr>
              <p:nvPr/>
            </p:nvCxnSpPr>
            <p:spPr>
              <a:xfrm>
                <a:off x="319314" y="-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1459408-3317-48E6-80FA-D7F71322740B}"/>
                  </a:ext>
                </a:extLst>
              </p:cNvPr>
              <p:cNvCxnSpPr>
                <a:cxnSpLocks/>
              </p:cNvCxnSpPr>
              <p:nvPr/>
            </p:nvCxnSpPr>
            <p:spPr>
              <a:xfrm>
                <a:off x="587828" y="-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5CEDE66-C38E-4810-B598-C185D457FAE9}"/>
                  </a:ext>
                </a:extLst>
              </p:cNvPr>
              <p:cNvCxnSpPr>
                <a:cxnSpLocks/>
              </p:cNvCxnSpPr>
              <p:nvPr/>
            </p:nvCxnSpPr>
            <p:spPr>
              <a:xfrm>
                <a:off x="856342" y="-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E7E3EB0-ADCA-47AB-86F3-48C09CE9E8BC}"/>
                  </a:ext>
                </a:extLst>
              </p:cNvPr>
              <p:cNvCxnSpPr>
                <a:cxnSpLocks/>
              </p:cNvCxnSpPr>
              <p:nvPr/>
            </p:nvCxnSpPr>
            <p:spPr>
              <a:xfrm>
                <a:off x="1124856" y="-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455B10B-6F96-4397-8F23-3554410CF0D4}"/>
                  </a:ext>
                </a:extLst>
              </p:cNvPr>
              <p:cNvCxnSpPr>
                <a:cxnSpLocks/>
              </p:cNvCxnSpPr>
              <p:nvPr/>
            </p:nvCxnSpPr>
            <p:spPr>
              <a:xfrm>
                <a:off x="1393370" y="-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E415612-F08C-4DB2-80ED-4D3FCB8F986E}"/>
                  </a:ext>
                </a:extLst>
              </p:cNvPr>
              <p:cNvCxnSpPr>
                <a:cxnSpLocks/>
              </p:cNvCxnSpPr>
              <p:nvPr/>
            </p:nvCxnSpPr>
            <p:spPr>
              <a:xfrm>
                <a:off x="1661884" y="-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1839CFB-23F9-4BE3-A1D1-DEE6342339C4}"/>
                  </a:ext>
                </a:extLst>
              </p:cNvPr>
              <p:cNvCxnSpPr>
                <a:cxnSpLocks/>
              </p:cNvCxnSpPr>
              <p:nvPr/>
            </p:nvCxnSpPr>
            <p:spPr>
              <a:xfrm>
                <a:off x="1930398" y="-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4891F76-F1D8-4E24-91BE-BB0E9E6F1B6F}"/>
                  </a:ext>
                </a:extLst>
              </p:cNvPr>
              <p:cNvCxnSpPr>
                <a:cxnSpLocks/>
              </p:cNvCxnSpPr>
              <p:nvPr/>
            </p:nvCxnSpPr>
            <p:spPr>
              <a:xfrm>
                <a:off x="2198912" y="-8"/>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9769207-9361-484C-BB1B-F1C5D6A5A39A}"/>
                  </a:ext>
                </a:extLst>
              </p:cNvPr>
              <p:cNvCxnSpPr>
                <a:cxnSpLocks/>
              </p:cNvCxnSpPr>
              <p:nvPr/>
            </p:nvCxnSpPr>
            <p:spPr>
              <a:xfrm>
                <a:off x="2467426" y="-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99E566A-B567-42BD-9AD2-5D7EAED67D36}"/>
                  </a:ext>
                </a:extLst>
              </p:cNvPr>
              <p:cNvCxnSpPr>
                <a:cxnSpLocks/>
              </p:cNvCxnSpPr>
              <p:nvPr/>
            </p:nvCxnSpPr>
            <p:spPr>
              <a:xfrm>
                <a:off x="2735940" y="-1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10BB25C-C57A-427F-8EF2-7B6ED1A2D5B7}"/>
                  </a:ext>
                </a:extLst>
              </p:cNvPr>
              <p:cNvCxnSpPr>
                <a:cxnSpLocks/>
              </p:cNvCxnSpPr>
              <p:nvPr/>
            </p:nvCxnSpPr>
            <p:spPr>
              <a:xfrm>
                <a:off x="3004454" y="-1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5C06584-D614-48FE-ABF8-7E74577B84EB}"/>
                  </a:ext>
                </a:extLst>
              </p:cNvPr>
              <p:cNvCxnSpPr>
                <a:cxnSpLocks/>
              </p:cNvCxnSpPr>
              <p:nvPr/>
            </p:nvCxnSpPr>
            <p:spPr>
              <a:xfrm>
                <a:off x="3272968" y="-1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E3ECCB8-7103-4048-B9D9-F18BA567607A}"/>
                  </a:ext>
                </a:extLst>
              </p:cNvPr>
              <p:cNvCxnSpPr>
                <a:cxnSpLocks/>
              </p:cNvCxnSpPr>
              <p:nvPr/>
            </p:nvCxnSpPr>
            <p:spPr>
              <a:xfrm>
                <a:off x="3541482" y="-1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6AC057E-AE06-4A32-8B88-5E05FD61A924}"/>
                  </a:ext>
                </a:extLst>
              </p:cNvPr>
              <p:cNvCxnSpPr>
                <a:cxnSpLocks/>
              </p:cNvCxnSpPr>
              <p:nvPr/>
            </p:nvCxnSpPr>
            <p:spPr>
              <a:xfrm>
                <a:off x="3809996" y="-1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7DE23D2-928D-4E1D-A299-33A8EEB628B4}"/>
                  </a:ext>
                </a:extLst>
              </p:cNvPr>
              <p:cNvCxnSpPr>
                <a:cxnSpLocks/>
              </p:cNvCxnSpPr>
              <p:nvPr/>
            </p:nvCxnSpPr>
            <p:spPr>
              <a:xfrm>
                <a:off x="4078510" y="-1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8C760FA-5B7A-486B-A479-F7CE0A09B232}"/>
                  </a:ext>
                </a:extLst>
              </p:cNvPr>
              <p:cNvCxnSpPr>
                <a:cxnSpLocks/>
              </p:cNvCxnSpPr>
              <p:nvPr/>
            </p:nvCxnSpPr>
            <p:spPr>
              <a:xfrm>
                <a:off x="4347024" y="-1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EC90ED0-FDD2-49E3-A232-4D302DC180E1}"/>
                  </a:ext>
                </a:extLst>
              </p:cNvPr>
              <p:cNvCxnSpPr>
                <a:cxnSpLocks/>
              </p:cNvCxnSpPr>
              <p:nvPr/>
            </p:nvCxnSpPr>
            <p:spPr>
              <a:xfrm>
                <a:off x="4615538" y="-1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D41532D-C6DF-4E6C-A647-590865C597CB}"/>
                  </a:ext>
                </a:extLst>
              </p:cNvPr>
              <p:cNvCxnSpPr>
                <a:cxnSpLocks/>
              </p:cNvCxnSpPr>
              <p:nvPr/>
            </p:nvCxnSpPr>
            <p:spPr>
              <a:xfrm>
                <a:off x="4884052" y="-18"/>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9F369A5-9414-4C3D-96F2-DABEC43DDE71}"/>
                  </a:ext>
                </a:extLst>
              </p:cNvPr>
              <p:cNvCxnSpPr>
                <a:cxnSpLocks/>
              </p:cNvCxnSpPr>
              <p:nvPr/>
            </p:nvCxnSpPr>
            <p:spPr>
              <a:xfrm>
                <a:off x="5152566" y="-1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435DC61-6182-421A-87FA-A8AED6C7B012}"/>
                  </a:ext>
                </a:extLst>
              </p:cNvPr>
              <p:cNvCxnSpPr>
                <a:cxnSpLocks/>
              </p:cNvCxnSpPr>
              <p:nvPr/>
            </p:nvCxnSpPr>
            <p:spPr>
              <a:xfrm>
                <a:off x="5421080" y="-2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30ADCB6-7612-4DB7-9FD1-608D977244C9}"/>
                  </a:ext>
                </a:extLst>
              </p:cNvPr>
              <p:cNvCxnSpPr>
                <a:cxnSpLocks/>
              </p:cNvCxnSpPr>
              <p:nvPr/>
            </p:nvCxnSpPr>
            <p:spPr>
              <a:xfrm>
                <a:off x="5689594" y="-2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4A02736-D57C-4BF4-B5C5-231A4457EDC7}"/>
                  </a:ext>
                </a:extLst>
              </p:cNvPr>
              <p:cNvCxnSpPr>
                <a:cxnSpLocks/>
              </p:cNvCxnSpPr>
              <p:nvPr/>
            </p:nvCxnSpPr>
            <p:spPr>
              <a:xfrm>
                <a:off x="5958108" y="-2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E9BA3AA-85FF-4249-8D63-110E6AAD2267}"/>
                  </a:ext>
                </a:extLst>
              </p:cNvPr>
              <p:cNvCxnSpPr>
                <a:cxnSpLocks/>
              </p:cNvCxnSpPr>
              <p:nvPr/>
            </p:nvCxnSpPr>
            <p:spPr>
              <a:xfrm>
                <a:off x="6226622" y="-2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45A56A0-4AA2-4031-8229-9A01F961DF6E}"/>
                  </a:ext>
                </a:extLst>
              </p:cNvPr>
              <p:cNvCxnSpPr>
                <a:cxnSpLocks/>
              </p:cNvCxnSpPr>
              <p:nvPr/>
            </p:nvCxnSpPr>
            <p:spPr>
              <a:xfrm>
                <a:off x="6495136" y="-2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B24C3E4-9FF4-4FAF-8D08-F3E1C8423AED}"/>
                  </a:ext>
                </a:extLst>
              </p:cNvPr>
              <p:cNvCxnSpPr>
                <a:cxnSpLocks/>
              </p:cNvCxnSpPr>
              <p:nvPr/>
            </p:nvCxnSpPr>
            <p:spPr>
              <a:xfrm>
                <a:off x="6763650" y="-2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41ADD8B-153E-424B-B0EC-0AAF4420CFBE}"/>
                  </a:ext>
                </a:extLst>
              </p:cNvPr>
              <p:cNvCxnSpPr>
                <a:cxnSpLocks/>
              </p:cNvCxnSpPr>
              <p:nvPr/>
            </p:nvCxnSpPr>
            <p:spPr>
              <a:xfrm>
                <a:off x="7032164" y="-2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9F24E1B-53B7-40FF-A9C7-172A053E6A12}"/>
                  </a:ext>
                </a:extLst>
              </p:cNvPr>
              <p:cNvCxnSpPr>
                <a:cxnSpLocks/>
              </p:cNvCxnSpPr>
              <p:nvPr/>
            </p:nvCxnSpPr>
            <p:spPr>
              <a:xfrm>
                <a:off x="7300678" y="-2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BEE3CF2-1B66-49C8-9755-69284A182B0D}"/>
                  </a:ext>
                </a:extLst>
              </p:cNvPr>
              <p:cNvCxnSpPr>
                <a:cxnSpLocks/>
              </p:cNvCxnSpPr>
              <p:nvPr/>
            </p:nvCxnSpPr>
            <p:spPr>
              <a:xfrm>
                <a:off x="7569192" y="-28"/>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35839DE-C8F3-46C7-9DD4-A6BA8BCBF8B7}"/>
                  </a:ext>
                </a:extLst>
              </p:cNvPr>
              <p:cNvCxnSpPr>
                <a:cxnSpLocks/>
              </p:cNvCxnSpPr>
              <p:nvPr/>
            </p:nvCxnSpPr>
            <p:spPr>
              <a:xfrm>
                <a:off x="7837706" y="-2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CF4E604-8097-4474-B42A-DA7F7794AA90}"/>
                  </a:ext>
                </a:extLst>
              </p:cNvPr>
              <p:cNvCxnSpPr>
                <a:cxnSpLocks/>
              </p:cNvCxnSpPr>
              <p:nvPr/>
            </p:nvCxnSpPr>
            <p:spPr>
              <a:xfrm>
                <a:off x="8106220" y="-3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8AF4F11-EA5D-413A-8854-E2C2E9F5C5E4}"/>
                  </a:ext>
                </a:extLst>
              </p:cNvPr>
              <p:cNvCxnSpPr>
                <a:cxnSpLocks/>
              </p:cNvCxnSpPr>
              <p:nvPr/>
            </p:nvCxnSpPr>
            <p:spPr>
              <a:xfrm>
                <a:off x="8374734" y="-3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4461679-B632-4705-AB08-DE4C59F0B6C6}"/>
                  </a:ext>
                </a:extLst>
              </p:cNvPr>
              <p:cNvCxnSpPr>
                <a:cxnSpLocks/>
              </p:cNvCxnSpPr>
              <p:nvPr/>
            </p:nvCxnSpPr>
            <p:spPr>
              <a:xfrm>
                <a:off x="8643248" y="-3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1D41181-D4AA-4D33-84C1-207023909558}"/>
                  </a:ext>
                </a:extLst>
              </p:cNvPr>
              <p:cNvCxnSpPr>
                <a:cxnSpLocks/>
              </p:cNvCxnSpPr>
              <p:nvPr/>
            </p:nvCxnSpPr>
            <p:spPr>
              <a:xfrm>
                <a:off x="8911762" y="-3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8C7EB8E-59EC-45BE-AE5D-5DCFA6730E77}"/>
                  </a:ext>
                </a:extLst>
              </p:cNvPr>
              <p:cNvCxnSpPr>
                <a:cxnSpLocks/>
              </p:cNvCxnSpPr>
              <p:nvPr/>
            </p:nvCxnSpPr>
            <p:spPr>
              <a:xfrm>
                <a:off x="9180276" y="-3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A79E3F-07D5-4D31-8D2C-289D2D58262D}"/>
                  </a:ext>
                </a:extLst>
              </p:cNvPr>
              <p:cNvCxnSpPr>
                <a:cxnSpLocks/>
              </p:cNvCxnSpPr>
              <p:nvPr/>
            </p:nvCxnSpPr>
            <p:spPr>
              <a:xfrm>
                <a:off x="9448790" y="-3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A210B4B-23F7-4547-95DE-4263FA10B769}"/>
                  </a:ext>
                </a:extLst>
              </p:cNvPr>
              <p:cNvCxnSpPr>
                <a:cxnSpLocks/>
              </p:cNvCxnSpPr>
              <p:nvPr/>
            </p:nvCxnSpPr>
            <p:spPr>
              <a:xfrm>
                <a:off x="9717304" y="-3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98BD4B6-5DB7-47B1-A7CE-EA134DB88AD9}"/>
                  </a:ext>
                </a:extLst>
              </p:cNvPr>
              <p:cNvCxnSpPr>
                <a:cxnSpLocks/>
              </p:cNvCxnSpPr>
              <p:nvPr/>
            </p:nvCxnSpPr>
            <p:spPr>
              <a:xfrm>
                <a:off x="9985818" y="-3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85CBB1F-915A-45C4-9AF1-FA067A337893}"/>
                  </a:ext>
                </a:extLst>
              </p:cNvPr>
              <p:cNvCxnSpPr>
                <a:cxnSpLocks/>
              </p:cNvCxnSpPr>
              <p:nvPr/>
            </p:nvCxnSpPr>
            <p:spPr>
              <a:xfrm>
                <a:off x="10254332" y="-38"/>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8832B0A-AA33-4DEB-808C-5E0F3123A603}"/>
                  </a:ext>
                </a:extLst>
              </p:cNvPr>
              <p:cNvCxnSpPr>
                <a:cxnSpLocks/>
              </p:cNvCxnSpPr>
              <p:nvPr/>
            </p:nvCxnSpPr>
            <p:spPr>
              <a:xfrm>
                <a:off x="10522846" y="-3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17DF550-8AEB-478B-A7CD-A89338EAA7FF}"/>
                  </a:ext>
                </a:extLst>
              </p:cNvPr>
              <p:cNvCxnSpPr>
                <a:cxnSpLocks/>
              </p:cNvCxnSpPr>
              <p:nvPr/>
            </p:nvCxnSpPr>
            <p:spPr>
              <a:xfrm>
                <a:off x="10791360" y="-4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9CFD57C-3FB3-4190-91FD-CAB9C1984BDC}"/>
                  </a:ext>
                </a:extLst>
              </p:cNvPr>
              <p:cNvCxnSpPr>
                <a:cxnSpLocks/>
              </p:cNvCxnSpPr>
              <p:nvPr/>
            </p:nvCxnSpPr>
            <p:spPr>
              <a:xfrm>
                <a:off x="11059874" y="-4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F1F320E-1D39-4933-81C7-2E8A5871330D}"/>
                  </a:ext>
                </a:extLst>
              </p:cNvPr>
              <p:cNvCxnSpPr>
                <a:cxnSpLocks/>
              </p:cNvCxnSpPr>
              <p:nvPr/>
            </p:nvCxnSpPr>
            <p:spPr>
              <a:xfrm>
                <a:off x="11328388" y="-4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89BD18F-7BC9-48C2-ADD0-13D3BE7245DA}"/>
                  </a:ext>
                </a:extLst>
              </p:cNvPr>
              <p:cNvCxnSpPr>
                <a:cxnSpLocks/>
              </p:cNvCxnSpPr>
              <p:nvPr/>
            </p:nvCxnSpPr>
            <p:spPr>
              <a:xfrm>
                <a:off x="11596902" y="-4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6DCEAAE-10CA-4D38-AD57-68A8EF3E47F5}"/>
                  </a:ext>
                </a:extLst>
              </p:cNvPr>
              <p:cNvCxnSpPr>
                <a:cxnSpLocks/>
              </p:cNvCxnSpPr>
              <p:nvPr/>
            </p:nvCxnSpPr>
            <p:spPr>
              <a:xfrm>
                <a:off x="11865416" y="-4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D30270D-5E09-4E40-A847-F5E59254A781}"/>
                  </a:ext>
                </a:extLst>
              </p:cNvPr>
              <p:cNvCxnSpPr>
                <a:cxnSpLocks/>
              </p:cNvCxnSpPr>
              <p:nvPr/>
            </p:nvCxnSpPr>
            <p:spPr>
              <a:xfrm>
                <a:off x="12133930" y="-4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1B175F8-F4AE-4BC6-A8A1-371EBB3F23CD}"/>
                  </a:ext>
                </a:extLst>
              </p:cNvPr>
              <p:cNvCxnSpPr>
                <a:cxnSpLocks/>
              </p:cNvCxnSpPr>
              <p:nvPr/>
            </p:nvCxnSpPr>
            <p:spPr>
              <a:xfrm>
                <a:off x="65326" y="-4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217" name="Group 216">
              <a:extLst>
                <a:ext uri="{FF2B5EF4-FFF2-40B4-BE49-F238E27FC236}">
                  <a16:creationId xmlns:a16="http://schemas.microsoft.com/office/drawing/2014/main" id="{71386DB3-E05A-4F02-89F6-463E5BABFC4B}"/>
                </a:ext>
              </a:extLst>
            </p:cNvPr>
            <p:cNvGrpSpPr/>
            <p:nvPr/>
          </p:nvGrpSpPr>
          <p:grpSpPr>
            <a:xfrm>
              <a:off x="-33004" y="78833"/>
              <a:ext cx="12225004" cy="6698325"/>
              <a:chOff x="12590503" y="136889"/>
              <a:chExt cx="6858046" cy="6698325"/>
            </a:xfrm>
          </p:grpSpPr>
          <p:cxnSp>
            <p:nvCxnSpPr>
              <p:cNvPr id="171" name="Straight Connector 170">
                <a:extLst>
                  <a:ext uri="{FF2B5EF4-FFF2-40B4-BE49-F238E27FC236}">
                    <a16:creationId xmlns:a16="http://schemas.microsoft.com/office/drawing/2014/main" id="{E701849B-E84C-49D4-A24C-90C2C83241D0}"/>
                  </a:ext>
                </a:extLst>
              </p:cNvPr>
              <p:cNvCxnSpPr>
                <a:cxnSpLocks/>
              </p:cNvCxnSpPr>
              <p:nvPr/>
            </p:nvCxnSpPr>
            <p:spPr>
              <a:xfrm rot="5400000">
                <a:off x="16019504" y="-303812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3EFCBC0-9315-4F95-9505-8D03929D9E20}"/>
                  </a:ext>
                </a:extLst>
              </p:cNvPr>
              <p:cNvCxnSpPr>
                <a:cxnSpLocks/>
              </p:cNvCxnSpPr>
              <p:nvPr/>
            </p:nvCxnSpPr>
            <p:spPr>
              <a:xfrm rot="5400000">
                <a:off x="16019505" y="-276961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484A8C7-BB4F-4D7F-81BD-A695819C9512}"/>
                  </a:ext>
                </a:extLst>
              </p:cNvPr>
              <p:cNvCxnSpPr>
                <a:cxnSpLocks/>
              </p:cNvCxnSpPr>
              <p:nvPr/>
            </p:nvCxnSpPr>
            <p:spPr>
              <a:xfrm rot="5400000">
                <a:off x="16019506" y="-250109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C48EDC4-E7EE-48A7-86F1-C6F46BBB17A6}"/>
                  </a:ext>
                </a:extLst>
              </p:cNvPr>
              <p:cNvCxnSpPr>
                <a:cxnSpLocks/>
              </p:cNvCxnSpPr>
              <p:nvPr/>
            </p:nvCxnSpPr>
            <p:spPr>
              <a:xfrm rot="5400000">
                <a:off x="16019507" y="-223258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594CD17-D05A-4600-A3BC-5FC1F7804764}"/>
                  </a:ext>
                </a:extLst>
              </p:cNvPr>
              <p:cNvCxnSpPr>
                <a:cxnSpLocks/>
              </p:cNvCxnSpPr>
              <p:nvPr/>
            </p:nvCxnSpPr>
            <p:spPr>
              <a:xfrm rot="5400000">
                <a:off x="16019508" y="-196406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6687373-03A6-4817-A4E2-4938AE69B3CD}"/>
                  </a:ext>
                </a:extLst>
              </p:cNvPr>
              <p:cNvCxnSpPr>
                <a:cxnSpLocks/>
              </p:cNvCxnSpPr>
              <p:nvPr/>
            </p:nvCxnSpPr>
            <p:spPr>
              <a:xfrm rot="5400000">
                <a:off x="16019509" y="-169555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688A4C1-453E-444C-9BAC-530694B4FC3B}"/>
                  </a:ext>
                </a:extLst>
              </p:cNvPr>
              <p:cNvCxnSpPr>
                <a:cxnSpLocks/>
              </p:cNvCxnSpPr>
              <p:nvPr/>
            </p:nvCxnSpPr>
            <p:spPr>
              <a:xfrm rot="5400000">
                <a:off x="16019510" y="-142703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8B67098-1983-4A66-8EE5-4DF851CD550D}"/>
                  </a:ext>
                </a:extLst>
              </p:cNvPr>
              <p:cNvCxnSpPr>
                <a:cxnSpLocks/>
              </p:cNvCxnSpPr>
              <p:nvPr/>
            </p:nvCxnSpPr>
            <p:spPr>
              <a:xfrm rot="5400000">
                <a:off x="16019511" y="-115852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253A634-C56E-49B2-977B-B681328774B7}"/>
                  </a:ext>
                </a:extLst>
              </p:cNvPr>
              <p:cNvCxnSpPr>
                <a:cxnSpLocks/>
              </p:cNvCxnSpPr>
              <p:nvPr/>
            </p:nvCxnSpPr>
            <p:spPr>
              <a:xfrm rot="5400000">
                <a:off x="16019512" y="-89001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5A6E0A4-C94A-4566-86B9-D69EC7D10D8F}"/>
                  </a:ext>
                </a:extLst>
              </p:cNvPr>
              <p:cNvCxnSpPr>
                <a:cxnSpLocks/>
              </p:cNvCxnSpPr>
              <p:nvPr/>
            </p:nvCxnSpPr>
            <p:spPr>
              <a:xfrm rot="5400000">
                <a:off x="16019513" y="-621498"/>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48AE2B7C-6495-4BDF-B08B-89797218D679}"/>
                  </a:ext>
                </a:extLst>
              </p:cNvPr>
              <p:cNvCxnSpPr>
                <a:cxnSpLocks/>
              </p:cNvCxnSpPr>
              <p:nvPr/>
            </p:nvCxnSpPr>
            <p:spPr>
              <a:xfrm rot="5400000">
                <a:off x="16019514" y="-35298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0B00E10-75CE-48EF-BC40-94B2D895D3A4}"/>
                  </a:ext>
                </a:extLst>
              </p:cNvPr>
              <p:cNvCxnSpPr>
                <a:cxnSpLocks/>
              </p:cNvCxnSpPr>
              <p:nvPr/>
            </p:nvCxnSpPr>
            <p:spPr>
              <a:xfrm rot="5400000">
                <a:off x="16019515" y="-8447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4645402C-1249-446A-9F49-B0B381F23E13}"/>
                  </a:ext>
                </a:extLst>
              </p:cNvPr>
              <p:cNvCxnSpPr>
                <a:cxnSpLocks/>
              </p:cNvCxnSpPr>
              <p:nvPr/>
            </p:nvCxnSpPr>
            <p:spPr>
              <a:xfrm rot="5400000">
                <a:off x="16019516" y="18404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2521BDE-C772-4BD5-A6A0-00BA868978A6}"/>
                  </a:ext>
                </a:extLst>
              </p:cNvPr>
              <p:cNvCxnSpPr>
                <a:cxnSpLocks/>
              </p:cNvCxnSpPr>
              <p:nvPr/>
            </p:nvCxnSpPr>
            <p:spPr>
              <a:xfrm rot="5400000">
                <a:off x="16019517" y="45255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06BA724-55A1-46BE-9968-F992977B521A}"/>
                  </a:ext>
                </a:extLst>
              </p:cNvPr>
              <p:cNvCxnSpPr>
                <a:cxnSpLocks/>
              </p:cNvCxnSpPr>
              <p:nvPr/>
            </p:nvCxnSpPr>
            <p:spPr>
              <a:xfrm rot="5400000">
                <a:off x="16019518" y="72107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D2A1AFA-666F-480D-A574-F077B926DBA2}"/>
                  </a:ext>
                </a:extLst>
              </p:cNvPr>
              <p:cNvCxnSpPr>
                <a:cxnSpLocks/>
              </p:cNvCxnSpPr>
              <p:nvPr/>
            </p:nvCxnSpPr>
            <p:spPr>
              <a:xfrm rot="5400000">
                <a:off x="16019519" y="98958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5C7C63EB-E51E-4AB2-90C6-01136CDC65B8}"/>
                  </a:ext>
                </a:extLst>
              </p:cNvPr>
              <p:cNvCxnSpPr>
                <a:cxnSpLocks/>
              </p:cNvCxnSpPr>
              <p:nvPr/>
            </p:nvCxnSpPr>
            <p:spPr>
              <a:xfrm rot="5400000">
                <a:off x="16019520" y="125810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BF8CC544-593A-4AD1-B177-F19387CCCB13}"/>
                  </a:ext>
                </a:extLst>
              </p:cNvPr>
              <p:cNvCxnSpPr>
                <a:cxnSpLocks/>
              </p:cNvCxnSpPr>
              <p:nvPr/>
            </p:nvCxnSpPr>
            <p:spPr>
              <a:xfrm rot="5400000">
                <a:off x="16019521" y="152661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2D3A58C9-8F2C-4AF0-B1EC-1CFA8AD4C94D}"/>
                  </a:ext>
                </a:extLst>
              </p:cNvPr>
              <p:cNvCxnSpPr>
                <a:cxnSpLocks/>
              </p:cNvCxnSpPr>
              <p:nvPr/>
            </p:nvCxnSpPr>
            <p:spPr>
              <a:xfrm rot="5400000">
                <a:off x="16019522" y="179512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9F44DF76-88C7-491F-BD9C-FD2331F4C205}"/>
                  </a:ext>
                </a:extLst>
              </p:cNvPr>
              <p:cNvCxnSpPr>
                <a:cxnSpLocks/>
              </p:cNvCxnSpPr>
              <p:nvPr/>
            </p:nvCxnSpPr>
            <p:spPr>
              <a:xfrm rot="5400000">
                <a:off x="16019523" y="206364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8FC0AE8-9BCB-427F-8A22-61FA5E4E2998}"/>
                  </a:ext>
                </a:extLst>
              </p:cNvPr>
              <p:cNvCxnSpPr>
                <a:cxnSpLocks/>
              </p:cNvCxnSpPr>
              <p:nvPr/>
            </p:nvCxnSpPr>
            <p:spPr>
              <a:xfrm rot="5400000">
                <a:off x="16019524" y="233215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9007B7E5-9C24-4D4B-93A6-5748B93BF582}"/>
                  </a:ext>
                </a:extLst>
              </p:cNvPr>
              <p:cNvCxnSpPr>
                <a:cxnSpLocks/>
              </p:cNvCxnSpPr>
              <p:nvPr/>
            </p:nvCxnSpPr>
            <p:spPr>
              <a:xfrm rot="5400000">
                <a:off x="16019525" y="260067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E290B39-CCE8-4A76-BDB5-3AAEEA48F57D}"/>
                  </a:ext>
                </a:extLst>
              </p:cNvPr>
              <p:cNvCxnSpPr>
                <a:cxnSpLocks/>
              </p:cNvCxnSpPr>
              <p:nvPr/>
            </p:nvCxnSpPr>
            <p:spPr>
              <a:xfrm rot="5400000">
                <a:off x="16019526" y="286918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3D9E1AD-29D4-492C-9315-E79F3AB61285}"/>
                  </a:ext>
                </a:extLst>
              </p:cNvPr>
              <p:cNvCxnSpPr>
                <a:cxnSpLocks/>
              </p:cNvCxnSpPr>
              <p:nvPr/>
            </p:nvCxnSpPr>
            <p:spPr>
              <a:xfrm rot="5400000">
                <a:off x="16019527" y="313769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97D09E5-AA60-4108-A10A-5A7CEF439EA8}"/>
                  </a:ext>
                </a:extLst>
              </p:cNvPr>
              <p:cNvCxnSpPr>
                <a:cxnSpLocks/>
              </p:cNvCxnSpPr>
              <p:nvPr/>
            </p:nvCxnSpPr>
            <p:spPr>
              <a:xfrm rot="5400000">
                <a:off x="16019528" y="340621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798857F-F6AA-4C62-A385-D43026B14B22}"/>
                  </a:ext>
                </a:extLst>
              </p:cNvPr>
              <p:cNvCxnSpPr>
                <a:cxnSpLocks/>
              </p:cNvCxnSpPr>
              <p:nvPr/>
            </p:nvCxnSpPr>
            <p:spPr>
              <a:xfrm rot="5400000">
                <a:off x="16019549" y="-329211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grpSp>
      </p:grpSp>
      <p:pic>
        <p:nvPicPr>
          <p:cNvPr id="223" name="Picture 222">
            <a:extLst>
              <a:ext uri="{FF2B5EF4-FFF2-40B4-BE49-F238E27FC236}">
                <a16:creationId xmlns:a16="http://schemas.microsoft.com/office/drawing/2014/main" id="{F114F94E-0283-478A-89C6-0965104A6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413802" y="974201"/>
            <a:ext cx="7364396" cy="4909598"/>
          </a:xfrm>
          <a:prstGeom prst="rect">
            <a:avLst/>
          </a:prstGeom>
          <a:effectLst>
            <a:outerShdw blurRad="50800" dist="38100" dir="2700000" algn="tl" rotWithShape="0">
              <a:prstClr val="black">
                <a:alpha val="40000"/>
              </a:prstClr>
            </a:outerShdw>
          </a:effectLst>
        </p:spPr>
      </p:pic>
      <p:sp>
        <p:nvSpPr>
          <p:cNvPr id="74" name="TextBox 73">
            <a:extLst>
              <a:ext uri="{FF2B5EF4-FFF2-40B4-BE49-F238E27FC236}">
                <a16:creationId xmlns:a16="http://schemas.microsoft.com/office/drawing/2014/main" id="{CE7FBA73-B3B1-4612-8A6F-FD8553A2261A}"/>
              </a:ext>
            </a:extLst>
          </p:cNvPr>
          <p:cNvSpPr txBox="1"/>
          <p:nvPr/>
        </p:nvSpPr>
        <p:spPr>
          <a:xfrm>
            <a:off x="3200400" y="2492829"/>
            <a:ext cx="5791200" cy="1569660"/>
          </a:xfrm>
          <a:prstGeom prst="rect">
            <a:avLst/>
          </a:prstGeom>
          <a:noFill/>
        </p:spPr>
        <p:txBody>
          <a:bodyPr wrap="square" rtlCol="0">
            <a:spAutoFit/>
          </a:bodyPr>
          <a:lstStyle/>
          <a:p>
            <a:pPr algn="ctr"/>
            <a:r>
              <a:rPr lang="en-US" sz="9600">
                <a:effectLst>
                  <a:outerShdw blurRad="50800" dist="38100" dir="2700000" algn="tl" rotWithShape="0">
                    <a:prstClr val="black">
                      <a:alpha val="40000"/>
                    </a:prstClr>
                  </a:outerShdw>
                </a:effectLst>
                <a:latin typeface="Goldie Rainbow" panose="02000500000000000000" pitchFamily="2" charset="0"/>
              </a:rPr>
              <a:t>Add Title Here</a:t>
            </a:r>
          </a:p>
        </p:txBody>
      </p:sp>
      <p:pic>
        <p:nvPicPr>
          <p:cNvPr id="231" name="Picture 230">
            <a:extLst>
              <a:ext uri="{FF2B5EF4-FFF2-40B4-BE49-F238E27FC236}">
                <a16:creationId xmlns:a16="http://schemas.microsoft.com/office/drawing/2014/main" id="{7DA50F3E-8978-4A3A-BAE3-ABECBFEF2953}"/>
              </a:ext>
            </a:extLst>
          </p:cNvPr>
          <p:cNvPicPr>
            <a:picLocks noChangeAspect="1"/>
          </p:cNvPicPr>
          <p:nvPr/>
        </p:nvPicPr>
        <p:blipFill>
          <a:blip r:embed="rId3">
            <a:biLevel thresh="50000"/>
            <a:extLst>
              <a:ext uri="{28A0092B-C50C-407E-A947-70E740481C1C}">
                <a14:useLocalDpi xmlns:a14="http://schemas.microsoft.com/office/drawing/2010/main" val="0"/>
              </a:ext>
            </a:extLst>
          </a:blip>
          <a:stretch>
            <a:fillRect/>
          </a:stretch>
        </p:blipFill>
        <p:spPr>
          <a:xfrm>
            <a:off x="1036725" y="890582"/>
            <a:ext cx="2141905" cy="2141905"/>
          </a:xfrm>
          <a:prstGeom prst="rect">
            <a:avLst/>
          </a:prstGeom>
        </p:spPr>
      </p:pic>
      <p:pic>
        <p:nvPicPr>
          <p:cNvPr id="237" name="Picture 236">
            <a:extLst>
              <a:ext uri="{FF2B5EF4-FFF2-40B4-BE49-F238E27FC236}">
                <a16:creationId xmlns:a16="http://schemas.microsoft.com/office/drawing/2014/main" id="{7E64BAC0-8F4D-4C3A-BE44-008C9FEBC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0629" y="3141566"/>
            <a:ext cx="1892810" cy="2523747"/>
          </a:xfrm>
          <a:prstGeom prst="rect">
            <a:avLst/>
          </a:prstGeom>
          <a:effectLst>
            <a:outerShdw blurRad="50800" dist="38100" dir="2700000" algn="tl" rotWithShape="0">
              <a:prstClr val="black">
                <a:alpha val="40000"/>
              </a:prstClr>
            </a:outerShdw>
          </a:effectLst>
        </p:spPr>
      </p:pic>
      <p:grpSp>
        <p:nvGrpSpPr>
          <p:cNvPr id="238" name="Group 237">
            <a:extLst>
              <a:ext uri="{FF2B5EF4-FFF2-40B4-BE49-F238E27FC236}">
                <a16:creationId xmlns:a16="http://schemas.microsoft.com/office/drawing/2014/main" id="{A4BCC841-C0AE-4011-A224-53BB307EA893}"/>
              </a:ext>
            </a:extLst>
          </p:cNvPr>
          <p:cNvGrpSpPr/>
          <p:nvPr/>
        </p:nvGrpSpPr>
        <p:grpSpPr>
          <a:xfrm>
            <a:off x="-20505" y="-45"/>
            <a:ext cx="12219177" cy="6873627"/>
            <a:chOff x="-20505" y="-45"/>
            <a:chExt cx="12219177" cy="6873627"/>
          </a:xfrm>
        </p:grpSpPr>
        <p:sp>
          <p:nvSpPr>
            <p:cNvPr id="73" name="Freeform: Shape 72">
              <a:extLst>
                <a:ext uri="{FF2B5EF4-FFF2-40B4-BE49-F238E27FC236}">
                  <a16:creationId xmlns:a16="http://schemas.microsoft.com/office/drawing/2014/main" id="{5DFCFDE8-6A5B-4B5D-9611-0B9929E03EA0}"/>
                </a:ext>
              </a:extLst>
            </p:cNvPr>
            <p:cNvSpPr/>
            <p:nvPr/>
          </p:nvSpPr>
          <p:spPr>
            <a:xfrm>
              <a:off x="-14994" y="-1"/>
              <a:ext cx="12213666" cy="6873583"/>
            </a:xfrm>
            <a:custGeom>
              <a:avLst/>
              <a:gdLst>
                <a:gd name="connsiteX0" fmla="*/ 2070465 w 12213666"/>
                <a:gd name="connsiteY0" fmla="*/ 414194 h 6873583"/>
                <a:gd name="connsiteX1" fmla="*/ 2022376 w 12213666"/>
                <a:gd name="connsiteY1" fmla="*/ 485520 h 6873583"/>
                <a:gd name="connsiteX2" fmla="*/ 1821269 w 12213666"/>
                <a:gd name="connsiteY2" fmla="*/ 568821 h 6873583"/>
                <a:gd name="connsiteX3" fmla="*/ 1620161 w 12213666"/>
                <a:gd name="connsiteY3" fmla="*/ 485520 h 6873583"/>
                <a:gd name="connsiteX4" fmla="*/ 1579970 w 12213666"/>
                <a:gd name="connsiteY4" fmla="*/ 425908 h 6873583"/>
                <a:gd name="connsiteX5" fmla="*/ 1564072 w 12213666"/>
                <a:gd name="connsiteY5" fmla="*/ 477123 h 6873583"/>
                <a:gd name="connsiteX6" fmla="*/ 1247623 w 12213666"/>
                <a:gd name="connsiteY6" fmla="*/ 686879 h 6873583"/>
                <a:gd name="connsiteX7" fmla="*/ 962839 w 12213666"/>
                <a:gd name="connsiteY7" fmla="*/ 535461 h 6873583"/>
                <a:gd name="connsiteX8" fmla="*/ 951882 w 12213666"/>
                <a:gd name="connsiteY8" fmla="*/ 515275 h 6873583"/>
                <a:gd name="connsiteX9" fmla="*/ 949227 w 12213666"/>
                <a:gd name="connsiteY9" fmla="*/ 541608 h 6873583"/>
                <a:gd name="connsiteX10" fmla="*/ 662611 w 12213666"/>
                <a:gd name="connsiteY10" fmla="*/ 874173 h 6873583"/>
                <a:gd name="connsiteX11" fmla="*/ 600824 w 12213666"/>
                <a:gd name="connsiteY11" fmla="*/ 890863 h 6873583"/>
                <a:gd name="connsiteX12" fmla="*/ 637144 w 12213666"/>
                <a:gd name="connsiteY12" fmla="*/ 934883 h 6873583"/>
                <a:gd name="connsiteX13" fmla="*/ 695798 w 12213666"/>
                <a:gd name="connsiteY13" fmla="*/ 1126904 h 6873583"/>
                <a:gd name="connsiteX14" fmla="*/ 595207 w 12213666"/>
                <a:gd name="connsiteY14" fmla="*/ 1369751 h 6873583"/>
                <a:gd name="connsiteX15" fmla="*/ 566376 w 12213666"/>
                <a:gd name="connsiteY15" fmla="*/ 1393538 h 6873583"/>
                <a:gd name="connsiteX16" fmla="*/ 640106 w 12213666"/>
                <a:gd name="connsiteY16" fmla="*/ 1416425 h 6873583"/>
                <a:gd name="connsiteX17" fmla="*/ 915411 w 12213666"/>
                <a:gd name="connsiteY17" fmla="*/ 1831763 h 6873583"/>
                <a:gd name="connsiteX18" fmla="*/ 555494 w 12213666"/>
                <a:gd name="connsiteY18" fmla="*/ 2273366 h 6873583"/>
                <a:gd name="connsiteX19" fmla="*/ 495839 w 12213666"/>
                <a:gd name="connsiteY19" fmla="*/ 2279378 h 6873583"/>
                <a:gd name="connsiteX20" fmla="*/ 555389 w 12213666"/>
                <a:gd name="connsiteY20" fmla="*/ 2367705 h 6873583"/>
                <a:gd name="connsiteX21" fmla="*/ 577740 w 12213666"/>
                <a:gd name="connsiteY21" fmla="*/ 2478410 h 6873583"/>
                <a:gd name="connsiteX22" fmla="*/ 494438 w 12213666"/>
                <a:gd name="connsiteY22" fmla="*/ 2679518 h 6873583"/>
                <a:gd name="connsiteX23" fmla="*/ 487463 w 12213666"/>
                <a:gd name="connsiteY23" fmla="*/ 2685272 h 6873583"/>
                <a:gd name="connsiteX24" fmla="*/ 550526 w 12213666"/>
                <a:gd name="connsiteY24" fmla="*/ 2691629 h 6873583"/>
                <a:gd name="connsiteX25" fmla="*/ 910443 w 12213666"/>
                <a:gd name="connsiteY25" fmla="*/ 3133233 h 6873583"/>
                <a:gd name="connsiteX26" fmla="*/ 635139 w 12213666"/>
                <a:gd name="connsiteY26" fmla="*/ 3548569 h 6873583"/>
                <a:gd name="connsiteX27" fmla="*/ 580318 w 12213666"/>
                <a:gd name="connsiteY27" fmla="*/ 3565586 h 6873583"/>
                <a:gd name="connsiteX28" fmla="*/ 606354 w 12213666"/>
                <a:gd name="connsiteY28" fmla="*/ 3587067 h 6873583"/>
                <a:gd name="connsiteX29" fmla="*/ 706944 w 12213666"/>
                <a:gd name="connsiteY29" fmla="*/ 3829915 h 6873583"/>
                <a:gd name="connsiteX30" fmla="*/ 497188 w 12213666"/>
                <a:gd name="connsiteY30" fmla="*/ 4146364 h 6873583"/>
                <a:gd name="connsiteX31" fmla="*/ 449729 w 12213666"/>
                <a:gd name="connsiteY31" fmla="*/ 4161096 h 6873583"/>
                <a:gd name="connsiteX32" fmla="*/ 452345 w 12213666"/>
                <a:gd name="connsiteY32" fmla="*/ 4162516 h 6873583"/>
                <a:gd name="connsiteX33" fmla="*/ 577738 w 12213666"/>
                <a:gd name="connsiteY33" fmla="*/ 4398353 h 6873583"/>
                <a:gd name="connsiteX34" fmla="*/ 555388 w 12213666"/>
                <a:gd name="connsiteY34" fmla="*/ 4509058 h 6873583"/>
                <a:gd name="connsiteX35" fmla="*/ 525612 w 12213666"/>
                <a:gd name="connsiteY35" fmla="*/ 4553221 h 6873583"/>
                <a:gd name="connsiteX36" fmla="*/ 544266 w 12213666"/>
                <a:gd name="connsiteY36" fmla="*/ 4555102 h 6873583"/>
                <a:gd name="connsiteX37" fmla="*/ 904183 w 12213666"/>
                <a:gd name="connsiteY37" fmla="*/ 4996705 h 6873583"/>
                <a:gd name="connsiteX38" fmla="*/ 628878 w 12213666"/>
                <a:gd name="connsiteY38" fmla="*/ 5412043 h 6873583"/>
                <a:gd name="connsiteX39" fmla="*/ 622460 w 12213666"/>
                <a:gd name="connsiteY39" fmla="*/ 5414035 h 6873583"/>
                <a:gd name="connsiteX40" fmla="*/ 628225 w 12213666"/>
                <a:gd name="connsiteY40" fmla="*/ 5421022 h 6873583"/>
                <a:gd name="connsiteX41" fmla="*/ 686879 w 12213666"/>
                <a:gd name="connsiteY41" fmla="*/ 5613042 h 6873583"/>
                <a:gd name="connsiteX42" fmla="*/ 535460 w 12213666"/>
                <a:gd name="connsiteY42" fmla="*/ 5897826 h 6873583"/>
                <a:gd name="connsiteX43" fmla="*/ 523813 w 12213666"/>
                <a:gd name="connsiteY43" fmla="*/ 5904148 h 6873583"/>
                <a:gd name="connsiteX44" fmla="*/ 550275 w 12213666"/>
                <a:gd name="connsiteY44" fmla="*/ 5918511 h 6873583"/>
                <a:gd name="connsiteX45" fmla="*/ 694667 w 12213666"/>
                <a:gd name="connsiteY45" fmla="*/ 6134008 h 6873583"/>
                <a:gd name="connsiteX46" fmla="*/ 695496 w 12213666"/>
                <a:gd name="connsiteY46" fmla="*/ 6142226 h 6873583"/>
                <a:gd name="connsiteX47" fmla="*/ 717351 w 12213666"/>
                <a:gd name="connsiteY47" fmla="*/ 6112251 h 6873583"/>
                <a:gd name="connsiteX48" fmla="*/ 1058192 w 12213666"/>
                <a:gd name="connsiteY48" fmla="*/ 5956480 h 6873583"/>
                <a:gd name="connsiteX49" fmla="*/ 1499795 w 12213666"/>
                <a:gd name="connsiteY49" fmla="*/ 6316397 h 6873583"/>
                <a:gd name="connsiteX50" fmla="*/ 1501356 w 12213666"/>
                <a:gd name="connsiteY50" fmla="*/ 6331881 h 6873583"/>
                <a:gd name="connsiteX51" fmla="*/ 1538841 w 12213666"/>
                <a:gd name="connsiteY51" fmla="*/ 6311534 h 6873583"/>
                <a:gd name="connsiteX52" fmla="*/ 1649546 w 12213666"/>
                <a:gd name="connsiteY52" fmla="*/ 6289184 h 6873583"/>
                <a:gd name="connsiteX53" fmla="*/ 1808562 w 12213666"/>
                <a:gd name="connsiteY53" fmla="*/ 6337756 h 6873583"/>
                <a:gd name="connsiteX54" fmla="*/ 1821698 w 12213666"/>
                <a:gd name="connsiteY54" fmla="*/ 6349693 h 6873583"/>
                <a:gd name="connsiteX55" fmla="*/ 1825055 w 12213666"/>
                <a:gd name="connsiteY55" fmla="*/ 6316397 h 6873583"/>
                <a:gd name="connsiteX56" fmla="*/ 2266661 w 12213666"/>
                <a:gd name="connsiteY56" fmla="*/ 5956480 h 6873583"/>
                <a:gd name="connsiteX57" fmla="*/ 2681998 w 12213666"/>
                <a:gd name="connsiteY57" fmla="*/ 6231784 h 6873583"/>
                <a:gd name="connsiteX58" fmla="*/ 2692901 w 12213666"/>
                <a:gd name="connsiteY58" fmla="*/ 6266909 h 6873583"/>
                <a:gd name="connsiteX59" fmla="*/ 2737902 w 12213666"/>
                <a:gd name="connsiteY59" fmla="*/ 6229779 h 6873583"/>
                <a:gd name="connsiteX60" fmla="*/ 2929922 w 12213666"/>
                <a:gd name="connsiteY60" fmla="*/ 6171126 h 6873583"/>
                <a:gd name="connsiteX61" fmla="*/ 3246371 w 12213666"/>
                <a:gd name="connsiteY61" fmla="*/ 6380882 h 6873583"/>
                <a:gd name="connsiteX62" fmla="*/ 3254405 w 12213666"/>
                <a:gd name="connsiteY62" fmla="*/ 6420676 h 6873583"/>
                <a:gd name="connsiteX63" fmla="*/ 3286897 w 12213666"/>
                <a:gd name="connsiteY63" fmla="*/ 6372484 h 6873583"/>
                <a:gd name="connsiteX64" fmla="*/ 3488007 w 12213666"/>
                <a:gd name="connsiteY64" fmla="*/ 6289183 h 6873583"/>
                <a:gd name="connsiteX65" fmla="*/ 3647021 w 12213666"/>
                <a:gd name="connsiteY65" fmla="*/ 6337755 h 6873583"/>
                <a:gd name="connsiteX66" fmla="*/ 3651311 w 12213666"/>
                <a:gd name="connsiteY66" fmla="*/ 6341653 h 6873583"/>
                <a:gd name="connsiteX67" fmla="*/ 3653856 w 12213666"/>
                <a:gd name="connsiteY67" fmla="*/ 6316397 h 6873583"/>
                <a:gd name="connsiteX68" fmla="*/ 4095459 w 12213666"/>
                <a:gd name="connsiteY68" fmla="*/ 5956480 h 6873583"/>
                <a:gd name="connsiteX69" fmla="*/ 4469230 w 12213666"/>
                <a:gd name="connsiteY69" fmla="*/ 6155216 h 6873583"/>
                <a:gd name="connsiteX70" fmla="*/ 4506504 w 12213666"/>
                <a:gd name="connsiteY70" fmla="*/ 6223884 h 6873583"/>
                <a:gd name="connsiteX71" fmla="*/ 4543776 w 12213666"/>
                <a:gd name="connsiteY71" fmla="*/ 6155215 h 6873583"/>
                <a:gd name="connsiteX72" fmla="*/ 4917550 w 12213666"/>
                <a:gd name="connsiteY72" fmla="*/ 5956479 h 6873583"/>
                <a:gd name="connsiteX73" fmla="*/ 5359158 w 12213666"/>
                <a:gd name="connsiteY73" fmla="*/ 6316396 h 6873583"/>
                <a:gd name="connsiteX74" fmla="*/ 5361812 w 12213666"/>
                <a:gd name="connsiteY74" fmla="*/ 6342731 h 6873583"/>
                <a:gd name="connsiteX75" fmla="*/ 5372769 w 12213666"/>
                <a:gd name="connsiteY75" fmla="*/ 6322544 h 6873583"/>
                <a:gd name="connsiteX76" fmla="*/ 5657552 w 12213666"/>
                <a:gd name="connsiteY76" fmla="*/ 6171126 h 6873583"/>
                <a:gd name="connsiteX77" fmla="*/ 5973999 w 12213666"/>
                <a:gd name="connsiteY77" fmla="*/ 6380882 h 6873583"/>
                <a:gd name="connsiteX78" fmla="*/ 5985619 w 12213666"/>
                <a:gd name="connsiteY78" fmla="*/ 6438439 h 6873583"/>
                <a:gd name="connsiteX79" fmla="*/ 6030088 w 12213666"/>
                <a:gd name="connsiteY79" fmla="*/ 6372483 h 6873583"/>
                <a:gd name="connsiteX80" fmla="*/ 6231194 w 12213666"/>
                <a:gd name="connsiteY80" fmla="*/ 6289182 h 6873583"/>
                <a:gd name="connsiteX81" fmla="*/ 6450658 w 12213666"/>
                <a:gd name="connsiteY81" fmla="*/ 6392680 h 6873583"/>
                <a:gd name="connsiteX82" fmla="*/ 6485837 w 12213666"/>
                <a:gd name="connsiteY82" fmla="*/ 6450662 h 6873583"/>
                <a:gd name="connsiteX83" fmla="*/ 6499925 w 12213666"/>
                <a:gd name="connsiteY83" fmla="*/ 6380880 h 6873583"/>
                <a:gd name="connsiteX84" fmla="*/ 6816374 w 12213666"/>
                <a:gd name="connsiteY84" fmla="*/ 6171124 h 6873583"/>
                <a:gd name="connsiteX85" fmla="*/ 7101159 w 12213666"/>
                <a:gd name="connsiteY85" fmla="*/ 6322542 h 6873583"/>
                <a:gd name="connsiteX86" fmla="*/ 7119587 w 12213666"/>
                <a:gd name="connsiteY86" fmla="*/ 6356494 h 6873583"/>
                <a:gd name="connsiteX87" fmla="*/ 7123088 w 12213666"/>
                <a:gd name="connsiteY87" fmla="*/ 6321761 h 6873583"/>
                <a:gd name="connsiteX88" fmla="*/ 7564691 w 12213666"/>
                <a:gd name="connsiteY88" fmla="*/ 5961844 h 6873583"/>
                <a:gd name="connsiteX89" fmla="*/ 8006294 w 12213666"/>
                <a:gd name="connsiteY89" fmla="*/ 6321761 h 6873583"/>
                <a:gd name="connsiteX90" fmla="*/ 8007855 w 12213666"/>
                <a:gd name="connsiteY90" fmla="*/ 6337245 h 6873583"/>
                <a:gd name="connsiteX91" fmla="*/ 8045341 w 12213666"/>
                <a:gd name="connsiteY91" fmla="*/ 6316898 h 6873583"/>
                <a:gd name="connsiteX92" fmla="*/ 8156046 w 12213666"/>
                <a:gd name="connsiteY92" fmla="*/ 6294548 h 6873583"/>
                <a:gd name="connsiteX93" fmla="*/ 8315062 w 12213666"/>
                <a:gd name="connsiteY93" fmla="*/ 6343120 h 6873583"/>
                <a:gd name="connsiteX94" fmla="*/ 8328199 w 12213666"/>
                <a:gd name="connsiteY94" fmla="*/ 6355057 h 6873583"/>
                <a:gd name="connsiteX95" fmla="*/ 8331555 w 12213666"/>
                <a:gd name="connsiteY95" fmla="*/ 6321761 h 6873583"/>
                <a:gd name="connsiteX96" fmla="*/ 8773158 w 12213666"/>
                <a:gd name="connsiteY96" fmla="*/ 5961844 h 6873583"/>
                <a:gd name="connsiteX97" fmla="*/ 9188496 w 12213666"/>
                <a:gd name="connsiteY97" fmla="*/ 6237148 h 6873583"/>
                <a:gd name="connsiteX98" fmla="*/ 9199399 w 12213666"/>
                <a:gd name="connsiteY98" fmla="*/ 6272273 h 6873583"/>
                <a:gd name="connsiteX99" fmla="*/ 9244400 w 12213666"/>
                <a:gd name="connsiteY99" fmla="*/ 6235143 h 6873583"/>
                <a:gd name="connsiteX100" fmla="*/ 9436420 w 12213666"/>
                <a:gd name="connsiteY100" fmla="*/ 6176490 h 6873583"/>
                <a:gd name="connsiteX101" fmla="*/ 9752869 w 12213666"/>
                <a:gd name="connsiteY101" fmla="*/ 6386246 h 6873583"/>
                <a:gd name="connsiteX102" fmla="*/ 9760903 w 12213666"/>
                <a:gd name="connsiteY102" fmla="*/ 6426041 h 6873583"/>
                <a:gd name="connsiteX103" fmla="*/ 9793395 w 12213666"/>
                <a:gd name="connsiteY103" fmla="*/ 6377848 h 6873583"/>
                <a:gd name="connsiteX104" fmla="*/ 9994503 w 12213666"/>
                <a:gd name="connsiteY104" fmla="*/ 6294547 h 6873583"/>
                <a:gd name="connsiteX105" fmla="*/ 10153519 w 12213666"/>
                <a:gd name="connsiteY105" fmla="*/ 6343119 h 6873583"/>
                <a:gd name="connsiteX106" fmla="*/ 10157809 w 12213666"/>
                <a:gd name="connsiteY106" fmla="*/ 6347018 h 6873583"/>
                <a:gd name="connsiteX107" fmla="*/ 10160355 w 12213666"/>
                <a:gd name="connsiteY107" fmla="*/ 6321761 h 6873583"/>
                <a:gd name="connsiteX108" fmla="*/ 10601958 w 12213666"/>
                <a:gd name="connsiteY108" fmla="*/ 5961844 h 6873583"/>
                <a:gd name="connsiteX109" fmla="*/ 11017296 w 12213666"/>
                <a:gd name="connsiteY109" fmla="*/ 6237148 h 6873583"/>
                <a:gd name="connsiteX110" fmla="*/ 11027639 w 12213666"/>
                <a:gd name="connsiteY110" fmla="*/ 6270467 h 6873583"/>
                <a:gd name="connsiteX111" fmla="*/ 11076951 w 12213666"/>
                <a:gd name="connsiteY111" fmla="*/ 6229780 h 6873583"/>
                <a:gd name="connsiteX112" fmla="*/ 11268971 w 12213666"/>
                <a:gd name="connsiteY112" fmla="*/ 6171127 h 6873583"/>
                <a:gd name="connsiteX113" fmla="*/ 11553755 w 12213666"/>
                <a:gd name="connsiteY113" fmla="*/ 6322545 h 6873583"/>
                <a:gd name="connsiteX114" fmla="*/ 11561556 w 12213666"/>
                <a:gd name="connsiteY114" fmla="*/ 6336917 h 6873583"/>
                <a:gd name="connsiteX115" fmla="*/ 11567088 w 12213666"/>
                <a:gd name="connsiteY115" fmla="*/ 6326726 h 6873583"/>
                <a:gd name="connsiteX116" fmla="*/ 11608697 w 12213666"/>
                <a:gd name="connsiteY116" fmla="*/ 6276295 h 6873583"/>
                <a:gd name="connsiteX117" fmla="*/ 11656246 w 12213666"/>
                <a:gd name="connsiteY117" fmla="*/ 6237064 h 6873583"/>
                <a:gd name="connsiteX118" fmla="*/ 11614697 w 12213666"/>
                <a:gd name="connsiteY118" fmla="*/ 6202783 h 6873583"/>
                <a:gd name="connsiteX119" fmla="*/ 11514140 w 12213666"/>
                <a:gd name="connsiteY119" fmla="*/ 5960017 h 6873583"/>
                <a:gd name="connsiteX120" fmla="*/ 11665508 w 12213666"/>
                <a:gd name="connsiteY120" fmla="*/ 5675328 h 6873583"/>
                <a:gd name="connsiteX121" fmla="*/ 11684473 w 12213666"/>
                <a:gd name="connsiteY121" fmla="*/ 5665034 h 6873583"/>
                <a:gd name="connsiteX122" fmla="*/ 11665329 w 12213666"/>
                <a:gd name="connsiteY122" fmla="*/ 5654643 h 6873583"/>
                <a:gd name="connsiteX123" fmla="*/ 11513911 w 12213666"/>
                <a:gd name="connsiteY123" fmla="*/ 5369859 h 6873583"/>
                <a:gd name="connsiteX124" fmla="*/ 11572565 w 12213666"/>
                <a:gd name="connsiteY124" fmla="*/ 5177839 h 6873583"/>
                <a:gd name="connsiteX125" fmla="*/ 11578872 w 12213666"/>
                <a:gd name="connsiteY125" fmla="*/ 5170195 h 6873583"/>
                <a:gd name="connsiteX126" fmla="*/ 11574570 w 12213666"/>
                <a:gd name="connsiteY126" fmla="*/ 5168860 h 6873583"/>
                <a:gd name="connsiteX127" fmla="*/ 11299265 w 12213666"/>
                <a:gd name="connsiteY127" fmla="*/ 4753522 h 6873583"/>
                <a:gd name="connsiteX128" fmla="*/ 11659182 w 12213666"/>
                <a:gd name="connsiteY128" fmla="*/ 4311919 h 6873583"/>
                <a:gd name="connsiteX129" fmla="*/ 11692543 w 12213666"/>
                <a:gd name="connsiteY129" fmla="*/ 4308556 h 6873583"/>
                <a:gd name="connsiteX130" fmla="*/ 11643936 w 12213666"/>
                <a:gd name="connsiteY130" fmla="*/ 4236462 h 6873583"/>
                <a:gd name="connsiteX131" fmla="*/ 11621586 w 12213666"/>
                <a:gd name="connsiteY131" fmla="*/ 4125757 h 6873583"/>
                <a:gd name="connsiteX132" fmla="*/ 11643936 w 12213666"/>
                <a:gd name="connsiteY132" fmla="*/ 4015052 h 6873583"/>
                <a:gd name="connsiteX133" fmla="*/ 11700632 w 12213666"/>
                <a:gd name="connsiteY133" fmla="*/ 3930960 h 6873583"/>
                <a:gd name="connsiteX134" fmla="*/ 11672061 w 12213666"/>
                <a:gd name="connsiteY134" fmla="*/ 3928080 h 6873583"/>
                <a:gd name="connsiteX135" fmla="*/ 11312144 w 12213666"/>
                <a:gd name="connsiteY135" fmla="*/ 3486477 h 6873583"/>
                <a:gd name="connsiteX136" fmla="*/ 11587449 w 12213666"/>
                <a:gd name="connsiteY136" fmla="*/ 3071141 h 6873583"/>
                <a:gd name="connsiteX137" fmla="*/ 11657569 w 12213666"/>
                <a:gd name="connsiteY137" fmla="*/ 3049373 h 6873583"/>
                <a:gd name="connsiteX138" fmla="*/ 11627380 w 12213666"/>
                <a:gd name="connsiteY138" fmla="*/ 3024466 h 6873583"/>
                <a:gd name="connsiteX139" fmla="*/ 11526790 w 12213666"/>
                <a:gd name="connsiteY139" fmla="*/ 2781618 h 6873583"/>
                <a:gd name="connsiteX140" fmla="*/ 11585444 w 12213666"/>
                <a:gd name="connsiteY140" fmla="*/ 2589598 h 6873583"/>
                <a:gd name="connsiteX141" fmla="*/ 11601227 w 12213666"/>
                <a:gd name="connsiteY141" fmla="*/ 2570469 h 6873583"/>
                <a:gd name="connsiteX142" fmla="*/ 11564187 w 12213666"/>
                <a:gd name="connsiteY142" fmla="*/ 2558971 h 6873583"/>
                <a:gd name="connsiteX143" fmla="*/ 11288882 w 12213666"/>
                <a:gd name="connsiteY143" fmla="*/ 2143633 h 6873583"/>
                <a:gd name="connsiteX144" fmla="*/ 11648799 w 12213666"/>
                <a:gd name="connsiteY144" fmla="*/ 1702030 h 6873583"/>
                <a:gd name="connsiteX145" fmla="*/ 11677075 w 12213666"/>
                <a:gd name="connsiteY145" fmla="*/ 1699180 h 6873583"/>
                <a:gd name="connsiteX146" fmla="*/ 11665329 w 12213666"/>
                <a:gd name="connsiteY146" fmla="*/ 1692805 h 6873583"/>
                <a:gd name="connsiteX147" fmla="*/ 11513911 w 12213666"/>
                <a:gd name="connsiteY147" fmla="*/ 1408020 h 6873583"/>
                <a:gd name="connsiteX148" fmla="*/ 11614502 w 12213666"/>
                <a:gd name="connsiteY148" fmla="*/ 1165172 h 6873583"/>
                <a:gd name="connsiteX149" fmla="*/ 11637490 w 12213666"/>
                <a:gd name="connsiteY149" fmla="*/ 1146205 h 6873583"/>
                <a:gd name="connsiteX150" fmla="*/ 11574570 w 12213666"/>
                <a:gd name="connsiteY150" fmla="*/ 1126674 h 6873583"/>
                <a:gd name="connsiteX151" fmla="*/ 11299265 w 12213666"/>
                <a:gd name="connsiteY151" fmla="*/ 711336 h 6873583"/>
                <a:gd name="connsiteX152" fmla="*/ 11301794 w 12213666"/>
                <a:gd name="connsiteY152" fmla="*/ 686254 h 6873583"/>
                <a:gd name="connsiteX153" fmla="*/ 11238783 w 12213666"/>
                <a:gd name="connsiteY153" fmla="*/ 679902 h 6873583"/>
                <a:gd name="connsiteX154" fmla="*/ 11065151 w 12213666"/>
                <a:gd name="connsiteY154" fmla="*/ 586289 h 6873583"/>
                <a:gd name="connsiteX155" fmla="*/ 11043291 w 12213666"/>
                <a:gd name="connsiteY155" fmla="*/ 559795 h 6873583"/>
                <a:gd name="connsiteX156" fmla="*/ 11022671 w 12213666"/>
                <a:gd name="connsiteY156" fmla="*/ 626222 h 6873583"/>
                <a:gd name="connsiteX157" fmla="*/ 10607333 w 12213666"/>
                <a:gd name="connsiteY157" fmla="*/ 901526 h 6873583"/>
                <a:gd name="connsiteX158" fmla="*/ 10165730 w 12213666"/>
                <a:gd name="connsiteY158" fmla="*/ 541609 h 6873583"/>
                <a:gd name="connsiteX159" fmla="*/ 10163217 w 12213666"/>
                <a:gd name="connsiteY159" fmla="*/ 516683 h 6873583"/>
                <a:gd name="connsiteX160" fmla="*/ 10158894 w 12213666"/>
                <a:gd name="connsiteY160" fmla="*/ 520250 h 6873583"/>
                <a:gd name="connsiteX161" fmla="*/ 9999878 w 12213666"/>
                <a:gd name="connsiteY161" fmla="*/ 568823 h 6873583"/>
                <a:gd name="connsiteX162" fmla="*/ 9798770 w 12213666"/>
                <a:gd name="connsiteY162" fmla="*/ 485521 h 6873583"/>
                <a:gd name="connsiteX163" fmla="*/ 9769236 w 12213666"/>
                <a:gd name="connsiteY163" fmla="*/ 441715 h 6873583"/>
                <a:gd name="connsiteX164" fmla="*/ 9758244 w 12213666"/>
                <a:gd name="connsiteY164" fmla="*/ 477125 h 6873583"/>
                <a:gd name="connsiteX165" fmla="*/ 9441795 w 12213666"/>
                <a:gd name="connsiteY165" fmla="*/ 686881 h 6873583"/>
                <a:gd name="connsiteX166" fmla="*/ 9249775 w 12213666"/>
                <a:gd name="connsiteY166" fmla="*/ 628227 h 6873583"/>
                <a:gd name="connsiteX167" fmla="*/ 9204774 w 12213666"/>
                <a:gd name="connsiteY167" fmla="*/ 591098 h 6873583"/>
                <a:gd name="connsiteX168" fmla="*/ 9193871 w 12213666"/>
                <a:gd name="connsiteY168" fmla="*/ 626222 h 6873583"/>
                <a:gd name="connsiteX169" fmla="*/ 8778533 w 12213666"/>
                <a:gd name="connsiteY169" fmla="*/ 901527 h 6873583"/>
                <a:gd name="connsiteX170" fmla="*/ 8336930 w 12213666"/>
                <a:gd name="connsiteY170" fmla="*/ 541610 h 6873583"/>
                <a:gd name="connsiteX171" fmla="*/ 8333676 w 12213666"/>
                <a:gd name="connsiteY171" fmla="*/ 509328 h 6873583"/>
                <a:gd name="connsiteX172" fmla="*/ 8320437 w 12213666"/>
                <a:gd name="connsiteY172" fmla="*/ 520251 h 6873583"/>
                <a:gd name="connsiteX173" fmla="*/ 8161421 w 12213666"/>
                <a:gd name="connsiteY173" fmla="*/ 568823 h 6873583"/>
                <a:gd name="connsiteX174" fmla="*/ 8050716 w 12213666"/>
                <a:gd name="connsiteY174" fmla="*/ 546473 h 6873583"/>
                <a:gd name="connsiteX175" fmla="*/ 8013230 w 12213666"/>
                <a:gd name="connsiteY175" fmla="*/ 526126 h 6873583"/>
                <a:gd name="connsiteX176" fmla="*/ 8011669 w 12213666"/>
                <a:gd name="connsiteY176" fmla="*/ 541610 h 6873583"/>
                <a:gd name="connsiteX177" fmla="*/ 7570066 w 12213666"/>
                <a:gd name="connsiteY177" fmla="*/ 901527 h 6873583"/>
                <a:gd name="connsiteX178" fmla="*/ 7154728 w 12213666"/>
                <a:gd name="connsiteY178" fmla="*/ 626222 h 6873583"/>
                <a:gd name="connsiteX179" fmla="*/ 7131275 w 12213666"/>
                <a:gd name="connsiteY179" fmla="*/ 550670 h 6873583"/>
                <a:gd name="connsiteX180" fmla="*/ 7101888 w 12213666"/>
                <a:gd name="connsiteY180" fmla="*/ 586288 h 6873583"/>
                <a:gd name="connsiteX181" fmla="*/ 6859040 w 12213666"/>
                <a:gd name="connsiteY181" fmla="*/ 686878 h 6873583"/>
                <a:gd name="connsiteX182" fmla="*/ 6667021 w 12213666"/>
                <a:gd name="connsiteY182" fmla="*/ 628225 h 6873583"/>
                <a:gd name="connsiteX183" fmla="*/ 6619033 w 12213666"/>
                <a:gd name="connsiteY183" fmla="*/ 588632 h 6873583"/>
                <a:gd name="connsiteX184" fmla="*/ 6607365 w 12213666"/>
                <a:gd name="connsiteY184" fmla="*/ 626220 h 6873583"/>
                <a:gd name="connsiteX185" fmla="*/ 6192027 w 12213666"/>
                <a:gd name="connsiteY185" fmla="*/ 901524 h 6873583"/>
                <a:gd name="connsiteX186" fmla="*/ 5750426 w 12213666"/>
                <a:gd name="connsiteY186" fmla="*/ 541608 h 6873583"/>
                <a:gd name="connsiteX187" fmla="*/ 5747914 w 12213666"/>
                <a:gd name="connsiteY187" fmla="*/ 516681 h 6873583"/>
                <a:gd name="connsiteX188" fmla="*/ 5743589 w 12213666"/>
                <a:gd name="connsiteY188" fmla="*/ 520248 h 6873583"/>
                <a:gd name="connsiteX189" fmla="*/ 5584574 w 12213666"/>
                <a:gd name="connsiteY189" fmla="*/ 568821 h 6873583"/>
                <a:gd name="connsiteX190" fmla="*/ 5383467 w 12213666"/>
                <a:gd name="connsiteY190" fmla="*/ 485519 h 6873583"/>
                <a:gd name="connsiteX191" fmla="*/ 5353932 w 12213666"/>
                <a:gd name="connsiteY191" fmla="*/ 441714 h 6873583"/>
                <a:gd name="connsiteX192" fmla="*/ 5342941 w 12213666"/>
                <a:gd name="connsiteY192" fmla="*/ 477122 h 6873583"/>
                <a:gd name="connsiteX193" fmla="*/ 5026491 w 12213666"/>
                <a:gd name="connsiteY193" fmla="*/ 686879 h 6873583"/>
                <a:gd name="connsiteX194" fmla="*/ 4834471 w 12213666"/>
                <a:gd name="connsiteY194" fmla="*/ 628225 h 6873583"/>
                <a:gd name="connsiteX195" fmla="*/ 4789469 w 12213666"/>
                <a:gd name="connsiteY195" fmla="*/ 591096 h 6873583"/>
                <a:gd name="connsiteX196" fmla="*/ 4778567 w 12213666"/>
                <a:gd name="connsiteY196" fmla="*/ 626220 h 6873583"/>
                <a:gd name="connsiteX197" fmla="*/ 4363231 w 12213666"/>
                <a:gd name="connsiteY197" fmla="*/ 901525 h 6873583"/>
                <a:gd name="connsiteX198" fmla="*/ 3921628 w 12213666"/>
                <a:gd name="connsiteY198" fmla="*/ 541608 h 6873583"/>
                <a:gd name="connsiteX199" fmla="*/ 3918375 w 12213666"/>
                <a:gd name="connsiteY199" fmla="*/ 509326 h 6873583"/>
                <a:gd name="connsiteX200" fmla="*/ 3905135 w 12213666"/>
                <a:gd name="connsiteY200" fmla="*/ 520248 h 6873583"/>
                <a:gd name="connsiteX201" fmla="*/ 3746121 w 12213666"/>
                <a:gd name="connsiteY201" fmla="*/ 568821 h 6873583"/>
                <a:gd name="connsiteX202" fmla="*/ 3635418 w 12213666"/>
                <a:gd name="connsiteY202" fmla="*/ 546471 h 6873583"/>
                <a:gd name="connsiteX203" fmla="*/ 3597931 w 12213666"/>
                <a:gd name="connsiteY203" fmla="*/ 526124 h 6873583"/>
                <a:gd name="connsiteX204" fmla="*/ 3596370 w 12213666"/>
                <a:gd name="connsiteY204" fmla="*/ 541608 h 6873583"/>
                <a:gd name="connsiteX205" fmla="*/ 3154766 w 12213666"/>
                <a:gd name="connsiteY205" fmla="*/ 901525 h 6873583"/>
                <a:gd name="connsiteX206" fmla="*/ 2713163 w 12213666"/>
                <a:gd name="connsiteY206" fmla="*/ 541608 h 6873583"/>
                <a:gd name="connsiteX207" fmla="*/ 2709206 w 12213666"/>
                <a:gd name="connsiteY207" fmla="*/ 502350 h 6873583"/>
                <a:gd name="connsiteX208" fmla="*/ 2691234 w 12213666"/>
                <a:gd name="connsiteY208" fmla="*/ 535461 h 6873583"/>
                <a:gd name="connsiteX209" fmla="*/ 2406450 w 12213666"/>
                <a:gd name="connsiteY209" fmla="*/ 686879 h 6873583"/>
                <a:gd name="connsiteX210" fmla="*/ 2089999 w 12213666"/>
                <a:gd name="connsiteY210" fmla="*/ 477123 h 6873583"/>
                <a:gd name="connsiteX211" fmla="*/ 0 w 12213666"/>
                <a:gd name="connsiteY211" fmla="*/ 0 h 6873583"/>
                <a:gd name="connsiteX212" fmla="*/ 12190403 w 12213666"/>
                <a:gd name="connsiteY212" fmla="*/ 0 h 6873583"/>
                <a:gd name="connsiteX213" fmla="*/ 12190403 w 12213666"/>
                <a:gd name="connsiteY213" fmla="*/ 1 h 6873583"/>
                <a:gd name="connsiteX214" fmla="*/ 12205206 w 12213666"/>
                <a:gd name="connsiteY214" fmla="*/ 1 h 6873583"/>
                <a:gd name="connsiteX215" fmla="*/ 12205206 w 12213666"/>
                <a:gd name="connsiteY215" fmla="*/ 2714461 h 6873583"/>
                <a:gd name="connsiteX216" fmla="*/ 12213666 w 12213666"/>
                <a:gd name="connsiteY216" fmla="*/ 2781618 h 6873583"/>
                <a:gd name="connsiteX217" fmla="*/ 12205206 w 12213666"/>
                <a:gd name="connsiteY217" fmla="*/ 2837576 h 6873583"/>
                <a:gd name="connsiteX218" fmla="*/ 12205206 w 12213666"/>
                <a:gd name="connsiteY218" fmla="*/ 3419320 h 6873583"/>
                <a:gd name="connsiteX219" fmla="*/ 12213666 w 12213666"/>
                <a:gd name="connsiteY219" fmla="*/ 3486477 h 6873583"/>
                <a:gd name="connsiteX220" fmla="*/ 12205206 w 12213666"/>
                <a:gd name="connsiteY220" fmla="*/ 3553634 h 6873583"/>
                <a:gd name="connsiteX221" fmla="*/ 12205206 w 12213666"/>
                <a:gd name="connsiteY221" fmla="*/ 6858002 h 6873583"/>
                <a:gd name="connsiteX222" fmla="*/ 12190403 w 12213666"/>
                <a:gd name="connsiteY222" fmla="*/ 6858002 h 6873583"/>
                <a:gd name="connsiteX223" fmla="*/ 12190403 w 12213666"/>
                <a:gd name="connsiteY223" fmla="*/ 6873583 h 6873583"/>
                <a:gd name="connsiteX224" fmla="*/ 11 w 12213666"/>
                <a:gd name="connsiteY224" fmla="*/ 6873583 h 6873583"/>
                <a:gd name="connsiteX225" fmla="*/ 11 w 12213666"/>
                <a:gd name="connsiteY225" fmla="*/ 6858001 h 6873583"/>
                <a:gd name="connsiteX226" fmla="*/ 1 w 12213666"/>
                <a:gd name="connsiteY226" fmla="*/ 6858001 h 6873583"/>
                <a:gd name="connsiteX227" fmla="*/ 1 w 12213666"/>
                <a:gd name="connsiteY227" fmla="*/ 348287 h 6873583"/>
                <a:gd name="connsiteX228" fmla="*/ 0 w 12213666"/>
                <a:gd name="connsiteY228" fmla="*/ 348287 h 687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Lst>
              <a:rect l="l" t="t" r="r" b="b"/>
              <a:pathLst>
                <a:path w="12213666" h="6873583">
                  <a:moveTo>
                    <a:pt x="2070465" y="414194"/>
                  </a:moveTo>
                  <a:lnTo>
                    <a:pt x="2022376" y="485520"/>
                  </a:lnTo>
                  <a:cubicBezTo>
                    <a:pt x="1970908" y="536988"/>
                    <a:pt x="1899806" y="568821"/>
                    <a:pt x="1821269" y="568821"/>
                  </a:cubicBezTo>
                  <a:cubicBezTo>
                    <a:pt x="1742731" y="568821"/>
                    <a:pt x="1671629" y="536988"/>
                    <a:pt x="1620161" y="485520"/>
                  </a:cubicBezTo>
                  <a:lnTo>
                    <a:pt x="1579970" y="425908"/>
                  </a:lnTo>
                  <a:lnTo>
                    <a:pt x="1564072" y="477123"/>
                  </a:lnTo>
                  <a:cubicBezTo>
                    <a:pt x="1511935" y="600388"/>
                    <a:pt x="1389880" y="686879"/>
                    <a:pt x="1247623" y="686879"/>
                  </a:cubicBezTo>
                  <a:cubicBezTo>
                    <a:pt x="1129075" y="686879"/>
                    <a:pt x="1024557" y="626816"/>
                    <a:pt x="962839" y="535461"/>
                  </a:cubicBezTo>
                  <a:lnTo>
                    <a:pt x="951882" y="515275"/>
                  </a:lnTo>
                  <a:lnTo>
                    <a:pt x="949227" y="541608"/>
                  </a:lnTo>
                  <a:cubicBezTo>
                    <a:pt x="917704" y="695661"/>
                    <a:pt x="807593" y="821088"/>
                    <a:pt x="662611" y="874173"/>
                  </a:cubicBezTo>
                  <a:lnTo>
                    <a:pt x="600824" y="890863"/>
                  </a:lnTo>
                  <a:lnTo>
                    <a:pt x="637144" y="934883"/>
                  </a:lnTo>
                  <a:cubicBezTo>
                    <a:pt x="674175" y="989696"/>
                    <a:pt x="695798" y="1055775"/>
                    <a:pt x="695798" y="1126904"/>
                  </a:cubicBezTo>
                  <a:cubicBezTo>
                    <a:pt x="695798" y="1221741"/>
                    <a:pt x="657357" y="1307601"/>
                    <a:pt x="595207" y="1369751"/>
                  </a:cubicBezTo>
                  <a:lnTo>
                    <a:pt x="566376" y="1393538"/>
                  </a:lnTo>
                  <a:lnTo>
                    <a:pt x="640106" y="1416425"/>
                  </a:lnTo>
                  <a:cubicBezTo>
                    <a:pt x="801891" y="1484855"/>
                    <a:pt x="915411" y="1645052"/>
                    <a:pt x="915411" y="1831763"/>
                  </a:cubicBezTo>
                  <a:cubicBezTo>
                    <a:pt x="915411" y="2049593"/>
                    <a:pt x="760898" y="2231334"/>
                    <a:pt x="555494" y="2273366"/>
                  </a:cubicBezTo>
                  <a:lnTo>
                    <a:pt x="495839" y="2279378"/>
                  </a:lnTo>
                  <a:lnTo>
                    <a:pt x="555389" y="2367705"/>
                  </a:lnTo>
                  <a:cubicBezTo>
                    <a:pt x="569781" y="2401731"/>
                    <a:pt x="577740" y="2439141"/>
                    <a:pt x="577740" y="2478410"/>
                  </a:cubicBezTo>
                  <a:cubicBezTo>
                    <a:pt x="577740" y="2556947"/>
                    <a:pt x="545906" y="2628049"/>
                    <a:pt x="494438" y="2679518"/>
                  </a:cubicBezTo>
                  <a:lnTo>
                    <a:pt x="487463" y="2685272"/>
                  </a:lnTo>
                  <a:lnTo>
                    <a:pt x="550526" y="2691629"/>
                  </a:lnTo>
                  <a:cubicBezTo>
                    <a:pt x="755930" y="2733661"/>
                    <a:pt x="910443" y="2915403"/>
                    <a:pt x="910443" y="3133233"/>
                  </a:cubicBezTo>
                  <a:cubicBezTo>
                    <a:pt x="910443" y="3319943"/>
                    <a:pt x="796923" y="3480139"/>
                    <a:pt x="635139" y="3548569"/>
                  </a:cubicBezTo>
                  <a:lnTo>
                    <a:pt x="580318" y="3565586"/>
                  </a:lnTo>
                  <a:lnTo>
                    <a:pt x="606354" y="3587067"/>
                  </a:lnTo>
                  <a:cubicBezTo>
                    <a:pt x="668504" y="3649217"/>
                    <a:pt x="706944" y="3735077"/>
                    <a:pt x="706944" y="3829915"/>
                  </a:cubicBezTo>
                  <a:cubicBezTo>
                    <a:pt x="706944" y="3972172"/>
                    <a:pt x="620453" y="4094227"/>
                    <a:pt x="497188" y="4146364"/>
                  </a:cubicBezTo>
                  <a:lnTo>
                    <a:pt x="449729" y="4161096"/>
                  </a:lnTo>
                  <a:lnTo>
                    <a:pt x="452345" y="4162516"/>
                  </a:lnTo>
                  <a:cubicBezTo>
                    <a:pt x="527999" y="4213627"/>
                    <a:pt x="577738" y="4300181"/>
                    <a:pt x="577738" y="4398353"/>
                  </a:cubicBezTo>
                  <a:cubicBezTo>
                    <a:pt x="577738" y="4437621"/>
                    <a:pt x="569780" y="4475031"/>
                    <a:pt x="555388" y="4509058"/>
                  </a:cubicBezTo>
                  <a:lnTo>
                    <a:pt x="525612" y="4553221"/>
                  </a:lnTo>
                  <a:lnTo>
                    <a:pt x="544266" y="4555102"/>
                  </a:lnTo>
                  <a:cubicBezTo>
                    <a:pt x="749670" y="4597133"/>
                    <a:pt x="904183" y="4778875"/>
                    <a:pt x="904183" y="4996705"/>
                  </a:cubicBezTo>
                  <a:cubicBezTo>
                    <a:pt x="904183" y="5183416"/>
                    <a:pt x="790663" y="5343613"/>
                    <a:pt x="628878" y="5412043"/>
                  </a:cubicBezTo>
                  <a:lnTo>
                    <a:pt x="622460" y="5414035"/>
                  </a:lnTo>
                  <a:lnTo>
                    <a:pt x="628225" y="5421022"/>
                  </a:lnTo>
                  <a:cubicBezTo>
                    <a:pt x="665256" y="5475835"/>
                    <a:pt x="686879" y="5541913"/>
                    <a:pt x="686879" y="5613042"/>
                  </a:cubicBezTo>
                  <a:cubicBezTo>
                    <a:pt x="686879" y="5731589"/>
                    <a:pt x="626815" y="5836108"/>
                    <a:pt x="535460" y="5897826"/>
                  </a:cubicBezTo>
                  <a:lnTo>
                    <a:pt x="523813" y="5904148"/>
                  </a:lnTo>
                  <a:lnTo>
                    <a:pt x="550275" y="5918511"/>
                  </a:lnTo>
                  <a:cubicBezTo>
                    <a:pt x="623334" y="5967869"/>
                    <a:pt x="676374" y="6044610"/>
                    <a:pt x="694667" y="6134008"/>
                  </a:cubicBezTo>
                  <a:lnTo>
                    <a:pt x="695496" y="6142226"/>
                  </a:lnTo>
                  <a:lnTo>
                    <a:pt x="717351" y="6112251"/>
                  </a:lnTo>
                  <a:cubicBezTo>
                    <a:pt x="800002" y="6016836"/>
                    <a:pt x="922048" y="5956480"/>
                    <a:pt x="1058192" y="5956480"/>
                  </a:cubicBezTo>
                  <a:cubicBezTo>
                    <a:pt x="1276021" y="5956480"/>
                    <a:pt x="1457763" y="6110993"/>
                    <a:pt x="1499795" y="6316397"/>
                  </a:cubicBezTo>
                  <a:lnTo>
                    <a:pt x="1501356" y="6331881"/>
                  </a:lnTo>
                  <a:lnTo>
                    <a:pt x="1538841" y="6311534"/>
                  </a:lnTo>
                  <a:cubicBezTo>
                    <a:pt x="1572868" y="6297142"/>
                    <a:pt x="1610278" y="6289184"/>
                    <a:pt x="1649546" y="6289184"/>
                  </a:cubicBezTo>
                  <a:cubicBezTo>
                    <a:pt x="1708449" y="6289184"/>
                    <a:pt x="1763170" y="6307090"/>
                    <a:pt x="1808562" y="6337756"/>
                  </a:cubicBezTo>
                  <a:lnTo>
                    <a:pt x="1821698" y="6349693"/>
                  </a:lnTo>
                  <a:lnTo>
                    <a:pt x="1825055" y="6316397"/>
                  </a:lnTo>
                  <a:cubicBezTo>
                    <a:pt x="1867086" y="6110993"/>
                    <a:pt x="2048828" y="5956480"/>
                    <a:pt x="2266661" y="5956480"/>
                  </a:cubicBezTo>
                  <a:cubicBezTo>
                    <a:pt x="2453371" y="5956480"/>
                    <a:pt x="2613569" y="6070000"/>
                    <a:pt x="2681998" y="6231784"/>
                  </a:cubicBezTo>
                  <a:lnTo>
                    <a:pt x="2692901" y="6266909"/>
                  </a:lnTo>
                  <a:lnTo>
                    <a:pt x="2737902" y="6229779"/>
                  </a:lnTo>
                  <a:cubicBezTo>
                    <a:pt x="2792715" y="6192749"/>
                    <a:pt x="2858793" y="6171126"/>
                    <a:pt x="2929922" y="6171126"/>
                  </a:cubicBezTo>
                  <a:cubicBezTo>
                    <a:pt x="3072179" y="6171126"/>
                    <a:pt x="3194234" y="6257617"/>
                    <a:pt x="3246371" y="6380882"/>
                  </a:cubicBezTo>
                  <a:lnTo>
                    <a:pt x="3254405" y="6420676"/>
                  </a:lnTo>
                  <a:lnTo>
                    <a:pt x="3286897" y="6372484"/>
                  </a:lnTo>
                  <a:cubicBezTo>
                    <a:pt x="3338366" y="6321016"/>
                    <a:pt x="3409468" y="6289183"/>
                    <a:pt x="3488007" y="6289183"/>
                  </a:cubicBezTo>
                  <a:cubicBezTo>
                    <a:pt x="3546911" y="6289183"/>
                    <a:pt x="3601631" y="6307089"/>
                    <a:pt x="3647021" y="6337755"/>
                  </a:cubicBezTo>
                  <a:lnTo>
                    <a:pt x="3651311" y="6341653"/>
                  </a:lnTo>
                  <a:lnTo>
                    <a:pt x="3653856" y="6316397"/>
                  </a:lnTo>
                  <a:cubicBezTo>
                    <a:pt x="3695889" y="6110993"/>
                    <a:pt x="3877627" y="5956480"/>
                    <a:pt x="4095459" y="5956480"/>
                  </a:cubicBezTo>
                  <a:cubicBezTo>
                    <a:pt x="4251045" y="5956480"/>
                    <a:pt x="4388225" y="6035313"/>
                    <a:pt x="4469230" y="6155216"/>
                  </a:cubicBezTo>
                  <a:lnTo>
                    <a:pt x="4506504" y="6223884"/>
                  </a:lnTo>
                  <a:lnTo>
                    <a:pt x="4543776" y="6155215"/>
                  </a:lnTo>
                  <a:cubicBezTo>
                    <a:pt x="4624780" y="6035312"/>
                    <a:pt x="4761962" y="5956479"/>
                    <a:pt x="4917550" y="5956479"/>
                  </a:cubicBezTo>
                  <a:cubicBezTo>
                    <a:pt x="5135384" y="5956479"/>
                    <a:pt x="5317126" y="6110992"/>
                    <a:pt x="5359158" y="6316396"/>
                  </a:cubicBezTo>
                  <a:lnTo>
                    <a:pt x="5361812" y="6342731"/>
                  </a:lnTo>
                  <a:lnTo>
                    <a:pt x="5372769" y="6322544"/>
                  </a:lnTo>
                  <a:cubicBezTo>
                    <a:pt x="5434487" y="6231189"/>
                    <a:pt x="5539005" y="6171126"/>
                    <a:pt x="5657552" y="6171126"/>
                  </a:cubicBezTo>
                  <a:cubicBezTo>
                    <a:pt x="5799809" y="6171126"/>
                    <a:pt x="5921863" y="6257617"/>
                    <a:pt x="5973999" y="6380882"/>
                  </a:cubicBezTo>
                  <a:lnTo>
                    <a:pt x="5985619" y="6438439"/>
                  </a:lnTo>
                  <a:lnTo>
                    <a:pt x="6030088" y="6372483"/>
                  </a:lnTo>
                  <a:cubicBezTo>
                    <a:pt x="6081555" y="6321015"/>
                    <a:pt x="6152657" y="6289182"/>
                    <a:pt x="6231194" y="6289182"/>
                  </a:cubicBezTo>
                  <a:cubicBezTo>
                    <a:pt x="6319549" y="6289182"/>
                    <a:pt x="6398493" y="6329471"/>
                    <a:pt x="6450658" y="6392680"/>
                  </a:cubicBezTo>
                  <a:lnTo>
                    <a:pt x="6485837" y="6450662"/>
                  </a:lnTo>
                  <a:lnTo>
                    <a:pt x="6499925" y="6380880"/>
                  </a:lnTo>
                  <a:cubicBezTo>
                    <a:pt x="6552062" y="6257615"/>
                    <a:pt x="6674117" y="6171124"/>
                    <a:pt x="6816374" y="6171124"/>
                  </a:cubicBezTo>
                  <a:cubicBezTo>
                    <a:pt x="6934922" y="6171124"/>
                    <a:pt x="7039440" y="6231187"/>
                    <a:pt x="7101159" y="6322542"/>
                  </a:cubicBezTo>
                  <a:lnTo>
                    <a:pt x="7119587" y="6356494"/>
                  </a:lnTo>
                  <a:lnTo>
                    <a:pt x="7123088" y="6321761"/>
                  </a:lnTo>
                  <a:cubicBezTo>
                    <a:pt x="7165120" y="6116357"/>
                    <a:pt x="7346862" y="5961844"/>
                    <a:pt x="7564691" y="5961844"/>
                  </a:cubicBezTo>
                  <a:cubicBezTo>
                    <a:pt x="7782521" y="5961844"/>
                    <a:pt x="7964263" y="6116357"/>
                    <a:pt x="8006294" y="6321761"/>
                  </a:cubicBezTo>
                  <a:lnTo>
                    <a:pt x="8007855" y="6337245"/>
                  </a:lnTo>
                  <a:lnTo>
                    <a:pt x="8045341" y="6316898"/>
                  </a:lnTo>
                  <a:cubicBezTo>
                    <a:pt x="8079368" y="6302506"/>
                    <a:pt x="8116778" y="6294548"/>
                    <a:pt x="8156046" y="6294548"/>
                  </a:cubicBezTo>
                  <a:cubicBezTo>
                    <a:pt x="8214949" y="6294548"/>
                    <a:pt x="8269670" y="6312454"/>
                    <a:pt x="8315062" y="6343120"/>
                  </a:cubicBezTo>
                  <a:lnTo>
                    <a:pt x="8328199" y="6355057"/>
                  </a:lnTo>
                  <a:lnTo>
                    <a:pt x="8331555" y="6321761"/>
                  </a:lnTo>
                  <a:cubicBezTo>
                    <a:pt x="8373587" y="6116357"/>
                    <a:pt x="8555329" y="5961844"/>
                    <a:pt x="8773158" y="5961844"/>
                  </a:cubicBezTo>
                  <a:cubicBezTo>
                    <a:pt x="8959869" y="5961844"/>
                    <a:pt x="9120067" y="6075364"/>
                    <a:pt x="9188496" y="6237148"/>
                  </a:cubicBezTo>
                  <a:lnTo>
                    <a:pt x="9199399" y="6272273"/>
                  </a:lnTo>
                  <a:lnTo>
                    <a:pt x="9244400" y="6235143"/>
                  </a:lnTo>
                  <a:cubicBezTo>
                    <a:pt x="9299213" y="6198113"/>
                    <a:pt x="9365291" y="6176490"/>
                    <a:pt x="9436420" y="6176490"/>
                  </a:cubicBezTo>
                  <a:cubicBezTo>
                    <a:pt x="9578677" y="6176490"/>
                    <a:pt x="9700732" y="6262981"/>
                    <a:pt x="9752869" y="6386246"/>
                  </a:cubicBezTo>
                  <a:lnTo>
                    <a:pt x="9760903" y="6426041"/>
                  </a:lnTo>
                  <a:lnTo>
                    <a:pt x="9793395" y="6377848"/>
                  </a:lnTo>
                  <a:cubicBezTo>
                    <a:pt x="9844863" y="6326380"/>
                    <a:pt x="9915966" y="6294547"/>
                    <a:pt x="9994503" y="6294547"/>
                  </a:cubicBezTo>
                  <a:cubicBezTo>
                    <a:pt x="10053406" y="6294547"/>
                    <a:pt x="10108127" y="6312453"/>
                    <a:pt x="10153519" y="6343119"/>
                  </a:cubicBezTo>
                  <a:lnTo>
                    <a:pt x="10157809" y="6347018"/>
                  </a:lnTo>
                  <a:lnTo>
                    <a:pt x="10160355" y="6321761"/>
                  </a:lnTo>
                  <a:cubicBezTo>
                    <a:pt x="10202387" y="6116357"/>
                    <a:pt x="10384128" y="5961844"/>
                    <a:pt x="10601958" y="5961844"/>
                  </a:cubicBezTo>
                  <a:cubicBezTo>
                    <a:pt x="10788669" y="5961844"/>
                    <a:pt x="10948867" y="6075364"/>
                    <a:pt x="11017296" y="6237148"/>
                  </a:cubicBezTo>
                  <a:lnTo>
                    <a:pt x="11027639" y="6270467"/>
                  </a:lnTo>
                  <a:lnTo>
                    <a:pt x="11076951" y="6229780"/>
                  </a:lnTo>
                  <a:cubicBezTo>
                    <a:pt x="11131764" y="6192750"/>
                    <a:pt x="11197843" y="6171127"/>
                    <a:pt x="11268971" y="6171127"/>
                  </a:cubicBezTo>
                  <a:cubicBezTo>
                    <a:pt x="11387518" y="6171127"/>
                    <a:pt x="11492037" y="6231190"/>
                    <a:pt x="11553755" y="6322545"/>
                  </a:cubicBezTo>
                  <a:lnTo>
                    <a:pt x="11561556" y="6336917"/>
                  </a:lnTo>
                  <a:lnTo>
                    <a:pt x="11567088" y="6326726"/>
                  </a:lnTo>
                  <a:cubicBezTo>
                    <a:pt x="11579335" y="6308598"/>
                    <a:pt x="11593281" y="6291711"/>
                    <a:pt x="11608697" y="6276295"/>
                  </a:cubicBezTo>
                  <a:lnTo>
                    <a:pt x="11656246" y="6237064"/>
                  </a:lnTo>
                  <a:lnTo>
                    <a:pt x="11614697" y="6202783"/>
                  </a:lnTo>
                  <a:cubicBezTo>
                    <a:pt x="11552568" y="6140653"/>
                    <a:pt x="11514140" y="6054823"/>
                    <a:pt x="11514140" y="5960017"/>
                  </a:cubicBezTo>
                  <a:cubicBezTo>
                    <a:pt x="11514140" y="5841509"/>
                    <a:pt x="11574183" y="5737026"/>
                    <a:pt x="11665508" y="5675328"/>
                  </a:cubicBezTo>
                  <a:lnTo>
                    <a:pt x="11684473" y="5665034"/>
                  </a:lnTo>
                  <a:lnTo>
                    <a:pt x="11665329" y="5654643"/>
                  </a:lnTo>
                  <a:cubicBezTo>
                    <a:pt x="11573974" y="5592925"/>
                    <a:pt x="11513911" y="5488406"/>
                    <a:pt x="11513911" y="5369859"/>
                  </a:cubicBezTo>
                  <a:cubicBezTo>
                    <a:pt x="11513911" y="5298730"/>
                    <a:pt x="11535534" y="5232652"/>
                    <a:pt x="11572565" y="5177839"/>
                  </a:cubicBezTo>
                  <a:lnTo>
                    <a:pt x="11578872" y="5170195"/>
                  </a:lnTo>
                  <a:lnTo>
                    <a:pt x="11574570" y="5168860"/>
                  </a:lnTo>
                  <a:cubicBezTo>
                    <a:pt x="11412785" y="5100430"/>
                    <a:pt x="11299265" y="4940233"/>
                    <a:pt x="11299265" y="4753522"/>
                  </a:cubicBezTo>
                  <a:cubicBezTo>
                    <a:pt x="11299265" y="4535692"/>
                    <a:pt x="11453778" y="4353950"/>
                    <a:pt x="11659182" y="4311919"/>
                  </a:cubicBezTo>
                  <a:lnTo>
                    <a:pt x="11692543" y="4308556"/>
                  </a:lnTo>
                  <a:lnTo>
                    <a:pt x="11643936" y="4236462"/>
                  </a:lnTo>
                  <a:cubicBezTo>
                    <a:pt x="11629544" y="4202435"/>
                    <a:pt x="11621586" y="4165026"/>
                    <a:pt x="11621586" y="4125757"/>
                  </a:cubicBezTo>
                  <a:cubicBezTo>
                    <a:pt x="11621586" y="4086488"/>
                    <a:pt x="11629544" y="4049078"/>
                    <a:pt x="11643936" y="4015052"/>
                  </a:cubicBezTo>
                  <a:lnTo>
                    <a:pt x="11700632" y="3930960"/>
                  </a:lnTo>
                  <a:lnTo>
                    <a:pt x="11672061" y="3928080"/>
                  </a:lnTo>
                  <a:cubicBezTo>
                    <a:pt x="11466657" y="3886048"/>
                    <a:pt x="11312144" y="3704306"/>
                    <a:pt x="11312144" y="3486477"/>
                  </a:cubicBezTo>
                  <a:cubicBezTo>
                    <a:pt x="11312144" y="3299766"/>
                    <a:pt x="11425664" y="3139569"/>
                    <a:pt x="11587449" y="3071141"/>
                  </a:cubicBezTo>
                  <a:lnTo>
                    <a:pt x="11657569" y="3049373"/>
                  </a:lnTo>
                  <a:lnTo>
                    <a:pt x="11627380" y="3024466"/>
                  </a:lnTo>
                  <a:cubicBezTo>
                    <a:pt x="11565230" y="2962315"/>
                    <a:pt x="11526790" y="2876457"/>
                    <a:pt x="11526790" y="2781618"/>
                  </a:cubicBezTo>
                  <a:cubicBezTo>
                    <a:pt x="11526790" y="2710490"/>
                    <a:pt x="11548413" y="2644411"/>
                    <a:pt x="11585444" y="2589598"/>
                  </a:cubicBezTo>
                  <a:lnTo>
                    <a:pt x="11601227" y="2570469"/>
                  </a:lnTo>
                  <a:lnTo>
                    <a:pt x="11564187" y="2558971"/>
                  </a:lnTo>
                  <a:cubicBezTo>
                    <a:pt x="11402402" y="2490542"/>
                    <a:pt x="11288882" y="2330344"/>
                    <a:pt x="11288882" y="2143633"/>
                  </a:cubicBezTo>
                  <a:cubicBezTo>
                    <a:pt x="11288882" y="1925804"/>
                    <a:pt x="11443395" y="1744062"/>
                    <a:pt x="11648799" y="1702030"/>
                  </a:cubicBezTo>
                  <a:lnTo>
                    <a:pt x="11677075" y="1699180"/>
                  </a:lnTo>
                  <a:lnTo>
                    <a:pt x="11665329" y="1692805"/>
                  </a:lnTo>
                  <a:cubicBezTo>
                    <a:pt x="11573974" y="1631086"/>
                    <a:pt x="11513911" y="1526568"/>
                    <a:pt x="11513911" y="1408020"/>
                  </a:cubicBezTo>
                  <a:cubicBezTo>
                    <a:pt x="11513911" y="1313182"/>
                    <a:pt x="11552352" y="1227323"/>
                    <a:pt x="11614502" y="1165172"/>
                  </a:cubicBezTo>
                  <a:lnTo>
                    <a:pt x="11637490" y="1146205"/>
                  </a:lnTo>
                  <a:lnTo>
                    <a:pt x="11574570" y="1126674"/>
                  </a:lnTo>
                  <a:cubicBezTo>
                    <a:pt x="11412785" y="1058244"/>
                    <a:pt x="11299265" y="898047"/>
                    <a:pt x="11299265" y="711336"/>
                  </a:cubicBezTo>
                  <a:lnTo>
                    <a:pt x="11301794" y="686254"/>
                  </a:lnTo>
                  <a:lnTo>
                    <a:pt x="11238783" y="679902"/>
                  </a:lnTo>
                  <a:cubicBezTo>
                    <a:pt x="11171712" y="666177"/>
                    <a:pt x="11111763" y="632901"/>
                    <a:pt x="11065151" y="586289"/>
                  </a:cubicBezTo>
                  <a:lnTo>
                    <a:pt x="11043291" y="559795"/>
                  </a:lnTo>
                  <a:lnTo>
                    <a:pt x="11022671" y="626222"/>
                  </a:lnTo>
                  <a:cubicBezTo>
                    <a:pt x="10954242" y="788007"/>
                    <a:pt x="10794044" y="901526"/>
                    <a:pt x="10607333" y="901526"/>
                  </a:cubicBezTo>
                  <a:cubicBezTo>
                    <a:pt x="10389503" y="901526"/>
                    <a:pt x="10207762" y="747013"/>
                    <a:pt x="10165730" y="541609"/>
                  </a:cubicBezTo>
                  <a:lnTo>
                    <a:pt x="10163217" y="516683"/>
                  </a:lnTo>
                  <a:lnTo>
                    <a:pt x="10158894" y="520250"/>
                  </a:lnTo>
                  <a:cubicBezTo>
                    <a:pt x="10113502" y="550916"/>
                    <a:pt x="10058781" y="568823"/>
                    <a:pt x="9999878" y="568823"/>
                  </a:cubicBezTo>
                  <a:cubicBezTo>
                    <a:pt x="9921340" y="568823"/>
                    <a:pt x="9850238" y="536989"/>
                    <a:pt x="9798770" y="485521"/>
                  </a:cubicBezTo>
                  <a:lnTo>
                    <a:pt x="9769236" y="441715"/>
                  </a:lnTo>
                  <a:lnTo>
                    <a:pt x="9758244" y="477125"/>
                  </a:lnTo>
                  <a:cubicBezTo>
                    <a:pt x="9706107" y="600390"/>
                    <a:pt x="9584052" y="686881"/>
                    <a:pt x="9441795" y="686881"/>
                  </a:cubicBezTo>
                  <a:cubicBezTo>
                    <a:pt x="9370667" y="686881"/>
                    <a:pt x="9304588" y="665258"/>
                    <a:pt x="9249775" y="628227"/>
                  </a:cubicBezTo>
                  <a:lnTo>
                    <a:pt x="9204774" y="591098"/>
                  </a:lnTo>
                  <a:lnTo>
                    <a:pt x="9193871" y="626222"/>
                  </a:lnTo>
                  <a:cubicBezTo>
                    <a:pt x="9125442" y="788007"/>
                    <a:pt x="8965244" y="901527"/>
                    <a:pt x="8778533" y="901527"/>
                  </a:cubicBezTo>
                  <a:cubicBezTo>
                    <a:pt x="8560703" y="901527"/>
                    <a:pt x="8378962" y="747014"/>
                    <a:pt x="8336930" y="541610"/>
                  </a:cubicBezTo>
                  <a:lnTo>
                    <a:pt x="8333676" y="509328"/>
                  </a:lnTo>
                  <a:lnTo>
                    <a:pt x="8320437" y="520251"/>
                  </a:lnTo>
                  <a:cubicBezTo>
                    <a:pt x="8275045" y="550917"/>
                    <a:pt x="8220324" y="568823"/>
                    <a:pt x="8161421" y="568823"/>
                  </a:cubicBezTo>
                  <a:cubicBezTo>
                    <a:pt x="8122152" y="568823"/>
                    <a:pt x="8084743" y="560865"/>
                    <a:pt x="8050716" y="546473"/>
                  </a:cubicBezTo>
                  <a:lnTo>
                    <a:pt x="8013230" y="526126"/>
                  </a:lnTo>
                  <a:lnTo>
                    <a:pt x="8011669" y="541610"/>
                  </a:lnTo>
                  <a:cubicBezTo>
                    <a:pt x="7969638" y="747014"/>
                    <a:pt x="7787896" y="901527"/>
                    <a:pt x="7570066" y="901527"/>
                  </a:cubicBezTo>
                  <a:cubicBezTo>
                    <a:pt x="7383355" y="901527"/>
                    <a:pt x="7223158" y="788007"/>
                    <a:pt x="7154728" y="626222"/>
                  </a:cubicBezTo>
                  <a:lnTo>
                    <a:pt x="7131275" y="550670"/>
                  </a:lnTo>
                  <a:lnTo>
                    <a:pt x="7101888" y="586288"/>
                  </a:lnTo>
                  <a:cubicBezTo>
                    <a:pt x="7039738" y="648438"/>
                    <a:pt x="6953878" y="686878"/>
                    <a:pt x="6859040" y="686878"/>
                  </a:cubicBezTo>
                  <a:cubicBezTo>
                    <a:pt x="6787912" y="686878"/>
                    <a:pt x="6721834" y="665256"/>
                    <a:pt x="6667021" y="628225"/>
                  </a:cubicBezTo>
                  <a:lnTo>
                    <a:pt x="6619033" y="588632"/>
                  </a:lnTo>
                  <a:lnTo>
                    <a:pt x="6607365" y="626220"/>
                  </a:lnTo>
                  <a:cubicBezTo>
                    <a:pt x="6538936" y="788005"/>
                    <a:pt x="6378738" y="901524"/>
                    <a:pt x="6192027" y="901524"/>
                  </a:cubicBezTo>
                  <a:cubicBezTo>
                    <a:pt x="5974199" y="901524"/>
                    <a:pt x="5792457" y="747011"/>
                    <a:pt x="5750426" y="541608"/>
                  </a:cubicBezTo>
                  <a:lnTo>
                    <a:pt x="5747914" y="516681"/>
                  </a:lnTo>
                  <a:lnTo>
                    <a:pt x="5743589" y="520248"/>
                  </a:lnTo>
                  <a:cubicBezTo>
                    <a:pt x="5698199" y="550914"/>
                    <a:pt x="5643478" y="568821"/>
                    <a:pt x="5584574" y="568821"/>
                  </a:cubicBezTo>
                  <a:cubicBezTo>
                    <a:pt x="5506036" y="568821"/>
                    <a:pt x="5434935" y="536987"/>
                    <a:pt x="5383467" y="485519"/>
                  </a:cubicBezTo>
                  <a:lnTo>
                    <a:pt x="5353932" y="441714"/>
                  </a:lnTo>
                  <a:lnTo>
                    <a:pt x="5342941" y="477122"/>
                  </a:lnTo>
                  <a:cubicBezTo>
                    <a:pt x="5290806" y="600388"/>
                    <a:pt x="5168750" y="686879"/>
                    <a:pt x="5026491" y="686879"/>
                  </a:cubicBezTo>
                  <a:cubicBezTo>
                    <a:pt x="4955361" y="686879"/>
                    <a:pt x="4889284" y="665256"/>
                    <a:pt x="4834471" y="628225"/>
                  </a:cubicBezTo>
                  <a:lnTo>
                    <a:pt x="4789469" y="591096"/>
                  </a:lnTo>
                  <a:lnTo>
                    <a:pt x="4778567" y="626220"/>
                  </a:lnTo>
                  <a:cubicBezTo>
                    <a:pt x="4710138" y="788005"/>
                    <a:pt x="4549941" y="901525"/>
                    <a:pt x="4363231" y="901525"/>
                  </a:cubicBezTo>
                  <a:cubicBezTo>
                    <a:pt x="4145403" y="901525"/>
                    <a:pt x="3963661" y="747012"/>
                    <a:pt x="3921628" y="541608"/>
                  </a:cubicBezTo>
                  <a:lnTo>
                    <a:pt x="3918375" y="509326"/>
                  </a:lnTo>
                  <a:lnTo>
                    <a:pt x="3905135" y="520248"/>
                  </a:lnTo>
                  <a:cubicBezTo>
                    <a:pt x="3859744" y="550915"/>
                    <a:pt x="3805023" y="568821"/>
                    <a:pt x="3746121" y="568821"/>
                  </a:cubicBezTo>
                  <a:cubicBezTo>
                    <a:pt x="3706852" y="568821"/>
                    <a:pt x="3669442" y="560863"/>
                    <a:pt x="3635418" y="546471"/>
                  </a:cubicBezTo>
                  <a:lnTo>
                    <a:pt x="3597931" y="526124"/>
                  </a:lnTo>
                  <a:lnTo>
                    <a:pt x="3596370" y="541608"/>
                  </a:lnTo>
                  <a:cubicBezTo>
                    <a:pt x="3554339" y="747012"/>
                    <a:pt x="3372597" y="901525"/>
                    <a:pt x="3154766" y="901525"/>
                  </a:cubicBezTo>
                  <a:cubicBezTo>
                    <a:pt x="2936938" y="901525"/>
                    <a:pt x="2755195" y="747012"/>
                    <a:pt x="2713163" y="541608"/>
                  </a:cubicBezTo>
                  <a:lnTo>
                    <a:pt x="2709206" y="502350"/>
                  </a:lnTo>
                  <a:lnTo>
                    <a:pt x="2691234" y="535461"/>
                  </a:lnTo>
                  <a:cubicBezTo>
                    <a:pt x="2629515" y="626816"/>
                    <a:pt x="2524997" y="686879"/>
                    <a:pt x="2406450" y="686879"/>
                  </a:cubicBezTo>
                  <a:cubicBezTo>
                    <a:pt x="2264193" y="686879"/>
                    <a:pt x="2142137" y="600388"/>
                    <a:pt x="2089999" y="477123"/>
                  </a:cubicBezTo>
                  <a:close/>
                  <a:moveTo>
                    <a:pt x="0" y="0"/>
                  </a:moveTo>
                  <a:lnTo>
                    <a:pt x="12190403" y="0"/>
                  </a:lnTo>
                  <a:lnTo>
                    <a:pt x="12190403" y="1"/>
                  </a:lnTo>
                  <a:lnTo>
                    <a:pt x="12205206" y="1"/>
                  </a:lnTo>
                  <a:lnTo>
                    <a:pt x="12205206" y="2714461"/>
                  </a:lnTo>
                  <a:lnTo>
                    <a:pt x="12213666" y="2781618"/>
                  </a:lnTo>
                  <a:lnTo>
                    <a:pt x="12205206" y="2837576"/>
                  </a:lnTo>
                  <a:lnTo>
                    <a:pt x="12205206" y="3419320"/>
                  </a:lnTo>
                  <a:lnTo>
                    <a:pt x="12213666" y="3486477"/>
                  </a:lnTo>
                  <a:lnTo>
                    <a:pt x="12205206" y="3553634"/>
                  </a:lnTo>
                  <a:lnTo>
                    <a:pt x="12205206" y="6858002"/>
                  </a:lnTo>
                  <a:lnTo>
                    <a:pt x="12190403" y="6858002"/>
                  </a:lnTo>
                  <a:lnTo>
                    <a:pt x="12190403" y="6873583"/>
                  </a:lnTo>
                  <a:lnTo>
                    <a:pt x="11" y="6873583"/>
                  </a:lnTo>
                  <a:lnTo>
                    <a:pt x="11" y="6858001"/>
                  </a:lnTo>
                  <a:lnTo>
                    <a:pt x="1" y="6858001"/>
                  </a:lnTo>
                  <a:lnTo>
                    <a:pt x="1" y="348287"/>
                  </a:lnTo>
                  <a:lnTo>
                    <a:pt x="0" y="348287"/>
                  </a:lnTo>
                  <a:close/>
                </a:path>
              </a:pathLst>
            </a:custGeom>
            <a:solidFill>
              <a:srgbClr val="C8D9E0"/>
            </a:solidFill>
            <a:ln>
              <a:noFill/>
            </a:ln>
            <a:effectLst>
              <a:glow rad="63500">
                <a:schemeClr val="bg1">
                  <a:lumMod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1" name="Freeform: Shape 220">
              <a:extLst>
                <a:ext uri="{FF2B5EF4-FFF2-40B4-BE49-F238E27FC236}">
                  <a16:creationId xmlns:a16="http://schemas.microsoft.com/office/drawing/2014/main" id="{C329F5CE-D880-4344-9DF0-BC538F60CFC1}"/>
                </a:ext>
              </a:extLst>
            </p:cNvPr>
            <p:cNvSpPr/>
            <p:nvPr/>
          </p:nvSpPr>
          <p:spPr>
            <a:xfrm>
              <a:off x="-20505" y="-45"/>
              <a:ext cx="12212426" cy="6873584"/>
            </a:xfrm>
            <a:custGeom>
              <a:avLst/>
              <a:gdLst>
                <a:gd name="connsiteX0" fmla="*/ 599669 w 12212426"/>
                <a:gd name="connsiteY0" fmla="*/ 167513 h 6873584"/>
                <a:gd name="connsiteX1" fmla="*/ 200653 w 12212426"/>
                <a:gd name="connsiteY1" fmla="*/ 566529 h 6873584"/>
                <a:gd name="connsiteX2" fmla="*/ 200653 w 12212426"/>
                <a:gd name="connsiteY2" fmla="*/ 6291562 h 6873584"/>
                <a:gd name="connsiteX3" fmla="*/ 599669 w 12212426"/>
                <a:gd name="connsiteY3" fmla="*/ 6690578 h 6873584"/>
                <a:gd name="connsiteX4" fmla="*/ 11633342 w 12212426"/>
                <a:gd name="connsiteY4" fmla="*/ 6690578 h 6873584"/>
                <a:gd name="connsiteX5" fmla="*/ 12032358 w 12212426"/>
                <a:gd name="connsiteY5" fmla="*/ 6291562 h 6873584"/>
                <a:gd name="connsiteX6" fmla="*/ 12032358 w 12212426"/>
                <a:gd name="connsiteY6" fmla="*/ 566529 h 6873584"/>
                <a:gd name="connsiteX7" fmla="*/ 11633342 w 12212426"/>
                <a:gd name="connsiteY7" fmla="*/ 167513 h 6873584"/>
                <a:gd name="connsiteX8" fmla="*/ 0 w 12212426"/>
                <a:gd name="connsiteY8" fmla="*/ 0 h 6873584"/>
                <a:gd name="connsiteX9" fmla="*/ 12212426 w 12212426"/>
                <a:gd name="connsiteY9" fmla="*/ 0 h 6873584"/>
                <a:gd name="connsiteX10" fmla="*/ 12212426 w 12212426"/>
                <a:gd name="connsiteY10" fmla="*/ 6873584 h 6873584"/>
                <a:gd name="connsiteX11" fmla="*/ 0 w 12212426"/>
                <a:gd name="connsiteY11" fmla="*/ 6873584 h 687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12426" h="6873584">
                  <a:moveTo>
                    <a:pt x="599669" y="167513"/>
                  </a:moveTo>
                  <a:cubicBezTo>
                    <a:pt x="379299" y="167513"/>
                    <a:pt x="200653" y="346159"/>
                    <a:pt x="200653" y="566529"/>
                  </a:cubicBezTo>
                  <a:lnTo>
                    <a:pt x="200653" y="6291562"/>
                  </a:lnTo>
                  <a:cubicBezTo>
                    <a:pt x="200653" y="6511932"/>
                    <a:pt x="379299" y="6690578"/>
                    <a:pt x="599669" y="6690578"/>
                  </a:cubicBezTo>
                  <a:lnTo>
                    <a:pt x="11633342" y="6690578"/>
                  </a:lnTo>
                  <a:cubicBezTo>
                    <a:pt x="11853712" y="6690578"/>
                    <a:pt x="12032358" y="6511932"/>
                    <a:pt x="12032358" y="6291562"/>
                  </a:cubicBezTo>
                  <a:lnTo>
                    <a:pt x="12032358" y="566529"/>
                  </a:lnTo>
                  <a:cubicBezTo>
                    <a:pt x="12032358" y="346159"/>
                    <a:pt x="11853712" y="167513"/>
                    <a:pt x="11633342" y="167513"/>
                  </a:cubicBezTo>
                  <a:close/>
                  <a:moveTo>
                    <a:pt x="0" y="0"/>
                  </a:moveTo>
                  <a:lnTo>
                    <a:pt x="12212426" y="0"/>
                  </a:lnTo>
                  <a:lnTo>
                    <a:pt x="12212426" y="6873584"/>
                  </a:lnTo>
                  <a:lnTo>
                    <a:pt x="0" y="6873584"/>
                  </a:lnTo>
                  <a:close/>
                </a:path>
              </a:pathLst>
            </a:custGeom>
            <a:solidFill>
              <a:srgbClr val="B9D2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2" name="Group 141">
            <a:extLst>
              <a:ext uri="{FF2B5EF4-FFF2-40B4-BE49-F238E27FC236}">
                <a16:creationId xmlns:a16="http://schemas.microsoft.com/office/drawing/2014/main" id="{B493CD57-0265-4673-BA02-4022E8033210}"/>
              </a:ext>
            </a:extLst>
          </p:cNvPr>
          <p:cNvGrpSpPr/>
          <p:nvPr/>
        </p:nvGrpSpPr>
        <p:grpSpPr>
          <a:xfrm>
            <a:off x="-699444" y="-1"/>
            <a:ext cx="467621" cy="2992908"/>
            <a:chOff x="-699444" y="-1"/>
            <a:chExt cx="467621" cy="2992908"/>
          </a:xfrm>
        </p:grpSpPr>
        <p:sp>
          <p:nvSpPr>
            <p:cNvPr id="143" name="Rectangle 142">
              <a:extLst>
                <a:ext uri="{FF2B5EF4-FFF2-40B4-BE49-F238E27FC236}">
                  <a16:creationId xmlns:a16="http://schemas.microsoft.com/office/drawing/2014/main" id="{DB08744C-1023-4C9A-935F-BF68F477A381}"/>
                </a:ext>
              </a:extLst>
            </p:cNvPr>
            <p:cNvSpPr/>
            <p:nvPr/>
          </p:nvSpPr>
          <p:spPr>
            <a:xfrm>
              <a:off x="-695459" y="-1"/>
              <a:ext cx="463636" cy="601329"/>
            </a:xfrm>
            <a:prstGeom prst="rect">
              <a:avLst/>
            </a:prstGeom>
            <a:solidFill>
              <a:srgbClr val="8BA9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51716B9E-1651-4874-BFE7-A4DBDB3D87C2}"/>
                </a:ext>
              </a:extLst>
            </p:cNvPr>
            <p:cNvSpPr/>
            <p:nvPr/>
          </p:nvSpPr>
          <p:spPr>
            <a:xfrm>
              <a:off x="-696256" y="597008"/>
              <a:ext cx="463636" cy="541355"/>
            </a:xfrm>
            <a:prstGeom prst="rect">
              <a:avLst/>
            </a:prstGeom>
            <a:solidFill>
              <a:srgbClr val="C8D9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EDA31F4E-E0A2-42BD-84CB-017375615734}"/>
                </a:ext>
              </a:extLst>
            </p:cNvPr>
            <p:cNvSpPr/>
            <p:nvPr/>
          </p:nvSpPr>
          <p:spPr>
            <a:xfrm>
              <a:off x="-697053" y="1138363"/>
              <a:ext cx="463636" cy="463636"/>
            </a:xfrm>
            <a:prstGeom prst="rect">
              <a:avLst/>
            </a:prstGeom>
            <a:solidFill>
              <a:srgbClr val="B9D2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C7909C5B-CCE9-43B0-BC0F-5449334E3FDA}"/>
                </a:ext>
              </a:extLst>
            </p:cNvPr>
            <p:cNvSpPr/>
            <p:nvPr/>
          </p:nvSpPr>
          <p:spPr>
            <a:xfrm>
              <a:off x="-697850" y="1601999"/>
              <a:ext cx="463636" cy="463636"/>
            </a:xfrm>
            <a:prstGeom prst="rect">
              <a:avLst/>
            </a:prstGeom>
            <a:solidFill>
              <a:srgbClr val="C1C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B301DC5F-9702-47D8-819F-944A12A6055D}"/>
                </a:ext>
              </a:extLst>
            </p:cNvPr>
            <p:cNvSpPr/>
            <p:nvPr/>
          </p:nvSpPr>
          <p:spPr>
            <a:xfrm>
              <a:off x="-698647" y="2065635"/>
              <a:ext cx="463636" cy="463636"/>
            </a:xfrm>
            <a:prstGeom prst="rect">
              <a:avLst/>
            </a:prstGeom>
            <a:solidFill>
              <a:srgbClr val="CDEA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8F5A5C65-5AE4-48A7-ADFD-B98D13B50EB6}"/>
                </a:ext>
              </a:extLst>
            </p:cNvPr>
            <p:cNvSpPr/>
            <p:nvPr/>
          </p:nvSpPr>
          <p:spPr>
            <a:xfrm>
              <a:off x="-699444" y="2529271"/>
              <a:ext cx="463636" cy="463636"/>
            </a:xfrm>
            <a:prstGeom prst="rect">
              <a:avLst/>
            </a:prstGeom>
            <a:solidFill>
              <a:srgbClr val="555D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365800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1000"/>
                                            <p:tgtEl>
                                              <p:spTgt spid="238"/>
                                            </p:tgtEl>
                                          </p:cBhvr>
                                        </p:animEffect>
                                      </p:childTnLst>
                                    </p:cTn>
                                  </p:par>
                                  <p:par>
                                    <p:cTn id="8" presetID="31" presetClass="entr" presetSubtype="0" fill="hold" nodeType="withEffect">
                                      <p:stCondLst>
                                        <p:cond delay="0"/>
                                      </p:stCondLst>
                                      <p:childTnLst>
                                        <p:set>
                                          <p:cBhvr>
                                            <p:cTn id="9" dur="1" fill="hold">
                                              <p:stCondLst>
                                                <p:cond delay="0"/>
                                              </p:stCondLst>
                                            </p:cTn>
                                            <p:tgtEl>
                                              <p:spTgt spid="223"/>
                                            </p:tgtEl>
                                            <p:attrNameLst>
                                              <p:attrName>style.visibility</p:attrName>
                                            </p:attrNameLst>
                                          </p:cBhvr>
                                          <p:to>
                                            <p:strVal val="visible"/>
                                          </p:to>
                                        </p:set>
                                        <p:anim calcmode="lin" valueType="num">
                                          <p:cBhvr>
                                            <p:cTn id="10" dur="1000" fill="hold"/>
                                            <p:tgtEl>
                                              <p:spTgt spid="223"/>
                                            </p:tgtEl>
                                            <p:attrNameLst>
                                              <p:attrName>ppt_w</p:attrName>
                                            </p:attrNameLst>
                                          </p:cBhvr>
                                          <p:tavLst>
                                            <p:tav tm="0">
                                              <p:val>
                                                <p:fltVal val="0"/>
                                              </p:val>
                                            </p:tav>
                                            <p:tav tm="100000">
                                              <p:val>
                                                <p:strVal val="#ppt_w"/>
                                              </p:val>
                                            </p:tav>
                                          </p:tavLst>
                                        </p:anim>
                                        <p:anim calcmode="lin" valueType="num">
                                          <p:cBhvr>
                                            <p:cTn id="11" dur="1000" fill="hold"/>
                                            <p:tgtEl>
                                              <p:spTgt spid="223"/>
                                            </p:tgtEl>
                                            <p:attrNameLst>
                                              <p:attrName>ppt_h</p:attrName>
                                            </p:attrNameLst>
                                          </p:cBhvr>
                                          <p:tavLst>
                                            <p:tav tm="0">
                                              <p:val>
                                                <p:fltVal val="0"/>
                                              </p:val>
                                            </p:tav>
                                            <p:tav tm="100000">
                                              <p:val>
                                                <p:strVal val="#ppt_h"/>
                                              </p:val>
                                            </p:tav>
                                          </p:tavLst>
                                        </p:anim>
                                        <p:anim calcmode="lin" valueType="num">
                                          <p:cBhvr>
                                            <p:cTn id="12" dur="1000" fill="hold"/>
                                            <p:tgtEl>
                                              <p:spTgt spid="223"/>
                                            </p:tgtEl>
                                            <p:attrNameLst>
                                              <p:attrName>style.rotation</p:attrName>
                                            </p:attrNameLst>
                                          </p:cBhvr>
                                          <p:tavLst>
                                            <p:tav tm="0">
                                              <p:val>
                                                <p:fltVal val="90"/>
                                              </p:val>
                                            </p:tav>
                                            <p:tav tm="100000">
                                              <p:val>
                                                <p:fltVal val="0"/>
                                              </p:val>
                                            </p:tav>
                                          </p:tavLst>
                                        </p:anim>
                                        <p:animEffect transition="in" filter="fade">
                                          <p:cBhvr>
                                            <p:cTn id="13" dur="1000"/>
                                            <p:tgtEl>
                                              <p:spTgt spid="223"/>
                                            </p:tgtEl>
                                          </p:cBhvr>
                                        </p:animEffect>
                                      </p:childTnLst>
                                    </p:cTn>
                                  </p:par>
                                </p:childTnLst>
                              </p:cTn>
                            </p:par>
                            <p:par>
                              <p:cTn id="14" fill="hold">
                                <p:stCondLst>
                                  <p:cond delay="1000"/>
                                </p:stCondLst>
                                <p:childTnLst>
                                  <p:par>
                                    <p:cTn id="15" presetID="6" presetClass="emph" presetSubtype="0" repeatCount="indefinite" autoRev="1" fill="remove" nodeType="afterEffect">
                                      <p:stCondLst>
                                        <p:cond delay="0"/>
                                      </p:stCondLst>
                                      <p:childTnLst>
                                        <p:animScale>
                                          <p:cBhvr>
                                            <p:cTn id="16" dur="2000" fill="hold"/>
                                            <p:tgtEl>
                                              <p:spTgt spid="223"/>
                                            </p:tgtEl>
                                          </p:cBhvr>
                                          <p:by x="105000" y="105000"/>
                                        </p:animScale>
                                      </p:childTnLst>
                                    </p:cTn>
                                  </p:par>
                                  <p:par>
                                    <p:cTn id="17" presetID="2" presetClass="entr" presetSubtype="1" fill="hold" grpId="0" nodeType="withEffect" p14:presetBounceEnd="54000">
                                      <p:stCondLst>
                                        <p:cond delay="0"/>
                                      </p:stCondLst>
                                      <p:iterate type="lt">
                                        <p:tmPct val="10000"/>
                                      </p:iterate>
                                      <p:childTnLst>
                                        <p:set>
                                          <p:cBhvr>
                                            <p:cTn id="18" dur="1" fill="hold">
                                              <p:stCondLst>
                                                <p:cond delay="0"/>
                                              </p:stCondLst>
                                            </p:cTn>
                                            <p:tgtEl>
                                              <p:spTgt spid="74"/>
                                            </p:tgtEl>
                                            <p:attrNameLst>
                                              <p:attrName>style.visibility</p:attrName>
                                            </p:attrNameLst>
                                          </p:cBhvr>
                                          <p:to>
                                            <p:strVal val="visible"/>
                                          </p:to>
                                        </p:set>
                                        <p:anim calcmode="lin" valueType="num" p14:bounceEnd="54000">
                                          <p:cBhvr additive="base">
                                            <p:cTn id="19" dur="1000" fill="hold"/>
                                            <p:tgtEl>
                                              <p:spTgt spid="74"/>
                                            </p:tgtEl>
                                            <p:attrNameLst>
                                              <p:attrName>ppt_x</p:attrName>
                                            </p:attrNameLst>
                                          </p:cBhvr>
                                          <p:tavLst>
                                            <p:tav tm="0">
                                              <p:val>
                                                <p:strVal val="#ppt_x"/>
                                              </p:val>
                                            </p:tav>
                                            <p:tav tm="100000">
                                              <p:val>
                                                <p:strVal val="#ppt_x"/>
                                              </p:val>
                                            </p:tav>
                                          </p:tavLst>
                                        </p:anim>
                                        <p:anim calcmode="lin" valueType="num" p14:bounceEnd="54000">
                                          <p:cBhvr additive="base">
                                            <p:cTn id="20" dur="1000" fill="hold"/>
                                            <p:tgtEl>
                                              <p:spTgt spid="74"/>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14:presetBounceEnd="54000">
                                      <p:stCondLst>
                                        <p:cond delay="1000"/>
                                      </p:stCondLst>
                                      <p:iterate type="lt">
                                        <p:tmPct val="10000"/>
                                      </p:iterate>
                                      <p:childTnLst>
                                        <p:set>
                                          <p:cBhvr>
                                            <p:cTn id="22" dur="1" fill="hold">
                                              <p:stCondLst>
                                                <p:cond delay="0"/>
                                              </p:stCondLst>
                                            </p:cTn>
                                            <p:tgtEl>
                                              <p:spTgt spid="237"/>
                                            </p:tgtEl>
                                            <p:attrNameLst>
                                              <p:attrName>style.visibility</p:attrName>
                                            </p:attrNameLst>
                                          </p:cBhvr>
                                          <p:to>
                                            <p:strVal val="visible"/>
                                          </p:to>
                                        </p:set>
                                        <p:anim calcmode="lin" valueType="num" p14:bounceEnd="54000">
                                          <p:cBhvr additive="base">
                                            <p:cTn id="23" dur="1000" fill="hold"/>
                                            <p:tgtEl>
                                              <p:spTgt spid="237"/>
                                            </p:tgtEl>
                                            <p:attrNameLst>
                                              <p:attrName>ppt_x</p:attrName>
                                            </p:attrNameLst>
                                          </p:cBhvr>
                                          <p:tavLst>
                                            <p:tav tm="0">
                                              <p:val>
                                                <p:strVal val="#ppt_x"/>
                                              </p:val>
                                            </p:tav>
                                            <p:tav tm="100000">
                                              <p:val>
                                                <p:strVal val="#ppt_x"/>
                                              </p:val>
                                            </p:tav>
                                          </p:tavLst>
                                        </p:anim>
                                        <p:anim calcmode="lin" valueType="num" p14:bounceEnd="54000">
                                          <p:cBhvr additive="base">
                                            <p:cTn id="24" dur="1000" fill="hold"/>
                                            <p:tgtEl>
                                              <p:spTgt spid="237"/>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1000"/>
                                      </p:stCondLst>
                                      <p:childTnLst>
                                        <p:set>
                                          <p:cBhvr>
                                            <p:cTn id="26" dur="1" fill="hold">
                                              <p:stCondLst>
                                                <p:cond delay="0"/>
                                              </p:stCondLst>
                                            </p:cTn>
                                            <p:tgtEl>
                                              <p:spTgt spid="231"/>
                                            </p:tgtEl>
                                            <p:attrNameLst>
                                              <p:attrName>style.visibility</p:attrName>
                                            </p:attrNameLst>
                                          </p:cBhvr>
                                          <p:to>
                                            <p:strVal val="visible"/>
                                          </p:to>
                                        </p:set>
                                        <p:animEffect transition="in" filter="fade">
                                          <p:cBhvr>
                                            <p:cTn id="27" dur="1000"/>
                                            <p:tgtEl>
                                              <p:spTgt spid="231"/>
                                            </p:tgtEl>
                                          </p:cBhvr>
                                        </p:animEffect>
                                      </p:childTnLst>
                                    </p:cTn>
                                  </p:par>
                                  <p:par>
                                    <p:cTn id="28" presetID="32" presetClass="emph" presetSubtype="0" repeatCount="indefinite" fill="remove" nodeType="withEffect">
                                      <p:stCondLst>
                                        <p:cond delay="2000"/>
                                      </p:stCondLst>
                                      <p:iterate type="lt">
                                        <p:tmPct val="0"/>
                                      </p:iterate>
                                      <p:childTnLst>
                                        <p:animRot by="120000">
                                          <p:cBhvr>
                                            <p:cTn id="29" dur="300" fill="hold">
                                              <p:stCondLst>
                                                <p:cond delay="0"/>
                                              </p:stCondLst>
                                            </p:cTn>
                                            <p:tgtEl>
                                              <p:spTgt spid="237"/>
                                            </p:tgtEl>
                                            <p:attrNameLst>
                                              <p:attrName>r</p:attrName>
                                            </p:attrNameLst>
                                          </p:cBhvr>
                                        </p:animRot>
                                        <p:animRot by="-240000">
                                          <p:cBhvr>
                                            <p:cTn id="30" dur="600" fill="hold">
                                              <p:stCondLst>
                                                <p:cond delay="600"/>
                                              </p:stCondLst>
                                            </p:cTn>
                                            <p:tgtEl>
                                              <p:spTgt spid="237"/>
                                            </p:tgtEl>
                                            <p:attrNameLst>
                                              <p:attrName>r</p:attrName>
                                            </p:attrNameLst>
                                          </p:cBhvr>
                                        </p:animRot>
                                        <p:animRot by="240000">
                                          <p:cBhvr>
                                            <p:cTn id="31" dur="600" fill="hold">
                                              <p:stCondLst>
                                                <p:cond delay="1200"/>
                                              </p:stCondLst>
                                            </p:cTn>
                                            <p:tgtEl>
                                              <p:spTgt spid="237"/>
                                            </p:tgtEl>
                                            <p:attrNameLst>
                                              <p:attrName>r</p:attrName>
                                            </p:attrNameLst>
                                          </p:cBhvr>
                                        </p:animRot>
                                        <p:animRot by="-240000">
                                          <p:cBhvr>
                                            <p:cTn id="32" dur="600" fill="hold">
                                              <p:stCondLst>
                                                <p:cond delay="1800"/>
                                              </p:stCondLst>
                                            </p:cTn>
                                            <p:tgtEl>
                                              <p:spTgt spid="237"/>
                                            </p:tgtEl>
                                            <p:attrNameLst>
                                              <p:attrName>r</p:attrName>
                                            </p:attrNameLst>
                                          </p:cBhvr>
                                        </p:animRot>
                                        <p:animRot by="120000">
                                          <p:cBhvr>
                                            <p:cTn id="33" dur="600" fill="hold">
                                              <p:stCondLst>
                                                <p:cond delay="2400"/>
                                              </p:stCondLst>
                                            </p:cTn>
                                            <p:tgtEl>
                                              <p:spTgt spid="2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1000"/>
                                            <p:tgtEl>
                                              <p:spTgt spid="238"/>
                                            </p:tgtEl>
                                          </p:cBhvr>
                                        </p:animEffect>
                                      </p:childTnLst>
                                    </p:cTn>
                                  </p:par>
                                  <p:par>
                                    <p:cTn id="8" presetID="31" presetClass="entr" presetSubtype="0" fill="hold" nodeType="withEffect">
                                      <p:stCondLst>
                                        <p:cond delay="0"/>
                                      </p:stCondLst>
                                      <p:childTnLst>
                                        <p:set>
                                          <p:cBhvr>
                                            <p:cTn id="9" dur="1" fill="hold">
                                              <p:stCondLst>
                                                <p:cond delay="0"/>
                                              </p:stCondLst>
                                            </p:cTn>
                                            <p:tgtEl>
                                              <p:spTgt spid="223"/>
                                            </p:tgtEl>
                                            <p:attrNameLst>
                                              <p:attrName>style.visibility</p:attrName>
                                            </p:attrNameLst>
                                          </p:cBhvr>
                                          <p:to>
                                            <p:strVal val="visible"/>
                                          </p:to>
                                        </p:set>
                                        <p:anim calcmode="lin" valueType="num">
                                          <p:cBhvr>
                                            <p:cTn id="10" dur="1000" fill="hold"/>
                                            <p:tgtEl>
                                              <p:spTgt spid="223"/>
                                            </p:tgtEl>
                                            <p:attrNameLst>
                                              <p:attrName>ppt_w</p:attrName>
                                            </p:attrNameLst>
                                          </p:cBhvr>
                                          <p:tavLst>
                                            <p:tav tm="0">
                                              <p:val>
                                                <p:fltVal val="0"/>
                                              </p:val>
                                            </p:tav>
                                            <p:tav tm="100000">
                                              <p:val>
                                                <p:strVal val="#ppt_w"/>
                                              </p:val>
                                            </p:tav>
                                          </p:tavLst>
                                        </p:anim>
                                        <p:anim calcmode="lin" valueType="num">
                                          <p:cBhvr>
                                            <p:cTn id="11" dur="1000" fill="hold"/>
                                            <p:tgtEl>
                                              <p:spTgt spid="223"/>
                                            </p:tgtEl>
                                            <p:attrNameLst>
                                              <p:attrName>ppt_h</p:attrName>
                                            </p:attrNameLst>
                                          </p:cBhvr>
                                          <p:tavLst>
                                            <p:tav tm="0">
                                              <p:val>
                                                <p:fltVal val="0"/>
                                              </p:val>
                                            </p:tav>
                                            <p:tav tm="100000">
                                              <p:val>
                                                <p:strVal val="#ppt_h"/>
                                              </p:val>
                                            </p:tav>
                                          </p:tavLst>
                                        </p:anim>
                                        <p:anim calcmode="lin" valueType="num">
                                          <p:cBhvr>
                                            <p:cTn id="12" dur="1000" fill="hold"/>
                                            <p:tgtEl>
                                              <p:spTgt spid="223"/>
                                            </p:tgtEl>
                                            <p:attrNameLst>
                                              <p:attrName>style.rotation</p:attrName>
                                            </p:attrNameLst>
                                          </p:cBhvr>
                                          <p:tavLst>
                                            <p:tav tm="0">
                                              <p:val>
                                                <p:fltVal val="90"/>
                                              </p:val>
                                            </p:tav>
                                            <p:tav tm="100000">
                                              <p:val>
                                                <p:fltVal val="0"/>
                                              </p:val>
                                            </p:tav>
                                          </p:tavLst>
                                        </p:anim>
                                        <p:animEffect transition="in" filter="fade">
                                          <p:cBhvr>
                                            <p:cTn id="13" dur="1000"/>
                                            <p:tgtEl>
                                              <p:spTgt spid="223"/>
                                            </p:tgtEl>
                                          </p:cBhvr>
                                        </p:animEffect>
                                      </p:childTnLst>
                                    </p:cTn>
                                  </p:par>
                                </p:childTnLst>
                              </p:cTn>
                            </p:par>
                            <p:par>
                              <p:cTn id="14" fill="hold">
                                <p:stCondLst>
                                  <p:cond delay="1000"/>
                                </p:stCondLst>
                                <p:childTnLst>
                                  <p:par>
                                    <p:cTn id="15" presetID="6" presetClass="emph" presetSubtype="0" repeatCount="indefinite" autoRev="1" fill="remove" nodeType="afterEffect">
                                      <p:stCondLst>
                                        <p:cond delay="0"/>
                                      </p:stCondLst>
                                      <p:childTnLst>
                                        <p:animScale>
                                          <p:cBhvr>
                                            <p:cTn id="16" dur="2000" fill="hold"/>
                                            <p:tgtEl>
                                              <p:spTgt spid="223"/>
                                            </p:tgtEl>
                                          </p:cBhvr>
                                          <p:by x="105000" y="105000"/>
                                        </p:animScale>
                                      </p:childTnLst>
                                    </p:cTn>
                                  </p:par>
                                  <p:par>
                                    <p:cTn id="17" presetID="2" presetClass="entr" presetSubtype="1" fill="hold" grpId="0" nodeType="withEffect">
                                      <p:stCondLst>
                                        <p:cond delay="0"/>
                                      </p:stCondLst>
                                      <p:iterate type="lt">
                                        <p:tmPct val="10000"/>
                                      </p:iterate>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1000" fill="hold"/>
                                            <p:tgtEl>
                                              <p:spTgt spid="74"/>
                                            </p:tgtEl>
                                            <p:attrNameLst>
                                              <p:attrName>ppt_x</p:attrName>
                                            </p:attrNameLst>
                                          </p:cBhvr>
                                          <p:tavLst>
                                            <p:tav tm="0">
                                              <p:val>
                                                <p:strVal val="#ppt_x"/>
                                              </p:val>
                                            </p:tav>
                                            <p:tav tm="100000">
                                              <p:val>
                                                <p:strVal val="#ppt_x"/>
                                              </p:val>
                                            </p:tav>
                                          </p:tavLst>
                                        </p:anim>
                                        <p:anim calcmode="lin" valueType="num">
                                          <p:cBhvr additive="base">
                                            <p:cTn id="20" dur="1000" fill="hold"/>
                                            <p:tgtEl>
                                              <p:spTgt spid="74"/>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stCondLst>
                                        <p:cond delay="1000"/>
                                      </p:stCondLst>
                                      <p:iterate type="lt">
                                        <p:tmPct val="10000"/>
                                      </p:iterate>
                                      <p:childTnLst>
                                        <p:set>
                                          <p:cBhvr>
                                            <p:cTn id="22" dur="1" fill="hold">
                                              <p:stCondLst>
                                                <p:cond delay="0"/>
                                              </p:stCondLst>
                                            </p:cTn>
                                            <p:tgtEl>
                                              <p:spTgt spid="237"/>
                                            </p:tgtEl>
                                            <p:attrNameLst>
                                              <p:attrName>style.visibility</p:attrName>
                                            </p:attrNameLst>
                                          </p:cBhvr>
                                          <p:to>
                                            <p:strVal val="visible"/>
                                          </p:to>
                                        </p:set>
                                        <p:anim calcmode="lin" valueType="num">
                                          <p:cBhvr additive="base">
                                            <p:cTn id="23" dur="1000" fill="hold"/>
                                            <p:tgtEl>
                                              <p:spTgt spid="237"/>
                                            </p:tgtEl>
                                            <p:attrNameLst>
                                              <p:attrName>ppt_x</p:attrName>
                                            </p:attrNameLst>
                                          </p:cBhvr>
                                          <p:tavLst>
                                            <p:tav tm="0">
                                              <p:val>
                                                <p:strVal val="#ppt_x"/>
                                              </p:val>
                                            </p:tav>
                                            <p:tav tm="100000">
                                              <p:val>
                                                <p:strVal val="#ppt_x"/>
                                              </p:val>
                                            </p:tav>
                                          </p:tavLst>
                                        </p:anim>
                                        <p:anim calcmode="lin" valueType="num">
                                          <p:cBhvr additive="base">
                                            <p:cTn id="24" dur="1000" fill="hold"/>
                                            <p:tgtEl>
                                              <p:spTgt spid="237"/>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1000"/>
                                      </p:stCondLst>
                                      <p:childTnLst>
                                        <p:set>
                                          <p:cBhvr>
                                            <p:cTn id="26" dur="1" fill="hold">
                                              <p:stCondLst>
                                                <p:cond delay="0"/>
                                              </p:stCondLst>
                                            </p:cTn>
                                            <p:tgtEl>
                                              <p:spTgt spid="231"/>
                                            </p:tgtEl>
                                            <p:attrNameLst>
                                              <p:attrName>style.visibility</p:attrName>
                                            </p:attrNameLst>
                                          </p:cBhvr>
                                          <p:to>
                                            <p:strVal val="visible"/>
                                          </p:to>
                                        </p:set>
                                        <p:animEffect transition="in" filter="fade">
                                          <p:cBhvr>
                                            <p:cTn id="27" dur="1000"/>
                                            <p:tgtEl>
                                              <p:spTgt spid="231"/>
                                            </p:tgtEl>
                                          </p:cBhvr>
                                        </p:animEffect>
                                      </p:childTnLst>
                                    </p:cTn>
                                  </p:par>
                                  <p:par>
                                    <p:cTn id="28" presetID="32" presetClass="emph" presetSubtype="0" repeatCount="indefinite" fill="remove" nodeType="withEffect">
                                      <p:stCondLst>
                                        <p:cond delay="2000"/>
                                      </p:stCondLst>
                                      <p:iterate type="lt">
                                        <p:tmPct val="0"/>
                                      </p:iterate>
                                      <p:childTnLst>
                                        <p:animRot by="120000">
                                          <p:cBhvr>
                                            <p:cTn id="29" dur="300" fill="hold">
                                              <p:stCondLst>
                                                <p:cond delay="0"/>
                                              </p:stCondLst>
                                            </p:cTn>
                                            <p:tgtEl>
                                              <p:spTgt spid="237"/>
                                            </p:tgtEl>
                                            <p:attrNameLst>
                                              <p:attrName>r</p:attrName>
                                            </p:attrNameLst>
                                          </p:cBhvr>
                                        </p:animRot>
                                        <p:animRot by="-240000">
                                          <p:cBhvr>
                                            <p:cTn id="30" dur="600" fill="hold">
                                              <p:stCondLst>
                                                <p:cond delay="600"/>
                                              </p:stCondLst>
                                            </p:cTn>
                                            <p:tgtEl>
                                              <p:spTgt spid="237"/>
                                            </p:tgtEl>
                                            <p:attrNameLst>
                                              <p:attrName>r</p:attrName>
                                            </p:attrNameLst>
                                          </p:cBhvr>
                                        </p:animRot>
                                        <p:animRot by="240000">
                                          <p:cBhvr>
                                            <p:cTn id="31" dur="600" fill="hold">
                                              <p:stCondLst>
                                                <p:cond delay="1200"/>
                                              </p:stCondLst>
                                            </p:cTn>
                                            <p:tgtEl>
                                              <p:spTgt spid="237"/>
                                            </p:tgtEl>
                                            <p:attrNameLst>
                                              <p:attrName>r</p:attrName>
                                            </p:attrNameLst>
                                          </p:cBhvr>
                                        </p:animRot>
                                        <p:animRot by="-240000">
                                          <p:cBhvr>
                                            <p:cTn id="32" dur="600" fill="hold">
                                              <p:stCondLst>
                                                <p:cond delay="1800"/>
                                              </p:stCondLst>
                                            </p:cTn>
                                            <p:tgtEl>
                                              <p:spTgt spid="237"/>
                                            </p:tgtEl>
                                            <p:attrNameLst>
                                              <p:attrName>r</p:attrName>
                                            </p:attrNameLst>
                                          </p:cBhvr>
                                        </p:animRot>
                                        <p:animRot by="120000">
                                          <p:cBhvr>
                                            <p:cTn id="33" dur="600" fill="hold">
                                              <p:stCondLst>
                                                <p:cond delay="2400"/>
                                              </p:stCondLst>
                                            </p:cTn>
                                            <p:tgtEl>
                                              <p:spTgt spid="2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9FF"/>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36635DF7-3543-4ADC-863F-C556DF637C88}"/>
              </a:ext>
            </a:extLst>
          </p:cNvPr>
          <p:cNvGrpSpPr/>
          <p:nvPr/>
        </p:nvGrpSpPr>
        <p:grpSpPr>
          <a:xfrm>
            <a:off x="-33004" y="-46"/>
            <a:ext cx="12225004" cy="6858046"/>
            <a:chOff x="-33004" y="-46"/>
            <a:chExt cx="12225004" cy="6858046"/>
          </a:xfrm>
        </p:grpSpPr>
        <p:grpSp>
          <p:nvGrpSpPr>
            <p:cNvPr id="75" name="Group 74">
              <a:extLst>
                <a:ext uri="{FF2B5EF4-FFF2-40B4-BE49-F238E27FC236}">
                  <a16:creationId xmlns:a16="http://schemas.microsoft.com/office/drawing/2014/main" id="{379CA48F-A99F-4783-AD88-246DF04C1A4E}"/>
                </a:ext>
              </a:extLst>
            </p:cNvPr>
            <p:cNvGrpSpPr/>
            <p:nvPr/>
          </p:nvGrpSpPr>
          <p:grpSpPr>
            <a:xfrm>
              <a:off x="65326" y="-46"/>
              <a:ext cx="12068604" cy="6858046"/>
              <a:chOff x="65326" y="-46"/>
              <a:chExt cx="12068604" cy="6858046"/>
            </a:xfrm>
          </p:grpSpPr>
          <p:cxnSp>
            <p:nvCxnSpPr>
              <p:cNvPr id="103" name="Straight Connector 102">
                <a:extLst>
                  <a:ext uri="{FF2B5EF4-FFF2-40B4-BE49-F238E27FC236}">
                    <a16:creationId xmlns:a16="http://schemas.microsoft.com/office/drawing/2014/main" id="{9DA22ED7-4FDF-4620-B01F-0FD4C2941A4A}"/>
                  </a:ext>
                </a:extLst>
              </p:cNvPr>
              <p:cNvCxnSpPr>
                <a:cxnSpLocks/>
              </p:cNvCxnSpPr>
              <p:nvPr/>
            </p:nvCxnSpPr>
            <p:spPr>
              <a:xfrm>
                <a:off x="319314" y="-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B1FEC5B-880C-44E3-A18B-1746CD5F74F2}"/>
                  </a:ext>
                </a:extLst>
              </p:cNvPr>
              <p:cNvCxnSpPr>
                <a:cxnSpLocks/>
              </p:cNvCxnSpPr>
              <p:nvPr/>
            </p:nvCxnSpPr>
            <p:spPr>
              <a:xfrm>
                <a:off x="587828" y="-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A951E80-B397-47D0-BBA2-D32082D08CD9}"/>
                  </a:ext>
                </a:extLst>
              </p:cNvPr>
              <p:cNvCxnSpPr>
                <a:cxnSpLocks/>
              </p:cNvCxnSpPr>
              <p:nvPr/>
            </p:nvCxnSpPr>
            <p:spPr>
              <a:xfrm>
                <a:off x="856342" y="-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C438752-479F-4AAF-907A-4868CFF16284}"/>
                  </a:ext>
                </a:extLst>
              </p:cNvPr>
              <p:cNvCxnSpPr>
                <a:cxnSpLocks/>
              </p:cNvCxnSpPr>
              <p:nvPr/>
            </p:nvCxnSpPr>
            <p:spPr>
              <a:xfrm>
                <a:off x="1124856" y="-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ABD1D80-C0E8-4442-904B-128637045D66}"/>
                  </a:ext>
                </a:extLst>
              </p:cNvPr>
              <p:cNvCxnSpPr>
                <a:cxnSpLocks/>
              </p:cNvCxnSpPr>
              <p:nvPr/>
            </p:nvCxnSpPr>
            <p:spPr>
              <a:xfrm>
                <a:off x="1393370" y="-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022C040-541D-45E6-88A0-CBC41B69D8C7}"/>
                  </a:ext>
                </a:extLst>
              </p:cNvPr>
              <p:cNvCxnSpPr>
                <a:cxnSpLocks/>
              </p:cNvCxnSpPr>
              <p:nvPr/>
            </p:nvCxnSpPr>
            <p:spPr>
              <a:xfrm>
                <a:off x="1661884" y="-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00F9A93-879A-4DCA-A1E3-8AAF1B746DA7}"/>
                  </a:ext>
                </a:extLst>
              </p:cNvPr>
              <p:cNvCxnSpPr>
                <a:cxnSpLocks/>
              </p:cNvCxnSpPr>
              <p:nvPr/>
            </p:nvCxnSpPr>
            <p:spPr>
              <a:xfrm>
                <a:off x="1930398" y="-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FBCE4D9-788D-47C4-A98F-5073DC9B657B}"/>
                  </a:ext>
                </a:extLst>
              </p:cNvPr>
              <p:cNvCxnSpPr>
                <a:cxnSpLocks/>
              </p:cNvCxnSpPr>
              <p:nvPr/>
            </p:nvCxnSpPr>
            <p:spPr>
              <a:xfrm>
                <a:off x="2198912" y="-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9AB21BC-A177-4ED4-A04D-68394EC443FD}"/>
                  </a:ext>
                </a:extLst>
              </p:cNvPr>
              <p:cNvCxnSpPr>
                <a:cxnSpLocks/>
              </p:cNvCxnSpPr>
              <p:nvPr/>
            </p:nvCxnSpPr>
            <p:spPr>
              <a:xfrm>
                <a:off x="2467426" y="-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4F016B2-B6CA-4AF3-9BBE-424AEEBD700B}"/>
                  </a:ext>
                </a:extLst>
              </p:cNvPr>
              <p:cNvCxnSpPr>
                <a:cxnSpLocks/>
              </p:cNvCxnSpPr>
              <p:nvPr/>
            </p:nvCxnSpPr>
            <p:spPr>
              <a:xfrm>
                <a:off x="2735940" y="-1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96A6CF6-FDDC-49A0-96E3-BF824220720F}"/>
                  </a:ext>
                </a:extLst>
              </p:cNvPr>
              <p:cNvCxnSpPr>
                <a:cxnSpLocks/>
              </p:cNvCxnSpPr>
              <p:nvPr/>
            </p:nvCxnSpPr>
            <p:spPr>
              <a:xfrm>
                <a:off x="3004454" y="-1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6C10F7C-BF25-4B9D-872D-DDCF80EA4349}"/>
                  </a:ext>
                </a:extLst>
              </p:cNvPr>
              <p:cNvCxnSpPr>
                <a:cxnSpLocks/>
              </p:cNvCxnSpPr>
              <p:nvPr/>
            </p:nvCxnSpPr>
            <p:spPr>
              <a:xfrm>
                <a:off x="3272968" y="-1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4F678D-0ABF-4297-9DFE-BD4D8FC2514C}"/>
                  </a:ext>
                </a:extLst>
              </p:cNvPr>
              <p:cNvCxnSpPr>
                <a:cxnSpLocks/>
              </p:cNvCxnSpPr>
              <p:nvPr/>
            </p:nvCxnSpPr>
            <p:spPr>
              <a:xfrm>
                <a:off x="3541482" y="-1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E1671DA-7587-4175-92FB-972CC0B51749}"/>
                  </a:ext>
                </a:extLst>
              </p:cNvPr>
              <p:cNvCxnSpPr>
                <a:cxnSpLocks/>
              </p:cNvCxnSpPr>
              <p:nvPr/>
            </p:nvCxnSpPr>
            <p:spPr>
              <a:xfrm>
                <a:off x="3809996" y="-1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08F048F-8E60-4832-BF09-3911EE2B8464}"/>
                  </a:ext>
                </a:extLst>
              </p:cNvPr>
              <p:cNvCxnSpPr>
                <a:cxnSpLocks/>
              </p:cNvCxnSpPr>
              <p:nvPr/>
            </p:nvCxnSpPr>
            <p:spPr>
              <a:xfrm>
                <a:off x="4078510" y="-1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1E6EE3F-4D23-4A02-AF5E-69589B454FF7}"/>
                  </a:ext>
                </a:extLst>
              </p:cNvPr>
              <p:cNvCxnSpPr>
                <a:cxnSpLocks/>
              </p:cNvCxnSpPr>
              <p:nvPr/>
            </p:nvCxnSpPr>
            <p:spPr>
              <a:xfrm>
                <a:off x="4347024" y="-1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3D6B070-AA35-45A8-BCB4-D69400D35068}"/>
                  </a:ext>
                </a:extLst>
              </p:cNvPr>
              <p:cNvCxnSpPr>
                <a:cxnSpLocks/>
              </p:cNvCxnSpPr>
              <p:nvPr/>
            </p:nvCxnSpPr>
            <p:spPr>
              <a:xfrm>
                <a:off x="4615538" y="-1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AFF4E41-F407-45DF-9389-816A663124D2}"/>
                  </a:ext>
                </a:extLst>
              </p:cNvPr>
              <p:cNvCxnSpPr>
                <a:cxnSpLocks/>
              </p:cNvCxnSpPr>
              <p:nvPr/>
            </p:nvCxnSpPr>
            <p:spPr>
              <a:xfrm>
                <a:off x="4884052" y="-1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316DBC2-00C0-4920-A347-EAC8A5D05CA5}"/>
                  </a:ext>
                </a:extLst>
              </p:cNvPr>
              <p:cNvCxnSpPr>
                <a:cxnSpLocks/>
              </p:cNvCxnSpPr>
              <p:nvPr/>
            </p:nvCxnSpPr>
            <p:spPr>
              <a:xfrm>
                <a:off x="5152566" y="-1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09CBCB8-379B-4EBD-8A7D-1C3587D4AD21}"/>
                  </a:ext>
                </a:extLst>
              </p:cNvPr>
              <p:cNvCxnSpPr>
                <a:cxnSpLocks/>
              </p:cNvCxnSpPr>
              <p:nvPr/>
            </p:nvCxnSpPr>
            <p:spPr>
              <a:xfrm>
                <a:off x="5421080" y="-2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003AF8A-10BA-4578-9046-36DC270BA74E}"/>
                  </a:ext>
                </a:extLst>
              </p:cNvPr>
              <p:cNvCxnSpPr>
                <a:cxnSpLocks/>
              </p:cNvCxnSpPr>
              <p:nvPr/>
            </p:nvCxnSpPr>
            <p:spPr>
              <a:xfrm>
                <a:off x="5689594" y="-2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2C2AFA8-E88A-47CA-B5D8-D9C53BD50E12}"/>
                  </a:ext>
                </a:extLst>
              </p:cNvPr>
              <p:cNvCxnSpPr>
                <a:cxnSpLocks/>
              </p:cNvCxnSpPr>
              <p:nvPr/>
            </p:nvCxnSpPr>
            <p:spPr>
              <a:xfrm>
                <a:off x="5958108" y="-2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9BE1DAA-83BE-4E48-BD7D-A9DEB183B575}"/>
                  </a:ext>
                </a:extLst>
              </p:cNvPr>
              <p:cNvCxnSpPr>
                <a:cxnSpLocks/>
              </p:cNvCxnSpPr>
              <p:nvPr/>
            </p:nvCxnSpPr>
            <p:spPr>
              <a:xfrm>
                <a:off x="6226622" y="-2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5A8042D-B31E-4289-A41D-1498B9E4A473}"/>
                  </a:ext>
                </a:extLst>
              </p:cNvPr>
              <p:cNvCxnSpPr>
                <a:cxnSpLocks/>
              </p:cNvCxnSpPr>
              <p:nvPr/>
            </p:nvCxnSpPr>
            <p:spPr>
              <a:xfrm>
                <a:off x="6495136" y="-2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EEF1580-C594-4DAA-9A9B-590D92E18963}"/>
                  </a:ext>
                </a:extLst>
              </p:cNvPr>
              <p:cNvCxnSpPr>
                <a:cxnSpLocks/>
              </p:cNvCxnSpPr>
              <p:nvPr/>
            </p:nvCxnSpPr>
            <p:spPr>
              <a:xfrm>
                <a:off x="6763650" y="-2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1DA2A15-F1DA-46E8-85A4-A8D30C10AA96}"/>
                  </a:ext>
                </a:extLst>
              </p:cNvPr>
              <p:cNvCxnSpPr>
                <a:cxnSpLocks/>
              </p:cNvCxnSpPr>
              <p:nvPr/>
            </p:nvCxnSpPr>
            <p:spPr>
              <a:xfrm>
                <a:off x="7032164" y="-2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84ECA54-34C1-4D6B-95C2-6ADC7F4736B4}"/>
                  </a:ext>
                </a:extLst>
              </p:cNvPr>
              <p:cNvCxnSpPr>
                <a:cxnSpLocks/>
              </p:cNvCxnSpPr>
              <p:nvPr/>
            </p:nvCxnSpPr>
            <p:spPr>
              <a:xfrm>
                <a:off x="7300678" y="-2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969B273-0F03-4A50-AD90-9A3129F29769}"/>
                  </a:ext>
                </a:extLst>
              </p:cNvPr>
              <p:cNvCxnSpPr>
                <a:cxnSpLocks/>
              </p:cNvCxnSpPr>
              <p:nvPr/>
            </p:nvCxnSpPr>
            <p:spPr>
              <a:xfrm>
                <a:off x="7569192" y="-2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AD5F910-F294-4616-9BC5-4FE5FF9682CA}"/>
                  </a:ext>
                </a:extLst>
              </p:cNvPr>
              <p:cNvCxnSpPr>
                <a:cxnSpLocks/>
              </p:cNvCxnSpPr>
              <p:nvPr/>
            </p:nvCxnSpPr>
            <p:spPr>
              <a:xfrm>
                <a:off x="7837706" y="-2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67EBF70-248F-407E-959A-BFE36F62AB74}"/>
                  </a:ext>
                </a:extLst>
              </p:cNvPr>
              <p:cNvCxnSpPr>
                <a:cxnSpLocks/>
              </p:cNvCxnSpPr>
              <p:nvPr/>
            </p:nvCxnSpPr>
            <p:spPr>
              <a:xfrm>
                <a:off x="8106220" y="-3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CC1B613-1A2D-4812-92EA-CEA51769A617}"/>
                  </a:ext>
                </a:extLst>
              </p:cNvPr>
              <p:cNvCxnSpPr>
                <a:cxnSpLocks/>
              </p:cNvCxnSpPr>
              <p:nvPr/>
            </p:nvCxnSpPr>
            <p:spPr>
              <a:xfrm>
                <a:off x="8374734" y="-3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9003964-4C8C-40F3-9CA2-FD36443521DD}"/>
                  </a:ext>
                </a:extLst>
              </p:cNvPr>
              <p:cNvCxnSpPr>
                <a:cxnSpLocks/>
              </p:cNvCxnSpPr>
              <p:nvPr/>
            </p:nvCxnSpPr>
            <p:spPr>
              <a:xfrm>
                <a:off x="8643248" y="-3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87036C7-5FA8-43AA-A4A4-089F750B9088}"/>
                  </a:ext>
                </a:extLst>
              </p:cNvPr>
              <p:cNvCxnSpPr>
                <a:cxnSpLocks/>
              </p:cNvCxnSpPr>
              <p:nvPr/>
            </p:nvCxnSpPr>
            <p:spPr>
              <a:xfrm>
                <a:off x="8911762" y="-3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D32E226-9A72-476F-82BA-64CB98A9BF31}"/>
                  </a:ext>
                </a:extLst>
              </p:cNvPr>
              <p:cNvCxnSpPr>
                <a:cxnSpLocks/>
              </p:cNvCxnSpPr>
              <p:nvPr/>
            </p:nvCxnSpPr>
            <p:spPr>
              <a:xfrm>
                <a:off x="9180276" y="-3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CBB409C-592F-480D-AE19-CD1886FB47B8}"/>
                  </a:ext>
                </a:extLst>
              </p:cNvPr>
              <p:cNvCxnSpPr>
                <a:cxnSpLocks/>
              </p:cNvCxnSpPr>
              <p:nvPr/>
            </p:nvCxnSpPr>
            <p:spPr>
              <a:xfrm>
                <a:off x="9448790" y="-3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D615199-96C6-4843-92E7-D050B188F121}"/>
                  </a:ext>
                </a:extLst>
              </p:cNvPr>
              <p:cNvCxnSpPr>
                <a:cxnSpLocks/>
              </p:cNvCxnSpPr>
              <p:nvPr/>
            </p:nvCxnSpPr>
            <p:spPr>
              <a:xfrm>
                <a:off x="9717304" y="-3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AD8BF7A-2BCE-438D-B383-DF8C1D14390C}"/>
                  </a:ext>
                </a:extLst>
              </p:cNvPr>
              <p:cNvCxnSpPr>
                <a:cxnSpLocks/>
              </p:cNvCxnSpPr>
              <p:nvPr/>
            </p:nvCxnSpPr>
            <p:spPr>
              <a:xfrm>
                <a:off x="9985818" y="-3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8542C61-E94F-4F5F-8732-620FD240FE05}"/>
                  </a:ext>
                </a:extLst>
              </p:cNvPr>
              <p:cNvCxnSpPr>
                <a:cxnSpLocks/>
              </p:cNvCxnSpPr>
              <p:nvPr/>
            </p:nvCxnSpPr>
            <p:spPr>
              <a:xfrm>
                <a:off x="10254332" y="-3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F481007-8455-47DC-941C-6F56D304FAC1}"/>
                  </a:ext>
                </a:extLst>
              </p:cNvPr>
              <p:cNvCxnSpPr>
                <a:cxnSpLocks/>
              </p:cNvCxnSpPr>
              <p:nvPr/>
            </p:nvCxnSpPr>
            <p:spPr>
              <a:xfrm>
                <a:off x="10522846" y="-3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5973280-B382-4205-BEC1-E8A196BB953C}"/>
                  </a:ext>
                </a:extLst>
              </p:cNvPr>
              <p:cNvCxnSpPr>
                <a:cxnSpLocks/>
              </p:cNvCxnSpPr>
              <p:nvPr/>
            </p:nvCxnSpPr>
            <p:spPr>
              <a:xfrm>
                <a:off x="10791360" y="-4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0C3B67E-9FF0-4E19-8FB8-DD6342B39092}"/>
                  </a:ext>
                </a:extLst>
              </p:cNvPr>
              <p:cNvCxnSpPr>
                <a:cxnSpLocks/>
              </p:cNvCxnSpPr>
              <p:nvPr/>
            </p:nvCxnSpPr>
            <p:spPr>
              <a:xfrm>
                <a:off x="11059874" y="-4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8DF4ED8-04DE-49ED-816D-EDF2DFC029CA}"/>
                  </a:ext>
                </a:extLst>
              </p:cNvPr>
              <p:cNvCxnSpPr>
                <a:cxnSpLocks/>
              </p:cNvCxnSpPr>
              <p:nvPr/>
            </p:nvCxnSpPr>
            <p:spPr>
              <a:xfrm>
                <a:off x="11328388" y="-4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A051E18-53F1-4A30-86D8-99C8A3CA926B}"/>
                  </a:ext>
                </a:extLst>
              </p:cNvPr>
              <p:cNvCxnSpPr>
                <a:cxnSpLocks/>
              </p:cNvCxnSpPr>
              <p:nvPr/>
            </p:nvCxnSpPr>
            <p:spPr>
              <a:xfrm>
                <a:off x="11596902" y="-4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8EDB8D2-8875-42C8-AF67-BBC2C58765A8}"/>
                  </a:ext>
                </a:extLst>
              </p:cNvPr>
              <p:cNvCxnSpPr>
                <a:cxnSpLocks/>
              </p:cNvCxnSpPr>
              <p:nvPr/>
            </p:nvCxnSpPr>
            <p:spPr>
              <a:xfrm>
                <a:off x="11865416" y="-4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4953E1C-2902-45FF-98C1-4C57D6CE0845}"/>
                  </a:ext>
                </a:extLst>
              </p:cNvPr>
              <p:cNvCxnSpPr>
                <a:cxnSpLocks/>
              </p:cNvCxnSpPr>
              <p:nvPr/>
            </p:nvCxnSpPr>
            <p:spPr>
              <a:xfrm>
                <a:off x="12133930" y="-4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94E4EF4-5D83-4B50-A049-4857F32DC5B0}"/>
                  </a:ext>
                </a:extLst>
              </p:cNvPr>
              <p:cNvCxnSpPr>
                <a:cxnSpLocks/>
              </p:cNvCxnSpPr>
              <p:nvPr/>
            </p:nvCxnSpPr>
            <p:spPr>
              <a:xfrm>
                <a:off x="65326" y="-4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420A4625-AD45-4338-AE50-F38952809D95}"/>
                </a:ext>
              </a:extLst>
            </p:cNvPr>
            <p:cNvGrpSpPr/>
            <p:nvPr/>
          </p:nvGrpSpPr>
          <p:grpSpPr>
            <a:xfrm>
              <a:off x="-33004" y="78833"/>
              <a:ext cx="12225004" cy="6698325"/>
              <a:chOff x="12590503" y="136889"/>
              <a:chExt cx="6858046" cy="6698325"/>
            </a:xfrm>
          </p:grpSpPr>
          <p:cxnSp>
            <p:nvCxnSpPr>
              <p:cNvPr id="77" name="Straight Connector 76">
                <a:extLst>
                  <a:ext uri="{FF2B5EF4-FFF2-40B4-BE49-F238E27FC236}">
                    <a16:creationId xmlns:a16="http://schemas.microsoft.com/office/drawing/2014/main" id="{C6A7B755-B713-400D-BE5F-6E8E5E8606B5}"/>
                  </a:ext>
                </a:extLst>
              </p:cNvPr>
              <p:cNvCxnSpPr>
                <a:cxnSpLocks/>
              </p:cNvCxnSpPr>
              <p:nvPr/>
            </p:nvCxnSpPr>
            <p:spPr>
              <a:xfrm rot="5400000">
                <a:off x="16019504" y="-303812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CFD1215-6991-4391-A829-9C5087448B49}"/>
                  </a:ext>
                </a:extLst>
              </p:cNvPr>
              <p:cNvCxnSpPr>
                <a:cxnSpLocks/>
              </p:cNvCxnSpPr>
              <p:nvPr/>
            </p:nvCxnSpPr>
            <p:spPr>
              <a:xfrm rot="5400000">
                <a:off x="16019505" y="-276961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ADAB8B5-177F-45B5-87DB-3203951F0364}"/>
                  </a:ext>
                </a:extLst>
              </p:cNvPr>
              <p:cNvCxnSpPr>
                <a:cxnSpLocks/>
              </p:cNvCxnSpPr>
              <p:nvPr/>
            </p:nvCxnSpPr>
            <p:spPr>
              <a:xfrm rot="5400000">
                <a:off x="16019506" y="-250109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32F0534-34C3-404D-BA2C-FDB75D529EE5}"/>
                  </a:ext>
                </a:extLst>
              </p:cNvPr>
              <p:cNvCxnSpPr>
                <a:cxnSpLocks/>
              </p:cNvCxnSpPr>
              <p:nvPr/>
            </p:nvCxnSpPr>
            <p:spPr>
              <a:xfrm rot="5400000">
                <a:off x="16019507" y="-223258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70D4ACE-12FA-4523-943F-16FC025F97C6}"/>
                  </a:ext>
                </a:extLst>
              </p:cNvPr>
              <p:cNvCxnSpPr>
                <a:cxnSpLocks/>
              </p:cNvCxnSpPr>
              <p:nvPr/>
            </p:nvCxnSpPr>
            <p:spPr>
              <a:xfrm rot="5400000">
                <a:off x="16019508" y="-196406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AF4D9A9-DB4A-4F2A-8886-FFF179A5410E}"/>
                  </a:ext>
                </a:extLst>
              </p:cNvPr>
              <p:cNvCxnSpPr>
                <a:cxnSpLocks/>
              </p:cNvCxnSpPr>
              <p:nvPr/>
            </p:nvCxnSpPr>
            <p:spPr>
              <a:xfrm rot="5400000">
                <a:off x="16019509" y="-169555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31489F4-1F56-4FD7-AC1E-E74C09406CCD}"/>
                  </a:ext>
                </a:extLst>
              </p:cNvPr>
              <p:cNvCxnSpPr>
                <a:cxnSpLocks/>
              </p:cNvCxnSpPr>
              <p:nvPr/>
            </p:nvCxnSpPr>
            <p:spPr>
              <a:xfrm rot="5400000">
                <a:off x="16019510" y="-142703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3F33D57-2DB4-4899-80DA-F67713F2486D}"/>
                  </a:ext>
                </a:extLst>
              </p:cNvPr>
              <p:cNvCxnSpPr>
                <a:cxnSpLocks/>
              </p:cNvCxnSpPr>
              <p:nvPr/>
            </p:nvCxnSpPr>
            <p:spPr>
              <a:xfrm rot="5400000">
                <a:off x="16019511" y="-115852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BC0F27B-FD07-4521-ADDD-012ED41813C9}"/>
                  </a:ext>
                </a:extLst>
              </p:cNvPr>
              <p:cNvCxnSpPr>
                <a:cxnSpLocks/>
              </p:cNvCxnSpPr>
              <p:nvPr/>
            </p:nvCxnSpPr>
            <p:spPr>
              <a:xfrm rot="5400000">
                <a:off x="16019512" y="-89001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ECD5D79-40E4-49D8-977C-6C713F570B01}"/>
                  </a:ext>
                </a:extLst>
              </p:cNvPr>
              <p:cNvCxnSpPr>
                <a:cxnSpLocks/>
              </p:cNvCxnSpPr>
              <p:nvPr/>
            </p:nvCxnSpPr>
            <p:spPr>
              <a:xfrm rot="5400000">
                <a:off x="16019513" y="-62149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7E16842-FE6B-4586-B15B-97D39A905A44}"/>
                  </a:ext>
                </a:extLst>
              </p:cNvPr>
              <p:cNvCxnSpPr>
                <a:cxnSpLocks/>
              </p:cNvCxnSpPr>
              <p:nvPr/>
            </p:nvCxnSpPr>
            <p:spPr>
              <a:xfrm rot="5400000">
                <a:off x="16019514" y="-35298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7851323-801B-4177-9397-AC0BFEF6BDF4}"/>
                  </a:ext>
                </a:extLst>
              </p:cNvPr>
              <p:cNvCxnSpPr>
                <a:cxnSpLocks/>
              </p:cNvCxnSpPr>
              <p:nvPr/>
            </p:nvCxnSpPr>
            <p:spPr>
              <a:xfrm rot="5400000">
                <a:off x="16019515" y="-8447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BFDCDF8-2DEE-4612-B46D-CAEA14ECE93D}"/>
                  </a:ext>
                </a:extLst>
              </p:cNvPr>
              <p:cNvCxnSpPr>
                <a:cxnSpLocks/>
              </p:cNvCxnSpPr>
              <p:nvPr/>
            </p:nvCxnSpPr>
            <p:spPr>
              <a:xfrm rot="5400000">
                <a:off x="16019516" y="18404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F631480-F4FA-4763-859C-D50754038C3C}"/>
                  </a:ext>
                </a:extLst>
              </p:cNvPr>
              <p:cNvCxnSpPr>
                <a:cxnSpLocks/>
              </p:cNvCxnSpPr>
              <p:nvPr/>
            </p:nvCxnSpPr>
            <p:spPr>
              <a:xfrm rot="5400000">
                <a:off x="16019517" y="45255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BB1C83F-22AF-4776-B09D-F37D04B415C5}"/>
                  </a:ext>
                </a:extLst>
              </p:cNvPr>
              <p:cNvCxnSpPr>
                <a:cxnSpLocks/>
              </p:cNvCxnSpPr>
              <p:nvPr/>
            </p:nvCxnSpPr>
            <p:spPr>
              <a:xfrm rot="5400000">
                <a:off x="16019518" y="72107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1C93EA4-22D1-42F1-A2DF-B9F513C8D4F9}"/>
                  </a:ext>
                </a:extLst>
              </p:cNvPr>
              <p:cNvCxnSpPr>
                <a:cxnSpLocks/>
              </p:cNvCxnSpPr>
              <p:nvPr/>
            </p:nvCxnSpPr>
            <p:spPr>
              <a:xfrm rot="5400000">
                <a:off x="16019519" y="98958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BB7A448-3967-4697-A024-1EFFF3034D8C}"/>
                  </a:ext>
                </a:extLst>
              </p:cNvPr>
              <p:cNvCxnSpPr>
                <a:cxnSpLocks/>
              </p:cNvCxnSpPr>
              <p:nvPr/>
            </p:nvCxnSpPr>
            <p:spPr>
              <a:xfrm rot="5400000">
                <a:off x="16019520" y="125810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7CED821-A44E-442E-AEF6-D38206708A45}"/>
                  </a:ext>
                </a:extLst>
              </p:cNvPr>
              <p:cNvCxnSpPr>
                <a:cxnSpLocks/>
              </p:cNvCxnSpPr>
              <p:nvPr/>
            </p:nvCxnSpPr>
            <p:spPr>
              <a:xfrm rot="5400000">
                <a:off x="16019521" y="152661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229E881-C5FD-43AE-BB72-DC90ACA5A9EE}"/>
                  </a:ext>
                </a:extLst>
              </p:cNvPr>
              <p:cNvCxnSpPr>
                <a:cxnSpLocks/>
              </p:cNvCxnSpPr>
              <p:nvPr/>
            </p:nvCxnSpPr>
            <p:spPr>
              <a:xfrm rot="5400000">
                <a:off x="16019522" y="179512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F5768C2-8A59-4ACA-B2F0-CD534C167E00}"/>
                  </a:ext>
                </a:extLst>
              </p:cNvPr>
              <p:cNvCxnSpPr>
                <a:cxnSpLocks/>
              </p:cNvCxnSpPr>
              <p:nvPr/>
            </p:nvCxnSpPr>
            <p:spPr>
              <a:xfrm rot="5400000">
                <a:off x="16019523" y="206364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EB74B60-4CE3-4157-932E-5F5566A34AC9}"/>
                  </a:ext>
                </a:extLst>
              </p:cNvPr>
              <p:cNvCxnSpPr>
                <a:cxnSpLocks/>
              </p:cNvCxnSpPr>
              <p:nvPr/>
            </p:nvCxnSpPr>
            <p:spPr>
              <a:xfrm rot="5400000">
                <a:off x="16019524" y="233215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F9376E3-6E29-4859-A6C1-6F34E0F3C43A}"/>
                  </a:ext>
                </a:extLst>
              </p:cNvPr>
              <p:cNvCxnSpPr>
                <a:cxnSpLocks/>
              </p:cNvCxnSpPr>
              <p:nvPr/>
            </p:nvCxnSpPr>
            <p:spPr>
              <a:xfrm rot="5400000">
                <a:off x="16019525" y="260067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47F54B8-6E60-41A7-9B31-F8C347CE252E}"/>
                  </a:ext>
                </a:extLst>
              </p:cNvPr>
              <p:cNvCxnSpPr>
                <a:cxnSpLocks/>
              </p:cNvCxnSpPr>
              <p:nvPr/>
            </p:nvCxnSpPr>
            <p:spPr>
              <a:xfrm rot="5400000">
                <a:off x="16019526" y="286918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63EC994-5690-47CE-A9C4-CA60B4302331}"/>
                  </a:ext>
                </a:extLst>
              </p:cNvPr>
              <p:cNvCxnSpPr>
                <a:cxnSpLocks/>
              </p:cNvCxnSpPr>
              <p:nvPr/>
            </p:nvCxnSpPr>
            <p:spPr>
              <a:xfrm rot="5400000">
                <a:off x="16019527" y="313769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DA75E10-5172-4D2B-8526-0854A5A31623}"/>
                  </a:ext>
                </a:extLst>
              </p:cNvPr>
              <p:cNvCxnSpPr>
                <a:cxnSpLocks/>
              </p:cNvCxnSpPr>
              <p:nvPr/>
            </p:nvCxnSpPr>
            <p:spPr>
              <a:xfrm rot="5400000">
                <a:off x="16019528" y="340621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5B2DEE-8174-4A45-A1B4-AF8051486E0E}"/>
                  </a:ext>
                </a:extLst>
              </p:cNvPr>
              <p:cNvCxnSpPr>
                <a:cxnSpLocks/>
              </p:cNvCxnSpPr>
              <p:nvPr/>
            </p:nvCxnSpPr>
            <p:spPr>
              <a:xfrm rot="5400000">
                <a:off x="16019549" y="-329211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grpSp>
      </p:grpSp>
      <p:grpSp>
        <p:nvGrpSpPr>
          <p:cNvPr id="167" name="Group 166">
            <a:extLst>
              <a:ext uri="{FF2B5EF4-FFF2-40B4-BE49-F238E27FC236}">
                <a16:creationId xmlns:a16="http://schemas.microsoft.com/office/drawing/2014/main" id="{2747B8ED-671D-45D3-84C7-4F24F02F3B07}"/>
              </a:ext>
            </a:extLst>
          </p:cNvPr>
          <p:cNvGrpSpPr/>
          <p:nvPr/>
        </p:nvGrpSpPr>
        <p:grpSpPr>
          <a:xfrm flipV="1">
            <a:off x="1246765" y="895271"/>
            <a:ext cx="2245849" cy="2488868"/>
            <a:chOff x="9889396" y="-312654"/>
            <a:chExt cx="2060484" cy="2228117"/>
          </a:xfrm>
        </p:grpSpPr>
        <p:pic>
          <p:nvPicPr>
            <p:cNvPr id="168" name="Picture 167">
              <a:extLst>
                <a:ext uri="{FF2B5EF4-FFF2-40B4-BE49-F238E27FC236}">
                  <a16:creationId xmlns:a16="http://schemas.microsoft.com/office/drawing/2014/main" id="{BBD05916-7017-49B6-8112-CF24BDFCFB18}"/>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14403698">
              <a:off x="9927775" y="-351033"/>
              <a:ext cx="1526586" cy="1603343"/>
            </a:xfrm>
            <a:prstGeom prst="rect">
              <a:avLst/>
            </a:prstGeom>
          </p:spPr>
        </p:pic>
        <p:pic>
          <p:nvPicPr>
            <p:cNvPr id="169" name="Picture 168">
              <a:extLst>
                <a:ext uri="{FF2B5EF4-FFF2-40B4-BE49-F238E27FC236}">
                  <a16:creationId xmlns:a16="http://schemas.microsoft.com/office/drawing/2014/main" id="{9264F58D-6CB1-44D1-89C7-75EEB0F69579}"/>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11185981">
              <a:off x="10085512" y="51096"/>
              <a:ext cx="1864368" cy="1864367"/>
            </a:xfrm>
            <a:prstGeom prst="rect">
              <a:avLst/>
            </a:prstGeom>
          </p:spPr>
        </p:pic>
      </p:grpSp>
      <p:sp>
        <p:nvSpPr>
          <p:cNvPr id="165" name="Rectangle: Rounded Corners 164">
            <a:extLst>
              <a:ext uri="{FF2B5EF4-FFF2-40B4-BE49-F238E27FC236}">
                <a16:creationId xmlns:a16="http://schemas.microsoft.com/office/drawing/2014/main" id="{690D72D4-4A99-4076-83CF-8479CF810CCB}"/>
              </a:ext>
            </a:extLst>
          </p:cNvPr>
          <p:cNvSpPr/>
          <p:nvPr/>
        </p:nvSpPr>
        <p:spPr>
          <a:xfrm>
            <a:off x="2695069" y="2197894"/>
            <a:ext cx="6760991" cy="2468940"/>
          </a:xfrm>
          <a:prstGeom prst="roundRect">
            <a:avLst>
              <a:gd name="adj" fmla="val 16349"/>
            </a:avLst>
          </a:prstGeom>
          <a:solidFill>
            <a:srgbClr val="7C9A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E513CCE6-2B95-49E8-ABD4-F075476763B3}"/>
              </a:ext>
            </a:extLst>
          </p:cNvPr>
          <p:cNvSpPr/>
          <p:nvPr/>
        </p:nvSpPr>
        <p:spPr>
          <a:xfrm>
            <a:off x="0" y="0"/>
            <a:ext cx="12192000" cy="6858000"/>
          </a:xfrm>
          <a:custGeom>
            <a:avLst/>
            <a:gdLst>
              <a:gd name="connsiteX0" fmla="*/ 11001099 w 12192000"/>
              <a:gd name="connsiteY0" fmla="*/ 6021022 h 6858000"/>
              <a:gd name="connsiteX1" fmla="*/ 11005614 w 12192000"/>
              <a:gd name="connsiteY1" fmla="*/ 6021022 h 6858000"/>
              <a:gd name="connsiteX2" fmla="*/ 11005583 w 12192000"/>
              <a:gd name="connsiteY2" fmla="*/ 6021073 h 6858000"/>
              <a:gd name="connsiteX3" fmla="*/ 11003962 w 12192000"/>
              <a:gd name="connsiteY3" fmla="*/ 6026296 h 6858000"/>
              <a:gd name="connsiteX4" fmla="*/ 7189494 w 12192000"/>
              <a:gd name="connsiteY4" fmla="*/ 6021022 h 6858000"/>
              <a:gd name="connsiteX5" fmla="*/ 7204368 w 12192000"/>
              <a:gd name="connsiteY5" fmla="*/ 6021022 h 6858000"/>
              <a:gd name="connsiteX6" fmla="*/ 7194914 w 12192000"/>
              <a:gd name="connsiteY6" fmla="*/ 6038439 h 6858000"/>
              <a:gd name="connsiteX7" fmla="*/ 7189523 w 12192000"/>
              <a:gd name="connsiteY7" fmla="*/ 6021071 h 6858000"/>
              <a:gd name="connsiteX8" fmla="*/ 2736901 w 12192000"/>
              <a:gd name="connsiteY8" fmla="*/ 6021022 h 6858000"/>
              <a:gd name="connsiteX9" fmla="*/ 2789066 w 12192000"/>
              <a:gd name="connsiteY9" fmla="*/ 6021022 h 6858000"/>
              <a:gd name="connsiteX10" fmla="*/ 2755889 w 12192000"/>
              <a:gd name="connsiteY10" fmla="*/ 6082146 h 6858000"/>
              <a:gd name="connsiteX11" fmla="*/ 2736930 w 12192000"/>
              <a:gd name="connsiteY11" fmla="*/ 6021071 h 6858000"/>
              <a:gd name="connsiteX12" fmla="*/ 4931584 w 12192000"/>
              <a:gd name="connsiteY12" fmla="*/ 315351 h 6858000"/>
              <a:gd name="connsiteX13" fmla="*/ 4557806 w 12192000"/>
              <a:gd name="connsiteY13" fmla="*/ 514087 h 6858000"/>
              <a:gd name="connsiteX14" fmla="*/ 4520534 w 12192000"/>
              <a:gd name="connsiteY14" fmla="*/ 582756 h 6858000"/>
              <a:gd name="connsiteX15" fmla="*/ 4483263 w 12192000"/>
              <a:gd name="connsiteY15" fmla="*/ 514089 h 6858000"/>
              <a:gd name="connsiteX16" fmla="*/ 4109490 w 12192000"/>
              <a:gd name="connsiteY16" fmla="*/ 315352 h 6858000"/>
              <a:gd name="connsiteX17" fmla="*/ 3667888 w 12192000"/>
              <a:gd name="connsiteY17" fmla="*/ 675269 h 6858000"/>
              <a:gd name="connsiteX18" fmla="*/ 3665374 w 12192000"/>
              <a:gd name="connsiteY18" fmla="*/ 700194 h 6858000"/>
              <a:gd name="connsiteX19" fmla="*/ 3661051 w 12192000"/>
              <a:gd name="connsiteY19" fmla="*/ 696628 h 6858000"/>
              <a:gd name="connsiteX20" fmla="*/ 3502035 w 12192000"/>
              <a:gd name="connsiteY20" fmla="*/ 648055 h 6858000"/>
              <a:gd name="connsiteX21" fmla="*/ 3300927 w 12192000"/>
              <a:gd name="connsiteY21" fmla="*/ 731356 h 6858000"/>
              <a:gd name="connsiteX22" fmla="*/ 3268435 w 12192000"/>
              <a:gd name="connsiteY22" fmla="*/ 779549 h 6858000"/>
              <a:gd name="connsiteX23" fmla="*/ 3260400 w 12192000"/>
              <a:gd name="connsiteY23" fmla="*/ 739754 h 6858000"/>
              <a:gd name="connsiteX24" fmla="*/ 2943953 w 12192000"/>
              <a:gd name="connsiteY24" fmla="*/ 529998 h 6858000"/>
              <a:gd name="connsiteX25" fmla="*/ 2751933 w 12192000"/>
              <a:gd name="connsiteY25" fmla="*/ 588652 h 6858000"/>
              <a:gd name="connsiteX26" fmla="*/ 2706932 w 12192000"/>
              <a:gd name="connsiteY26" fmla="*/ 625781 h 6858000"/>
              <a:gd name="connsiteX27" fmla="*/ 2696029 w 12192000"/>
              <a:gd name="connsiteY27" fmla="*/ 590657 h 6858000"/>
              <a:gd name="connsiteX28" fmla="*/ 2280692 w 12192000"/>
              <a:gd name="connsiteY28" fmla="*/ 315352 h 6858000"/>
              <a:gd name="connsiteX29" fmla="*/ 1839087 w 12192000"/>
              <a:gd name="connsiteY29" fmla="*/ 675269 h 6858000"/>
              <a:gd name="connsiteX30" fmla="*/ 1835832 w 12192000"/>
              <a:gd name="connsiteY30" fmla="*/ 707551 h 6858000"/>
              <a:gd name="connsiteX31" fmla="*/ 1822594 w 12192000"/>
              <a:gd name="connsiteY31" fmla="*/ 696628 h 6858000"/>
              <a:gd name="connsiteX32" fmla="*/ 1663578 w 12192000"/>
              <a:gd name="connsiteY32" fmla="*/ 648056 h 6858000"/>
              <a:gd name="connsiteX33" fmla="*/ 1504562 w 12192000"/>
              <a:gd name="connsiteY33" fmla="*/ 696628 h 6858000"/>
              <a:gd name="connsiteX34" fmla="*/ 1471972 w 12192000"/>
              <a:gd name="connsiteY34" fmla="*/ 723518 h 6858000"/>
              <a:gd name="connsiteX35" fmla="*/ 1468198 w 12192000"/>
              <a:gd name="connsiteY35" fmla="*/ 686084 h 6858000"/>
              <a:gd name="connsiteX36" fmla="*/ 1026595 w 12192000"/>
              <a:gd name="connsiteY36" fmla="*/ 326167 h 6858000"/>
              <a:gd name="connsiteX37" fmla="*/ 575834 w 12192000"/>
              <a:gd name="connsiteY37" fmla="*/ 776928 h 6858000"/>
              <a:gd name="connsiteX38" fmla="*/ 611257 w 12192000"/>
              <a:gd name="connsiteY38" fmla="*/ 952384 h 6858000"/>
              <a:gd name="connsiteX39" fmla="*/ 632875 w 12192000"/>
              <a:gd name="connsiteY39" fmla="*/ 992212 h 6858000"/>
              <a:gd name="connsiteX40" fmla="*/ 610983 w 12192000"/>
              <a:gd name="connsiteY40" fmla="*/ 1010275 h 6858000"/>
              <a:gd name="connsiteX41" fmla="*/ 510392 w 12192000"/>
              <a:gd name="connsiteY41" fmla="*/ 1253123 h 6858000"/>
              <a:gd name="connsiteX42" fmla="*/ 537381 w 12192000"/>
              <a:gd name="connsiteY42" fmla="*/ 1386805 h 6858000"/>
              <a:gd name="connsiteX43" fmla="*/ 555966 w 12192000"/>
              <a:gd name="connsiteY43" fmla="*/ 1421045 h 6858000"/>
              <a:gd name="connsiteX44" fmla="*/ 531612 w 12192000"/>
              <a:gd name="connsiteY44" fmla="*/ 1428604 h 6858000"/>
              <a:gd name="connsiteX45" fmla="*/ 256307 w 12192000"/>
              <a:gd name="connsiteY45" fmla="*/ 1843942 h 6858000"/>
              <a:gd name="connsiteX46" fmla="*/ 531612 w 12192000"/>
              <a:gd name="connsiteY46" fmla="*/ 2259280 h 6858000"/>
              <a:gd name="connsiteX47" fmla="*/ 568653 w 12192000"/>
              <a:gd name="connsiteY47" fmla="*/ 2270779 h 6858000"/>
              <a:gd name="connsiteX48" fmla="*/ 552870 w 12192000"/>
              <a:gd name="connsiteY48" fmla="*/ 2289908 h 6858000"/>
              <a:gd name="connsiteX49" fmla="*/ 494217 w 12192000"/>
              <a:gd name="connsiteY49" fmla="*/ 2481927 h 6858000"/>
              <a:gd name="connsiteX50" fmla="*/ 594807 w 12192000"/>
              <a:gd name="connsiteY50" fmla="*/ 2724775 h 6858000"/>
              <a:gd name="connsiteX51" fmla="*/ 624996 w 12192000"/>
              <a:gd name="connsiteY51" fmla="*/ 2749683 h 6858000"/>
              <a:gd name="connsiteX52" fmla="*/ 554875 w 12192000"/>
              <a:gd name="connsiteY52" fmla="*/ 2771449 h 6858000"/>
              <a:gd name="connsiteX53" fmla="*/ 279571 w 12192000"/>
              <a:gd name="connsiteY53" fmla="*/ 3186787 h 6858000"/>
              <a:gd name="connsiteX54" fmla="*/ 639488 w 12192000"/>
              <a:gd name="connsiteY54" fmla="*/ 3628389 h 6858000"/>
              <a:gd name="connsiteX55" fmla="*/ 668059 w 12192000"/>
              <a:gd name="connsiteY55" fmla="*/ 3631269 h 6858000"/>
              <a:gd name="connsiteX56" fmla="*/ 611363 w 12192000"/>
              <a:gd name="connsiteY56" fmla="*/ 3715361 h 6858000"/>
              <a:gd name="connsiteX57" fmla="*/ 589012 w 12192000"/>
              <a:gd name="connsiteY57" fmla="*/ 3826066 h 6858000"/>
              <a:gd name="connsiteX58" fmla="*/ 611363 w 12192000"/>
              <a:gd name="connsiteY58" fmla="*/ 3936771 h 6858000"/>
              <a:gd name="connsiteX59" fmla="*/ 659970 w 12192000"/>
              <a:gd name="connsiteY59" fmla="*/ 4008865 h 6858000"/>
              <a:gd name="connsiteX60" fmla="*/ 626608 w 12192000"/>
              <a:gd name="connsiteY60" fmla="*/ 4012228 h 6858000"/>
              <a:gd name="connsiteX61" fmla="*/ 266691 w 12192000"/>
              <a:gd name="connsiteY61" fmla="*/ 4453831 h 6858000"/>
              <a:gd name="connsiteX62" fmla="*/ 541996 w 12192000"/>
              <a:gd name="connsiteY62" fmla="*/ 4869169 h 6858000"/>
              <a:gd name="connsiteX63" fmla="*/ 546297 w 12192000"/>
              <a:gd name="connsiteY63" fmla="*/ 4870504 h 6858000"/>
              <a:gd name="connsiteX64" fmla="*/ 539991 w 12192000"/>
              <a:gd name="connsiteY64" fmla="*/ 4878149 h 6858000"/>
              <a:gd name="connsiteX65" fmla="*/ 481337 w 12192000"/>
              <a:gd name="connsiteY65" fmla="*/ 5070168 h 6858000"/>
              <a:gd name="connsiteX66" fmla="*/ 632755 w 12192000"/>
              <a:gd name="connsiteY66" fmla="*/ 5354953 h 6858000"/>
              <a:gd name="connsiteX67" fmla="*/ 651899 w 12192000"/>
              <a:gd name="connsiteY67" fmla="*/ 5365343 h 6858000"/>
              <a:gd name="connsiteX68" fmla="*/ 632934 w 12192000"/>
              <a:gd name="connsiteY68" fmla="*/ 5375637 h 6858000"/>
              <a:gd name="connsiteX69" fmla="*/ 481566 w 12192000"/>
              <a:gd name="connsiteY69" fmla="*/ 5660326 h 6858000"/>
              <a:gd name="connsiteX70" fmla="*/ 508546 w 12192000"/>
              <a:gd name="connsiteY70" fmla="*/ 5793963 h 6858000"/>
              <a:gd name="connsiteX71" fmla="*/ 521727 w 12192000"/>
              <a:gd name="connsiteY71" fmla="*/ 5818248 h 6858000"/>
              <a:gd name="connsiteX72" fmla="*/ 472615 w 12192000"/>
              <a:gd name="connsiteY72" fmla="*/ 5858769 h 6858000"/>
              <a:gd name="connsiteX73" fmla="*/ 340590 w 12192000"/>
              <a:gd name="connsiteY73" fmla="*/ 6177505 h 6858000"/>
              <a:gd name="connsiteX74" fmla="*/ 791350 w 12192000"/>
              <a:gd name="connsiteY74" fmla="*/ 6628266 h 6858000"/>
              <a:gd name="connsiteX75" fmla="*/ 1110087 w 12192000"/>
              <a:gd name="connsiteY75" fmla="*/ 6496241 h 6858000"/>
              <a:gd name="connsiteX76" fmla="*/ 1147087 w 12192000"/>
              <a:gd name="connsiteY76" fmla="*/ 6451396 h 6858000"/>
              <a:gd name="connsiteX77" fmla="*/ 1151164 w 12192000"/>
              <a:gd name="connsiteY77" fmla="*/ 6453608 h 6858000"/>
              <a:gd name="connsiteX78" fmla="*/ 1284800 w 12192000"/>
              <a:gd name="connsiteY78" fmla="*/ 6480588 h 6858000"/>
              <a:gd name="connsiteX79" fmla="*/ 1601143 w 12192000"/>
              <a:gd name="connsiteY79" fmla="*/ 6270902 h 6858000"/>
              <a:gd name="connsiteX80" fmla="*/ 1606051 w 12192000"/>
              <a:gd name="connsiteY80" fmla="*/ 6255091 h 6858000"/>
              <a:gd name="connsiteX81" fmla="*/ 1634194 w 12192000"/>
              <a:gd name="connsiteY81" fmla="*/ 6296832 h 6858000"/>
              <a:gd name="connsiteX82" fmla="*/ 1835301 w 12192000"/>
              <a:gd name="connsiteY82" fmla="*/ 6380133 h 6858000"/>
              <a:gd name="connsiteX83" fmla="*/ 2036409 w 12192000"/>
              <a:gd name="connsiteY83" fmla="*/ 6296832 h 6858000"/>
              <a:gd name="connsiteX84" fmla="*/ 2084498 w 12192000"/>
              <a:gd name="connsiteY84" fmla="*/ 6225506 h 6858000"/>
              <a:gd name="connsiteX85" fmla="*/ 2104033 w 12192000"/>
              <a:gd name="connsiteY85" fmla="*/ 6288435 h 6858000"/>
              <a:gd name="connsiteX86" fmla="*/ 2420482 w 12192000"/>
              <a:gd name="connsiteY86" fmla="*/ 6498191 h 6858000"/>
              <a:gd name="connsiteX87" fmla="*/ 2705266 w 12192000"/>
              <a:gd name="connsiteY87" fmla="*/ 6346773 h 6858000"/>
              <a:gd name="connsiteX88" fmla="*/ 2723239 w 12192000"/>
              <a:gd name="connsiteY88" fmla="*/ 6313662 h 6858000"/>
              <a:gd name="connsiteX89" fmla="*/ 2727195 w 12192000"/>
              <a:gd name="connsiteY89" fmla="*/ 6352920 h 6858000"/>
              <a:gd name="connsiteX90" fmla="*/ 3168798 w 12192000"/>
              <a:gd name="connsiteY90" fmla="*/ 6712837 h 6858000"/>
              <a:gd name="connsiteX91" fmla="*/ 3610401 w 12192000"/>
              <a:gd name="connsiteY91" fmla="*/ 6352920 h 6858000"/>
              <a:gd name="connsiteX92" fmla="*/ 3611962 w 12192000"/>
              <a:gd name="connsiteY92" fmla="*/ 6337436 h 6858000"/>
              <a:gd name="connsiteX93" fmla="*/ 3649449 w 12192000"/>
              <a:gd name="connsiteY93" fmla="*/ 6357783 h 6858000"/>
              <a:gd name="connsiteX94" fmla="*/ 3760153 w 12192000"/>
              <a:gd name="connsiteY94" fmla="*/ 6380133 h 6858000"/>
              <a:gd name="connsiteX95" fmla="*/ 3919169 w 12192000"/>
              <a:gd name="connsiteY95" fmla="*/ 6331561 h 6858000"/>
              <a:gd name="connsiteX96" fmla="*/ 3932408 w 12192000"/>
              <a:gd name="connsiteY96" fmla="*/ 6320638 h 6858000"/>
              <a:gd name="connsiteX97" fmla="*/ 3935662 w 12192000"/>
              <a:gd name="connsiteY97" fmla="*/ 6352920 h 6858000"/>
              <a:gd name="connsiteX98" fmla="*/ 4377263 w 12192000"/>
              <a:gd name="connsiteY98" fmla="*/ 6712837 h 6858000"/>
              <a:gd name="connsiteX99" fmla="*/ 4792601 w 12192000"/>
              <a:gd name="connsiteY99" fmla="*/ 6437533 h 6858000"/>
              <a:gd name="connsiteX100" fmla="*/ 4803504 w 12192000"/>
              <a:gd name="connsiteY100" fmla="*/ 6402408 h 6858000"/>
              <a:gd name="connsiteX101" fmla="*/ 4848504 w 12192000"/>
              <a:gd name="connsiteY101" fmla="*/ 6439538 h 6858000"/>
              <a:gd name="connsiteX102" fmla="*/ 5040525 w 12192000"/>
              <a:gd name="connsiteY102" fmla="*/ 6498191 h 6858000"/>
              <a:gd name="connsiteX103" fmla="*/ 5356975 w 12192000"/>
              <a:gd name="connsiteY103" fmla="*/ 6288435 h 6858000"/>
              <a:gd name="connsiteX104" fmla="*/ 5367965 w 12192000"/>
              <a:gd name="connsiteY104" fmla="*/ 6253026 h 6858000"/>
              <a:gd name="connsiteX105" fmla="*/ 5397499 w 12192000"/>
              <a:gd name="connsiteY105" fmla="*/ 6296832 h 6858000"/>
              <a:gd name="connsiteX106" fmla="*/ 5598606 w 12192000"/>
              <a:gd name="connsiteY106" fmla="*/ 6380133 h 6858000"/>
              <a:gd name="connsiteX107" fmla="*/ 5757622 w 12192000"/>
              <a:gd name="connsiteY107" fmla="*/ 6331561 h 6858000"/>
              <a:gd name="connsiteX108" fmla="*/ 5761945 w 12192000"/>
              <a:gd name="connsiteY108" fmla="*/ 6327994 h 6858000"/>
              <a:gd name="connsiteX109" fmla="*/ 5764459 w 12192000"/>
              <a:gd name="connsiteY109" fmla="*/ 6352920 h 6858000"/>
              <a:gd name="connsiteX110" fmla="*/ 6206061 w 12192000"/>
              <a:gd name="connsiteY110" fmla="*/ 6712837 h 6858000"/>
              <a:gd name="connsiteX111" fmla="*/ 6621399 w 12192000"/>
              <a:gd name="connsiteY111" fmla="*/ 6437533 h 6858000"/>
              <a:gd name="connsiteX112" fmla="*/ 6633067 w 12192000"/>
              <a:gd name="connsiteY112" fmla="*/ 6399944 h 6858000"/>
              <a:gd name="connsiteX113" fmla="*/ 6681055 w 12192000"/>
              <a:gd name="connsiteY113" fmla="*/ 6439538 h 6858000"/>
              <a:gd name="connsiteX114" fmla="*/ 6873074 w 12192000"/>
              <a:gd name="connsiteY114" fmla="*/ 6498191 h 6858000"/>
              <a:gd name="connsiteX115" fmla="*/ 7115922 w 12192000"/>
              <a:gd name="connsiteY115" fmla="*/ 6397601 h 6858000"/>
              <a:gd name="connsiteX116" fmla="*/ 7145310 w 12192000"/>
              <a:gd name="connsiteY116" fmla="*/ 6361982 h 6858000"/>
              <a:gd name="connsiteX117" fmla="*/ 7168762 w 12192000"/>
              <a:gd name="connsiteY117" fmla="*/ 6437534 h 6858000"/>
              <a:gd name="connsiteX118" fmla="*/ 7584100 w 12192000"/>
              <a:gd name="connsiteY118" fmla="*/ 6712838 h 6858000"/>
              <a:gd name="connsiteX119" fmla="*/ 8025703 w 12192000"/>
              <a:gd name="connsiteY119" fmla="*/ 6352921 h 6858000"/>
              <a:gd name="connsiteX120" fmla="*/ 8027264 w 12192000"/>
              <a:gd name="connsiteY120" fmla="*/ 6337437 h 6858000"/>
              <a:gd name="connsiteX121" fmla="*/ 8064750 w 12192000"/>
              <a:gd name="connsiteY121" fmla="*/ 6357784 h 6858000"/>
              <a:gd name="connsiteX122" fmla="*/ 8175455 w 12192000"/>
              <a:gd name="connsiteY122" fmla="*/ 6380134 h 6858000"/>
              <a:gd name="connsiteX123" fmla="*/ 8334471 w 12192000"/>
              <a:gd name="connsiteY123" fmla="*/ 6331562 h 6858000"/>
              <a:gd name="connsiteX124" fmla="*/ 8347710 w 12192000"/>
              <a:gd name="connsiteY124" fmla="*/ 6320639 h 6858000"/>
              <a:gd name="connsiteX125" fmla="*/ 8350964 w 12192000"/>
              <a:gd name="connsiteY125" fmla="*/ 6352921 h 6858000"/>
              <a:gd name="connsiteX126" fmla="*/ 8792567 w 12192000"/>
              <a:gd name="connsiteY126" fmla="*/ 6712838 h 6858000"/>
              <a:gd name="connsiteX127" fmla="*/ 9207905 w 12192000"/>
              <a:gd name="connsiteY127" fmla="*/ 6437534 h 6858000"/>
              <a:gd name="connsiteX128" fmla="*/ 9218808 w 12192000"/>
              <a:gd name="connsiteY128" fmla="*/ 6402409 h 6858000"/>
              <a:gd name="connsiteX129" fmla="*/ 9263809 w 12192000"/>
              <a:gd name="connsiteY129" fmla="*/ 6439539 h 6858000"/>
              <a:gd name="connsiteX130" fmla="*/ 9455829 w 12192000"/>
              <a:gd name="connsiteY130" fmla="*/ 6498192 h 6858000"/>
              <a:gd name="connsiteX131" fmla="*/ 9772278 w 12192000"/>
              <a:gd name="connsiteY131" fmla="*/ 6288436 h 6858000"/>
              <a:gd name="connsiteX132" fmla="*/ 9783270 w 12192000"/>
              <a:gd name="connsiteY132" fmla="*/ 6253027 h 6858000"/>
              <a:gd name="connsiteX133" fmla="*/ 9812804 w 12192000"/>
              <a:gd name="connsiteY133" fmla="*/ 6296833 h 6858000"/>
              <a:gd name="connsiteX134" fmla="*/ 10013912 w 12192000"/>
              <a:gd name="connsiteY134" fmla="*/ 6380134 h 6858000"/>
              <a:gd name="connsiteX135" fmla="*/ 10172928 w 12192000"/>
              <a:gd name="connsiteY135" fmla="*/ 6331562 h 6858000"/>
              <a:gd name="connsiteX136" fmla="*/ 10177251 w 12192000"/>
              <a:gd name="connsiteY136" fmla="*/ 6327995 h 6858000"/>
              <a:gd name="connsiteX137" fmla="*/ 10179764 w 12192000"/>
              <a:gd name="connsiteY137" fmla="*/ 6352921 h 6858000"/>
              <a:gd name="connsiteX138" fmla="*/ 10621367 w 12192000"/>
              <a:gd name="connsiteY138" fmla="*/ 6712838 h 6858000"/>
              <a:gd name="connsiteX139" fmla="*/ 11036705 w 12192000"/>
              <a:gd name="connsiteY139" fmla="*/ 6437534 h 6858000"/>
              <a:gd name="connsiteX140" fmla="*/ 11057325 w 12192000"/>
              <a:gd name="connsiteY140" fmla="*/ 6371107 h 6858000"/>
              <a:gd name="connsiteX141" fmla="*/ 11079185 w 12192000"/>
              <a:gd name="connsiteY141" fmla="*/ 6397602 h 6858000"/>
              <a:gd name="connsiteX142" fmla="*/ 11322032 w 12192000"/>
              <a:gd name="connsiteY142" fmla="*/ 6498192 h 6858000"/>
              <a:gd name="connsiteX143" fmla="*/ 11665470 w 12192000"/>
              <a:gd name="connsiteY143" fmla="*/ 6154754 h 6858000"/>
              <a:gd name="connsiteX144" fmla="*/ 11564880 w 12192000"/>
              <a:gd name="connsiteY144" fmla="*/ 5911907 h 6858000"/>
              <a:gd name="connsiteX145" fmla="*/ 11557058 w 12192000"/>
              <a:gd name="connsiteY145" fmla="*/ 5905453 h 6858000"/>
              <a:gd name="connsiteX146" fmla="*/ 11571111 w 12192000"/>
              <a:gd name="connsiteY146" fmla="*/ 5897826 h 6858000"/>
              <a:gd name="connsiteX147" fmla="*/ 11722529 w 12192000"/>
              <a:gd name="connsiteY147" fmla="*/ 5613041 h 6858000"/>
              <a:gd name="connsiteX148" fmla="*/ 11663875 w 12192000"/>
              <a:gd name="connsiteY148" fmla="*/ 5421022 h 6858000"/>
              <a:gd name="connsiteX149" fmla="*/ 11658110 w 12192000"/>
              <a:gd name="connsiteY149" fmla="*/ 5414034 h 6858000"/>
              <a:gd name="connsiteX150" fmla="*/ 11664528 w 12192000"/>
              <a:gd name="connsiteY150" fmla="*/ 5412042 h 6858000"/>
              <a:gd name="connsiteX151" fmla="*/ 11939833 w 12192000"/>
              <a:gd name="connsiteY151" fmla="*/ 4996704 h 6858000"/>
              <a:gd name="connsiteX152" fmla="*/ 11579916 w 12192000"/>
              <a:gd name="connsiteY152" fmla="*/ 4555101 h 6858000"/>
              <a:gd name="connsiteX153" fmla="*/ 11561262 w 12192000"/>
              <a:gd name="connsiteY153" fmla="*/ 4553221 h 6858000"/>
              <a:gd name="connsiteX154" fmla="*/ 11591038 w 12192000"/>
              <a:gd name="connsiteY154" fmla="*/ 4509057 h 6858000"/>
              <a:gd name="connsiteX155" fmla="*/ 11613388 w 12192000"/>
              <a:gd name="connsiteY155" fmla="*/ 4398352 h 6858000"/>
              <a:gd name="connsiteX156" fmla="*/ 11487995 w 12192000"/>
              <a:gd name="connsiteY156" fmla="*/ 4162516 h 6858000"/>
              <a:gd name="connsiteX157" fmla="*/ 11485378 w 12192000"/>
              <a:gd name="connsiteY157" fmla="*/ 4161095 h 6858000"/>
              <a:gd name="connsiteX158" fmla="*/ 11532838 w 12192000"/>
              <a:gd name="connsiteY158" fmla="*/ 4146363 h 6858000"/>
              <a:gd name="connsiteX159" fmla="*/ 11742594 w 12192000"/>
              <a:gd name="connsiteY159" fmla="*/ 3829914 h 6858000"/>
              <a:gd name="connsiteX160" fmla="*/ 11642003 w 12192000"/>
              <a:gd name="connsiteY160" fmla="*/ 3587067 h 6858000"/>
              <a:gd name="connsiteX161" fmla="*/ 11615968 w 12192000"/>
              <a:gd name="connsiteY161" fmla="*/ 3565585 h 6858000"/>
              <a:gd name="connsiteX162" fmla="*/ 11670788 w 12192000"/>
              <a:gd name="connsiteY162" fmla="*/ 3548568 h 6858000"/>
              <a:gd name="connsiteX163" fmla="*/ 11946093 w 12192000"/>
              <a:gd name="connsiteY163" fmla="*/ 3133231 h 6858000"/>
              <a:gd name="connsiteX164" fmla="*/ 11670788 w 12192000"/>
              <a:gd name="connsiteY164" fmla="*/ 2717893 h 6858000"/>
              <a:gd name="connsiteX165" fmla="*/ 11601964 w 12192000"/>
              <a:gd name="connsiteY165" fmla="*/ 2696529 h 6858000"/>
              <a:gd name="connsiteX166" fmla="*/ 11646869 w 12192000"/>
              <a:gd name="connsiteY166" fmla="*/ 2659481 h 6858000"/>
              <a:gd name="connsiteX167" fmla="*/ 11750207 w 12192000"/>
              <a:gd name="connsiteY167" fmla="*/ 2410001 h 6858000"/>
              <a:gd name="connsiteX168" fmla="*/ 11594653 w 12192000"/>
              <a:gd name="connsiteY168" fmla="*/ 2117437 h 6858000"/>
              <a:gd name="connsiteX169" fmla="*/ 11549595 w 12192000"/>
              <a:gd name="connsiteY169" fmla="*/ 2092981 h 6858000"/>
              <a:gd name="connsiteX170" fmla="*/ 11599814 w 12192000"/>
              <a:gd name="connsiteY170" fmla="*/ 2077392 h 6858000"/>
              <a:gd name="connsiteX171" fmla="*/ 11847837 w 12192000"/>
              <a:gd name="connsiteY171" fmla="*/ 1703213 h 6858000"/>
              <a:gd name="connsiteX172" fmla="*/ 11728895 w 12192000"/>
              <a:gd name="connsiteY172" fmla="*/ 1416063 h 6858000"/>
              <a:gd name="connsiteX173" fmla="*/ 11678019 w 12192000"/>
              <a:gd name="connsiteY173" fmla="*/ 1374086 h 6858000"/>
              <a:gd name="connsiteX174" fmla="*/ 11742325 w 12192000"/>
              <a:gd name="connsiteY174" fmla="*/ 1321028 h 6858000"/>
              <a:gd name="connsiteX175" fmla="*/ 11891639 w 12192000"/>
              <a:gd name="connsiteY175" fmla="*/ 960552 h 6858000"/>
              <a:gd name="connsiteX176" fmla="*/ 11381850 w 12192000"/>
              <a:gd name="connsiteY176" fmla="*/ 450763 h 6858000"/>
              <a:gd name="connsiteX177" fmla="*/ 11096822 w 12192000"/>
              <a:gd name="connsiteY177" fmla="*/ 537827 h 6858000"/>
              <a:gd name="connsiteX178" fmla="*/ 11029771 w 12192000"/>
              <a:gd name="connsiteY178" fmla="*/ 593149 h 6858000"/>
              <a:gd name="connsiteX179" fmla="*/ 10989770 w 12192000"/>
              <a:gd name="connsiteY179" fmla="*/ 519452 h 6858000"/>
              <a:gd name="connsiteX180" fmla="*/ 10615992 w 12192000"/>
              <a:gd name="connsiteY180" fmla="*/ 320716 h 6858000"/>
              <a:gd name="connsiteX181" fmla="*/ 10174389 w 12192000"/>
              <a:gd name="connsiteY181" fmla="*/ 680633 h 6858000"/>
              <a:gd name="connsiteX182" fmla="*/ 10171876 w 12192000"/>
              <a:gd name="connsiteY182" fmla="*/ 705559 h 6858000"/>
              <a:gd name="connsiteX183" fmla="*/ 10167553 w 12192000"/>
              <a:gd name="connsiteY183" fmla="*/ 701991 h 6858000"/>
              <a:gd name="connsiteX184" fmla="*/ 10008537 w 12192000"/>
              <a:gd name="connsiteY184" fmla="*/ 653419 h 6858000"/>
              <a:gd name="connsiteX185" fmla="*/ 9807429 w 12192000"/>
              <a:gd name="connsiteY185" fmla="*/ 736720 h 6858000"/>
              <a:gd name="connsiteX186" fmla="*/ 9774937 w 12192000"/>
              <a:gd name="connsiteY186" fmla="*/ 784913 h 6858000"/>
              <a:gd name="connsiteX187" fmla="*/ 9766903 w 12192000"/>
              <a:gd name="connsiteY187" fmla="*/ 745118 h 6858000"/>
              <a:gd name="connsiteX188" fmla="*/ 9450454 w 12192000"/>
              <a:gd name="connsiteY188" fmla="*/ 535362 h 6858000"/>
              <a:gd name="connsiteX189" fmla="*/ 9258434 w 12192000"/>
              <a:gd name="connsiteY189" fmla="*/ 594016 h 6858000"/>
              <a:gd name="connsiteX190" fmla="*/ 9213433 w 12192000"/>
              <a:gd name="connsiteY190" fmla="*/ 631145 h 6858000"/>
              <a:gd name="connsiteX191" fmla="*/ 9202530 w 12192000"/>
              <a:gd name="connsiteY191" fmla="*/ 596021 h 6858000"/>
              <a:gd name="connsiteX192" fmla="*/ 8787192 w 12192000"/>
              <a:gd name="connsiteY192" fmla="*/ 320716 h 6858000"/>
              <a:gd name="connsiteX193" fmla="*/ 8345589 w 12192000"/>
              <a:gd name="connsiteY193" fmla="*/ 680633 h 6858000"/>
              <a:gd name="connsiteX194" fmla="*/ 8342335 w 12192000"/>
              <a:gd name="connsiteY194" fmla="*/ 712915 h 6858000"/>
              <a:gd name="connsiteX195" fmla="*/ 8329096 w 12192000"/>
              <a:gd name="connsiteY195" fmla="*/ 701992 h 6858000"/>
              <a:gd name="connsiteX196" fmla="*/ 8170080 w 12192000"/>
              <a:gd name="connsiteY196" fmla="*/ 653420 h 6858000"/>
              <a:gd name="connsiteX197" fmla="*/ 8059375 w 12192000"/>
              <a:gd name="connsiteY197" fmla="*/ 675770 h 6858000"/>
              <a:gd name="connsiteX198" fmla="*/ 8021889 w 12192000"/>
              <a:gd name="connsiteY198" fmla="*/ 696117 h 6858000"/>
              <a:gd name="connsiteX199" fmla="*/ 8020328 w 12192000"/>
              <a:gd name="connsiteY199" fmla="*/ 680633 h 6858000"/>
              <a:gd name="connsiteX200" fmla="*/ 7578725 w 12192000"/>
              <a:gd name="connsiteY200" fmla="*/ 320716 h 6858000"/>
              <a:gd name="connsiteX201" fmla="*/ 7137122 w 12192000"/>
              <a:gd name="connsiteY201" fmla="*/ 680633 h 6858000"/>
              <a:gd name="connsiteX202" fmla="*/ 7133621 w 12192000"/>
              <a:gd name="connsiteY202" fmla="*/ 715366 h 6858000"/>
              <a:gd name="connsiteX203" fmla="*/ 7115193 w 12192000"/>
              <a:gd name="connsiteY203" fmla="*/ 681414 h 6858000"/>
              <a:gd name="connsiteX204" fmla="*/ 6830408 w 12192000"/>
              <a:gd name="connsiteY204" fmla="*/ 529996 h 6858000"/>
              <a:gd name="connsiteX205" fmla="*/ 6513959 w 12192000"/>
              <a:gd name="connsiteY205" fmla="*/ 739752 h 6858000"/>
              <a:gd name="connsiteX206" fmla="*/ 6499681 w 12192000"/>
              <a:gd name="connsiteY206" fmla="*/ 810476 h 6858000"/>
              <a:gd name="connsiteX207" fmla="*/ 6446336 w 12192000"/>
              <a:gd name="connsiteY207" fmla="*/ 731355 h 6858000"/>
              <a:gd name="connsiteX208" fmla="*/ 6245228 w 12192000"/>
              <a:gd name="connsiteY208" fmla="*/ 648054 h 6858000"/>
              <a:gd name="connsiteX209" fmla="*/ 6044122 w 12192000"/>
              <a:gd name="connsiteY209" fmla="*/ 731355 h 6858000"/>
              <a:gd name="connsiteX210" fmla="*/ 5999652 w 12192000"/>
              <a:gd name="connsiteY210" fmla="*/ 797312 h 6858000"/>
              <a:gd name="connsiteX211" fmla="*/ 5988032 w 12192000"/>
              <a:gd name="connsiteY211" fmla="*/ 739754 h 6858000"/>
              <a:gd name="connsiteX212" fmla="*/ 5671584 w 12192000"/>
              <a:gd name="connsiteY212" fmla="*/ 529998 h 6858000"/>
              <a:gd name="connsiteX213" fmla="*/ 5386798 w 12192000"/>
              <a:gd name="connsiteY213" fmla="*/ 681416 h 6858000"/>
              <a:gd name="connsiteX214" fmla="*/ 5375842 w 12192000"/>
              <a:gd name="connsiteY214" fmla="*/ 701603 h 6858000"/>
              <a:gd name="connsiteX215" fmla="*/ 5373187 w 12192000"/>
              <a:gd name="connsiteY215" fmla="*/ 675268 h 6858000"/>
              <a:gd name="connsiteX216" fmla="*/ 4931584 w 12192000"/>
              <a:gd name="connsiteY216" fmla="*/ 315351 h 6858000"/>
              <a:gd name="connsiteX217" fmla="*/ 0 w 12192000"/>
              <a:gd name="connsiteY217" fmla="*/ 0 h 6858000"/>
              <a:gd name="connsiteX218" fmla="*/ 12192000 w 12192000"/>
              <a:gd name="connsiteY218" fmla="*/ 0 h 6858000"/>
              <a:gd name="connsiteX219" fmla="*/ 12192000 w 12192000"/>
              <a:gd name="connsiteY219" fmla="*/ 6858000 h 6858000"/>
              <a:gd name="connsiteX220" fmla="*/ 0 w 12192000"/>
              <a:gd name="connsiteY2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12192000" h="6858000">
                <a:moveTo>
                  <a:pt x="11001099" y="6021022"/>
                </a:moveTo>
                <a:lnTo>
                  <a:pt x="11005614" y="6021022"/>
                </a:lnTo>
                <a:lnTo>
                  <a:pt x="11005583" y="6021073"/>
                </a:lnTo>
                <a:lnTo>
                  <a:pt x="11003962" y="6026296"/>
                </a:lnTo>
                <a:close/>
                <a:moveTo>
                  <a:pt x="7189494" y="6021022"/>
                </a:moveTo>
                <a:lnTo>
                  <a:pt x="7204368" y="6021022"/>
                </a:lnTo>
                <a:lnTo>
                  <a:pt x="7194914" y="6038439"/>
                </a:lnTo>
                <a:lnTo>
                  <a:pt x="7189523" y="6021071"/>
                </a:lnTo>
                <a:close/>
                <a:moveTo>
                  <a:pt x="2736901" y="6021022"/>
                </a:moveTo>
                <a:lnTo>
                  <a:pt x="2789066" y="6021022"/>
                </a:lnTo>
                <a:lnTo>
                  <a:pt x="2755889" y="6082146"/>
                </a:lnTo>
                <a:lnTo>
                  <a:pt x="2736930" y="6021071"/>
                </a:lnTo>
                <a:close/>
                <a:moveTo>
                  <a:pt x="4931584" y="315351"/>
                </a:moveTo>
                <a:cubicBezTo>
                  <a:pt x="4775991" y="315351"/>
                  <a:pt x="4638811" y="394184"/>
                  <a:pt x="4557806" y="514087"/>
                </a:cubicBezTo>
                <a:lnTo>
                  <a:pt x="4520534" y="582756"/>
                </a:lnTo>
                <a:lnTo>
                  <a:pt x="4483263" y="514089"/>
                </a:lnTo>
                <a:cubicBezTo>
                  <a:pt x="4402258" y="394185"/>
                  <a:pt x="4265077" y="315352"/>
                  <a:pt x="4109490" y="315352"/>
                </a:cubicBezTo>
                <a:cubicBezTo>
                  <a:pt x="3891661" y="315352"/>
                  <a:pt x="3709919" y="469865"/>
                  <a:pt x="3667888" y="675269"/>
                </a:cubicBezTo>
                <a:lnTo>
                  <a:pt x="3665374" y="700194"/>
                </a:lnTo>
                <a:lnTo>
                  <a:pt x="3661051" y="696628"/>
                </a:lnTo>
                <a:cubicBezTo>
                  <a:pt x="3615659" y="665961"/>
                  <a:pt x="3560939" y="648055"/>
                  <a:pt x="3502035" y="648055"/>
                </a:cubicBezTo>
                <a:cubicBezTo>
                  <a:pt x="3423497" y="648055"/>
                  <a:pt x="3352395" y="679888"/>
                  <a:pt x="3300927" y="731356"/>
                </a:cubicBezTo>
                <a:lnTo>
                  <a:pt x="3268435" y="779549"/>
                </a:lnTo>
                <a:lnTo>
                  <a:pt x="3260400" y="739754"/>
                </a:lnTo>
                <a:cubicBezTo>
                  <a:pt x="3208264" y="616489"/>
                  <a:pt x="3086210" y="529998"/>
                  <a:pt x="2943953" y="529998"/>
                </a:cubicBezTo>
                <a:cubicBezTo>
                  <a:pt x="2872823" y="529998"/>
                  <a:pt x="2806747" y="551621"/>
                  <a:pt x="2751933" y="588652"/>
                </a:cubicBezTo>
                <a:lnTo>
                  <a:pt x="2706932" y="625781"/>
                </a:lnTo>
                <a:lnTo>
                  <a:pt x="2696029" y="590657"/>
                </a:lnTo>
                <a:cubicBezTo>
                  <a:pt x="2627598" y="428872"/>
                  <a:pt x="2467402" y="315352"/>
                  <a:pt x="2280692" y="315352"/>
                </a:cubicBezTo>
                <a:cubicBezTo>
                  <a:pt x="2062860" y="315352"/>
                  <a:pt x="1881118" y="469865"/>
                  <a:pt x="1839087" y="675269"/>
                </a:cubicBezTo>
                <a:lnTo>
                  <a:pt x="1835832" y="707551"/>
                </a:lnTo>
                <a:lnTo>
                  <a:pt x="1822594" y="696628"/>
                </a:lnTo>
                <a:cubicBezTo>
                  <a:pt x="1777202" y="665962"/>
                  <a:pt x="1722481" y="648056"/>
                  <a:pt x="1663578" y="648056"/>
                </a:cubicBezTo>
                <a:cubicBezTo>
                  <a:pt x="1604675" y="648056"/>
                  <a:pt x="1549954" y="665962"/>
                  <a:pt x="1504562" y="696628"/>
                </a:cubicBezTo>
                <a:lnTo>
                  <a:pt x="1471972" y="723518"/>
                </a:lnTo>
                <a:lnTo>
                  <a:pt x="1468198" y="686084"/>
                </a:lnTo>
                <a:cubicBezTo>
                  <a:pt x="1426166" y="480680"/>
                  <a:pt x="1244424" y="326167"/>
                  <a:pt x="1026595" y="326167"/>
                </a:cubicBezTo>
                <a:cubicBezTo>
                  <a:pt x="777647" y="326167"/>
                  <a:pt x="575834" y="527980"/>
                  <a:pt x="575834" y="776928"/>
                </a:cubicBezTo>
                <a:cubicBezTo>
                  <a:pt x="575834" y="839165"/>
                  <a:pt x="588447" y="898456"/>
                  <a:pt x="611257" y="952384"/>
                </a:cubicBezTo>
                <a:lnTo>
                  <a:pt x="632875" y="992212"/>
                </a:lnTo>
                <a:lnTo>
                  <a:pt x="610983" y="1010275"/>
                </a:lnTo>
                <a:cubicBezTo>
                  <a:pt x="548833" y="1072425"/>
                  <a:pt x="510392" y="1158285"/>
                  <a:pt x="510392" y="1253123"/>
                </a:cubicBezTo>
                <a:cubicBezTo>
                  <a:pt x="510392" y="1300542"/>
                  <a:pt x="520002" y="1345716"/>
                  <a:pt x="537381" y="1386805"/>
                </a:cubicBezTo>
                <a:lnTo>
                  <a:pt x="555966" y="1421045"/>
                </a:lnTo>
                <a:lnTo>
                  <a:pt x="531612" y="1428604"/>
                </a:lnTo>
                <a:cubicBezTo>
                  <a:pt x="369827" y="1497034"/>
                  <a:pt x="256307" y="1657231"/>
                  <a:pt x="256307" y="1843942"/>
                </a:cubicBezTo>
                <a:cubicBezTo>
                  <a:pt x="256307" y="2030653"/>
                  <a:pt x="369827" y="2190851"/>
                  <a:pt x="531612" y="2259280"/>
                </a:cubicBezTo>
                <a:lnTo>
                  <a:pt x="568653" y="2270779"/>
                </a:lnTo>
                <a:lnTo>
                  <a:pt x="552870" y="2289908"/>
                </a:lnTo>
                <a:cubicBezTo>
                  <a:pt x="515840" y="2344721"/>
                  <a:pt x="494217" y="2410799"/>
                  <a:pt x="494217" y="2481927"/>
                </a:cubicBezTo>
                <a:cubicBezTo>
                  <a:pt x="494217" y="2576766"/>
                  <a:pt x="532657" y="2662624"/>
                  <a:pt x="594807" y="2724775"/>
                </a:cubicBezTo>
                <a:lnTo>
                  <a:pt x="624996" y="2749683"/>
                </a:lnTo>
                <a:lnTo>
                  <a:pt x="554875" y="2771449"/>
                </a:lnTo>
                <a:cubicBezTo>
                  <a:pt x="393090" y="2839878"/>
                  <a:pt x="279571" y="3000075"/>
                  <a:pt x="279571" y="3186787"/>
                </a:cubicBezTo>
                <a:cubicBezTo>
                  <a:pt x="279571" y="3404616"/>
                  <a:pt x="434084" y="3586357"/>
                  <a:pt x="639488" y="3628389"/>
                </a:cubicBezTo>
                <a:lnTo>
                  <a:pt x="668059" y="3631269"/>
                </a:lnTo>
                <a:lnTo>
                  <a:pt x="611363" y="3715361"/>
                </a:lnTo>
                <a:cubicBezTo>
                  <a:pt x="596971" y="3749387"/>
                  <a:pt x="589012" y="3786797"/>
                  <a:pt x="589012" y="3826066"/>
                </a:cubicBezTo>
                <a:cubicBezTo>
                  <a:pt x="589012" y="3865335"/>
                  <a:pt x="596971" y="3902745"/>
                  <a:pt x="611363" y="3936771"/>
                </a:cubicBezTo>
                <a:lnTo>
                  <a:pt x="659970" y="4008865"/>
                </a:lnTo>
                <a:lnTo>
                  <a:pt x="626608" y="4012228"/>
                </a:lnTo>
                <a:cubicBezTo>
                  <a:pt x="421204" y="4054260"/>
                  <a:pt x="266691" y="4236002"/>
                  <a:pt x="266691" y="4453831"/>
                </a:cubicBezTo>
                <a:cubicBezTo>
                  <a:pt x="266691" y="4640542"/>
                  <a:pt x="380211" y="4800740"/>
                  <a:pt x="541996" y="4869169"/>
                </a:cubicBezTo>
                <a:lnTo>
                  <a:pt x="546297" y="4870504"/>
                </a:lnTo>
                <a:lnTo>
                  <a:pt x="539991" y="4878149"/>
                </a:lnTo>
                <a:cubicBezTo>
                  <a:pt x="502960" y="4932962"/>
                  <a:pt x="481337" y="4999040"/>
                  <a:pt x="481337" y="5070168"/>
                </a:cubicBezTo>
                <a:cubicBezTo>
                  <a:pt x="481337" y="5188716"/>
                  <a:pt x="541400" y="5293234"/>
                  <a:pt x="632755" y="5354953"/>
                </a:cubicBezTo>
                <a:lnTo>
                  <a:pt x="651899" y="5365343"/>
                </a:lnTo>
                <a:lnTo>
                  <a:pt x="632934" y="5375637"/>
                </a:lnTo>
                <a:cubicBezTo>
                  <a:pt x="541609" y="5437335"/>
                  <a:pt x="481566" y="5541819"/>
                  <a:pt x="481566" y="5660326"/>
                </a:cubicBezTo>
                <a:cubicBezTo>
                  <a:pt x="481566" y="5707729"/>
                  <a:pt x="491173" y="5752888"/>
                  <a:pt x="508546" y="5793963"/>
                </a:cubicBezTo>
                <a:lnTo>
                  <a:pt x="521727" y="5818248"/>
                </a:lnTo>
                <a:lnTo>
                  <a:pt x="472615" y="5858769"/>
                </a:lnTo>
                <a:cubicBezTo>
                  <a:pt x="391043" y="5940341"/>
                  <a:pt x="340590" y="6053031"/>
                  <a:pt x="340590" y="6177505"/>
                </a:cubicBezTo>
                <a:cubicBezTo>
                  <a:pt x="340590" y="6426453"/>
                  <a:pt x="542403" y="6628266"/>
                  <a:pt x="791350" y="6628266"/>
                </a:cubicBezTo>
                <a:cubicBezTo>
                  <a:pt x="915824" y="6628266"/>
                  <a:pt x="1028515" y="6577813"/>
                  <a:pt x="1110087" y="6496241"/>
                </a:cubicBezTo>
                <a:lnTo>
                  <a:pt x="1147087" y="6451396"/>
                </a:lnTo>
                <a:lnTo>
                  <a:pt x="1151164" y="6453608"/>
                </a:lnTo>
                <a:cubicBezTo>
                  <a:pt x="1192238" y="6470981"/>
                  <a:pt x="1237397" y="6480588"/>
                  <a:pt x="1284800" y="6480588"/>
                </a:cubicBezTo>
                <a:cubicBezTo>
                  <a:pt x="1427009" y="6480588"/>
                  <a:pt x="1549024" y="6394126"/>
                  <a:pt x="1601143" y="6270902"/>
                </a:cubicBezTo>
                <a:lnTo>
                  <a:pt x="1606051" y="6255091"/>
                </a:lnTo>
                <a:lnTo>
                  <a:pt x="1634194" y="6296832"/>
                </a:lnTo>
                <a:cubicBezTo>
                  <a:pt x="1685661" y="6348300"/>
                  <a:pt x="1756764" y="6380133"/>
                  <a:pt x="1835301" y="6380133"/>
                </a:cubicBezTo>
                <a:cubicBezTo>
                  <a:pt x="1913839" y="6380133"/>
                  <a:pt x="1984941" y="6348300"/>
                  <a:pt x="2036409" y="6296832"/>
                </a:cubicBezTo>
                <a:lnTo>
                  <a:pt x="2084498" y="6225506"/>
                </a:lnTo>
                <a:lnTo>
                  <a:pt x="2104033" y="6288435"/>
                </a:lnTo>
                <a:cubicBezTo>
                  <a:pt x="2156170" y="6411700"/>
                  <a:pt x="2278224" y="6498191"/>
                  <a:pt x="2420482" y="6498191"/>
                </a:cubicBezTo>
                <a:cubicBezTo>
                  <a:pt x="2539030" y="6498191"/>
                  <a:pt x="2643548" y="6438128"/>
                  <a:pt x="2705266" y="6346773"/>
                </a:cubicBezTo>
                <a:lnTo>
                  <a:pt x="2723239" y="6313662"/>
                </a:lnTo>
                <a:lnTo>
                  <a:pt x="2727195" y="6352920"/>
                </a:lnTo>
                <a:cubicBezTo>
                  <a:pt x="2769228" y="6558324"/>
                  <a:pt x="2950970" y="6712837"/>
                  <a:pt x="3168798" y="6712837"/>
                </a:cubicBezTo>
                <a:cubicBezTo>
                  <a:pt x="3386628" y="6712837"/>
                  <a:pt x="3568369" y="6558324"/>
                  <a:pt x="3610401" y="6352920"/>
                </a:cubicBezTo>
                <a:lnTo>
                  <a:pt x="3611962" y="6337436"/>
                </a:lnTo>
                <a:lnTo>
                  <a:pt x="3649449" y="6357783"/>
                </a:lnTo>
                <a:cubicBezTo>
                  <a:pt x="3683475" y="6372175"/>
                  <a:pt x="3720884" y="6380133"/>
                  <a:pt x="3760153" y="6380133"/>
                </a:cubicBezTo>
                <a:cubicBezTo>
                  <a:pt x="3819057" y="6380133"/>
                  <a:pt x="3873777" y="6362227"/>
                  <a:pt x="3919169" y="6331561"/>
                </a:cubicBezTo>
                <a:lnTo>
                  <a:pt x="3932408" y="6320638"/>
                </a:lnTo>
                <a:lnTo>
                  <a:pt x="3935662" y="6352920"/>
                </a:lnTo>
                <a:cubicBezTo>
                  <a:pt x="3977694" y="6558324"/>
                  <a:pt x="4159436" y="6712837"/>
                  <a:pt x="4377263" y="6712837"/>
                </a:cubicBezTo>
                <a:cubicBezTo>
                  <a:pt x="4563972" y="6712837"/>
                  <a:pt x="4724170" y="6599317"/>
                  <a:pt x="4792601" y="6437533"/>
                </a:cubicBezTo>
                <a:lnTo>
                  <a:pt x="4803504" y="6402408"/>
                </a:lnTo>
                <a:lnTo>
                  <a:pt x="4848504" y="6439538"/>
                </a:lnTo>
                <a:cubicBezTo>
                  <a:pt x="4903317" y="6476568"/>
                  <a:pt x="4969396" y="6498191"/>
                  <a:pt x="5040525" y="6498191"/>
                </a:cubicBezTo>
                <a:cubicBezTo>
                  <a:pt x="5182780" y="6498191"/>
                  <a:pt x="5304837" y="6411700"/>
                  <a:pt x="5356975" y="6288435"/>
                </a:cubicBezTo>
                <a:lnTo>
                  <a:pt x="5367965" y="6253026"/>
                </a:lnTo>
                <a:lnTo>
                  <a:pt x="5397499" y="6296832"/>
                </a:lnTo>
                <a:cubicBezTo>
                  <a:pt x="5448967" y="6348300"/>
                  <a:pt x="5520070" y="6380133"/>
                  <a:pt x="5598606" y="6380133"/>
                </a:cubicBezTo>
                <a:cubicBezTo>
                  <a:pt x="5657510" y="6380133"/>
                  <a:pt x="5712230" y="6362227"/>
                  <a:pt x="5757622" y="6331561"/>
                </a:cubicBezTo>
                <a:lnTo>
                  <a:pt x="5761945" y="6327994"/>
                </a:lnTo>
                <a:lnTo>
                  <a:pt x="5764459" y="6352920"/>
                </a:lnTo>
                <a:cubicBezTo>
                  <a:pt x="5806491" y="6558324"/>
                  <a:pt x="5988233" y="6712837"/>
                  <a:pt x="6206061" y="6712837"/>
                </a:cubicBezTo>
                <a:cubicBezTo>
                  <a:pt x="6392772" y="6712837"/>
                  <a:pt x="6552970" y="6599317"/>
                  <a:pt x="6621399" y="6437533"/>
                </a:cubicBezTo>
                <a:lnTo>
                  <a:pt x="6633067" y="6399944"/>
                </a:lnTo>
                <a:lnTo>
                  <a:pt x="6681055" y="6439538"/>
                </a:lnTo>
                <a:cubicBezTo>
                  <a:pt x="6735868" y="6476568"/>
                  <a:pt x="6801946" y="6498191"/>
                  <a:pt x="6873074" y="6498191"/>
                </a:cubicBezTo>
                <a:cubicBezTo>
                  <a:pt x="6967912" y="6498191"/>
                  <a:pt x="7053772" y="6459751"/>
                  <a:pt x="7115922" y="6397601"/>
                </a:cubicBezTo>
                <a:lnTo>
                  <a:pt x="7145310" y="6361982"/>
                </a:lnTo>
                <a:lnTo>
                  <a:pt x="7168762" y="6437534"/>
                </a:lnTo>
                <a:cubicBezTo>
                  <a:pt x="7237192" y="6599318"/>
                  <a:pt x="7397389" y="6712838"/>
                  <a:pt x="7584100" y="6712838"/>
                </a:cubicBezTo>
                <a:cubicBezTo>
                  <a:pt x="7801930" y="6712838"/>
                  <a:pt x="7983672" y="6558325"/>
                  <a:pt x="8025703" y="6352921"/>
                </a:cubicBezTo>
                <a:lnTo>
                  <a:pt x="8027264" y="6337437"/>
                </a:lnTo>
                <a:lnTo>
                  <a:pt x="8064750" y="6357784"/>
                </a:lnTo>
                <a:cubicBezTo>
                  <a:pt x="8098777" y="6372176"/>
                  <a:pt x="8136187" y="6380134"/>
                  <a:pt x="8175455" y="6380134"/>
                </a:cubicBezTo>
                <a:cubicBezTo>
                  <a:pt x="8234358" y="6380134"/>
                  <a:pt x="8289079" y="6362228"/>
                  <a:pt x="8334471" y="6331562"/>
                </a:cubicBezTo>
                <a:lnTo>
                  <a:pt x="8347710" y="6320639"/>
                </a:lnTo>
                <a:lnTo>
                  <a:pt x="8350964" y="6352921"/>
                </a:lnTo>
                <a:cubicBezTo>
                  <a:pt x="8392996" y="6558325"/>
                  <a:pt x="8574738" y="6712838"/>
                  <a:pt x="8792567" y="6712838"/>
                </a:cubicBezTo>
                <a:cubicBezTo>
                  <a:pt x="8979278" y="6712838"/>
                  <a:pt x="9139476" y="6599318"/>
                  <a:pt x="9207905" y="6437534"/>
                </a:cubicBezTo>
                <a:lnTo>
                  <a:pt x="9218808" y="6402409"/>
                </a:lnTo>
                <a:lnTo>
                  <a:pt x="9263809" y="6439539"/>
                </a:lnTo>
                <a:cubicBezTo>
                  <a:pt x="9318622" y="6476569"/>
                  <a:pt x="9384701" y="6498192"/>
                  <a:pt x="9455829" y="6498192"/>
                </a:cubicBezTo>
                <a:cubicBezTo>
                  <a:pt x="9598086" y="6498192"/>
                  <a:pt x="9720141" y="6411701"/>
                  <a:pt x="9772278" y="6288436"/>
                </a:cubicBezTo>
                <a:lnTo>
                  <a:pt x="9783270" y="6253027"/>
                </a:lnTo>
                <a:lnTo>
                  <a:pt x="9812804" y="6296833"/>
                </a:lnTo>
                <a:cubicBezTo>
                  <a:pt x="9864272" y="6348301"/>
                  <a:pt x="9935375" y="6380134"/>
                  <a:pt x="10013912" y="6380134"/>
                </a:cubicBezTo>
                <a:cubicBezTo>
                  <a:pt x="10072815" y="6380134"/>
                  <a:pt x="10127536" y="6362228"/>
                  <a:pt x="10172928" y="6331562"/>
                </a:cubicBezTo>
                <a:lnTo>
                  <a:pt x="10177251" y="6327995"/>
                </a:lnTo>
                <a:lnTo>
                  <a:pt x="10179764" y="6352921"/>
                </a:lnTo>
                <a:cubicBezTo>
                  <a:pt x="10221796" y="6558325"/>
                  <a:pt x="10403538" y="6712838"/>
                  <a:pt x="10621367" y="6712838"/>
                </a:cubicBezTo>
                <a:cubicBezTo>
                  <a:pt x="10808078" y="6712838"/>
                  <a:pt x="10968276" y="6599318"/>
                  <a:pt x="11036705" y="6437534"/>
                </a:cubicBezTo>
                <a:lnTo>
                  <a:pt x="11057325" y="6371107"/>
                </a:lnTo>
                <a:lnTo>
                  <a:pt x="11079185" y="6397602"/>
                </a:lnTo>
                <a:cubicBezTo>
                  <a:pt x="11141335" y="6459752"/>
                  <a:pt x="11227194" y="6498192"/>
                  <a:pt x="11322032" y="6498192"/>
                </a:cubicBezTo>
                <a:cubicBezTo>
                  <a:pt x="11511708" y="6498192"/>
                  <a:pt x="11665470" y="6344430"/>
                  <a:pt x="11665470" y="6154754"/>
                </a:cubicBezTo>
                <a:cubicBezTo>
                  <a:pt x="11665470" y="6059916"/>
                  <a:pt x="11627030" y="5974057"/>
                  <a:pt x="11564880" y="5911907"/>
                </a:cubicBezTo>
                <a:lnTo>
                  <a:pt x="11557058" y="5905453"/>
                </a:lnTo>
                <a:lnTo>
                  <a:pt x="11571111" y="5897826"/>
                </a:lnTo>
                <a:cubicBezTo>
                  <a:pt x="11662466" y="5836107"/>
                  <a:pt x="11722529" y="5731589"/>
                  <a:pt x="11722529" y="5613041"/>
                </a:cubicBezTo>
                <a:cubicBezTo>
                  <a:pt x="11722529" y="5541913"/>
                  <a:pt x="11700906" y="5475835"/>
                  <a:pt x="11663875" y="5421022"/>
                </a:cubicBezTo>
                <a:lnTo>
                  <a:pt x="11658110" y="5414034"/>
                </a:lnTo>
                <a:lnTo>
                  <a:pt x="11664528" y="5412042"/>
                </a:lnTo>
                <a:cubicBezTo>
                  <a:pt x="11826313" y="5343613"/>
                  <a:pt x="11939833" y="5183415"/>
                  <a:pt x="11939833" y="4996704"/>
                </a:cubicBezTo>
                <a:cubicBezTo>
                  <a:pt x="11939833" y="4778875"/>
                  <a:pt x="11785320" y="4597133"/>
                  <a:pt x="11579916" y="4555101"/>
                </a:cubicBezTo>
                <a:lnTo>
                  <a:pt x="11561262" y="4553221"/>
                </a:lnTo>
                <a:lnTo>
                  <a:pt x="11591038" y="4509057"/>
                </a:lnTo>
                <a:cubicBezTo>
                  <a:pt x="11605430" y="4475031"/>
                  <a:pt x="11613388" y="4437621"/>
                  <a:pt x="11613388" y="4398352"/>
                </a:cubicBezTo>
                <a:cubicBezTo>
                  <a:pt x="11613388" y="4300180"/>
                  <a:pt x="11563648" y="4213626"/>
                  <a:pt x="11487995" y="4162516"/>
                </a:cubicBezTo>
                <a:lnTo>
                  <a:pt x="11485378" y="4161095"/>
                </a:lnTo>
                <a:lnTo>
                  <a:pt x="11532838" y="4146363"/>
                </a:lnTo>
                <a:cubicBezTo>
                  <a:pt x="11656103" y="4094226"/>
                  <a:pt x="11742594" y="3972171"/>
                  <a:pt x="11742594" y="3829914"/>
                </a:cubicBezTo>
                <a:cubicBezTo>
                  <a:pt x="11742594" y="3735076"/>
                  <a:pt x="11704153" y="3649217"/>
                  <a:pt x="11642003" y="3587067"/>
                </a:cubicBezTo>
                <a:lnTo>
                  <a:pt x="11615968" y="3565585"/>
                </a:lnTo>
                <a:lnTo>
                  <a:pt x="11670788" y="3548568"/>
                </a:lnTo>
                <a:cubicBezTo>
                  <a:pt x="11832573" y="3480139"/>
                  <a:pt x="11946093" y="3319941"/>
                  <a:pt x="11946093" y="3133231"/>
                </a:cubicBezTo>
                <a:cubicBezTo>
                  <a:pt x="11946093" y="2946520"/>
                  <a:pt x="11832573" y="2786322"/>
                  <a:pt x="11670788" y="2717893"/>
                </a:cubicBezTo>
                <a:lnTo>
                  <a:pt x="11601964" y="2696529"/>
                </a:lnTo>
                <a:lnTo>
                  <a:pt x="11646869" y="2659481"/>
                </a:lnTo>
                <a:cubicBezTo>
                  <a:pt x="11710716" y="2595632"/>
                  <a:pt x="11750207" y="2507428"/>
                  <a:pt x="11750207" y="2410001"/>
                </a:cubicBezTo>
                <a:cubicBezTo>
                  <a:pt x="11750207" y="2288215"/>
                  <a:pt x="11688503" y="2180841"/>
                  <a:pt x="11594653" y="2117437"/>
                </a:cubicBezTo>
                <a:lnTo>
                  <a:pt x="11549595" y="2092981"/>
                </a:lnTo>
                <a:lnTo>
                  <a:pt x="11599814" y="2077392"/>
                </a:lnTo>
                <a:cubicBezTo>
                  <a:pt x="11745567" y="2015744"/>
                  <a:pt x="11847837" y="1871422"/>
                  <a:pt x="11847837" y="1703213"/>
                </a:cubicBezTo>
                <a:cubicBezTo>
                  <a:pt x="11847837" y="1591074"/>
                  <a:pt x="11802384" y="1489551"/>
                  <a:pt x="11728895" y="1416063"/>
                </a:cubicBezTo>
                <a:lnTo>
                  <a:pt x="11678019" y="1374086"/>
                </a:lnTo>
                <a:lnTo>
                  <a:pt x="11742325" y="1321028"/>
                </a:lnTo>
                <a:cubicBezTo>
                  <a:pt x="11834579" y="1228774"/>
                  <a:pt x="11891639" y="1101327"/>
                  <a:pt x="11891639" y="960552"/>
                </a:cubicBezTo>
                <a:cubicBezTo>
                  <a:pt x="11891639" y="679003"/>
                  <a:pt x="11663399" y="450763"/>
                  <a:pt x="11381850" y="450763"/>
                </a:cubicBezTo>
                <a:cubicBezTo>
                  <a:pt x="11276269" y="450763"/>
                  <a:pt x="11178185" y="482859"/>
                  <a:pt x="11096822" y="537827"/>
                </a:cubicBezTo>
                <a:lnTo>
                  <a:pt x="11029771" y="593149"/>
                </a:lnTo>
                <a:lnTo>
                  <a:pt x="10989770" y="519452"/>
                </a:lnTo>
                <a:cubicBezTo>
                  <a:pt x="10908765" y="399549"/>
                  <a:pt x="10771584" y="320716"/>
                  <a:pt x="10615992" y="320716"/>
                </a:cubicBezTo>
                <a:cubicBezTo>
                  <a:pt x="10398162" y="320716"/>
                  <a:pt x="10216421" y="475229"/>
                  <a:pt x="10174389" y="680633"/>
                </a:cubicBezTo>
                <a:lnTo>
                  <a:pt x="10171876" y="705559"/>
                </a:lnTo>
                <a:lnTo>
                  <a:pt x="10167553" y="701991"/>
                </a:lnTo>
                <a:cubicBezTo>
                  <a:pt x="10122161" y="671325"/>
                  <a:pt x="10067440" y="653419"/>
                  <a:pt x="10008537" y="653419"/>
                </a:cubicBezTo>
                <a:cubicBezTo>
                  <a:pt x="9929999" y="653419"/>
                  <a:pt x="9858897" y="685252"/>
                  <a:pt x="9807429" y="736720"/>
                </a:cubicBezTo>
                <a:lnTo>
                  <a:pt x="9774937" y="784913"/>
                </a:lnTo>
                <a:lnTo>
                  <a:pt x="9766903" y="745118"/>
                </a:lnTo>
                <a:cubicBezTo>
                  <a:pt x="9714766" y="621853"/>
                  <a:pt x="9592711" y="535362"/>
                  <a:pt x="9450454" y="535362"/>
                </a:cubicBezTo>
                <a:cubicBezTo>
                  <a:pt x="9379326" y="535362"/>
                  <a:pt x="9313247" y="556985"/>
                  <a:pt x="9258434" y="594016"/>
                </a:cubicBezTo>
                <a:lnTo>
                  <a:pt x="9213433" y="631145"/>
                </a:lnTo>
                <a:lnTo>
                  <a:pt x="9202530" y="596021"/>
                </a:lnTo>
                <a:cubicBezTo>
                  <a:pt x="9134101" y="434236"/>
                  <a:pt x="8973903" y="320716"/>
                  <a:pt x="8787192" y="320716"/>
                </a:cubicBezTo>
                <a:cubicBezTo>
                  <a:pt x="8569362" y="320716"/>
                  <a:pt x="8387621" y="475229"/>
                  <a:pt x="8345589" y="680633"/>
                </a:cubicBezTo>
                <a:lnTo>
                  <a:pt x="8342335" y="712915"/>
                </a:lnTo>
                <a:lnTo>
                  <a:pt x="8329096" y="701992"/>
                </a:lnTo>
                <a:cubicBezTo>
                  <a:pt x="8283704" y="671326"/>
                  <a:pt x="8228983" y="653420"/>
                  <a:pt x="8170080" y="653420"/>
                </a:cubicBezTo>
                <a:cubicBezTo>
                  <a:pt x="8130812" y="653420"/>
                  <a:pt x="8093402" y="661378"/>
                  <a:pt x="8059375" y="675770"/>
                </a:cubicBezTo>
                <a:lnTo>
                  <a:pt x="8021889" y="696117"/>
                </a:lnTo>
                <a:lnTo>
                  <a:pt x="8020328" y="680633"/>
                </a:lnTo>
                <a:cubicBezTo>
                  <a:pt x="7978297" y="475229"/>
                  <a:pt x="7796555" y="320716"/>
                  <a:pt x="7578725" y="320716"/>
                </a:cubicBezTo>
                <a:cubicBezTo>
                  <a:pt x="7360896" y="320716"/>
                  <a:pt x="7179154" y="475229"/>
                  <a:pt x="7137122" y="680633"/>
                </a:cubicBezTo>
                <a:lnTo>
                  <a:pt x="7133621" y="715366"/>
                </a:lnTo>
                <a:lnTo>
                  <a:pt x="7115193" y="681414"/>
                </a:lnTo>
                <a:cubicBezTo>
                  <a:pt x="7053474" y="590059"/>
                  <a:pt x="6948956" y="529996"/>
                  <a:pt x="6830408" y="529996"/>
                </a:cubicBezTo>
                <a:cubicBezTo>
                  <a:pt x="6688151" y="529996"/>
                  <a:pt x="6566096" y="616487"/>
                  <a:pt x="6513959" y="739752"/>
                </a:cubicBezTo>
                <a:lnTo>
                  <a:pt x="6499681" y="810476"/>
                </a:lnTo>
                <a:lnTo>
                  <a:pt x="6446336" y="731355"/>
                </a:lnTo>
                <a:cubicBezTo>
                  <a:pt x="6394868" y="679887"/>
                  <a:pt x="6323766" y="648054"/>
                  <a:pt x="6245228" y="648054"/>
                </a:cubicBezTo>
                <a:cubicBezTo>
                  <a:pt x="6166691" y="648054"/>
                  <a:pt x="6095589" y="679887"/>
                  <a:pt x="6044122" y="731355"/>
                </a:cubicBezTo>
                <a:lnTo>
                  <a:pt x="5999652" y="797312"/>
                </a:lnTo>
                <a:lnTo>
                  <a:pt x="5988032" y="739754"/>
                </a:lnTo>
                <a:cubicBezTo>
                  <a:pt x="5935895" y="616489"/>
                  <a:pt x="5813841" y="529998"/>
                  <a:pt x="5671584" y="529998"/>
                </a:cubicBezTo>
                <a:cubicBezTo>
                  <a:pt x="5553036" y="529998"/>
                  <a:pt x="5448517" y="590061"/>
                  <a:pt x="5386798" y="681416"/>
                </a:cubicBezTo>
                <a:lnTo>
                  <a:pt x="5375842" y="701603"/>
                </a:lnTo>
                <a:lnTo>
                  <a:pt x="5373187" y="675268"/>
                </a:lnTo>
                <a:cubicBezTo>
                  <a:pt x="5331156" y="469864"/>
                  <a:pt x="5149413" y="315351"/>
                  <a:pt x="4931584" y="315351"/>
                </a:cubicBezTo>
                <a:close/>
                <a:moveTo>
                  <a:pt x="0" y="0"/>
                </a:moveTo>
                <a:lnTo>
                  <a:pt x="12192000" y="0"/>
                </a:lnTo>
                <a:lnTo>
                  <a:pt x="12192000" y="6858000"/>
                </a:lnTo>
                <a:lnTo>
                  <a:pt x="0" y="6858000"/>
                </a:lnTo>
                <a:close/>
              </a:path>
            </a:pathLst>
          </a:custGeom>
          <a:solidFill>
            <a:srgbClr val="CDEAF0"/>
          </a:solidFill>
          <a:ln>
            <a:noFill/>
          </a:ln>
          <a:effectLst>
            <a:glow rad="63500">
              <a:schemeClr val="bg1">
                <a:lumMod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1" name="TextBox 150">
            <a:extLst>
              <a:ext uri="{FF2B5EF4-FFF2-40B4-BE49-F238E27FC236}">
                <a16:creationId xmlns:a16="http://schemas.microsoft.com/office/drawing/2014/main" id="{BA07B469-8EEA-45F9-9A10-7D72186345B9}"/>
              </a:ext>
            </a:extLst>
          </p:cNvPr>
          <p:cNvSpPr txBox="1"/>
          <p:nvPr/>
        </p:nvSpPr>
        <p:spPr>
          <a:xfrm>
            <a:off x="2984860" y="2266698"/>
            <a:ext cx="5791200" cy="2215991"/>
          </a:xfrm>
          <a:prstGeom prst="rect">
            <a:avLst/>
          </a:prstGeom>
          <a:noFill/>
        </p:spPr>
        <p:txBody>
          <a:bodyPr wrap="square" rtlCol="0">
            <a:spAutoFit/>
          </a:bodyPr>
          <a:lstStyle/>
          <a:p>
            <a:pPr algn="ctr"/>
            <a:r>
              <a:rPr lang="en-US" sz="13800" b="1">
                <a:ln>
                  <a:solidFill>
                    <a:sysClr val="windowText" lastClr="000000"/>
                  </a:solidFill>
                </a:ln>
                <a:solidFill>
                  <a:schemeClr val="bg1"/>
                </a:solidFill>
                <a:effectLst>
                  <a:outerShdw blurRad="50800" dist="38100" dir="2700000" algn="tl" rotWithShape="0">
                    <a:prstClr val="black">
                      <a:alpha val="40000"/>
                    </a:prstClr>
                  </a:outerShdw>
                </a:effectLst>
                <a:latin typeface="Goldie Rainbow" panose="02000500000000000000" pitchFamily="2" charset="0"/>
              </a:rPr>
              <a:t>Thank You</a:t>
            </a:r>
          </a:p>
        </p:txBody>
      </p:sp>
      <p:pic>
        <p:nvPicPr>
          <p:cNvPr id="163" name="Picture 162">
            <a:extLst>
              <a:ext uri="{FF2B5EF4-FFF2-40B4-BE49-F238E27FC236}">
                <a16:creationId xmlns:a16="http://schemas.microsoft.com/office/drawing/2014/main" id="{D70B6709-F20C-4B10-AF32-6CDBA4253E0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989" b="97443" l="1527" r="94275">
                        <a14:foregroundMark x1="37786" y1="5398" x2="39313" y2="14489"/>
                        <a14:foregroundMark x1="1908" y1="19886" x2="16031" y2="35795"/>
                        <a14:foregroundMark x1="22137" y1="73864" x2="42748" y2="91193"/>
                        <a14:foregroundMark x1="42748" y1="91193" x2="69084" y2="88068"/>
                        <a14:foregroundMark x1="69084" y1="88068" x2="77863" y2="77273"/>
                        <a14:foregroundMark x1="32824" y1="90625" x2="60687" y2="93750"/>
                        <a14:foregroundMark x1="60687" y1="93750" x2="64504" y2="92330"/>
                        <a14:foregroundMark x1="45420" y1="96307" x2="53817" y2="98011"/>
                        <a14:foregroundMark x1="94656" y1="24432" x2="90840" y2="41477"/>
                        <a14:foregroundMark x1="36260" y1="1989" x2="36260" y2="1989"/>
                        <a14:backgroundMark x1="22137" y1="96875" x2="29008" y2="98011"/>
                      </a14:backgroundRemoval>
                    </a14:imgEffect>
                  </a14:imgLayer>
                </a14:imgProps>
              </a:ext>
              <a:ext uri="{28A0092B-C50C-407E-A947-70E740481C1C}">
                <a14:useLocalDpi xmlns:a14="http://schemas.microsoft.com/office/drawing/2010/main" val="0"/>
              </a:ext>
            </a:extLst>
          </a:blip>
          <a:srcRect/>
          <a:stretch/>
        </p:blipFill>
        <p:spPr>
          <a:xfrm>
            <a:off x="8524080" y="3144557"/>
            <a:ext cx="1878471" cy="2523747"/>
          </a:xfrm>
          <a:prstGeom prst="rect">
            <a:avLst/>
          </a:prstGeom>
          <a:effectLst>
            <a:outerShdw blurRad="50800" dist="38100" dir="2700000" algn="tl" rotWithShape="0">
              <a:prstClr val="black">
                <a:alpha val="40000"/>
              </a:prstClr>
            </a:outerShdw>
          </a:effectLst>
        </p:spPr>
      </p:pic>
      <p:pic>
        <p:nvPicPr>
          <p:cNvPr id="170" name="Picture 169">
            <a:extLst>
              <a:ext uri="{FF2B5EF4-FFF2-40B4-BE49-F238E27FC236}">
                <a16:creationId xmlns:a16="http://schemas.microsoft.com/office/drawing/2014/main" id="{65EEF218-A327-4286-A5AD-1520ED70D712}"/>
              </a:ext>
            </a:extLst>
          </p:cNvPr>
          <p:cNvPicPr>
            <a:picLocks noChangeAspect="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flipH="1">
            <a:off x="9244997" y="1143424"/>
            <a:ext cx="1615489" cy="1615489"/>
          </a:xfrm>
          <a:prstGeom prst="rect">
            <a:avLst/>
          </a:prstGeom>
        </p:spPr>
      </p:pic>
      <p:pic>
        <p:nvPicPr>
          <p:cNvPr id="171" name="Picture 170">
            <a:extLst>
              <a:ext uri="{FF2B5EF4-FFF2-40B4-BE49-F238E27FC236}">
                <a16:creationId xmlns:a16="http://schemas.microsoft.com/office/drawing/2014/main" id="{82E44B24-BE2B-4F62-80BB-7C6DA316A1DD}"/>
              </a:ext>
            </a:extLst>
          </p:cNvPr>
          <p:cNvPicPr>
            <a:picLocks noChangeAspect="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rot="10800000" flipH="1">
            <a:off x="891923" y="3874415"/>
            <a:ext cx="2194851" cy="2194851"/>
          </a:xfrm>
          <a:prstGeom prst="rect">
            <a:avLst/>
          </a:prstGeom>
        </p:spPr>
      </p:pic>
    </p:spTree>
    <p:extLst>
      <p:ext uri="{BB962C8B-B14F-4D97-AF65-F5344CB8AC3E}">
        <p14:creationId xmlns:p14="http://schemas.microsoft.com/office/powerpoint/2010/main" val="59421301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165"/>
                                            </p:tgtEl>
                                            <p:attrNameLst>
                                              <p:attrName>style.visibility</p:attrName>
                                            </p:attrNameLst>
                                          </p:cBhvr>
                                          <p:to>
                                            <p:strVal val="visible"/>
                                          </p:to>
                                        </p:set>
                                        <p:anim calcmode="lin" valueType="num">
                                          <p:cBhvr>
                                            <p:cTn id="10" dur="1000" fill="hold"/>
                                            <p:tgtEl>
                                              <p:spTgt spid="165"/>
                                            </p:tgtEl>
                                            <p:attrNameLst>
                                              <p:attrName>ppt_w</p:attrName>
                                            </p:attrNameLst>
                                          </p:cBhvr>
                                          <p:tavLst>
                                            <p:tav tm="0">
                                              <p:val>
                                                <p:fltVal val="0"/>
                                              </p:val>
                                            </p:tav>
                                            <p:tav tm="100000">
                                              <p:val>
                                                <p:strVal val="#ppt_w"/>
                                              </p:val>
                                            </p:tav>
                                          </p:tavLst>
                                        </p:anim>
                                        <p:anim calcmode="lin" valueType="num">
                                          <p:cBhvr>
                                            <p:cTn id="11" dur="1000" fill="hold"/>
                                            <p:tgtEl>
                                              <p:spTgt spid="165"/>
                                            </p:tgtEl>
                                            <p:attrNameLst>
                                              <p:attrName>ppt_h</p:attrName>
                                            </p:attrNameLst>
                                          </p:cBhvr>
                                          <p:tavLst>
                                            <p:tav tm="0">
                                              <p:val>
                                                <p:fltVal val="0"/>
                                              </p:val>
                                            </p:tav>
                                            <p:tav tm="100000">
                                              <p:val>
                                                <p:strVal val="#ppt_h"/>
                                              </p:val>
                                            </p:tav>
                                          </p:tavLst>
                                        </p:anim>
                                        <p:anim calcmode="lin" valueType="num">
                                          <p:cBhvr>
                                            <p:cTn id="12" dur="1000" fill="hold"/>
                                            <p:tgtEl>
                                              <p:spTgt spid="165"/>
                                            </p:tgtEl>
                                            <p:attrNameLst>
                                              <p:attrName>style.rotation</p:attrName>
                                            </p:attrNameLst>
                                          </p:cBhvr>
                                          <p:tavLst>
                                            <p:tav tm="0">
                                              <p:val>
                                                <p:fltVal val="90"/>
                                              </p:val>
                                            </p:tav>
                                            <p:tav tm="100000">
                                              <p:val>
                                                <p:fltVal val="0"/>
                                              </p:val>
                                            </p:tav>
                                          </p:tavLst>
                                        </p:anim>
                                        <p:animEffect transition="in" filter="fade">
                                          <p:cBhvr>
                                            <p:cTn id="13" dur="1000"/>
                                            <p:tgtEl>
                                              <p:spTgt spid="165"/>
                                            </p:tgtEl>
                                          </p:cBhvr>
                                        </p:animEffect>
                                      </p:childTnLst>
                                    </p:cTn>
                                  </p:par>
                                  <p:par>
                                    <p:cTn id="14" presetID="6" presetClass="emph" presetSubtype="0" repeatCount="indefinite" autoRev="1" fill="remove" grpId="1" nodeType="withEffect">
                                      <p:stCondLst>
                                        <p:cond delay="0"/>
                                      </p:stCondLst>
                                      <p:childTnLst>
                                        <p:animScale>
                                          <p:cBhvr>
                                            <p:cTn id="15" dur="2000" fill="hold"/>
                                            <p:tgtEl>
                                              <p:spTgt spid="165"/>
                                            </p:tgtEl>
                                          </p:cBhvr>
                                          <p:by x="105000" y="105000"/>
                                        </p:animScale>
                                      </p:childTnLst>
                                    </p:cTn>
                                  </p:par>
                                  <p:par>
                                    <p:cTn id="16" presetID="2" presetClass="entr" presetSubtype="1" fill="hold" grpId="0" nodeType="withEffect" p14:presetBounceEnd="54000">
                                      <p:stCondLst>
                                        <p:cond delay="0"/>
                                      </p:stCondLst>
                                      <p:iterate type="lt">
                                        <p:tmPct val="10000"/>
                                      </p:iterate>
                                      <p:childTnLst>
                                        <p:set>
                                          <p:cBhvr>
                                            <p:cTn id="17" dur="1" fill="hold">
                                              <p:stCondLst>
                                                <p:cond delay="0"/>
                                              </p:stCondLst>
                                            </p:cTn>
                                            <p:tgtEl>
                                              <p:spTgt spid="151"/>
                                            </p:tgtEl>
                                            <p:attrNameLst>
                                              <p:attrName>style.visibility</p:attrName>
                                            </p:attrNameLst>
                                          </p:cBhvr>
                                          <p:to>
                                            <p:strVal val="visible"/>
                                          </p:to>
                                        </p:set>
                                        <p:anim calcmode="lin" valueType="num" p14:bounceEnd="54000">
                                          <p:cBhvr additive="base">
                                            <p:cTn id="18" dur="1000" fill="hold"/>
                                            <p:tgtEl>
                                              <p:spTgt spid="151"/>
                                            </p:tgtEl>
                                            <p:attrNameLst>
                                              <p:attrName>ppt_x</p:attrName>
                                            </p:attrNameLst>
                                          </p:cBhvr>
                                          <p:tavLst>
                                            <p:tav tm="0">
                                              <p:val>
                                                <p:strVal val="#ppt_x"/>
                                              </p:val>
                                            </p:tav>
                                            <p:tav tm="100000">
                                              <p:val>
                                                <p:strVal val="#ppt_x"/>
                                              </p:val>
                                            </p:tav>
                                          </p:tavLst>
                                        </p:anim>
                                        <p:anim calcmode="lin" valueType="num" p14:bounceEnd="54000">
                                          <p:cBhvr additive="base">
                                            <p:cTn id="19" dur="1000" fill="hold"/>
                                            <p:tgtEl>
                                              <p:spTgt spid="151"/>
                                            </p:tgtEl>
                                            <p:attrNameLst>
                                              <p:attrName>ppt_y</p:attrName>
                                            </p:attrNameLst>
                                          </p:cBhvr>
                                          <p:tavLst>
                                            <p:tav tm="0">
                                              <p:val>
                                                <p:strVal val="0-#ppt_h/2"/>
                                              </p:val>
                                            </p:tav>
                                            <p:tav tm="100000">
                                              <p:val>
                                                <p:strVal val="#ppt_y"/>
                                              </p:val>
                                            </p:tav>
                                          </p:tavLst>
                                        </p:anim>
                                      </p:childTnLst>
                                    </p:cTn>
                                  </p:par>
                                  <p:par>
                                    <p:cTn id="20" presetID="2" presetClass="entr" presetSubtype="4" fill="hold" nodeType="withEffect" p14:presetBounceEnd="54000">
                                      <p:stCondLst>
                                        <p:cond delay="1000"/>
                                      </p:stCondLst>
                                      <p:iterate type="lt">
                                        <p:tmPct val="10000"/>
                                      </p:iterate>
                                      <p:childTnLst>
                                        <p:set>
                                          <p:cBhvr>
                                            <p:cTn id="21" dur="1" fill="hold">
                                              <p:stCondLst>
                                                <p:cond delay="0"/>
                                              </p:stCondLst>
                                            </p:cTn>
                                            <p:tgtEl>
                                              <p:spTgt spid="163"/>
                                            </p:tgtEl>
                                            <p:attrNameLst>
                                              <p:attrName>style.visibility</p:attrName>
                                            </p:attrNameLst>
                                          </p:cBhvr>
                                          <p:to>
                                            <p:strVal val="visible"/>
                                          </p:to>
                                        </p:set>
                                        <p:anim calcmode="lin" valueType="num" p14:bounceEnd="54000">
                                          <p:cBhvr additive="base">
                                            <p:cTn id="22" dur="1000" fill="hold"/>
                                            <p:tgtEl>
                                              <p:spTgt spid="163"/>
                                            </p:tgtEl>
                                            <p:attrNameLst>
                                              <p:attrName>ppt_x</p:attrName>
                                            </p:attrNameLst>
                                          </p:cBhvr>
                                          <p:tavLst>
                                            <p:tav tm="0">
                                              <p:val>
                                                <p:strVal val="#ppt_x"/>
                                              </p:val>
                                            </p:tav>
                                            <p:tav tm="100000">
                                              <p:val>
                                                <p:strVal val="#ppt_x"/>
                                              </p:val>
                                            </p:tav>
                                          </p:tavLst>
                                        </p:anim>
                                        <p:anim calcmode="lin" valueType="num" p14:bounceEnd="54000">
                                          <p:cBhvr additive="base">
                                            <p:cTn id="23" dur="1000" fill="hold"/>
                                            <p:tgtEl>
                                              <p:spTgt spid="163"/>
                                            </p:tgtEl>
                                            <p:attrNameLst>
                                              <p:attrName>ppt_y</p:attrName>
                                            </p:attrNameLst>
                                          </p:cBhvr>
                                          <p:tavLst>
                                            <p:tav tm="0">
                                              <p:val>
                                                <p:strVal val="1+#ppt_h/2"/>
                                              </p:val>
                                            </p:tav>
                                            <p:tav tm="100000">
                                              <p:val>
                                                <p:strVal val="#ppt_y"/>
                                              </p:val>
                                            </p:tav>
                                          </p:tavLst>
                                        </p:anim>
                                      </p:childTnLst>
                                    </p:cTn>
                                  </p:par>
                                  <p:par>
                                    <p:cTn id="24" presetID="32" presetClass="emph" presetSubtype="0" repeatCount="indefinite" fill="remove" nodeType="withEffect">
                                      <p:stCondLst>
                                        <p:cond delay="1000"/>
                                      </p:stCondLst>
                                      <p:iterate type="lt">
                                        <p:tmPct val="0"/>
                                      </p:iterate>
                                      <p:childTnLst>
                                        <p:animRot by="120000">
                                          <p:cBhvr>
                                            <p:cTn id="25" dur="300" fill="hold">
                                              <p:stCondLst>
                                                <p:cond delay="0"/>
                                              </p:stCondLst>
                                            </p:cTn>
                                            <p:tgtEl>
                                              <p:spTgt spid="163"/>
                                            </p:tgtEl>
                                            <p:attrNameLst>
                                              <p:attrName>r</p:attrName>
                                            </p:attrNameLst>
                                          </p:cBhvr>
                                        </p:animRot>
                                        <p:animRot by="-240000">
                                          <p:cBhvr>
                                            <p:cTn id="26" dur="600" fill="hold">
                                              <p:stCondLst>
                                                <p:cond delay="600"/>
                                              </p:stCondLst>
                                            </p:cTn>
                                            <p:tgtEl>
                                              <p:spTgt spid="163"/>
                                            </p:tgtEl>
                                            <p:attrNameLst>
                                              <p:attrName>r</p:attrName>
                                            </p:attrNameLst>
                                          </p:cBhvr>
                                        </p:animRot>
                                        <p:animRot by="240000">
                                          <p:cBhvr>
                                            <p:cTn id="27" dur="600" fill="hold">
                                              <p:stCondLst>
                                                <p:cond delay="1200"/>
                                              </p:stCondLst>
                                            </p:cTn>
                                            <p:tgtEl>
                                              <p:spTgt spid="163"/>
                                            </p:tgtEl>
                                            <p:attrNameLst>
                                              <p:attrName>r</p:attrName>
                                            </p:attrNameLst>
                                          </p:cBhvr>
                                        </p:animRot>
                                        <p:animRot by="-240000">
                                          <p:cBhvr>
                                            <p:cTn id="28" dur="600" fill="hold">
                                              <p:stCondLst>
                                                <p:cond delay="1800"/>
                                              </p:stCondLst>
                                            </p:cTn>
                                            <p:tgtEl>
                                              <p:spTgt spid="163"/>
                                            </p:tgtEl>
                                            <p:attrNameLst>
                                              <p:attrName>r</p:attrName>
                                            </p:attrNameLst>
                                          </p:cBhvr>
                                        </p:animRot>
                                        <p:animRot by="120000">
                                          <p:cBhvr>
                                            <p:cTn id="29" dur="600" fill="hold">
                                              <p:stCondLst>
                                                <p:cond delay="2400"/>
                                              </p:stCondLst>
                                            </p:cTn>
                                            <p:tgtEl>
                                              <p:spTgt spid="163"/>
                                            </p:tgtEl>
                                            <p:attrNameLst>
                                              <p:attrName>r</p:attrName>
                                            </p:attrNameLst>
                                          </p:cBhvr>
                                        </p:animRot>
                                      </p:childTnLst>
                                    </p:cTn>
                                  </p:par>
                                  <p:par>
                                    <p:cTn id="30" presetID="42" presetClass="entr" presetSubtype="0" fill="hold" nodeType="withEffect">
                                      <p:stCondLst>
                                        <p:cond delay="1000"/>
                                      </p:stCondLst>
                                      <p:childTnLst>
                                        <p:set>
                                          <p:cBhvr>
                                            <p:cTn id="31" dur="1" fill="hold">
                                              <p:stCondLst>
                                                <p:cond delay="0"/>
                                              </p:stCondLst>
                                            </p:cTn>
                                            <p:tgtEl>
                                              <p:spTgt spid="167"/>
                                            </p:tgtEl>
                                            <p:attrNameLst>
                                              <p:attrName>style.visibility</p:attrName>
                                            </p:attrNameLst>
                                          </p:cBhvr>
                                          <p:to>
                                            <p:strVal val="visible"/>
                                          </p:to>
                                        </p:set>
                                        <p:animEffect transition="in" filter="fade">
                                          <p:cBhvr>
                                            <p:cTn id="32" dur="1000"/>
                                            <p:tgtEl>
                                              <p:spTgt spid="167"/>
                                            </p:tgtEl>
                                          </p:cBhvr>
                                        </p:animEffect>
                                        <p:anim calcmode="lin" valueType="num">
                                          <p:cBhvr>
                                            <p:cTn id="33" dur="1000" fill="hold"/>
                                            <p:tgtEl>
                                              <p:spTgt spid="167"/>
                                            </p:tgtEl>
                                            <p:attrNameLst>
                                              <p:attrName>ppt_x</p:attrName>
                                            </p:attrNameLst>
                                          </p:cBhvr>
                                          <p:tavLst>
                                            <p:tav tm="0">
                                              <p:val>
                                                <p:strVal val="#ppt_x"/>
                                              </p:val>
                                            </p:tav>
                                            <p:tav tm="100000">
                                              <p:val>
                                                <p:strVal val="#ppt_x"/>
                                              </p:val>
                                            </p:tav>
                                          </p:tavLst>
                                        </p:anim>
                                        <p:anim calcmode="lin" valueType="num">
                                          <p:cBhvr>
                                            <p:cTn id="34" dur="1000" fill="hold"/>
                                            <p:tgtEl>
                                              <p:spTgt spid="167"/>
                                            </p:tgtEl>
                                            <p:attrNameLst>
                                              <p:attrName>ppt_y</p:attrName>
                                            </p:attrNameLst>
                                          </p:cBhvr>
                                          <p:tavLst>
                                            <p:tav tm="0">
                                              <p:val>
                                                <p:strVal val="#ppt_y+.1"/>
                                              </p:val>
                                            </p:tav>
                                            <p:tav tm="100000">
                                              <p:val>
                                                <p:strVal val="#ppt_y"/>
                                              </p:val>
                                            </p:tav>
                                          </p:tavLst>
                                        </p:anim>
                                      </p:childTnLst>
                                    </p:cTn>
                                  </p:par>
                                  <p:par>
                                    <p:cTn id="35" presetID="32" presetClass="emph" presetSubtype="0" repeatCount="indefinite" fill="hold" nodeType="withEffect">
                                      <p:stCondLst>
                                        <p:cond delay="1000"/>
                                      </p:stCondLst>
                                      <p:childTnLst>
                                        <p:animRot by="120000">
                                          <p:cBhvr>
                                            <p:cTn id="36" dur="200" fill="hold">
                                              <p:stCondLst>
                                                <p:cond delay="0"/>
                                              </p:stCondLst>
                                            </p:cTn>
                                            <p:tgtEl>
                                              <p:spTgt spid="167"/>
                                            </p:tgtEl>
                                            <p:attrNameLst>
                                              <p:attrName>r</p:attrName>
                                            </p:attrNameLst>
                                          </p:cBhvr>
                                        </p:animRot>
                                        <p:animRot by="-240000">
                                          <p:cBhvr>
                                            <p:cTn id="37" dur="400" fill="hold">
                                              <p:stCondLst>
                                                <p:cond delay="400"/>
                                              </p:stCondLst>
                                            </p:cTn>
                                            <p:tgtEl>
                                              <p:spTgt spid="167"/>
                                            </p:tgtEl>
                                            <p:attrNameLst>
                                              <p:attrName>r</p:attrName>
                                            </p:attrNameLst>
                                          </p:cBhvr>
                                        </p:animRot>
                                        <p:animRot by="240000">
                                          <p:cBhvr>
                                            <p:cTn id="38" dur="400" fill="hold">
                                              <p:stCondLst>
                                                <p:cond delay="800"/>
                                              </p:stCondLst>
                                            </p:cTn>
                                            <p:tgtEl>
                                              <p:spTgt spid="167"/>
                                            </p:tgtEl>
                                            <p:attrNameLst>
                                              <p:attrName>r</p:attrName>
                                            </p:attrNameLst>
                                          </p:cBhvr>
                                        </p:animRot>
                                        <p:animRot by="-240000">
                                          <p:cBhvr>
                                            <p:cTn id="39" dur="400" fill="hold">
                                              <p:stCondLst>
                                                <p:cond delay="1200"/>
                                              </p:stCondLst>
                                            </p:cTn>
                                            <p:tgtEl>
                                              <p:spTgt spid="167"/>
                                            </p:tgtEl>
                                            <p:attrNameLst>
                                              <p:attrName>r</p:attrName>
                                            </p:attrNameLst>
                                          </p:cBhvr>
                                        </p:animRot>
                                        <p:animRot by="120000">
                                          <p:cBhvr>
                                            <p:cTn id="40" dur="400" fill="hold">
                                              <p:stCondLst>
                                                <p:cond delay="1600"/>
                                              </p:stCondLst>
                                            </p:cTn>
                                            <p:tgtEl>
                                              <p:spTgt spid="167"/>
                                            </p:tgtEl>
                                            <p:attrNameLst>
                                              <p:attrName>r</p:attrName>
                                            </p:attrNameLst>
                                          </p:cBhvr>
                                        </p:animRot>
                                      </p:childTnLst>
                                    </p:cTn>
                                  </p:par>
                                  <p:par>
                                    <p:cTn id="41" presetID="10" presetClass="entr" presetSubtype="0" fill="hold" nodeType="withEffect">
                                      <p:stCondLst>
                                        <p:cond delay="1000"/>
                                      </p:stCondLst>
                                      <p:childTnLst>
                                        <p:set>
                                          <p:cBhvr>
                                            <p:cTn id="42" dur="1" fill="hold">
                                              <p:stCondLst>
                                                <p:cond delay="0"/>
                                              </p:stCondLst>
                                            </p:cTn>
                                            <p:tgtEl>
                                              <p:spTgt spid="171"/>
                                            </p:tgtEl>
                                            <p:attrNameLst>
                                              <p:attrName>style.visibility</p:attrName>
                                            </p:attrNameLst>
                                          </p:cBhvr>
                                          <p:to>
                                            <p:strVal val="visible"/>
                                          </p:to>
                                        </p:set>
                                        <p:animEffect transition="in" filter="fade">
                                          <p:cBhvr>
                                            <p:cTn id="43" dur="1000"/>
                                            <p:tgtEl>
                                              <p:spTgt spid="171"/>
                                            </p:tgtEl>
                                          </p:cBhvr>
                                        </p:animEffect>
                                      </p:childTnLst>
                                    </p:cTn>
                                  </p:par>
                                  <p:par>
                                    <p:cTn id="44" presetID="10" presetClass="entr" presetSubtype="0" fill="hold" nodeType="withEffect">
                                      <p:stCondLst>
                                        <p:cond delay="1000"/>
                                      </p:stCondLst>
                                      <p:childTnLst>
                                        <p:set>
                                          <p:cBhvr>
                                            <p:cTn id="45" dur="1" fill="hold">
                                              <p:stCondLst>
                                                <p:cond delay="0"/>
                                              </p:stCondLst>
                                            </p:cTn>
                                            <p:tgtEl>
                                              <p:spTgt spid="170"/>
                                            </p:tgtEl>
                                            <p:attrNameLst>
                                              <p:attrName>style.visibility</p:attrName>
                                            </p:attrNameLst>
                                          </p:cBhvr>
                                          <p:to>
                                            <p:strVal val="visible"/>
                                          </p:to>
                                        </p:set>
                                        <p:animEffect transition="in" filter="fade">
                                          <p:cBhvr>
                                            <p:cTn id="46" dur="1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p:bldP spid="165" grpId="1" animBg="1"/>
          <p:bldP spid="73" grpId="0" animBg="1"/>
          <p:bldP spid="1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165"/>
                                            </p:tgtEl>
                                            <p:attrNameLst>
                                              <p:attrName>style.visibility</p:attrName>
                                            </p:attrNameLst>
                                          </p:cBhvr>
                                          <p:to>
                                            <p:strVal val="visible"/>
                                          </p:to>
                                        </p:set>
                                        <p:anim calcmode="lin" valueType="num">
                                          <p:cBhvr>
                                            <p:cTn id="10" dur="1000" fill="hold"/>
                                            <p:tgtEl>
                                              <p:spTgt spid="165"/>
                                            </p:tgtEl>
                                            <p:attrNameLst>
                                              <p:attrName>ppt_w</p:attrName>
                                            </p:attrNameLst>
                                          </p:cBhvr>
                                          <p:tavLst>
                                            <p:tav tm="0">
                                              <p:val>
                                                <p:fltVal val="0"/>
                                              </p:val>
                                            </p:tav>
                                            <p:tav tm="100000">
                                              <p:val>
                                                <p:strVal val="#ppt_w"/>
                                              </p:val>
                                            </p:tav>
                                          </p:tavLst>
                                        </p:anim>
                                        <p:anim calcmode="lin" valueType="num">
                                          <p:cBhvr>
                                            <p:cTn id="11" dur="1000" fill="hold"/>
                                            <p:tgtEl>
                                              <p:spTgt spid="165"/>
                                            </p:tgtEl>
                                            <p:attrNameLst>
                                              <p:attrName>ppt_h</p:attrName>
                                            </p:attrNameLst>
                                          </p:cBhvr>
                                          <p:tavLst>
                                            <p:tav tm="0">
                                              <p:val>
                                                <p:fltVal val="0"/>
                                              </p:val>
                                            </p:tav>
                                            <p:tav tm="100000">
                                              <p:val>
                                                <p:strVal val="#ppt_h"/>
                                              </p:val>
                                            </p:tav>
                                          </p:tavLst>
                                        </p:anim>
                                        <p:anim calcmode="lin" valueType="num">
                                          <p:cBhvr>
                                            <p:cTn id="12" dur="1000" fill="hold"/>
                                            <p:tgtEl>
                                              <p:spTgt spid="165"/>
                                            </p:tgtEl>
                                            <p:attrNameLst>
                                              <p:attrName>style.rotation</p:attrName>
                                            </p:attrNameLst>
                                          </p:cBhvr>
                                          <p:tavLst>
                                            <p:tav tm="0">
                                              <p:val>
                                                <p:fltVal val="90"/>
                                              </p:val>
                                            </p:tav>
                                            <p:tav tm="100000">
                                              <p:val>
                                                <p:fltVal val="0"/>
                                              </p:val>
                                            </p:tav>
                                          </p:tavLst>
                                        </p:anim>
                                        <p:animEffect transition="in" filter="fade">
                                          <p:cBhvr>
                                            <p:cTn id="13" dur="1000"/>
                                            <p:tgtEl>
                                              <p:spTgt spid="165"/>
                                            </p:tgtEl>
                                          </p:cBhvr>
                                        </p:animEffect>
                                      </p:childTnLst>
                                    </p:cTn>
                                  </p:par>
                                  <p:par>
                                    <p:cTn id="14" presetID="6" presetClass="emph" presetSubtype="0" repeatCount="indefinite" autoRev="1" fill="remove" grpId="1" nodeType="withEffect">
                                      <p:stCondLst>
                                        <p:cond delay="0"/>
                                      </p:stCondLst>
                                      <p:childTnLst>
                                        <p:animScale>
                                          <p:cBhvr>
                                            <p:cTn id="15" dur="2000" fill="hold"/>
                                            <p:tgtEl>
                                              <p:spTgt spid="165"/>
                                            </p:tgtEl>
                                          </p:cBhvr>
                                          <p:by x="105000" y="105000"/>
                                        </p:animScale>
                                      </p:childTnLst>
                                    </p:cTn>
                                  </p:par>
                                  <p:par>
                                    <p:cTn id="16" presetID="2" presetClass="entr" presetSubtype="1" fill="hold" grpId="0" nodeType="withEffect">
                                      <p:stCondLst>
                                        <p:cond delay="0"/>
                                      </p:stCondLst>
                                      <p:iterate type="lt">
                                        <p:tmPct val="10000"/>
                                      </p:iterate>
                                      <p:childTnLst>
                                        <p:set>
                                          <p:cBhvr>
                                            <p:cTn id="17" dur="1" fill="hold">
                                              <p:stCondLst>
                                                <p:cond delay="0"/>
                                              </p:stCondLst>
                                            </p:cTn>
                                            <p:tgtEl>
                                              <p:spTgt spid="151"/>
                                            </p:tgtEl>
                                            <p:attrNameLst>
                                              <p:attrName>style.visibility</p:attrName>
                                            </p:attrNameLst>
                                          </p:cBhvr>
                                          <p:to>
                                            <p:strVal val="visible"/>
                                          </p:to>
                                        </p:set>
                                        <p:anim calcmode="lin" valueType="num">
                                          <p:cBhvr additive="base">
                                            <p:cTn id="18" dur="1000" fill="hold"/>
                                            <p:tgtEl>
                                              <p:spTgt spid="151"/>
                                            </p:tgtEl>
                                            <p:attrNameLst>
                                              <p:attrName>ppt_x</p:attrName>
                                            </p:attrNameLst>
                                          </p:cBhvr>
                                          <p:tavLst>
                                            <p:tav tm="0">
                                              <p:val>
                                                <p:strVal val="#ppt_x"/>
                                              </p:val>
                                            </p:tav>
                                            <p:tav tm="100000">
                                              <p:val>
                                                <p:strVal val="#ppt_x"/>
                                              </p:val>
                                            </p:tav>
                                          </p:tavLst>
                                        </p:anim>
                                        <p:anim calcmode="lin" valueType="num">
                                          <p:cBhvr additive="base">
                                            <p:cTn id="19" dur="1000" fill="hold"/>
                                            <p:tgtEl>
                                              <p:spTgt spid="151"/>
                                            </p:tgtEl>
                                            <p:attrNameLst>
                                              <p:attrName>ppt_y</p:attrName>
                                            </p:attrNameLst>
                                          </p:cBhvr>
                                          <p:tavLst>
                                            <p:tav tm="0">
                                              <p:val>
                                                <p:strVal val="0-#ppt_h/2"/>
                                              </p:val>
                                            </p:tav>
                                            <p:tav tm="100000">
                                              <p:val>
                                                <p:strVal val="#ppt_y"/>
                                              </p:val>
                                            </p:tav>
                                          </p:tavLst>
                                        </p:anim>
                                      </p:childTnLst>
                                    </p:cTn>
                                  </p:par>
                                  <p:par>
                                    <p:cTn id="20" presetID="2" presetClass="entr" presetSubtype="4" fill="hold" nodeType="withEffect">
                                      <p:stCondLst>
                                        <p:cond delay="1000"/>
                                      </p:stCondLst>
                                      <p:iterate type="lt">
                                        <p:tmPct val="10000"/>
                                      </p:iterate>
                                      <p:childTnLst>
                                        <p:set>
                                          <p:cBhvr>
                                            <p:cTn id="21" dur="1" fill="hold">
                                              <p:stCondLst>
                                                <p:cond delay="0"/>
                                              </p:stCondLst>
                                            </p:cTn>
                                            <p:tgtEl>
                                              <p:spTgt spid="163"/>
                                            </p:tgtEl>
                                            <p:attrNameLst>
                                              <p:attrName>style.visibility</p:attrName>
                                            </p:attrNameLst>
                                          </p:cBhvr>
                                          <p:to>
                                            <p:strVal val="visible"/>
                                          </p:to>
                                        </p:set>
                                        <p:anim calcmode="lin" valueType="num">
                                          <p:cBhvr additive="base">
                                            <p:cTn id="22" dur="1000" fill="hold"/>
                                            <p:tgtEl>
                                              <p:spTgt spid="163"/>
                                            </p:tgtEl>
                                            <p:attrNameLst>
                                              <p:attrName>ppt_x</p:attrName>
                                            </p:attrNameLst>
                                          </p:cBhvr>
                                          <p:tavLst>
                                            <p:tav tm="0">
                                              <p:val>
                                                <p:strVal val="#ppt_x"/>
                                              </p:val>
                                            </p:tav>
                                            <p:tav tm="100000">
                                              <p:val>
                                                <p:strVal val="#ppt_x"/>
                                              </p:val>
                                            </p:tav>
                                          </p:tavLst>
                                        </p:anim>
                                        <p:anim calcmode="lin" valueType="num">
                                          <p:cBhvr additive="base">
                                            <p:cTn id="23" dur="1000" fill="hold"/>
                                            <p:tgtEl>
                                              <p:spTgt spid="163"/>
                                            </p:tgtEl>
                                            <p:attrNameLst>
                                              <p:attrName>ppt_y</p:attrName>
                                            </p:attrNameLst>
                                          </p:cBhvr>
                                          <p:tavLst>
                                            <p:tav tm="0">
                                              <p:val>
                                                <p:strVal val="1+#ppt_h/2"/>
                                              </p:val>
                                            </p:tav>
                                            <p:tav tm="100000">
                                              <p:val>
                                                <p:strVal val="#ppt_y"/>
                                              </p:val>
                                            </p:tav>
                                          </p:tavLst>
                                        </p:anim>
                                      </p:childTnLst>
                                    </p:cTn>
                                  </p:par>
                                  <p:par>
                                    <p:cTn id="24" presetID="32" presetClass="emph" presetSubtype="0" repeatCount="indefinite" fill="remove" nodeType="withEffect">
                                      <p:stCondLst>
                                        <p:cond delay="1000"/>
                                      </p:stCondLst>
                                      <p:iterate type="lt">
                                        <p:tmPct val="0"/>
                                      </p:iterate>
                                      <p:childTnLst>
                                        <p:animRot by="120000">
                                          <p:cBhvr>
                                            <p:cTn id="25" dur="300" fill="hold">
                                              <p:stCondLst>
                                                <p:cond delay="0"/>
                                              </p:stCondLst>
                                            </p:cTn>
                                            <p:tgtEl>
                                              <p:spTgt spid="163"/>
                                            </p:tgtEl>
                                            <p:attrNameLst>
                                              <p:attrName>r</p:attrName>
                                            </p:attrNameLst>
                                          </p:cBhvr>
                                        </p:animRot>
                                        <p:animRot by="-240000">
                                          <p:cBhvr>
                                            <p:cTn id="26" dur="600" fill="hold">
                                              <p:stCondLst>
                                                <p:cond delay="600"/>
                                              </p:stCondLst>
                                            </p:cTn>
                                            <p:tgtEl>
                                              <p:spTgt spid="163"/>
                                            </p:tgtEl>
                                            <p:attrNameLst>
                                              <p:attrName>r</p:attrName>
                                            </p:attrNameLst>
                                          </p:cBhvr>
                                        </p:animRot>
                                        <p:animRot by="240000">
                                          <p:cBhvr>
                                            <p:cTn id="27" dur="600" fill="hold">
                                              <p:stCondLst>
                                                <p:cond delay="1200"/>
                                              </p:stCondLst>
                                            </p:cTn>
                                            <p:tgtEl>
                                              <p:spTgt spid="163"/>
                                            </p:tgtEl>
                                            <p:attrNameLst>
                                              <p:attrName>r</p:attrName>
                                            </p:attrNameLst>
                                          </p:cBhvr>
                                        </p:animRot>
                                        <p:animRot by="-240000">
                                          <p:cBhvr>
                                            <p:cTn id="28" dur="600" fill="hold">
                                              <p:stCondLst>
                                                <p:cond delay="1800"/>
                                              </p:stCondLst>
                                            </p:cTn>
                                            <p:tgtEl>
                                              <p:spTgt spid="163"/>
                                            </p:tgtEl>
                                            <p:attrNameLst>
                                              <p:attrName>r</p:attrName>
                                            </p:attrNameLst>
                                          </p:cBhvr>
                                        </p:animRot>
                                        <p:animRot by="120000">
                                          <p:cBhvr>
                                            <p:cTn id="29" dur="600" fill="hold">
                                              <p:stCondLst>
                                                <p:cond delay="2400"/>
                                              </p:stCondLst>
                                            </p:cTn>
                                            <p:tgtEl>
                                              <p:spTgt spid="163"/>
                                            </p:tgtEl>
                                            <p:attrNameLst>
                                              <p:attrName>r</p:attrName>
                                            </p:attrNameLst>
                                          </p:cBhvr>
                                        </p:animRot>
                                      </p:childTnLst>
                                    </p:cTn>
                                  </p:par>
                                  <p:par>
                                    <p:cTn id="30" presetID="42" presetClass="entr" presetSubtype="0" fill="hold" nodeType="withEffect">
                                      <p:stCondLst>
                                        <p:cond delay="1000"/>
                                      </p:stCondLst>
                                      <p:childTnLst>
                                        <p:set>
                                          <p:cBhvr>
                                            <p:cTn id="31" dur="1" fill="hold">
                                              <p:stCondLst>
                                                <p:cond delay="0"/>
                                              </p:stCondLst>
                                            </p:cTn>
                                            <p:tgtEl>
                                              <p:spTgt spid="167"/>
                                            </p:tgtEl>
                                            <p:attrNameLst>
                                              <p:attrName>style.visibility</p:attrName>
                                            </p:attrNameLst>
                                          </p:cBhvr>
                                          <p:to>
                                            <p:strVal val="visible"/>
                                          </p:to>
                                        </p:set>
                                        <p:animEffect transition="in" filter="fade">
                                          <p:cBhvr>
                                            <p:cTn id="32" dur="1000"/>
                                            <p:tgtEl>
                                              <p:spTgt spid="167"/>
                                            </p:tgtEl>
                                          </p:cBhvr>
                                        </p:animEffect>
                                        <p:anim calcmode="lin" valueType="num">
                                          <p:cBhvr>
                                            <p:cTn id="33" dur="1000" fill="hold"/>
                                            <p:tgtEl>
                                              <p:spTgt spid="167"/>
                                            </p:tgtEl>
                                            <p:attrNameLst>
                                              <p:attrName>ppt_x</p:attrName>
                                            </p:attrNameLst>
                                          </p:cBhvr>
                                          <p:tavLst>
                                            <p:tav tm="0">
                                              <p:val>
                                                <p:strVal val="#ppt_x"/>
                                              </p:val>
                                            </p:tav>
                                            <p:tav tm="100000">
                                              <p:val>
                                                <p:strVal val="#ppt_x"/>
                                              </p:val>
                                            </p:tav>
                                          </p:tavLst>
                                        </p:anim>
                                        <p:anim calcmode="lin" valueType="num">
                                          <p:cBhvr>
                                            <p:cTn id="34" dur="1000" fill="hold"/>
                                            <p:tgtEl>
                                              <p:spTgt spid="167"/>
                                            </p:tgtEl>
                                            <p:attrNameLst>
                                              <p:attrName>ppt_y</p:attrName>
                                            </p:attrNameLst>
                                          </p:cBhvr>
                                          <p:tavLst>
                                            <p:tav tm="0">
                                              <p:val>
                                                <p:strVal val="#ppt_y+.1"/>
                                              </p:val>
                                            </p:tav>
                                            <p:tav tm="100000">
                                              <p:val>
                                                <p:strVal val="#ppt_y"/>
                                              </p:val>
                                            </p:tav>
                                          </p:tavLst>
                                        </p:anim>
                                      </p:childTnLst>
                                    </p:cTn>
                                  </p:par>
                                  <p:par>
                                    <p:cTn id="35" presetID="32" presetClass="emph" presetSubtype="0" repeatCount="indefinite" fill="hold" nodeType="withEffect">
                                      <p:stCondLst>
                                        <p:cond delay="1000"/>
                                      </p:stCondLst>
                                      <p:childTnLst>
                                        <p:animRot by="120000">
                                          <p:cBhvr>
                                            <p:cTn id="36" dur="200" fill="hold">
                                              <p:stCondLst>
                                                <p:cond delay="0"/>
                                              </p:stCondLst>
                                            </p:cTn>
                                            <p:tgtEl>
                                              <p:spTgt spid="167"/>
                                            </p:tgtEl>
                                            <p:attrNameLst>
                                              <p:attrName>r</p:attrName>
                                            </p:attrNameLst>
                                          </p:cBhvr>
                                        </p:animRot>
                                        <p:animRot by="-240000">
                                          <p:cBhvr>
                                            <p:cTn id="37" dur="400" fill="hold">
                                              <p:stCondLst>
                                                <p:cond delay="400"/>
                                              </p:stCondLst>
                                            </p:cTn>
                                            <p:tgtEl>
                                              <p:spTgt spid="167"/>
                                            </p:tgtEl>
                                            <p:attrNameLst>
                                              <p:attrName>r</p:attrName>
                                            </p:attrNameLst>
                                          </p:cBhvr>
                                        </p:animRot>
                                        <p:animRot by="240000">
                                          <p:cBhvr>
                                            <p:cTn id="38" dur="400" fill="hold">
                                              <p:stCondLst>
                                                <p:cond delay="800"/>
                                              </p:stCondLst>
                                            </p:cTn>
                                            <p:tgtEl>
                                              <p:spTgt spid="167"/>
                                            </p:tgtEl>
                                            <p:attrNameLst>
                                              <p:attrName>r</p:attrName>
                                            </p:attrNameLst>
                                          </p:cBhvr>
                                        </p:animRot>
                                        <p:animRot by="-240000">
                                          <p:cBhvr>
                                            <p:cTn id="39" dur="400" fill="hold">
                                              <p:stCondLst>
                                                <p:cond delay="1200"/>
                                              </p:stCondLst>
                                            </p:cTn>
                                            <p:tgtEl>
                                              <p:spTgt spid="167"/>
                                            </p:tgtEl>
                                            <p:attrNameLst>
                                              <p:attrName>r</p:attrName>
                                            </p:attrNameLst>
                                          </p:cBhvr>
                                        </p:animRot>
                                        <p:animRot by="120000">
                                          <p:cBhvr>
                                            <p:cTn id="40" dur="400" fill="hold">
                                              <p:stCondLst>
                                                <p:cond delay="1600"/>
                                              </p:stCondLst>
                                            </p:cTn>
                                            <p:tgtEl>
                                              <p:spTgt spid="167"/>
                                            </p:tgtEl>
                                            <p:attrNameLst>
                                              <p:attrName>r</p:attrName>
                                            </p:attrNameLst>
                                          </p:cBhvr>
                                        </p:animRot>
                                      </p:childTnLst>
                                    </p:cTn>
                                  </p:par>
                                  <p:par>
                                    <p:cTn id="41" presetID="10" presetClass="entr" presetSubtype="0" fill="hold" nodeType="withEffect">
                                      <p:stCondLst>
                                        <p:cond delay="1000"/>
                                      </p:stCondLst>
                                      <p:childTnLst>
                                        <p:set>
                                          <p:cBhvr>
                                            <p:cTn id="42" dur="1" fill="hold">
                                              <p:stCondLst>
                                                <p:cond delay="0"/>
                                              </p:stCondLst>
                                            </p:cTn>
                                            <p:tgtEl>
                                              <p:spTgt spid="171"/>
                                            </p:tgtEl>
                                            <p:attrNameLst>
                                              <p:attrName>style.visibility</p:attrName>
                                            </p:attrNameLst>
                                          </p:cBhvr>
                                          <p:to>
                                            <p:strVal val="visible"/>
                                          </p:to>
                                        </p:set>
                                        <p:animEffect transition="in" filter="fade">
                                          <p:cBhvr>
                                            <p:cTn id="43" dur="1000"/>
                                            <p:tgtEl>
                                              <p:spTgt spid="171"/>
                                            </p:tgtEl>
                                          </p:cBhvr>
                                        </p:animEffect>
                                      </p:childTnLst>
                                    </p:cTn>
                                  </p:par>
                                  <p:par>
                                    <p:cTn id="44" presetID="10" presetClass="entr" presetSubtype="0" fill="hold" nodeType="withEffect">
                                      <p:stCondLst>
                                        <p:cond delay="1000"/>
                                      </p:stCondLst>
                                      <p:childTnLst>
                                        <p:set>
                                          <p:cBhvr>
                                            <p:cTn id="45" dur="1" fill="hold">
                                              <p:stCondLst>
                                                <p:cond delay="0"/>
                                              </p:stCondLst>
                                            </p:cTn>
                                            <p:tgtEl>
                                              <p:spTgt spid="170"/>
                                            </p:tgtEl>
                                            <p:attrNameLst>
                                              <p:attrName>style.visibility</p:attrName>
                                            </p:attrNameLst>
                                          </p:cBhvr>
                                          <p:to>
                                            <p:strVal val="visible"/>
                                          </p:to>
                                        </p:set>
                                        <p:animEffect transition="in" filter="fade">
                                          <p:cBhvr>
                                            <p:cTn id="46" dur="1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p:bldP spid="165" grpId="1" animBg="1"/>
          <p:bldP spid="73" grpId="0" animBg="1"/>
          <p:bldP spid="151"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9FF"/>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36635DF7-3543-4ADC-863F-C556DF637C88}"/>
              </a:ext>
            </a:extLst>
          </p:cNvPr>
          <p:cNvGrpSpPr/>
          <p:nvPr/>
        </p:nvGrpSpPr>
        <p:grpSpPr>
          <a:xfrm>
            <a:off x="-33004" y="-46"/>
            <a:ext cx="12225004" cy="6858046"/>
            <a:chOff x="-33004" y="-46"/>
            <a:chExt cx="12225004" cy="6858046"/>
          </a:xfrm>
        </p:grpSpPr>
        <p:grpSp>
          <p:nvGrpSpPr>
            <p:cNvPr id="75" name="Group 74">
              <a:extLst>
                <a:ext uri="{FF2B5EF4-FFF2-40B4-BE49-F238E27FC236}">
                  <a16:creationId xmlns:a16="http://schemas.microsoft.com/office/drawing/2014/main" id="{379CA48F-A99F-4783-AD88-246DF04C1A4E}"/>
                </a:ext>
              </a:extLst>
            </p:cNvPr>
            <p:cNvGrpSpPr/>
            <p:nvPr/>
          </p:nvGrpSpPr>
          <p:grpSpPr>
            <a:xfrm>
              <a:off x="65326" y="-46"/>
              <a:ext cx="12068604" cy="6858046"/>
              <a:chOff x="65326" y="-46"/>
              <a:chExt cx="12068604" cy="6858046"/>
            </a:xfrm>
          </p:grpSpPr>
          <p:cxnSp>
            <p:nvCxnSpPr>
              <p:cNvPr id="103" name="Straight Connector 102">
                <a:extLst>
                  <a:ext uri="{FF2B5EF4-FFF2-40B4-BE49-F238E27FC236}">
                    <a16:creationId xmlns:a16="http://schemas.microsoft.com/office/drawing/2014/main" id="{9DA22ED7-4FDF-4620-B01F-0FD4C2941A4A}"/>
                  </a:ext>
                </a:extLst>
              </p:cNvPr>
              <p:cNvCxnSpPr>
                <a:cxnSpLocks/>
              </p:cNvCxnSpPr>
              <p:nvPr/>
            </p:nvCxnSpPr>
            <p:spPr>
              <a:xfrm>
                <a:off x="319314" y="-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B1FEC5B-880C-44E3-A18B-1746CD5F74F2}"/>
                  </a:ext>
                </a:extLst>
              </p:cNvPr>
              <p:cNvCxnSpPr>
                <a:cxnSpLocks/>
              </p:cNvCxnSpPr>
              <p:nvPr/>
            </p:nvCxnSpPr>
            <p:spPr>
              <a:xfrm>
                <a:off x="587828" y="-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A951E80-B397-47D0-BBA2-D32082D08CD9}"/>
                  </a:ext>
                </a:extLst>
              </p:cNvPr>
              <p:cNvCxnSpPr>
                <a:cxnSpLocks/>
              </p:cNvCxnSpPr>
              <p:nvPr/>
            </p:nvCxnSpPr>
            <p:spPr>
              <a:xfrm>
                <a:off x="856342" y="-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C438752-479F-4AAF-907A-4868CFF16284}"/>
                  </a:ext>
                </a:extLst>
              </p:cNvPr>
              <p:cNvCxnSpPr>
                <a:cxnSpLocks/>
              </p:cNvCxnSpPr>
              <p:nvPr/>
            </p:nvCxnSpPr>
            <p:spPr>
              <a:xfrm>
                <a:off x="1124856" y="-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ABD1D80-C0E8-4442-904B-128637045D66}"/>
                  </a:ext>
                </a:extLst>
              </p:cNvPr>
              <p:cNvCxnSpPr>
                <a:cxnSpLocks/>
              </p:cNvCxnSpPr>
              <p:nvPr/>
            </p:nvCxnSpPr>
            <p:spPr>
              <a:xfrm>
                <a:off x="1393370" y="-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022C040-541D-45E6-88A0-CBC41B69D8C7}"/>
                  </a:ext>
                </a:extLst>
              </p:cNvPr>
              <p:cNvCxnSpPr>
                <a:cxnSpLocks/>
              </p:cNvCxnSpPr>
              <p:nvPr/>
            </p:nvCxnSpPr>
            <p:spPr>
              <a:xfrm>
                <a:off x="1661884" y="-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00F9A93-879A-4DCA-A1E3-8AAF1B746DA7}"/>
                  </a:ext>
                </a:extLst>
              </p:cNvPr>
              <p:cNvCxnSpPr>
                <a:cxnSpLocks/>
              </p:cNvCxnSpPr>
              <p:nvPr/>
            </p:nvCxnSpPr>
            <p:spPr>
              <a:xfrm>
                <a:off x="1930398" y="-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FBCE4D9-788D-47C4-A98F-5073DC9B657B}"/>
                  </a:ext>
                </a:extLst>
              </p:cNvPr>
              <p:cNvCxnSpPr>
                <a:cxnSpLocks/>
              </p:cNvCxnSpPr>
              <p:nvPr/>
            </p:nvCxnSpPr>
            <p:spPr>
              <a:xfrm>
                <a:off x="2198912" y="-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9AB21BC-A177-4ED4-A04D-68394EC443FD}"/>
                  </a:ext>
                </a:extLst>
              </p:cNvPr>
              <p:cNvCxnSpPr>
                <a:cxnSpLocks/>
              </p:cNvCxnSpPr>
              <p:nvPr/>
            </p:nvCxnSpPr>
            <p:spPr>
              <a:xfrm>
                <a:off x="2467426" y="-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4F016B2-B6CA-4AF3-9BBE-424AEEBD700B}"/>
                  </a:ext>
                </a:extLst>
              </p:cNvPr>
              <p:cNvCxnSpPr>
                <a:cxnSpLocks/>
              </p:cNvCxnSpPr>
              <p:nvPr/>
            </p:nvCxnSpPr>
            <p:spPr>
              <a:xfrm>
                <a:off x="2735940" y="-1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96A6CF6-FDDC-49A0-96E3-BF824220720F}"/>
                  </a:ext>
                </a:extLst>
              </p:cNvPr>
              <p:cNvCxnSpPr>
                <a:cxnSpLocks/>
              </p:cNvCxnSpPr>
              <p:nvPr/>
            </p:nvCxnSpPr>
            <p:spPr>
              <a:xfrm>
                <a:off x="3004454" y="-1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6C10F7C-BF25-4B9D-872D-DDCF80EA4349}"/>
                  </a:ext>
                </a:extLst>
              </p:cNvPr>
              <p:cNvCxnSpPr>
                <a:cxnSpLocks/>
              </p:cNvCxnSpPr>
              <p:nvPr/>
            </p:nvCxnSpPr>
            <p:spPr>
              <a:xfrm>
                <a:off x="3272968" y="-1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4F678D-0ABF-4297-9DFE-BD4D8FC2514C}"/>
                  </a:ext>
                </a:extLst>
              </p:cNvPr>
              <p:cNvCxnSpPr>
                <a:cxnSpLocks/>
              </p:cNvCxnSpPr>
              <p:nvPr/>
            </p:nvCxnSpPr>
            <p:spPr>
              <a:xfrm>
                <a:off x="3541482" y="-1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E1671DA-7587-4175-92FB-972CC0B51749}"/>
                  </a:ext>
                </a:extLst>
              </p:cNvPr>
              <p:cNvCxnSpPr>
                <a:cxnSpLocks/>
              </p:cNvCxnSpPr>
              <p:nvPr/>
            </p:nvCxnSpPr>
            <p:spPr>
              <a:xfrm>
                <a:off x="3809996" y="-1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08F048F-8E60-4832-BF09-3911EE2B8464}"/>
                  </a:ext>
                </a:extLst>
              </p:cNvPr>
              <p:cNvCxnSpPr>
                <a:cxnSpLocks/>
              </p:cNvCxnSpPr>
              <p:nvPr/>
            </p:nvCxnSpPr>
            <p:spPr>
              <a:xfrm>
                <a:off x="4078510" y="-1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1E6EE3F-4D23-4A02-AF5E-69589B454FF7}"/>
                  </a:ext>
                </a:extLst>
              </p:cNvPr>
              <p:cNvCxnSpPr>
                <a:cxnSpLocks/>
              </p:cNvCxnSpPr>
              <p:nvPr/>
            </p:nvCxnSpPr>
            <p:spPr>
              <a:xfrm>
                <a:off x="4347024" y="-1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3D6B070-AA35-45A8-BCB4-D69400D35068}"/>
                  </a:ext>
                </a:extLst>
              </p:cNvPr>
              <p:cNvCxnSpPr>
                <a:cxnSpLocks/>
              </p:cNvCxnSpPr>
              <p:nvPr/>
            </p:nvCxnSpPr>
            <p:spPr>
              <a:xfrm>
                <a:off x="4615538" y="-1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AFF4E41-F407-45DF-9389-816A663124D2}"/>
                  </a:ext>
                </a:extLst>
              </p:cNvPr>
              <p:cNvCxnSpPr>
                <a:cxnSpLocks/>
              </p:cNvCxnSpPr>
              <p:nvPr/>
            </p:nvCxnSpPr>
            <p:spPr>
              <a:xfrm>
                <a:off x="4884052" y="-1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316DBC2-00C0-4920-A347-EAC8A5D05CA5}"/>
                  </a:ext>
                </a:extLst>
              </p:cNvPr>
              <p:cNvCxnSpPr>
                <a:cxnSpLocks/>
              </p:cNvCxnSpPr>
              <p:nvPr/>
            </p:nvCxnSpPr>
            <p:spPr>
              <a:xfrm>
                <a:off x="5152566" y="-1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09CBCB8-379B-4EBD-8A7D-1C3587D4AD21}"/>
                  </a:ext>
                </a:extLst>
              </p:cNvPr>
              <p:cNvCxnSpPr>
                <a:cxnSpLocks/>
              </p:cNvCxnSpPr>
              <p:nvPr/>
            </p:nvCxnSpPr>
            <p:spPr>
              <a:xfrm>
                <a:off x="5421080" y="-2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003AF8A-10BA-4578-9046-36DC270BA74E}"/>
                  </a:ext>
                </a:extLst>
              </p:cNvPr>
              <p:cNvCxnSpPr>
                <a:cxnSpLocks/>
              </p:cNvCxnSpPr>
              <p:nvPr/>
            </p:nvCxnSpPr>
            <p:spPr>
              <a:xfrm>
                <a:off x="5689594" y="-2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2C2AFA8-E88A-47CA-B5D8-D9C53BD50E12}"/>
                  </a:ext>
                </a:extLst>
              </p:cNvPr>
              <p:cNvCxnSpPr>
                <a:cxnSpLocks/>
              </p:cNvCxnSpPr>
              <p:nvPr/>
            </p:nvCxnSpPr>
            <p:spPr>
              <a:xfrm>
                <a:off x="5958108" y="-2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9BE1DAA-83BE-4E48-BD7D-A9DEB183B575}"/>
                  </a:ext>
                </a:extLst>
              </p:cNvPr>
              <p:cNvCxnSpPr>
                <a:cxnSpLocks/>
              </p:cNvCxnSpPr>
              <p:nvPr/>
            </p:nvCxnSpPr>
            <p:spPr>
              <a:xfrm>
                <a:off x="6226622" y="-2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5A8042D-B31E-4289-A41D-1498B9E4A473}"/>
                  </a:ext>
                </a:extLst>
              </p:cNvPr>
              <p:cNvCxnSpPr>
                <a:cxnSpLocks/>
              </p:cNvCxnSpPr>
              <p:nvPr/>
            </p:nvCxnSpPr>
            <p:spPr>
              <a:xfrm>
                <a:off x="6495136" y="-2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EEF1580-C594-4DAA-9A9B-590D92E18963}"/>
                  </a:ext>
                </a:extLst>
              </p:cNvPr>
              <p:cNvCxnSpPr>
                <a:cxnSpLocks/>
              </p:cNvCxnSpPr>
              <p:nvPr/>
            </p:nvCxnSpPr>
            <p:spPr>
              <a:xfrm>
                <a:off x="6763650" y="-2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1DA2A15-F1DA-46E8-85A4-A8D30C10AA96}"/>
                  </a:ext>
                </a:extLst>
              </p:cNvPr>
              <p:cNvCxnSpPr>
                <a:cxnSpLocks/>
              </p:cNvCxnSpPr>
              <p:nvPr/>
            </p:nvCxnSpPr>
            <p:spPr>
              <a:xfrm>
                <a:off x="7032164" y="-2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84ECA54-34C1-4D6B-95C2-6ADC7F4736B4}"/>
                  </a:ext>
                </a:extLst>
              </p:cNvPr>
              <p:cNvCxnSpPr>
                <a:cxnSpLocks/>
              </p:cNvCxnSpPr>
              <p:nvPr/>
            </p:nvCxnSpPr>
            <p:spPr>
              <a:xfrm>
                <a:off x="7300678" y="-2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969B273-0F03-4A50-AD90-9A3129F29769}"/>
                  </a:ext>
                </a:extLst>
              </p:cNvPr>
              <p:cNvCxnSpPr>
                <a:cxnSpLocks/>
              </p:cNvCxnSpPr>
              <p:nvPr/>
            </p:nvCxnSpPr>
            <p:spPr>
              <a:xfrm>
                <a:off x="7569192" y="-2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AD5F910-F294-4616-9BC5-4FE5FF9682CA}"/>
                  </a:ext>
                </a:extLst>
              </p:cNvPr>
              <p:cNvCxnSpPr>
                <a:cxnSpLocks/>
              </p:cNvCxnSpPr>
              <p:nvPr/>
            </p:nvCxnSpPr>
            <p:spPr>
              <a:xfrm>
                <a:off x="7837706" y="-2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67EBF70-248F-407E-959A-BFE36F62AB74}"/>
                  </a:ext>
                </a:extLst>
              </p:cNvPr>
              <p:cNvCxnSpPr>
                <a:cxnSpLocks/>
              </p:cNvCxnSpPr>
              <p:nvPr/>
            </p:nvCxnSpPr>
            <p:spPr>
              <a:xfrm>
                <a:off x="8106220" y="-3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CC1B613-1A2D-4812-92EA-CEA51769A617}"/>
                  </a:ext>
                </a:extLst>
              </p:cNvPr>
              <p:cNvCxnSpPr>
                <a:cxnSpLocks/>
              </p:cNvCxnSpPr>
              <p:nvPr/>
            </p:nvCxnSpPr>
            <p:spPr>
              <a:xfrm>
                <a:off x="8374734" y="-3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9003964-4C8C-40F3-9CA2-FD36443521DD}"/>
                  </a:ext>
                </a:extLst>
              </p:cNvPr>
              <p:cNvCxnSpPr>
                <a:cxnSpLocks/>
              </p:cNvCxnSpPr>
              <p:nvPr/>
            </p:nvCxnSpPr>
            <p:spPr>
              <a:xfrm>
                <a:off x="8643248" y="-3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87036C7-5FA8-43AA-A4A4-089F750B9088}"/>
                  </a:ext>
                </a:extLst>
              </p:cNvPr>
              <p:cNvCxnSpPr>
                <a:cxnSpLocks/>
              </p:cNvCxnSpPr>
              <p:nvPr/>
            </p:nvCxnSpPr>
            <p:spPr>
              <a:xfrm>
                <a:off x="8911762" y="-3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D32E226-9A72-476F-82BA-64CB98A9BF31}"/>
                  </a:ext>
                </a:extLst>
              </p:cNvPr>
              <p:cNvCxnSpPr>
                <a:cxnSpLocks/>
              </p:cNvCxnSpPr>
              <p:nvPr/>
            </p:nvCxnSpPr>
            <p:spPr>
              <a:xfrm>
                <a:off x="9180276" y="-3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CBB409C-592F-480D-AE19-CD1886FB47B8}"/>
                  </a:ext>
                </a:extLst>
              </p:cNvPr>
              <p:cNvCxnSpPr>
                <a:cxnSpLocks/>
              </p:cNvCxnSpPr>
              <p:nvPr/>
            </p:nvCxnSpPr>
            <p:spPr>
              <a:xfrm>
                <a:off x="9448790" y="-3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D615199-96C6-4843-92E7-D050B188F121}"/>
                  </a:ext>
                </a:extLst>
              </p:cNvPr>
              <p:cNvCxnSpPr>
                <a:cxnSpLocks/>
              </p:cNvCxnSpPr>
              <p:nvPr/>
            </p:nvCxnSpPr>
            <p:spPr>
              <a:xfrm>
                <a:off x="9717304" y="-3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AD8BF7A-2BCE-438D-B383-DF8C1D14390C}"/>
                  </a:ext>
                </a:extLst>
              </p:cNvPr>
              <p:cNvCxnSpPr>
                <a:cxnSpLocks/>
              </p:cNvCxnSpPr>
              <p:nvPr/>
            </p:nvCxnSpPr>
            <p:spPr>
              <a:xfrm>
                <a:off x="9985818" y="-3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8542C61-E94F-4F5F-8732-620FD240FE05}"/>
                  </a:ext>
                </a:extLst>
              </p:cNvPr>
              <p:cNvCxnSpPr>
                <a:cxnSpLocks/>
              </p:cNvCxnSpPr>
              <p:nvPr/>
            </p:nvCxnSpPr>
            <p:spPr>
              <a:xfrm>
                <a:off x="10254332" y="-3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F481007-8455-47DC-941C-6F56D304FAC1}"/>
                  </a:ext>
                </a:extLst>
              </p:cNvPr>
              <p:cNvCxnSpPr>
                <a:cxnSpLocks/>
              </p:cNvCxnSpPr>
              <p:nvPr/>
            </p:nvCxnSpPr>
            <p:spPr>
              <a:xfrm>
                <a:off x="10522846" y="-3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5973280-B382-4205-BEC1-E8A196BB953C}"/>
                  </a:ext>
                </a:extLst>
              </p:cNvPr>
              <p:cNvCxnSpPr>
                <a:cxnSpLocks/>
              </p:cNvCxnSpPr>
              <p:nvPr/>
            </p:nvCxnSpPr>
            <p:spPr>
              <a:xfrm>
                <a:off x="10791360" y="-4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0C3B67E-9FF0-4E19-8FB8-DD6342B39092}"/>
                  </a:ext>
                </a:extLst>
              </p:cNvPr>
              <p:cNvCxnSpPr>
                <a:cxnSpLocks/>
              </p:cNvCxnSpPr>
              <p:nvPr/>
            </p:nvCxnSpPr>
            <p:spPr>
              <a:xfrm>
                <a:off x="11059874" y="-4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8DF4ED8-04DE-49ED-816D-EDF2DFC029CA}"/>
                  </a:ext>
                </a:extLst>
              </p:cNvPr>
              <p:cNvCxnSpPr>
                <a:cxnSpLocks/>
              </p:cNvCxnSpPr>
              <p:nvPr/>
            </p:nvCxnSpPr>
            <p:spPr>
              <a:xfrm>
                <a:off x="11328388" y="-4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A051E18-53F1-4A30-86D8-99C8A3CA926B}"/>
                  </a:ext>
                </a:extLst>
              </p:cNvPr>
              <p:cNvCxnSpPr>
                <a:cxnSpLocks/>
              </p:cNvCxnSpPr>
              <p:nvPr/>
            </p:nvCxnSpPr>
            <p:spPr>
              <a:xfrm>
                <a:off x="11596902" y="-4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8EDB8D2-8875-42C8-AF67-BBC2C58765A8}"/>
                  </a:ext>
                </a:extLst>
              </p:cNvPr>
              <p:cNvCxnSpPr>
                <a:cxnSpLocks/>
              </p:cNvCxnSpPr>
              <p:nvPr/>
            </p:nvCxnSpPr>
            <p:spPr>
              <a:xfrm>
                <a:off x="11865416" y="-4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4953E1C-2902-45FF-98C1-4C57D6CE0845}"/>
                  </a:ext>
                </a:extLst>
              </p:cNvPr>
              <p:cNvCxnSpPr>
                <a:cxnSpLocks/>
              </p:cNvCxnSpPr>
              <p:nvPr/>
            </p:nvCxnSpPr>
            <p:spPr>
              <a:xfrm>
                <a:off x="12133930" y="-4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94E4EF4-5D83-4B50-A049-4857F32DC5B0}"/>
                  </a:ext>
                </a:extLst>
              </p:cNvPr>
              <p:cNvCxnSpPr>
                <a:cxnSpLocks/>
              </p:cNvCxnSpPr>
              <p:nvPr/>
            </p:nvCxnSpPr>
            <p:spPr>
              <a:xfrm>
                <a:off x="65326" y="-4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420A4625-AD45-4338-AE50-F38952809D95}"/>
                </a:ext>
              </a:extLst>
            </p:cNvPr>
            <p:cNvGrpSpPr/>
            <p:nvPr/>
          </p:nvGrpSpPr>
          <p:grpSpPr>
            <a:xfrm>
              <a:off x="-33004" y="78833"/>
              <a:ext cx="12225004" cy="6698325"/>
              <a:chOff x="12590503" y="136889"/>
              <a:chExt cx="6858046" cy="6698325"/>
            </a:xfrm>
          </p:grpSpPr>
          <p:cxnSp>
            <p:nvCxnSpPr>
              <p:cNvPr id="77" name="Straight Connector 76">
                <a:extLst>
                  <a:ext uri="{FF2B5EF4-FFF2-40B4-BE49-F238E27FC236}">
                    <a16:creationId xmlns:a16="http://schemas.microsoft.com/office/drawing/2014/main" id="{C6A7B755-B713-400D-BE5F-6E8E5E8606B5}"/>
                  </a:ext>
                </a:extLst>
              </p:cNvPr>
              <p:cNvCxnSpPr>
                <a:cxnSpLocks/>
              </p:cNvCxnSpPr>
              <p:nvPr/>
            </p:nvCxnSpPr>
            <p:spPr>
              <a:xfrm rot="5400000">
                <a:off x="16019504" y="-303812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CFD1215-6991-4391-A829-9C5087448B49}"/>
                  </a:ext>
                </a:extLst>
              </p:cNvPr>
              <p:cNvCxnSpPr>
                <a:cxnSpLocks/>
              </p:cNvCxnSpPr>
              <p:nvPr/>
            </p:nvCxnSpPr>
            <p:spPr>
              <a:xfrm rot="5400000">
                <a:off x="16019505" y="-276961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ADAB8B5-177F-45B5-87DB-3203951F0364}"/>
                  </a:ext>
                </a:extLst>
              </p:cNvPr>
              <p:cNvCxnSpPr>
                <a:cxnSpLocks/>
              </p:cNvCxnSpPr>
              <p:nvPr/>
            </p:nvCxnSpPr>
            <p:spPr>
              <a:xfrm rot="5400000">
                <a:off x="16019506" y="-250109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32F0534-34C3-404D-BA2C-FDB75D529EE5}"/>
                  </a:ext>
                </a:extLst>
              </p:cNvPr>
              <p:cNvCxnSpPr>
                <a:cxnSpLocks/>
              </p:cNvCxnSpPr>
              <p:nvPr/>
            </p:nvCxnSpPr>
            <p:spPr>
              <a:xfrm rot="5400000">
                <a:off x="16019507" y="-223258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70D4ACE-12FA-4523-943F-16FC025F97C6}"/>
                  </a:ext>
                </a:extLst>
              </p:cNvPr>
              <p:cNvCxnSpPr>
                <a:cxnSpLocks/>
              </p:cNvCxnSpPr>
              <p:nvPr/>
            </p:nvCxnSpPr>
            <p:spPr>
              <a:xfrm rot="5400000">
                <a:off x="16019508" y="-196406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AF4D9A9-DB4A-4F2A-8886-FFF179A5410E}"/>
                  </a:ext>
                </a:extLst>
              </p:cNvPr>
              <p:cNvCxnSpPr>
                <a:cxnSpLocks/>
              </p:cNvCxnSpPr>
              <p:nvPr/>
            </p:nvCxnSpPr>
            <p:spPr>
              <a:xfrm rot="5400000">
                <a:off x="16019509" y="-169555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31489F4-1F56-4FD7-AC1E-E74C09406CCD}"/>
                  </a:ext>
                </a:extLst>
              </p:cNvPr>
              <p:cNvCxnSpPr>
                <a:cxnSpLocks/>
              </p:cNvCxnSpPr>
              <p:nvPr/>
            </p:nvCxnSpPr>
            <p:spPr>
              <a:xfrm rot="5400000">
                <a:off x="16019510" y="-142703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3F33D57-2DB4-4899-80DA-F67713F2486D}"/>
                  </a:ext>
                </a:extLst>
              </p:cNvPr>
              <p:cNvCxnSpPr>
                <a:cxnSpLocks/>
              </p:cNvCxnSpPr>
              <p:nvPr/>
            </p:nvCxnSpPr>
            <p:spPr>
              <a:xfrm rot="5400000">
                <a:off x="16019511" y="-115852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BC0F27B-FD07-4521-ADDD-012ED41813C9}"/>
                  </a:ext>
                </a:extLst>
              </p:cNvPr>
              <p:cNvCxnSpPr>
                <a:cxnSpLocks/>
              </p:cNvCxnSpPr>
              <p:nvPr/>
            </p:nvCxnSpPr>
            <p:spPr>
              <a:xfrm rot="5400000">
                <a:off x="16019512" y="-89001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ECD5D79-40E4-49D8-977C-6C713F570B01}"/>
                  </a:ext>
                </a:extLst>
              </p:cNvPr>
              <p:cNvCxnSpPr>
                <a:cxnSpLocks/>
              </p:cNvCxnSpPr>
              <p:nvPr/>
            </p:nvCxnSpPr>
            <p:spPr>
              <a:xfrm rot="5400000">
                <a:off x="16019513" y="-62149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7E16842-FE6B-4586-B15B-97D39A905A44}"/>
                  </a:ext>
                </a:extLst>
              </p:cNvPr>
              <p:cNvCxnSpPr>
                <a:cxnSpLocks/>
              </p:cNvCxnSpPr>
              <p:nvPr/>
            </p:nvCxnSpPr>
            <p:spPr>
              <a:xfrm rot="5400000">
                <a:off x="16019514" y="-35298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7851323-801B-4177-9397-AC0BFEF6BDF4}"/>
                  </a:ext>
                </a:extLst>
              </p:cNvPr>
              <p:cNvCxnSpPr>
                <a:cxnSpLocks/>
              </p:cNvCxnSpPr>
              <p:nvPr/>
            </p:nvCxnSpPr>
            <p:spPr>
              <a:xfrm rot="5400000">
                <a:off x="16019515" y="-8447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BFDCDF8-2DEE-4612-B46D-CAEA14ECE93D}"/>
                  </a:ext>
                </a:extLst>
              </p:cNvPr>
              <p:cNvCxnSpPr>
                <a:cxnSpLocks/>
              </p:cNvCxnSpPr>
              <p:nvPr/>
            </p:nvCxnSpPr>
            <p:spPr>
              <a:xfrm rot="5400000">
                <a:off x="16019516" y="18404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F631480-F4FA-4763-859C-D50754038C3C}"/>
                  </a:ext>
                </a:extLst>
              </p:cNvPr>
              <p:cNvCxnSpPr>
                <a:cxnSpLocks/>
              </p:cNvCxnSpPr>
              <p:nvPr/>
            </p:nvCxnSpPr>
            <p:spPr>
              <a:xfrm rot="5400000">
                <a:off x="16019517" y="45255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BB1C83F-22AF-4776-B09D-F37D04B415C5}"/>
                  </a:ext>
                </a:extLst>
              </p:cNvPr>
              <p:cNvCxnSpPr>
                <a:cxnSpLocks/>
              </p:cNvCxnSpPr>
              <p:nvPr/>
            </p:nvCxnSpPr>
            <p:spPr>
              <a:xfrm rot="5400000">
                <a:off x="16019518" y="72107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1C93EA4-22D1-42F1-A2DF-B9F513C8D4F9}"/>
                  </a:ext>
                </a:extLst>
              </p:cNvPr>
              <p:cNvCxnSpPr>
                <a:cxnSpLocks/>
              </p:cNvCxnSpPr>
              <p:nvPr/>
            </p:nvCxnSpPr>
            <p:spPr>
              <a:xfrm rot="5400000">
                <a:off x="16019519" y="98958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BB7A448-3967-4697-A024-1EFFF3034D8C}"/>
                  </a:ext>
                </a:extLst>
              </p:cNvPr>
              <p:cNvCxnSpPr>
                <a:cxnSpLocks/>
              </p:cNvCxnSpPr>
              <p:nvPr/>
            </p:nvCxnSpPr>
            <p:spPr>
              <a:xfrm rot="5400000">
                <a:off x="16019520" y="125810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7CED821-A44E-442E-AEF6-D38206708A45}"/>
                  </a:ext>
                </a:extLst>
              </p:cNvPr>
              <p:cNvCxnSpPr>
                <a:cxnSpLocks/>
              </p:cNvCxnSpPr>
              <p:nvPr/>
            </p:nvCxnSpPr>
            <p:spPr>
              <a:xfrm rot="5400000">
                <a:off x="16019521" y="152661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229E881-C5FD-43AE-BB72-DC90ACA5A9EE}"/>
                  </a:ext>
                </a:extLst>
              </p:cNvPr>
              <p:cNvCxnSpPr>
                <a:cxnSpLocks/>
              </p:cNvCxnSpPr>
              <p:nvPr/>
            </p:nvCxnSpPr>
            <p:spPr>
              <a:xfrm rot="5400000">
                <a:off x="16019522" y="179512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F5768C2-8A59-4ACA-B2F0-CD534C167E00}"/>
                  </a:ext>
                </a:extLst>
              </p:cNvPr>
              <p:cNvCxnSpPr>
                <a:cxnSpLocks/>
              </p:cNvCxnSpPr>
              <p:nvPr/>
            </p:nvCxnSpPr>
            <p:spPr>
              <a:xfrm rot="5400000">
                <a:off x="16019523" y="206364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EB74B60-4CE3-4157-932E-5F5566A34AC9}"/>
                  </a:ext>
                </a:extLst>
              </p:cNvPr>
              <p:cNvCxnSpPr>
                <a:cxnSpLocks/>
              </p:cNvCxnSpPr>
              <p:nvPr/>
            </p:nvCxnSpPr>
            <p:spPr>
              <a:xfrm rot="5400000">
                <a:off x="16019524" y="233215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F9376E3-6E29-4859-A6C1-6F34E0F3C43A}"/>
                  </a:ext>
                </a:extLst>
              </p:cNvPr>
              <p:cNvCxnSpPr>
                <a:cxnSpLocks/>
              </p:cNvCxnSpPr>
              <p:nvPr/>
            </p:nvCxnSpPr>
            <p:spPr>
              <a:xfrm rot="5400000">
                <a:off x="16019525" y="260067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47F54B8-6E60-41A7-9B31-F8C347CE252E}"/>
                  </a:ext>
                </a:extLst>
              </p:cNvPr>
              <p:cNvCxnSpPr>
                <a:cxnSpLocks/>
              </p:cNvCxnSpPr>
              <p:nvPr/>
            </p:nvCxnSpPr>
            <p:spPr>
              <a:xfrm rot="5400000">
                <a:off x="16019526" y="286918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63EC994-5690-47CE-A9C4-CA60B4302331}"/>
                  </a:ext>
                </a:extLst>
              </p:cNvPr>
              <p:cNvCxnSpPr>
                <a:cxnSpLocks/>
              </p:cNvCxnSpPr>
              <p:nvPr/>
            </p:nvCxnSpPr>
            <p:spPr>
              <a:xfrm rot="5400000">
                <a:off x="16019527" y="313769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DA75E10-5172-4D2B-8526-0854A5A31623}"/>
                  </a:ext>
                </a:extLst>
              </p:cNvPr>
              <p:cNvCxnSpPr>
                <a:cxnSpLocks/>
              </p:cNvCxnSpPr>
              <p:nvPr/>
            </p:nvCxnSpPr>
            <p:spPr>
              <a:xfrm rot="5400000">
                <a:off x="16019528" y="340621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5B2DEE-8174-4A45-A1B4-AF8051486E0E}"/>
                  </a:ext>
                </a:extLst>
              </p:cNvPr>
              <p:cNvCxnSpPr>
                <a:cxnSpLocks/>
              </p:cNvCxnSpPr>
              <p:nvPr/>
            </p:nvCxnSpPr>
            <p:spPr>
              <a:xfrm rot="5400000">
                <a:off x="16019549" y="-329211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grpSp>
      </p:grpSp>
      <p:sp>
        <p:nvSpPr>
          <p:cNvPr id="194" name="Freeform: Shape 193">
            <a:extLst>
              <a:ext uri="{FF2B5EF4-FFF2-40B4-BE49-F238E27FC236}">
                <a16:creationId xmlns:a16="http://schemas.microsoft.com/office/drawing/2014/main" id="{038FC73B-C192-4DBF-AD0E-2DABF76B7FD9}"/>
              </a:ext>
            </a:extLst>
          </p:cNvPr>
          <p:cNvSpPr/>
          <p:nvPr/>
        </p:nvSpPr>
        <p:spPr>
          <a:xfrm>
            <a:off x="-29946" y="5798065"/>
            <a:ext cx="4731657" cy="1081123"/>
          </a:xfrm>
          <a:custGeom>
            <a:avLst/>
            <a:gdLst>
              <a:gd name="connsiteX0" fmla="*/ 174172 w 4731657"/>
              <a:gd name="connsiteY0" fmla="*/ 7066 h 1081123"/>
              <a:gd name="connsiteX1" fmla="*/ 667657 w 4731657"/>
              <a:gd name="connsiteY1" fmla="*/ 50609 h 1081123"/>
              <a:gd name="connsiteX2" fmla="*/ 1175657 w 4731657"/>
              <a:gd name="connsiteY2" fmla="*/ 384437 h 1081123"/>
              <a:gd name="connsiteX3" fmla="*/ 1901372 w 4731657"/>
              <a:gd name="connsiteY3" fmla="*/ 326380 h 1081123"/>
              <a:gd name="connsiteX4" fmla="*/ 2627086 w 4731657"/>
              <a:gd name="connsiteY4" fmla="*/ 587637 h 1081123"/>
              <a:gd name="connsiteX5" fmla="*/ 3338286 w 4731657"/>
              <a:gd name="connsiteY5" fmla="*/ 529580 h 1081123"/>
              <a:gd name="connsiteX6" fmla="*/ 3338286 w 4731657"/>
              <a:gd name="connsiteY6" fmla="*/ 529580 h 1081123"/>
              <a:gd name="connsiteX7" fmla="*/ 4223657 w 4731657"/>
              <a:gd name="connsiteY7" fmla="*/ 703751 h 1081123"/>
              <a:gd name="connsiteX8" fmla="*/ 4731657 w 4731657"/>
              <a:gd name="connsiteY8" fmla="*/ 1081123 h 1081123"/>
              <a:gd name="connsiteX9" fmla="*/ 0 w 4731657"/>
              <a:gd name="connsiteY9" fmla="*/ 1052094 h 1081123"/>
              <a:gd name="connsiteX10" fmla="*/ 174172 w 4731657"/>
              <a:gd name="connsiteY10" fmla="*/ 7066 h 108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31657" h="1081123">
                <a:moveTo>
                  <a:pt x="174172" y="7066"/>
                </a:moveTo>
                <a:cubicBezTo>
                  <a:pt x="337457" y="-2610"/>
                  <a:pt x="500743" y="-12286"/>
                  <a:pt x="667657" y="50609"/>
                </a:cubicBezTo>
                <a:cubicBezTo>
                  <a:pt x="834571" y="113504"/>
                  <a:pt x="970038" y="338475"/>
                  <a:pt x="1175657" y="384437"/>
                </a:cubicBezTo>
                <a:cubicBezTo>
                  <a:pt x="1381276" y="430399"/>
                  <a:pt x="1659467" y="292513"/>
                  <a:pt x="1901372" y="326380"/>
                </a:cubicBezTo>
                <a:cubicBezTo>
                  <a:pt x="2143277" y="360247"/>
                  <a:pt x="2387600" y="553770"/>
                  <a:pt x="2627086" y="587637"/>
                </a:cubicBezTo>
                <a:cubicBezTo>
                  <a:pt x="2866572" y="621504"/>
                  <a:pt x="3338286" y="529580"/>
                  <a:pt x="3338286" y="529580"/>
                </a:cubicBezTo>
                <a:lnTo>
                  <a:pt x="3338286" y="529580"/>
                </a:lnTo>
                <a:cubicBezTo>
                  <a:pt x="3485848" y="558609"/>
                  <a:pt x="3991429" y="611827"/>
                  <a:pt x="4223657" y="703751"/>
                </a:cubicBezTo>
                <a:cubicBezTo>
                  <a:pt x="4455885" y="795675"/>
                  <a:pt x="4593771" y="938399"/>
                  <a:pt x="4731657" y="1081123"/>
                </a:cubicBezTo>
                <a:lnTo>
                  <a:pt x="0" y="1052094"/>
                </a:lnTo>
                <a:lnTo>
                  <a:pt x="174172" y="7066"/>
                </a:lnTo>
                <a:close/>
              </a:path>
            </a:pathLst>
          </a:custGeom>
          <a:solidFill>
            <a:srgbClr val="CD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Shape 194">
            <a:extLst>
              <a:ext uri="{FF2B5EF4-FFF2-40B4-BE49-F238E27FC236}">
                <a16:creationId xmlns:a16="http://schemas.microsoft.com/office/drawing/2014/main" id="{D8293FF1-08B8-43E3-A696-119F40D48210}"/>
              </a:ext>
            </a:extLst>
          </p:cNvPr>
          <p:cNvSpPr/>
          <p:nvPr/>
        </p:nvSpPr>
        <p:spPr>
          <a:xfrm>
            <a:off x="9260113" y="-29029"/>
            <a:ext cx="2975430" cy="2931886"/>
          </a:xfrm>
          <a:custGeom>
            <a:avLst/>
            <a:gdLst>
              <a:gd name="connsiteX0" fmla="*/ 0 w 4630057"/>
              <a:gd name="connsiteY0" fmla="*/ 72572 h 2931886"/>
              <a:gd name="connsiteX1" fmla="*/ 217714 w 4630057"/>
              <a:gd name="connsiteY1" fmla="*/ 493486 h 2931886"/>
              <a:gd name="connsiteX2" fmla="*/ 986971 w 4630057"/>
              <a:gd name="connsiteY2" fmla="*/ 638629 h 2931886"/>
              <a:gd name="connsiteX3" fmla="*/ 1538514 w 4630057"/>
              <a:gd name="connsiteY3" fmla="*/ 1219200 h 2931886"/>
              <a:gd name="connsiteX4" fmla="*/ 2467428 w 4630057"/>
              <a:gd name="connsiteY4" fmla="*/ 1175658 h 2931886"/>
              <a:gd name="connsiteX5" fmla="*/ 2975428 w 4630057"/>
              <a:gd name="connsiteY5" fmla="*/ 1596572 h 2931886"/>
              <a:gd name="connsiteX6" fmla="*/ 3599543 w 4630057"/>
              <a:gd name="connsiteY6" fmla="*/ 1582058 h 2931886"/>
              <a:gd name="connsiteX7" fmla="*/ 3889828 w 4630057"/>
              <a:gd name="connsiteY7" fmla="*/ 2032000 h 2931886"/>
              <a:gd name="connsiteX8" fmla="*/ 4180114 w 4630057"/>
              <a:gd name="connsiteY8" fmla="*/ 2191658 h 2931886"/>
              <a:gd name="connsiteX9" fmla="*/ 4209143 w 4630057"/>
              <a:gd name="connsiteY9" fmla="*/ 2627086 h 2931886"/>
              <a:gd name="connsiteX10" fmla="*/ 4630057 w 4630057"/>
              <a:gd name="connsiteY10" fmla="*/ 2931886 h 2931886"/>
              <a:gd name="connsiteX11" fmla="*/ 4630057 w 4630057"/>
              <a:gd name="connsiteY11" fmla="*/ 0 h 2931886"/>
              <a:gd name="connsiteX12" fmla="*/ 0 w 4630057"/>
              <a:gd name="connsiteY12" fmla="*/ 72572 h 29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30057" h="2931886">
                <a:moveTo>
                  <a:pt x="0" y="72572"/>
                </a:moveTo>
                <a:cubicBezTo>
                  <a:pt x="26609" y="235857"/>
                  <a:pt x="53219" y="399143"/>
                  <a:pt x="217714" y="493486"/>
                </a:cubicBezTo>
                <a:cubicBezTo>
                  <a:pt x="382209" y="587829"/>
                  <a:pt x="766838" y="517677"/>
                  <a:pt x="986971" y="638629"/>
                </a:cubicBezTo>
                <a:cubicBezTo>
                  <a:pt x="1207104" y="759581"/>
                  <a:pt x="1291771" y="1129695"/>
                  <a:pt x="1538514" y="1219200"/>
                </a:cubicBezTo>
                <a:cubicBezTo>
                  <a:pt x="1785257" y="1308705"/>
                  <a:pt x="2227942" y="1112763"/>
                  <a:pt x="2467428" y="1175658"/>
                </a:cubicBezTo>
                <a:cubicBezTo>
                  <a:pt x="2706914" y="1238553"/>
                  <a:pt x="2786742" y="1528839"/>
                  <a:pt x="2975428" y="1596572"/>
                </a:cubicBezTo>
                <a:cubicBezTo>
                  <a:pt x="3164114" y="1664305"/>
                  <a:pt x="3447143" y="1509487"/>
                  <a:pt x="3599543" y="1582058"/>
                </a:cubicBezTo>
                <a:cubicBezTo>
                  <a:pt x="3751943" y="1654629"/>
                  <a:pt x="3793066" y="1930400"/>
                  <a:pt x="3889828" y="2032000"/>
                </a:cubicBezTo>
                <a:cubicBezTo>
                  <a:pt x="3986590" y="2133600"/>
                  <a:pt x="4126895" y="2092477"/>
                  <a:pt x="4180114" y="2191658"/>
                </a:cubicBezTo>
                <a:cubicBezTo>
                  <a:pt x="4233333" y="2290839"/>
                  <a:pt x="4134153" y="2503715"/>
                  <a:pt x="4209143" y="2627086"/>
                </a:cubicBezTo>
                <a:cubicBezTo>
                  <a:pt x="4284133" y="2750457"/>
                  <a:pt x="4457095" y="2841171"/>
                  <a:pt x="4630057" y="2931886"/>
                </a:cubicBezTo>
                <a:lnTo>
                  <a:pt x="4630057" y="0"/>
                </a:lnTo>
                <a:lnTo>
                  <a:pt x="0" y="72572"/>
                </a:lnTo>
                <a:close/>
              </a:path>
            </a:pathLst>
          </a:custGeom>
          <a:solidFill>
            <a:srgbClr val="CD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F7B579BA-E53C-46BA-A21B-94059C972371}"/>
              </a:ext>
            </a:extLst>
          </p:cNvPr>
          <p:cNvSpPr/>
          <p:nvPr/>
        </p:nvSpPr>
        <p:spPr>
          <a:xfrm>
            <a:off x="-33003" y="-24776"/>
            <a:ext cx="12225003" cy="6907498"/>
          </a:xfrm>
          <a:custGeom>
            <a:avLst/>
            <a:gdLst>
              <a:gd name="connsiteX0" fmla="*/ 599669 w 12212426"/>
              <a:gd name="connsiteY0" fmla="*/ 167513 h 6873584"/>
              <a:gd name="connsiteX1" fmla="*/ 200653 w 12212426"/>
              <a:gd name="connsiteY1" fmla="*/ 566529 h 6873584"/>
              <a:gd name="connsiteX2" fmla="*/ 200653 w 12212426"/>
              <a:gd name="connsiteY2" fmla="*/ 6291562 h 6873584"/>
              <a:gd name="connsiteX3" fmla="*/ 599669 w 12212426"/>
              <a:gd name="connsiteY3" fmla="*/ 6690578 h 6873584"/>
              <a:gd name="connsiteX4" fmla="*/ 11633342 w 12212426"/>
              <a:gd name="connsiteY4" fmla="*/ 6690578 h 6873584"/>
              <a:gd name="connsiteX5" fmla="*/ 12032358 w 12212426"/>
              <a:gd name="connsiteY5" fmla="*/ 6291562 h 6873584"/>
              <a:gd name="connsiteX6" fmla="*/ 12032358 w 12212426"/>
              <a:gd name="connsiteY6" fmla="*/ 566529 h 6873584"/>
              <a:gd name="connsiteX7" fmla="*/ 11633342 w 12212426"/>
              <a:gd name="connsiteY7" fmla="*/ 167513 h 6873584"/>
              <a:gd name="connsiteX8" fmla="*/ 0 w 12212426"/>
              <a:gd name="connsiteY8" fmla="*/ 0 h 6873584"/>
              <a:gd name="connsiteX9" fmla="*/ 12212426 w 12212426"/>
              <a:gd name="connsiteY9" fmla="*/ 0 h 6873584"/>
              <a:gd name="connsiteX10" fmla="*/ 12212426 w 12212426"/>
              <a:gd name="connsiteY10" fmla="*/ 6873584 h 6873584"/>
              <a:gd name="connsiteX11" fmla="*/ 0 w 12212426"/>
              <a:gd name="connsiteY11" fmla="*/ 6873584 h 687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12426" h="6873584">
                <a:moveTo>
                  <a:pt x="599669" y="167513"/>
                </a:moveTo>
                <a:cubicBezTo>
                  <a:pt x="379299" y="167513"/>
                  <a:pt x="200653" y="346159"/>
                  <a:pt x="200653" y="566529"/>
                </a:cubicBezTo>
                <a:lnTo>
                  <a:pt x="200653" y="6291562"/>
                </a:lnTo>
                <a:cubicBezTo>
                  <a:pt x="200653" y="6511932"/>
                  <a:pt x="379299" y="6690578"/>
                  <a:pt x="599669" y="6690578"/>
                </a:cubicBezTo>
                <a:lnTo>
                  <a:pt x="11633342" y="6690578"/>
                </a:lnTo>
                <a:cubicBezTo>
                  <a:pt x="11853712" y="6690578"/>
                  <a:pt x="12032358" y="6511932"/>
                  <a:pt x="12032358" y="6291562"/>
                </a:cubicBezTo>
                <a:lnTo>
                  <a:pt x="12032358" y="566529"/>
                </a:lnTo>
                <a:cubicBezTo>
                  <a:pt x="12032358" y="346159"/>
                  <a:pt x="11853712" y="167513"/>
                  <a:pt x="11633342" y="167513"/>
                </a:cubicBezTo>
                <a:close/>
                <a:moveTo>
                  <a:pt x="0" y="0"/>
                </a:moveTo>
                <a:lnTo>
                  <a:pt x="12212426" y="0"/>
                </a:lnTo>
                <a:lnTo>
                  <a:pt x="12212426" y="6873584"/>
                </a:lnTo>
                <a:lnTo>
                  <a:pt x="0" y="6873584"/>
                </a:lnTo>
                <a:close/>
              </a:path>
            </a:pathLst>
          </a:custGeom>
          <a:solidFill>
            <a:srgbClr val="B9D2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1" name="Group 150">
            <a:extLst>
              <a:ext uri="{FF2B5EF4-FFF2-40B4-BE49-F238E27FC236}">
                <a16:creationId xmlns:a16="http://schemas.microsoft.com/office/drawing/2014/main" id="{EFC051AF-5FEA-4E06-B0CD-7D1E80590511}"/>
              </a:ext>
            </a:extLst>
          </p:cNvPr>
          <p:cNvGrpSpPr/>
          <p:nvPr/>
        </p:nvGrpSpPr>
        <p:grpSpPr>
          <a:xfrm>
            <a:off x="610536" y="658750"/>
            <a:ext cx="1441269" cy="1743134"/>
            <a:chOff x="1813688" y="223645"/>
            <a:chExt cx="1441269" cy="1743134"/>
          </a:xfrm>
        </p:grpSpPr>
        <p:pic>
          <p:nvPicPr>
            <p:cNvPr id="152" name="Picture 151">
              <a:extLst>
                <a:ext uri="{FF2B5EF4-FFF2-40B4-BE49-F238E27FC236}">
                  <a16:creationId xmlns:a16="http://schemas.microsoft.com/office/drawing/2014/main" id="{5B8C134E-D9E8-4698-AC90-15E4D2C7623A}"/>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20091815" flipH="1">
              <a:off x="1899556" y="223645"/>
              <a:ext cx="1355401" cy="1355401"/>
            </a:xfrm>
            <a:prstGeom prst="rect">
              <a:avLst/>
            </a:prstGeom>
          </p:spPr>
        </p:pic>
        <p:pic>
          <p:nvPicPr>
            <p:cNvPr id="163" name="Picture 162">
              <a:extLst>
                <a:ext uri="{FF2B5EF4-FFF2-40B4-BE49-F238E27FC236}">
                  <a16:creationId xmlns:a16="http://schemas.microsoft.com/office/drawing/2014/main" id="{3E715491-E8D7-4C46-AC38-CF28D01AB0A0}"/>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17436824" flipH="1">
              <a:off x="1813688" y="840278"/>
              <a:ext cx="1126501" cy="1126501"/>
            </a:xfrm>
            <a:prstGeom prst="rect">
              <a:avLst/>
            </a:prstGeom>
          </p:spPr>
        </p:pic>
      </p:grpSp>
      <p:sp>
        <p:nvSpPr>
          <p:cNvPr id="164" name="Rectangle: Rounded Corners 163">
            <a:extLst>
              <a:ext uri="{FF2B5EF4-FFF2-40B4-BE49-F238E27FC236}">
                <a16:creationId xmlns:a16="http://schemas.microsoft.com/office/drawing/2014/main" id="{7AED5810-279C-4160-AC2D-051385E4560C}"/>
              </a:ext>
            </a:extLst>
          </p:cNvPr>
          <p:cNvSpPr/>
          <p:nvPr/>
        </p:nvSpPr>
        <p:spPr>
          <a:xfrm>
            <a:off x="1874857" y="1080671"/>
            <a:ext cx="3846449" cy="534309"/>
          </a:xfrm>
          <a:prstGeom prst="roundRect">
            <a:avLst>
              <a:gd name="adj" fmla="val 21775"/>
            </a:avLst>
          </a:prstGeom>
          <a:solidFill>
            <a:srgbClr val="B9D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Rounded Corners 164">
            <a:extLst>
              <a:ext uri="{FF2B5EF4-FFF2-40B4-BE49-F238E27FC236}">
                <a16:creationId xmlns:a16="http://schemas.microsoft.com/office/drawing/2014/main" id="{C3546A6A-52B8-4C11-A268-F0A4E9D537BE}"/>
              </a:ext>
            </a:extLst>
          </p:cNvPr>
          <p:cNvSpPr/>
          <p:nvPr/>
        </p:nvSpPr>
        <p:spPr>
          <a:xfrm>
            <a:off x="1358092" y="1548195"/>
            <a:ext cx="3846449" cy="534309"/>
          </a:xfrm>
          <a:prstGeom prst="roundRect">
            <a:avLst>
              <a:gd name="adj" fmla="val 16667"/>
            </a:avLst>
          </a:prstGeom>
          <a:solidFill>
            <a:srgbClr val="CD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id="{2DD647F7-3823-4DA0-90A3-28EE8E0B12B8}"/>
              </a:ext>
            </a:extLst>
          </p:cNvPr>
          <p:cNvSpPr txBox="1"/>
          <p:nvPr/>
        </p:nvSpPr>
        <p:spPr>
          <a:xfrm>
            <a:off x="661936" y="135935"/>
            <a:ext cx="5791200" cy="2646878"/>
          </a:xfrm>
          <a:prstGeom prst="rect">
            <a:avLst/>
          </a:prstGeom>
          <a:noFill/>
        </p:spPr>
        <p:txBody>
          <a:bodyPr wrap="square" rtlCol="0">
            <a:spAutoFit/>
          </a:bodyPr>
          <a:lstStyle/>
          <a:p>
            <a:pPr algn="ctr"/>
            <a:r>
              <a:rPr lang="en-US" sz="16600">
                <a:effectLst>
                  <a:outerShdw blurRad="50800" dist="38100" dir="2700000" algn="tl" rotWithShape="0">
                    <a:prstClr val="black">
                      <a:alpha val="40000"/>
                    </a:prstClr>
                  </a:outerShdw>
                </a:effectLst>
                <a:latin typeface="Goldie Rainbow" panose="02000500000000000000" pitchFamily="2" charset="0"/>
              </a:rPr>
              <a:t>Blue</a:t>
            </a:r>
          </a:p>
        </p:txBody>
      </p:sp>
      <p:pic>
        <p:nvPicPr>
          <p:cNvPr id="156" name="Picture 155">
            <a:extLst>
              <a:ext uri="{FF2B5EF4-FFF2-40B4-BE49-F238E27FC236}">
                <a16:creationId xmlns:a16="http://schemas.microsoft.com/office/drawing/2014/main" id="{6245A7BB-AE93-4B38-9244-A73AB6784BED}"/>
              </a:ext>
            </a:extLst>
          </p:cNvPr>
          <p:cNvPicPr>
            <a:picLocks noChangeAspect="1"/>
          </p:cNvPicPr>
          <p:nvPr/>
        </p:nvPicPr>
        <p:blipFill>
          <a:blip r:embed="rId3"/>
          <a:stretch>
            <a:fillRect/>
          </a:stretch>
        </p:blipFill>
        <p:spPr>
          <a:xfrm>
            <a:off x="6689543" y="670699"/>
            <a:ext cx="4524277" cy="2543664"/>
          </a:xfrm>
          <a:prstGeom prst="rect">
            <a:avLst/>
          </a:prstGeom>
          <a:ln w="28575">
            <a:solidFill>
              <a:srgbClr val="555D66"/>
            </a:solidFill>
          </a:ln>
          <a:effectLst>
            <a:outerShdw blurRad="50800" dist="38100" dir="2700000" algn="tl" rotWithShape="0">
              <a:prstClr val="black">
                <a:alpha val="40000"/>
              </a:prstClr>
            </a:outerShdw>
          </a:effectLst>
        </p:spPr>
      </p:pic>
      <p:sp>
        <p:nvSpPr>
          <p:cNvPr id="157" name="TextBox 156">
            <a:extLst>
              <a:ext uri="{FF2B5EF4-FFF2-40B4-BE49-F238E27FC236}">
                <a16:creationId xmlns:a16="http://schemas.microsoft.com/office/drawing/2014/main" id="{438C2AA8-C6F3-4791-8FE7-E00011832A81}"/>
              </a:ext>
            </a:extLst>
          </p:cNvPr>
          <p:cNvSpPr txBox="1"/>
          <p:nvPr/>
        </p:nvSpPr>
        <p:spPr>
          <a:xfrm>
            <a:off x="1311127" y="2426230"/>
            <a:ext cx="4231160" cy="646331"/>
          </a:xfrm>
          <a:prstGeom prst="rect">
            <a:avLst/>
          </a:prstGeom>
          <a:noFill/>
        </p:spPr>
        <p:txBody>
          <a:bodyPr wrap="square" rtlCol="0">
            <a:spAutoFit/>
          </a:bodyPr>
          <a:lstStyle/>
          <a:p>
            <a:pPr algn="ctr"/>
            <a:r>
              <a:rPr lang="en-US" sz="3600">
                <a:latin typeface="KBCloudyDay" panose="02000603000000000000" pitchFamily="2" charset="0"/>
                <a:ea typeface="KBCloudyDay" panose="02000603000000000000" pitchFamily="2" charset="0"/>
              </a:rPr>
              <a:t>PPT Template</a:t>
            </a:r>
          </a:p>
        </p:txBody>
      </p:sp>
      <p:pic>
        <p:nvPicPr>
          <p:cNvPr id="3" name="Picture 2">
            <a:extLst>
              <a:ext uri="{FF2B5EF4-FFF2-40B4-BE49-F238E27FC236}">
                <a16:creationId xmlns:a16="http://schemas.microsoft.com/office/drawing/2014/main" id="{61D0C98F-F243-469A-B771-9BAEEEEC5F8E}"/>
              </a:ext>
            </a:extLst>
          </p:cNvPr>
          <p:cNvPicPr>
            <a:picLocks noChangeAspect="1"/>
          </p:cNvPicPr>
          <p:nvPr/>
        </p:nvPicPr>
        <p:blipFill>
          <a:blip r:embed="rId4"/>
          <a:stretch>
            <a:fillRect/>
          </a:stretch>
        </p:blipFill>
        <p:spPr>
          <a:xfrm>
            <a:off x="3556008" y="3430919"/>
            <a:ext cx="2561249" cy="1440000"/>
          </a:xfrm>
          <a:prstGeom prst="rect">
            <a:avLst/>
          </a:prstGeom>
          <a:ln w="28575">
            <a:solidFill>
              <a:srgbClr val="555D66"/>
            </a:solidFill>
          </a:ln>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AB36E847-E22F-46B2-A23A-FCC539F15233}"/>
              </a:ext>
            </a:extLst>
          </p:cNvPr>
          <p:cNvPicPr>
            <a:picLocks noChangeAspect="1"/>
          </p:cNvPicPr>
          <p:nvPr/>
        </p:nvPicPr>
        <p:blipFill>
          <a:blip r:embed="rId5"/>
          <a:stretch>
            <a:fillRect/>
          </a:stretch>
        </p:blipFill>
        <p:spPr>
          <a:xfrm>
            <a:off x="6342459" y="3428626"/>
            <a:ext cx="2561250" cy="1440000"/>
          </a:xfrm>
          <a:prstGeom prst="rect">
            <a:avLst/>
          </a:prstGeom>
          <a:ln w="28575">
            <a:solidFill>
              <a:srgbClr val="555D66"/>
            </a:solidFill>
          </a:ln>
          <a:effectLst>
            <a:outerShdw blurRad="50800" dist="38100" dir="2700000" algn="tl" rotWithShape="0">
              <a:prstClr val="black">
                <a:alpha val="40000"/>
              </a:prstClr>
            </a:outerShdw>
          </a:effectLst>
        </p:spPr>
      </p:pic>
      <p:grpSp>
        <p:nvGrpSpPr>
          <p:cNvPr id="159" name="Group 158">
            <a:extLst>
              <a:ext uri="{FF2B5EF4-FFF2-40B4-BE49-F238E27FC236}">
                <a16:creationId xmlns:a16="http://schemas.microsoft.com/office/drawing/2014/main" id="{8E77442C-AB25-4020-86D4-8BFED1AB43FC}"/>
              </a:ext>
            </a:extLst>
          </p:cNvPr>
          <p:cNvGrpSpPr/>
          <p:nvPr/>
        </p:nvGrpSpPr>
        <p:grpSpPr>
          <a:xfrm flipV="1">
            <a:off x="5350012" y="1965390"/>
            <a:ext cx="1715329" cy="1817657"/>
            <a:chOff x="9249555" y="-497615"/>
            <a:chExt cx="2352157" cy="2277909"/>
          </a:xfrm>
        </p:grpSpPr>
        <p:pic>
          <p:nvPicPr>
            <p:cNvPr id="160" name="Picture 159">
              <a:extLst>
                <a:ext uri="{FF2B5EF4-FFF2-40B4-BE49-F238E27FC236}">
                  <a16:creationId xmlns:a16="http://schemas.microsoft.com/office/drawing/2014/main" id="{8B1E95EA-445C-4647-9762-88BBDB9E9F61}"/>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12446836">
              <a:off x="9249555" y="-497615"/>
              <a:ext cx="1564493" cy="1564494"/>
            </a:xfrm>
            <a:prstGeom prst="rect">
              <a:avLst/>
            </a:prstGeom>
          </p:spPr>
        </p:pic>
        <p:pic>
          <p:nvPicPr>
            <p:cNvPr id="161" name="Picture 160">
              <a:extLst>
                <a:ext uri="{FF2B5EF4-FFF2-40B4-BE49-F238E27FC236}">
                  <a16:creationId xmlns:a16="http://schemas.microsoft.com/office/drawing/2014/main" id="{E93BEFF7-4BD3-40F1-A18D-02890A77D4CD}"/>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10488531">
              <a:off x="9737344" y="-84074"/>
              <a:ext cx="1864368" cy="1864368"/>
            </a:xfrm>
            <a:prstGeom prst="rect">
              <a:avLst/>
            </a:prstGeom>
          </p:spPr>
        </p:pic>
      </p:grpSp>
      <p:pic>
        <p:nvPicPr>
          <p:cNvPr id="7" name="Picture 6">
            <a:extLst>
              <a:ext uri="{FF2B5EF4-FFF2-40B4-BE49-F238E27FC236}">
                <a16:creationId xmlns:a16="http://schemas.microsoft.com/office/drawing/2014/main" id="{7FF256E2-121E-4351-93D9-884F5AF4C812}"/>
              </a:ext>
            </a:extLst>
          </p:cNvPr>
          <p:cNvPicPr>
            <a:picLocks noChangeAspect="1"/>
          </p:cNvPicPr>
          <p:nvPr/>
        </p:nvPicPr>
        <p:blipFill>
          <a:blip r:embed="rId6"/>
          <a:stretch>
            <a:fillRect/>
          </a:stretch>
        </p:blipFill>
        <p:spPr>
          <a:xfrm>
            <a:off x="6342459" y="5013637"/>
            <a:ext cx="2561250" cy="1440000"/>
          </a:xfrm>
          <a:prstGeom prst="rect">
            <a:avLst/>
          </a:prstGeom>
          <a:ln w="28575">
            <a:solidFill>
              <a:srgbClr val="555D66"/>
            </a:solid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E9010843-0E9F-4F51-AEE8-E0E1E2EE23E6}"/>
              </a:ext>
            </a:extLst>
          </p:cNvPr>
          <p:cNvPicPr>
            <a:picLocks noChangeAspect="1"/>
          </p:cNvPicPr>
          <p:nvPr/>
        </p:nvPicPr>
        <p:blipFill>
          <a:blip r:embed="rId7"/>
          <a:stretch>
            <a:fillRect/>
          </a:stretch>
        </p:blipFill>
        <p:spPr>
          <a:xfrm>
            <a:off x="3556007" y="5023222"/>
            <a:ext cx="2561250" cy="1440000"/>
          </a:xfrm>
          <a:prstGeom prst="rect">
            <a:avLst/>
          </a:prstGeom>
          <a:ln w="28575">
            <a:solidFill>
              <a:srgbClr val="555D66"/>
            </a:solidFill>
          </a:ln>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CCB76198-C8B4-40B9-BE3A-476A0538EEE6}"/>
              </a:ext>
            </a:extLst>
          </p:cNvPr>
          <p:cNvPicPr>
            <a:picLocks noChangeAspect="1"/>
          </p:cNvPicPr>
          <p:nvPr/>
        </p:nvPicPr>
        <p:blipFill>
          <a:blip r:embed="rId8"/>
          <a:stretch>
            <a:fillRect/>
          </a:stretch>
        </p:blipFill>
        <p:spPr>
          <a:xfrm>
            <a:off x="9082360" y="3428626"/>
            <a:ext cx="2561250" cy="1440000"/>
          </a:xfrm>
          <a:prstGeom prst="rect">
            <a:avLst/>
          </a:prstGeom>
          <a:ln w="28575">
            <a:solidFill>
              <a:srgbClr val="555D66"/>
            </a:solidFill>
          </a:ln>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401DF3A2-2512-4342-BAE1-F7DE29E010BF}"/>
              </a:ext>
            </a:extLst>
          </p:cNvPr>
          <p:cNvPicPr>
            <a:picLocks noChangeAspect="1"/>
          </p:cNvPicPr>
          <p:nvPr/>
        </p:nvPicPr>
        <p:blipFill>
          <a:blip r:embed="rId9"/>
          <a:stretch>
            <a:fillRect/>
          </a:stretch>
        </p:blipFill>
        <p:spPr>
          <a:xfrm>
            <a:off x="9084472" y="5023222"/>
            <a:ext cx="2561250" cy="1440000"/>
          </a:xfrm>
          <a:prstGeom prst="rect">
            <a:avLst/>
          </a:prstGeom>
          <a:ln w="28575">
            <a:solidFill>
              <a:srgbClr val="555D66"/>
            </a:solidFill>
          </a:ln>
          <a:effectLst>
            <a:outerShdw blurRad="50800" dist="38100" dir="2700000" algn="tl" rotWithShape="0">
              <a:prstClr val="black">
                <a:alpha val="40000"/>
              </a:prstClr>
            </a:outerShdw>
          </a:effectLst>
        </p:spPr>
      </p:pic>
      <p:pic>
        <p:nvPicPr>
          <p:cNvPr id="158" name="Picture 157">
            <a:extLst>
              <a:ext uri="{FF2B5EF4-FFF2-40B4-BE49-F238E27FC236}">
                <a16:creationId xmlns:a16="http://schemas.microsoft.com/office/drawing/2014/main" id="{B8A51132-6B1F-45A5-9A1A-6723059612A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7194" y="3537418"/>
            <a:ext cx="2164143" cy="288552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09042311"/>
      </p:ext>
    </p:extLst>
  </p:cSld>
  <p:clrMapOvr>
    <a:masterClrMapping/>
  </p:clrMapOvr>
  <p:transition spd="slow">
    <p:cover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BA9C5"/>
        </a:solidFill>
        <a:effectLst/>
      </p:bgPr>
    </p:bg>
    <p:spTree>
      <p:nvGrpSpPr>
        <p:cNvPr id="1" name=""/>
        <p:cNvGrpSpPr/>
        <p:nvPr/>
      </p:nvGrpSpPr>
      <p:grpSpPr>
        <a:xfrm>
          <a:off x="0" y="0"/>
          <a:ext cx="0" cy="0"/>
          <a:chOff x="0" y="0"/>
          <a:chExt cx="0" cy="0"/>
        </a:xfrm>
      </p:grpSpPr>
      <p:grpSp>
        <p:nvGrpSpPr>
          <p:cNvPr id="218" name="Group 217">
            <a:extLst>
              <a:ext uri="{FF2B5EF4-FFF2-40B4-BE49-F238E27FC236}">
                <a16:creationId xmlns:a16="http://schemas.microsoft.com/office/drawing/2014/main" id="{446EC14F-9952-4B4F-9606-0BC0D1E3420F}"/>
              </a:ext>
            </a:extLst>
          </p:cNvPr>
          <p:cNvGrpSpPr/>
          <p:nvPr/>
        </p:nvGrpSpPr>
        <p:grpSpPr>
          <a:xfrm>
            <a:off x="-33004" y="-46"/>
            <a:ext cx="12225004" cy="6858046"/>
            <a:chOff x="-33004" y="-46"/>
            <a:chExt cx="12225004" cy="6858046"/>
          </a:xfrm>
        </p:grpSpPr>
        <p:grpSp>
          <p:nvGrpSpPr>
            <p:cNvPr id="169" name="Group 168">
              <a:extLst>
                <a:ext uri="{FF2B5EF4-FFF2-40B4-BE49-F238E27FC236}">
                  <a16:creationId xmlns:a16="http://schemas.microsoft.com/office/drawing/2014/main" id="{F8B494DA-B1B2-42B8-9A9B-691DA24B5244}"/>
                </a:ext>
              </a:extLst>
            </p:cNvPr>
            <p:cNvGrpSpPr/>
            <p:nvPr/>
          </p:nvGrpSpPr>
          <p:grpSpPr>
            <a:xfrm>
              <a:off x="65326" y="-46"/>
              <a:ext cx="12068604" cy="6858046"/>
              <a:chOff x="65326" y="-46"/>
              <a:chExt cx="12068604" cy="6858046"/>
            </a:xfrm>
          </p:grpSpPr>
          <p:cxnSp>
            <p:nvCxnSpPr>
              <p:cNvPr id="76" name="Straight Connector 75">
                <a:extLst>
                  <a:ext uri="{FF2B5EF4-FFF2-40B4-BE49-F238E27FC236}">
                    <a16:creationId xmlns:a16="http://schemas.microsoft.com/office/drawing/2014/main" id="{6677B010-41D5-49D2-8255-C40BA6BD2396}"/>
                  </a:ext>
                </a:extLst>
              </p:cNvPr>
              <p:cNvCxnSpPr>
                <a:cxnSpLocks/>
              </p:cNvCxnSpPr>
              <p:nvPr/>
            </p:nvCxnSpPr>
            <p:spPr>
              <a:xfrm>
                <a:off x="319314" y="-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1459408-3317-48E6-80FA-D7F71322740B}"/>
                  </a:ext>
                </a:extLst>
              </p:cNvPr>
              <p:cNvCxnSpPr>
                <a:cxnSpLocks/>
              </p:cNvCxnSpPr>
              <p:nvPr/>
            </p:nvCxnSpPr>
            <p:spPr>
              <a:xfrm>
                <a:off x="587828" y="-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5CEDE66-C38E-4810-B598-C185D457FAE9}"/>
                  </a:ext>
                </a:extLst>
              </p:cNvPr>
              <p:cNvCxnSpPr>
                <a:cxnSpLocks/>
              </p:cNvCxnSpPr>
              <p:nvPr/>
            </p:nvCxnSpPr>
            <p:spPr>
              <a:xfrm>
                <a:off x="856342" y="-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E7E3EB0-ADCA-47AB-86F3-48C09CE9E8BC}"/>
                  </a:ext>
                </a:extLst>
              </p:cNvPr>
              <p:cNvCxnSpPr>
                <a:cxnSpLocks/>
              </p:cNvCxnSpPr>
              <p:nvPr/>
            </p:nvCxnSpPr>
            <p:spPr>
              <a:xfrm>
                <a:off x="1124856" y="-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455B10B-6F96-4397-8F23-3554410CF0D4}"/>
                  </a:ext>
                </a:extLst>
              </p:cNvPr>
              <p:cNvCxnSpPr>
                <a:cxnSpLocks/>
              </p:cNvCxnSpPr>
              <p:nvPr/>
            </p:nvCxnSpPr>
            <p:spPr>
              <a:xfrm>
                <a:off x="1393370" y="-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E415612-F08C-4DB2-80ED-4D3FCB8F986E}"/>
                  </a:ext>
                </a:extLst>
              </p:cNvPr>
              <p:cNvCxnSpPr>
                <a:cxnSpLocks/>
              </p:cNvCxnSpPr>
              <p:nvPr/>
            </p:nvCxnSpPr>
            <p:spPr>
              <a:xfrm>
                <a:off x="1661884" y="-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1839CFB-23F9-4BE3-A1D1-DEE6342339C4}"/>
                  </a:ext>
                </a:extLst>
              </p:cNvPr>
              <p:cNvCxnSpPr>
                <a:cxnSpLocks/>
              </p:cNvCxnSpPr>
              <p:nvPr/>
            </p:nvCxnSpPr>
            <p:spPr>
              <a:xfrm>
                <a:off x="1930398" y="-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4891F76-F1D8-4E24-91BE-BB0E9E6F1B6F}"/>
                  </a:ext>
                </a:extLst>
              </p:cNvPr>
              <p:cNvCxnSpPr>
                <a:cxnSpLocks/>
              </p:cNvCxnSpPr>
              <p:nvPr/>
            </p:nvCxnSpPr>
            <p:spPr>
              <a:xfrm>
                <a:off x="2198912" y="-8"/>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9769207-9361-484C-BB1B-F1C5D6A5A39A}"/>
                  </a:ext>
                </a:extLst>
              </p:cNvPr>
              <p:cNvCxnSpPr>
                <a:cxnSpLocks/>
              </p:cNvCxnSpPr>
              <p:nvPr/>
            </p:nvCxnSpPr>
            <p:spPr>
              <a:xfrm>
                <a:off x="2467426" y="-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99E566A-B567-42BD-9AD2-5D7EAED67D36}"/>
                  </a:ext>
                </a:extLst>
              </p:cNvPr>
              <p:cNvCxnSpPr>
                <a:cxnSpLocks/>
              </p:cNvCxnSpPr>
              <p:nvPr/>
            </p:nvCxnSpPr>
            <p:spPr>
              <a:xfrm>
                <a:off x="2735940" y="-1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10BB25C-C57A-427F-8EF2-7B6ED1A2D5B7}"/>
                  </a:ext>
                </a:extLst>
              </p:cNvPr>
              <p:cNvCxnSpPr>
                <a:cxnSpLocks/>
              </p:cNvCxnSpPr>
              <p:nvPr/>
            </p:nvCxnSpPr>
            <p:spPr>
              <a:xfrm>
                <a:off x="3004454" y="-1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5C06584-D614-48FE-ABF8-7E74577B84EB}"/>
                  </a:ext>
                </a:extLst>
              </p:cNvPr>
              <p:cNvCxnSpPr>
                <a:cxnSpLocks/>
              </p:cNvCxnSpPr>
              <p:nvPr/>
            </p:nvCxnSpPr>
            <p:spPr>
              <a:xfrm>
                <a:off x="3272968" y="-1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E3ECCB8-7103-4048-B9D9-F18BA567607A}"/>
                  </a:ext>
                </a:extLst>
              </p:cNvPr>
              <p:cNvCxnSpPr>
                <a:cxnSpLocks/>
              </p:cNvCxnSpPr>
              <p:nvPr/>
            </p:nvCxnSpPr>
            <p:spPr>
              <a:xfrm>
                <a:off x="3541482" y="-1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6AC057E-AE06-4A32-8B88-5E05FD61A924}"/>
                  </a:ext>
                </a:extLst>
              </p:cNvPr>
              <p:cNvCxnSpPr>
                <a:cxnSpLocks/>
              </p:cNvCxnSpPr>
              <p:nvPr/>
            </p:nvCxnSpPr>
            <p:spPr>
              <a:xfrm>
                <a:off x="3809996" y="-1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7DE23D2-928D-4E1D-A299-33A8EEB628B4}"/>
                  </a:ext>
                </a:extLst>
              </p:cNvPr>
              <p:cNvCxnSpPr>
                <a:cxnSpLocks/>
              </p:cNvCxnSpPr>
              <p:nvPr/>
            </p:nvCxnSpPr>
            <p:spPr>
              <a:xfrm>
                <a:off x="4078510" y="-1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8C760FA-5B7A-486B-A479-F7CE0A09B232}"/>
                  </a:ext>
                </a:extLst>
              </p:cNvPr>
              <p:cNvCxnSpPr>
                <a:cxnSpLocks/>
              </p:cNvCxnSpPr>
              <p:nvPr/>
            </p:nvCxnSpPr>
            <p:spPr>
              <a:xfrm>
                <a:off x="4347024" y="-1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EC90ED0-FDD2-49E3-A232-4D302DC180E1}"/>
                  </a:ext>
                </a:extLst>
              </p:cNvPr>
              <p:cNvCxnSpPr>
                <a:cxnSpLocks/>
              </p:cNvCxnSpPr>
              <p:nvPr/>
            </p:nvCxnSpPr>
            <p:spPr>
              <a:xfrm>
                <a:off x="4615538" y="-1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D41532D-C6DF-4E6C-A647-590865C597CB}"/>
                  </a:ext>
                </a:extLst>
              </p:cNvPr>
              <p:cNvCxnSpPr>
                <a:cxnSpLocks/>
              </p:cNvCxnSpPr>
              <p:nvPr/>
            </p:nvCxnSpPr>
            <p:spPr>
              <a:xfrm>
                <a:off x="4884052" y="-18"/>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9F369A5-9414-4C3D-96F2-DABEC43DDE71}"/>
                  </a:ext>
                </a:extLst>
              </p:cNvPr>
              <p:cNvCxnSpPr>
                <a:cxnSpLocks/>
              </p:cNvCxnSpPr>
              <p:nvPr/>
            </p:nvCxnSpPr>
            <p:spPr>
              <a:xfrm>
                <a:off x="5152566" y="-1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435DC61-6182-421A-87FA-A8AED6C7B012}"/>
                  </a:ext>
                </a:extLst>
              </p:cNvPr>
              <p:cNvCxnSpPr>
                <a:cxnSpLocks/>
              </p:cNvCxnSpPr>
              <p:nvPr/>
            </p:nvCxnSpPr>
            <p:spPr>
              <a:xfrm>
                <a:off x="5421080" y="-2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30ADCB6-7612-4DB7-9FD1-608D977244C9}"/>
                  </a:ext>
                </a:extLst>
              </p:cNvPr>
              <p:cNvCxnSpPr>
                <a:cxnSpLocks/>
              </p:cNvCxnSpPr>
              <p:nvPr/>
            </p:nvCxnSpPr>
            <p:spPr>
              <a:xfrm>
                <a:off x="5689594" y="-2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4A02736-D57C-4BF4-B5C5-231A4457EDC7}"/>
                  </a:ext>
                </a:extLst>
              </p:cNvPr>
              <p:cNvCxnSpPr>
                <a:cxnSpLocks/>
              </p:cNvCxnSpPr>
              <p:nvPr/>
            </p:nvCxnSpPr>
            <p:spPr>
              <a:xfrm>
                <a:off x="5958108" y="-2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E9BA3AA-85FF-4249-8D63-110E6AAD2267}"/>
                  </a:ext>
                </a:extLst>
              </p:cNvPr>
              <p:cNvCxnSpPr>
                <a:cxnSpLocks/>
              </p:cNvCxnSpPr>
              <p:nvPr/>
            </p:nvCxnSpPr>
            <p:spPr>
              <a:xfrm>
                <a:off x="6226622" y="-2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45A56A0-4AA2-4031-8229-9A01F961DF6E}"/>
                  </a:ext>
                </a:extLst>
              </p:cNvPr>
              <p:cNvCxnSpPr>
                <a:cxnSpLocks/>
              </p:cNvCxnSpPr>
              <p:nvPr/>
            </p:nvCxnSpPr>
            <p:spPr>
              <a:xfrm>
                <a:off x="6495136" y="-2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B24C3E4-9FF4-4FAF-8D08-F3E1C8423AED}"/>
                  </a:ext>
                </a:extLst>
              </p:cNvPr>
              <p:cNvCxnSpPr>
                <a:cxnSpLocks/>
              </p:cNvCxnSpPr>
              <p:nvPr/>
            </p:nvCxnSpPr>
            <p:spPr>
              <a:xfrm>
                <a:off x="6763650" y="-2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41ADD8B-153E-424B-B0EC-0AAF4420CFBE}"/>
                  </a:ext>
                </a:extLst>
              </p:cNvPr>
              <p:cNvCxnSpPr>
                <a:cxnSpLocks/>
              </p:cNvCxnSpPr>
              <p:nvPr/>
            </p:nvCxnSpPr>
            <p:spPr>
              <a:xfrm>
                <a:off x="7032164" y="-2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9F24E1B-53B7-40FF-A9C7-172A053E6A12}"/>
                  </a:ext>
                </a:extLst>
              </p:cNvPr>
              <p:cNvCxnSpPr>
                <a:cxnSpLocks/>
              </p:cNvCxnSpPr>
              <p:nvPr/>
            </p:nvCxnSpPr>
            <p:spPr>
              <a:xfrm>
                <a:off x="7300678" y="-2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BEE3CF2-1B66-49C8-9755-69284A182B0D}"/>
                  </a:ext>
                </a:extLst>
              </p:cNvPr>
              <p:cNvCxnSpPr>
                <a:cxnSpLocks/>
              </p:cNvCxnSpPr>
              <p:nvPr/>
            </p:nvCxnSpPr>
            <p:spPr>
              <a:xfrm>
                <a:off x="7569192" y="-28"/>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35839DE-C8F3-46C7-9DD4-A6BA8BCBF8B7}"/>
                  </a:ext>
                </a:extLst>
              </p:cNvPr>
              <p:cNvCxnSpPr>
                <a:cxnSpLocks/>
              </p:cNvCxnSpPr>
              <p:nvPr/>
            </p:nvCxnSpPr>
            <p:spPr>
              <a:xfrm>
                <a:off x="7837706" y="-2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CF4E604-8097-4474-B42A-DA7F7794AA90}"/>
                  </a:ext>
                </a:extLst>
              </p:cNvPr>
              <p:cNvCxnSpPr>
                <a:cxnSpLocks/>
              </p:cNvCxnSpPr>
              <p:nvPr/>
            </p:nvCxnSpPr>
            <p:spPr>
              <a:xfrm>
                <a:off x="8106220" y="-3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8AF4F11-EA5D-413A-8854-E2C2E9F5C5E4}"/>
                  </a:ext>
                </a:extLst>
              </p:cNvPr>
              <p:cNvCxnSpPr>
                <a:cxnSpLocks/>
              </p:cNvCxnSpPr>
              <p:nvPr/>
            </p:nvCxnSpPr>
            <p:spPr>
              <a:xfrm>
                <a:off x="8374734" y="-3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4461679-B632-4705-AB08-DE4C59F0B6C6}"/>
                  </a:ext>
                </a:extLst>
              </p:cNvPr>
              <p:cNvCxnSpPr>
                <a:cxnSpLocks/>
              </p:cNvCxnSpPr>
              <p:nvPr/>
            </p:nvCxnSpPr>
            <p:spPr>
              <a:xfrm>
                <a:off x="8643248" y="-3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1D41181-D4AA-4D33-84C1-207023909558}"/>
                  </a:ext>
                </a:extLst>
              </p:cNvPr>
              <p:cNvCxnSpPr>
                <a:cxnSpLocks/>
              </p:cNvCxnSpPr>
              <p:nvPr/>
            </p:nvCxnSpPr>
            <p:spPr>
              <a:xfrm>
                <a:off x="8911762" y="-3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8C7EB8E-59EC-45BE-AE5D-5DCFA6730E77}"/>
                  </a:ext>
                </a:extLst>
              </p:cNvPr>
              <p:cNvCxnSpPr>
                <a:cxnSpLocks/>
              </p:cNvCxnSpPr>
              <p:nvPr/>
            </p:nvCxnSpPr>
            <p:spPr>
              <a:xfrm>
                <a:off x="9180276" y="-3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A79E3F-07D5-4D31-8D2C-289D2D58262D}"/>
                  </a:ext>
                </a:extLst>
              </p:cNvPr>
              <p:cNvCxnSpPr>
                <a:cxnSpLocks/>
              </p:cNvCxnSpPr>
              <p:nvPr/>
            </p:nvCxnSpPr>
            <p:spPr>
              <a:xfrm>
                <a:off x="9448790" y="-3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A210B4B-23F7-4547-95DE-4263FA10B769}"/>
                  </a:ext>
                </a:extLst>
              </p:cNvPr>
              <p:cNvCxnSpPr>
                <a:cxnSpLocks/>
              </p:cNvCxnSpPr>
              <p:nvPr/>
            </p:nvCxnSpPr>
            <p:spPr>
              <a:xfrm>
                <a:off x="9717304" y="-3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98BD4B6-5DB7-47B1-A7CE-EA134DB88AD9}"/>
                  </a:ext>
                </a:extLst>
              </p:cNvPr>
              <p:cNvCxnSpPr>
                <a:cxnSpLocks/>
              </p:cNvCxnSpPr>
              <p:nvPr/>
            </p:nvCxnSpPr>
            <p:spPr>
              <a:xfrm>
                <a:off x="9985818" y="-3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85CBB1F-915A-45C4-9AF1-FA067A337893}"/>
                  </a:ext>
                </a:extLst>
              </p:cNvPr>
              <p:cNvCxnSpPr>
                <a:cxnSpLocks/>
              </p:cNvCxnSpPr>
              <p:nvPr/>
            </p:nvCxnSpPr>
            <p:spPr>
              <a:xfrm>
                <a:off x="10254332" y="-38"/>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8832B0A-AA33-4DEB-808C-5E0F3123A603}"/>
                  </a:ext>
                </a:extLst>
              </p:cNvPr>
              <p:cNvCxnSpPr>
                <a:cxnSpLocks/>
              </p:cNvCxnSpPr>
              <p:nvPr/>
            </p:nvCxnSpPr>
            <p:spPr>
              <a:xfrm>
                <a:off x="10522846" y="-3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17DF550-8AEB-478B-A7CD-A89338EAA7FF}"/>
                  </a:ext>
                </a:extLst>
              </p:cNvPr>
              <p:cNvCxnSpPr>
                <a:cxnSpLocks/>
              </p:cNvCxnSpPr>
              <p:nvPr/>
            </p:nvCxnSpPr>
            <p:spPr>
              <a:xfrm>
                <a:off x="10791360" y="-4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9CFD57C-3FB3-4190-91FD-CAB9C1984BDC}"/>
                  </a:ext>
                </a:extLst>
              </p:cNvPr>
              <p:cNvCxnSpPr>
                <a:cxnSpLocks/>
              </p:cNvCxnSpPr>
              <p:nvPr/>
            </p:nvCxnSpPr>
            <p:spPr>
              <a:xfrm>
                <a:off x="11059874" y="-4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F1F320E-1D39-4933-81C7-2E8A5871330D}"/>
                  </a:ext>
                </a:extLst>
              </p:cNvPr>
              <p:cNvCxnSpPr>
                <a:cxnSpLocks/>
              </p:cNvCxnSpPr>
              <p:nvPr/>
            </p:nvCxnSpPr>
            <p:spPr>
              <a:xfrm>
                <a:off x="11328388" y="-4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89BD18F-7BC9-48C2-ADD0-13D3BE7245DA}"/>
                  </a:ext>
                </a:extLst>
              </p:cNvPr>
              <p:cNvCxnSpPr>
                <a:cxnSpLocks/>
              </p:cNvCxnSpPr>
              <p:nvPr/>
            </p:nvCxnSpPr>
            <p:spPr>
              <a:xfrm>
                <a:off x="11596902" y="-4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6DCEAAE-10CA-4D38-AD57-68A8EF3E47F5}"/>
                  </a:ext>
                </a:extLst>
              </p:cNvPr>
              <p:cNvCxnSpPr>
                <a:cxnSpLocks/>
              </p:cNvCxnSpPr>
              <p:nvPr/>
            </p:nvCxnSpPr>
            <p:spPr>
              <a:xfrm>
                <a:off x="11865416" y="-4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D30270D-5E09-4E40-A847-F5E59254A781}"/>
                  </a:ext>
                </a:extLst>
              </p:cNvPr>
              <p:cNvCxnSpPr>
                <a:cxnSpLocks/>
              </p:cNvCxnSpPr>
              <p:nvPr/>
            </p:nvCxnSpPr>
            <p:spPr>
              <a:xfrm>
                <a:off x="12133930" y="-4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1B175F8-F4AE-4BC6-A8A1-371EBB3F23CD}"/>
                  </a:ext>
                </a:extLst>
              </p:cNvPr>
              <p:cNvCxnSpPr>
                <a:cxnSpLocks/>
              </p:cNvCxnSpPr>
              <p:nvPr/>
            </p:nvCxnSpPr>
            <p:spPr>
              <a:xfrm>
                <a:off x="65326" y="-4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217" name="Group 216">
              <a:extLst>
                <a:ext uri="{FF2B5EF4-FFF2-40B4-BE49-F238E27FC236}">
                  <a16:creationId xmlns:a16="http://schemas.microsoft.com/office/drawing/2014/main" id="{71386DB3-E05A-4F02-89F6-463E5BABFC4B}"/>
                </a:ext>
              </a:extLst>
            </p:cNvPr>
            <p:cNvGrpSpPr/>
            <p:nvPr/>
          </p:nvGrpSpPr>
          <p:grpSpPr>
            <a:xfrm>
              <a:off x="-33004" y="78833"/>
              <a:ext cx="12225004" cy="6698325"/>
              <a:chOff x="12590503" y="136889"/>
              <a:chExt cx="6858046" cy="6698325"/>
            </a:xfrm>
          </p:grpSpPr>
          <p:cxnSp>
            <p:nvCxnSpPr>
              <p:cNvPr id="171" name="Straight Connector 170">
                <a:extLst>
                  <a:ext uri="{FF2B5EF4-FFF2-40B4-BE49-F238E27FC236}">
                    <a16:creationId xmlns:a16="http://schemas.microsoft.com/office/drawing/2014/main" id="{E701849B-E84C-49D4-A24C-90C2C83241D0}"/>
                  </a:ext>
                </a:extLst>
              </p:cNvPr>
              <p:cNvCxnSpPr>
                <a:cxnSpLocks/>
              </p:cNvCxnSpPr>
              <p:nvPr/>
            </p:nvCxnSpPr>
            <p:spPr>
              <a:xfrm rot="5400000">
                <a:off x="16019504" y="-303812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3EFCBC0-9315-4F95-9505-8D03929D9E20}"/>
                  </a:ext>
                </a:extLst>
              </p:cNvPr>
              <p:cNvCxnSpPr>
                <a:cxnSpLocks/>
              </p:cNvCxnSpPr>
              <p:nvPr/>
            </p:nvCxnSpPr>
            <p:spPr>
              <a:xfrm rot="5400000">
                <a:off x="16019505" y="-276961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484A8C7-BB4F-4D7F-81BD-A695819C9512}"/>
                  </a:ext>
                </a:extLst>
              </p:cNvPr>
              <p:cNvCxnSpPr>
                <a:cxnSpLocks/>
              </p:cNvCxnSpPr>
              <p:nvPr/>
            </p:nvCxnSpPr>
            <p:spPr>
              <a:xfrm rot="5400000">
                <a:off x="16019506" y="-250109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C48EDC4-E7EE-48A7-86F1-C6F46BBB17A6}"/>
                  </a:ext>
                </a:extLst>
              </p:cNvPr>
              <p:cNvCxnSpPr>
                <a:cxnSpLocks/>
              </p:cNvCxnSpPr>
              <p:nvPr/>
            </p:nvCxnSpPr>
            <p:spPr>
              <a:xfrm rot="5400000">
                <a:off x="16019507" y="-223258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594CD17-D05A-4600-A3BC-5FC1F7804764}"/>
                  </a:ext>
                </a:extLst>
              </p:cNvPr>
              <p:cNvCxnSpPr>
                <a:cxnSpLocks/>
              </p:cNvCxnSpPr>
              <p:nvPr/>
            </p:nvCxnSpPr>
            <p:spPr>
              <a:xfrm rot="5400000">
                <a:off x="16019508" y="-196406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6687373-03A6-4817-A4E2-4938AE69B3CD}"/>
                  </a:ext>
                </a:extLst>
              </p:cNvPr>
              <p:cNvCxnSpPr>
                <a:cxnSpLocks/>
              </p:cNvCxnSpPr>
              <p:nvPr/>
            </p:nvCxnSpPr>
            <p:spPr>
              <a:xfrm rot="5400000">
                <a:off x="16019509" y="-169555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688A4C1-453E-444C-9BAC-530694B4FC3B}"/>
                  </a:ext>
                </a:extLst>
              </p:cNvPr>
              <p:cNvCxnSpPr>
                <a:cxnSpLocks/>
              </p:cNvCxnSpPr>
              <p:nvPr/>
            </p:nvCxnSpPr>
            <p:spPr>
              <a:xfrm rot="5400000">
                <a:off x="16019510" y="-142703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8B67098-1983-4A66-8EE5-4DF851CD550D}"/>
                  </a:ext>
                </a:extLst>
              </p:cNvPr>
              <p:cNvCxnSpPr>
                <a:cxnSpLocks/>
              </p:cNvCxnSpPr>
              <p:nvPr/>
            </p:nvCxnSpPr>
            <p:spPr>
              <a:xfrm rot="5400000">
                <a:off x="16019511" y="-115852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253A634-C56E-49B2-977B-B681328774B7}"/>
                  </a:ext>
                </a:extLst>
              </p:cNvPr>
              <p:cNvCxnSpPr>
                <a:cxnSpLocks/>
              </p:cNvCxnSpPr>
              <p:nvPr/>
            </p:nvCxnSpPr>
            <p:spPr>
              <a:xfrm rot="5400000">
                <a:off x="16019512" y="-89001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5A6E0A4-C94A-4566-86B9-D69EC7D10D8F}"/>
                  </a:ext>
                </a:extLst>
              </p:cNvPr>
              <p:cNvCxnSpPr>
                <a:cxnSpLocks/>
              </p:cNvCxnSpPr>
              <p:nvPr/>
            </p:nvCxnSpPr>
            <p:spPr>
              <a:xfrm rot="5400000">
                <a:off x="16019513" y="-621498"/>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48AE2B7C-6495-4BDF-B08B-89797218D679}"/>
                  </a:ext>
                </a:extLst>
              </p:cNvPr>
              <p:cNvCxnSpPr>
                <a:cxnSpLocks/>
              </p:cNvCxnSpPr>
              <p:nvPr/>
            </p:nvCxnSpPr>
            <p:spPr>
              <a:xfrm rot="5400000">
                <a:off x="16019514" y="-35298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0B00E10-75CE-48EF-BC40-94B2D895D3A4}"/>
                  </a:ext>
                </a:extLst>
              </p:cNvPr>
              <p:cNvCxnSpPr>
                <a:cxnSpLocks/>
              </p:cNvCxnSpPr>
              <p:nvPr/>
            </p:nvCxnSpPr>
            <p:spPr>
              <a:xfrm rot="5400000">
                <a:off x="16019515" y="-8447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4645402C-1249-446A-9F49-B0B381F23E13}"/>
                  </a:ext>
                </a:extLst>
              </p:cNvPr>
              <p:cNvCxnSpPr>
                <a:cxnSpLocks/>
              </p:cNvCxnSpPr>
              <p:nvPr/>
            </p:nvCxnSpPr>
            <p:spPr>
              <a:xfrm rot="5400000">
                <a:off x="16019516" y="18404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2521BDE-C772-4BD5-A6A0-00BA868978A6}"/>
                  </a:ext>
                </a:extLst>
              </p:cNvPr>
              <p:cNvCxnSpPr>
                <a:cxnSpLocks/>
              </p:cNvCxnSpPr>
              <p:nvPr/>
            </p:nvCxnSpPr>
            <p:spPr>
              <a:xfrm rot="5400000">
                <a:off x="16019517" y="45255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06BA724-55A1-46BE-9968-F992977B521A}"/>
                  </a:ext>
                </a:extLst>
              </p:cNvPr>
              <p:cNvCxnSpPr>
                <a:cxnSpLocks/>
              </p:cNvCxnSpPr>
              <p:nvPr/>
            </p:nvCxnSpPr>
            <p:spPr>
              <a:xfrm rot="5400000">
                <a:off x="16019518" y="72107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D2A1AFA-666F-480D-A574-F077B926DBA2}"/>
                  </a:ext>
                </a:extLst>
              </p:cNvPr>
              <p:cNvCxnSpPr>
                <a:cxnSpLocks/>
              </p:cNvCxnSpPr>
              <p:nvPr/>
            </p:nvCxnSpPr>
            <p:spPr>
              <a:xfrm rot="5400000">
                <a:off x="16019519" y="98958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5C7C63EB-E51E-4AB2-90C6-01136CDC65B8}"/>
                  </a:ext>
                </a:extLst>
              </p:cNvPr>
              <p:cNvCxnSpPr>
                <a:cxnSpLocks/>
              </p:cNvCxnSpPr>
              <p:nvPr/>
            </p:nvCxnSpPr>
            <p:spPr>
              <a:xfrm rot="5400000">
                <a:off x="16019520" y="125810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BF8CC544-593A-4AD1-B177-F19387CCCB13}"/>
                  </a:ext>
                </a:extLst>
              </p:cNvPr>
              <p:cNvCxnSpPr>
                <a:cxnSpLocks/>
              </p:cNvCxnSpPr>
              <p:nvPr/>
            </p:nvCxnSpPr>
            <p:spPr>
              <a:xfrm rot="5400000">
                <a:off x="16019521" y="152661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2D3A58C9-8F2C-4AF0-B1EC-1CFA8AD4C94D}"/>
                  </a:ext>
                </a:extLst>
              </p:cNvPr>
              <p:cNvCxnSpPr>
                <a:cxnSpLocks/>
              </p:cNvCxnSpPr>
              <p:nvPr/>
            </p:nvCxnSpPr>
            <p:spPr>
              <a:xfrm rot="5400000">
                <a:off x="16019522" y="179512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9F44DF76-88C7-491F-BD9C-FD2331F4C205}"/>
                  </a:ext>
                </a:extLst>
              </p:cNvPr>
              <p:cNvCxnSpPr>
                <a:cxnSpLocks/>
              </p:cNvCxnSpPr>
              <p:nvPr/>
            </p:nvCxnSpPr>
            <p:spPr>
              <a:xfrm rot="5400000">
                <a:off x="16019523" y="206364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8FC0AE8-9BCB-427F-8A22-61FA5E4E2998}"/>
                  </a:ext>
                </a:extLst>
              </p:cNvPr>
              <p:cNvCxnSpPr>
                <a:cxnSpLocks/>
              </p:cNvCxnSpPr>
              <p:nvPr/>
            </p:nvCxnSpPr>
            <p:spPr>
              <a:xfrm rot="5400000">
                <a:off x="16019524" y="233215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9007B7E5-9C24-4D4B-93A6-5748B93BF582}"/>
                  </a:ext>
                </a:extLst>
              </p:cNvPr>
              <p:cNvCxnSpPr>
                <a:cxnSpLocks/>
              </p:cNvCxnSpPr>
              <p:nvPr/>
            </p:nvCxnSpPr>
            <p:spPr>
              <a:xfrm rot="5400000">
                <a:off x="16019525" y="260067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E290B39-CCE8-4A76-BDB5-3AAEEA48F57D}"/>
                  </a:ext>
                </a:extLst>
              </p:cNvPr>
              <p:cNvCxnSpPr>
                <a:cxnSpLocks/>
              </p:cNvCxnSpPr>
              <p:nvPr/>
            </p:nvCxnSpPr>
            <p:spPr>
              <a:xfrm rot="5400000">
                <a:off x="16019526" y="286918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3D9E1AD-29D4-492C-9315-E79F3AB61285}"/>
                  </a:ext>
                </a:extLst>
              </p:cNvPr>
              <p:cNvCxnSpPr>
                <a:cxnSpLocks/>
              </p:cNvCxnSpPr>
              <p:nvPr/>
            </p:nvCxnSpPr>
            <p:spPr>
              <a:xfrm rot="5400000">
                <a:off x="16019527" y="313769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97D09E5-AA60-4108-A10A-5A7CEF439EA8}"/>
                  </a:ext>
                </a:extLst>
              </p:cNvPr>
              <p:cNvCxnSpPr>
                <a:cxnSpLocks/>
              </p:cNvCxnSpPr>
              <p:nvPr/>
            </p:nvCxnSpPr>
            <p:spPr>
              <a:xfrm rot="5400000">
                <a:off x="16019528" y="340621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798857F-F6AA-4C62-A385-D43026B14B22}"/>
                  </a:ext>
                </a:extLst>
              </p:cNvPr>
              <p:cNvCxnSpPr>
                <a:cxnSpLocks/>
              </p:cNvCxnSpPr>
              <p:nvPr/>
            </p:nvCxnSpPr>
            <p:spPr>
              <a:xfrm rot="5400000">
                <a:off x="16019549" y="-329211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grpSp>
      </p:grpSp>
      <p:sp>
        <p:nvSpPr>
          <p:cNvPr id="221" name="Freeform: Shape 220">
            <a:extLst>
              <a:ext uri="{FF2B5EF4-FFF2-40B4-BE49-F238E27FC236}">
                <a16:creationId xmlns:a16="http://schemas.microsoft.com/office/drawing/2014/main" id="{C329F5CE-D880-4344-9DF0-BC538F60CFC1}"/>
              </a:ext>
            </a:extLst>
          </p:cNvPr>
          <p:cNvSpPr/>
          <p:nvPr/>
        </p:nvSpPr>
        <p:spPr>
          <a:xfrm>
            <a:off x="-33003" y="-24776"/>
            <a:ext cx="12225003" cy="6907498"/>
          </a:xfrm>
          <a:custGeom>
            <a:avLst/>
            <a:gdLst>
              <a:gd name="connsiteX0" fmla="*/ 599669 w 12212426"/>
              <a:gd name="connsiteY0" fmla="*/ 167513 h 6873584"/>
              <a:gd name="connsiteX1" fmla="*/ 200653 w 12212426"/>
              <a:gd name="connsiteY1" fmla="*/ 566529 h 6873584"/>
              <a:gd name="connsiteX2" fmla="*/ 200653 w 12212426"/>
              <a:gd name="connsiteY2" fmla="*/ 6291562 h 6873584"/>
              <a:gd name="connsiteX3" fmla="*/ 599669 w 12212426"/>
              <a:gd name="connsiteY3" fmla="*/ 6690578 h 6873584"/>
              <a:gd name="connsiteX4" fmla="*/ 11633342 w 12212426"/>
              <a:gd name="connsiteY4" fmla="*/ 6690578 h 6873584"/>
              <a:gd name="connsiteX5" fmla="*/ 12032358 w 12212426"/>
              <a:gd name="connsiteY5" fmla="*/ 6291562 h 6873584"/>
              <a:gd name="connsiteX6" fmla="*/ 12032358 w 12212426"/>
              <a:gd name="connsiteY6" fmla="*/ 566529 h 6873584"/>
              <a:gd name="connsiteX7" fmla="*/ 11633342 w 12212426"/>
              <a:gd name="connsiteY7" fmla="*/ 167513 h 6873584"/>
              <a:gd name="connsiteX8" fmla="*/ 0 w 12212426"/>
              <a:gd name="connsiteY8" fmla="*/ 0 h 6873584"/>
              <a:gd name="connsiteX9" fmla="*/ 12212426 w 12212426"/>
              <a:gd name="connsiteY9" fmla="*/ 0 h 6873584"/>
              <a:gd name="connsiteX10" fmla="*/ 12212426 w 12212426"/>
              <a:gd name="connsiteY10" fmla="*/ 6873584 h 6873584"/>
              <a:gd name="connsiteX11" fmla="*/ 0 w 12212426"/>
              <a:gd name="connsiteY11" fmla="*/ 6873584 h 687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12426" h="6873584">
                <a:moveTo>
                  <a:pt x="599669" y="167513"/>
                </a:moveTo>
                <a:cubicBezTo>
                  <a:pt x="379299" y="167513"/>
                  <a:pt x="200653" y="346159"/>
                  <a:pt x="200653" y="566529"/>
                </a:cubicBezTo>
                <a:lnTo>
                  <a:pt x="200653" y="6291562"/>
                </a:lnTo>
                <a:cubicBezTo>
                  <a:pt x="200653" y="6511932"/>
                  <a:pt x="379299" y="6690578"/>
                  <a:pt x="599669" y="6690578"/>
                </a:cubicBezTo>
                <a:lnTo>
                  <a:pt x="11633342" y="6690578"/>
                </a:lnTo>
                <a:cubicBezTo>
                  <a:pt x="11853712" y="6690578"/>
                  <a:pt x="12032358" y="6511932"/>
                  <a:pt x="12032358" y="6291562"/>
                </a:cubicBezTo>
                <a:lnTo>
                  <a:pt x="12032358" y="566529"/>
                </a:lnTo>
                <a:cubicBezTo>
                  <a:pt x="12032358" y="346159"/>
                  <a:pt x="11853712" y="167513"/>
                  <a:pt x="11633342" y="167513"/>
                </a:cubicBezTo>
                <a:close/>
                <a:moveTo>
                  <a:pt x="0" y="0"/>
                </a:moveTo>
                <a:lnTo>
                  <a:pt x="12212426" y="0"/>
                </a:lnTo>
                <a:lnTo>
                  <a:pt x="12212426" y="6873584"/>
                </a:lnTo>
                <a:lnTo>
                  <a:pt x="0" y="6873584"/>
                </a:lnTo>
                <a:close/>
              </a:path>
            </a:pathLst>
          </a:custGeom>
          <a:solidFill>
            <a:srgbClr val="B9D2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Rounded Corners 7">
            <a:extLst>
              <a:ext uri="{FF2B5EF4-FFF2-40B4-BE49-F238E27FC236}">
                <a16:creationId xmlns:a16="http://schemas.microsoft.com/office/drawing/2014/main" id="{65D7FA12-4E14-4C22-A686-BE377511AEB3}"/>
              </a:ext>
            </a:extLst>
          </p:cNvPr>
          <p:cNvSpPr/>
          <p:nvPr/>
        </p:nvSpPr>
        <p:spPr>
          <a:xfrm>
            <a:off x="3078009" y="645566"/>
            <a:ext cx="6302877" cy="534309"/>
          </a:xfrm>
          <a:prstGeom prst="roundRect">
            <a:avLst>
              <a:gd name="adj" fmla="val 21775"/>
            </a:avLst>
          </a:prstGeom>
          <a:solidFill>
            <a:srgbClr val="C0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Rounded Corners 125">
            <a:extLst>
              <a:ext uri="{FF2B5EF4-FFF2-40B4-BE49-F238E27FC236}">
                <a16:creationId xmlns:a16="http://schemas.microsoft.com/office/drawing/2014/main" id="{1C98F00D-1E3A-45AE-8346-A35CBAEE855C}"/>
              </a:ext>
            </a:extLst>
          </p:cNvPr>
          <p:cNvSpPr/>
          <p:nvPr/>
        </p:nvSpPr>
        <p:spPr>
          <a:xfrm>
            <a:off x="2561244" y="1113090"/>
            <a:ext cx="6302877" cy="534309"/>
          </a:xfrm>
          <a:prstGeom prst="roundRect">
            <a:avLst>
              <a:gd name="adj" fmla="val 16667"/>
            </a:avLst>
          </a:prstGeom>
          <a:solidFill>
            <a:srgbClr val="C1C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CE7FBA73-B3B1-4612-8A6F-FD8553A2261A}"/>
              </a:ext>
            </a:extLst>
          </p:cNvPr>
          <p:cNvSpPr txBox="1"/>
          <p:nvPr/>
        </p:nvSpPr>
        <p:spPr>
          <a:xfrm>
            <a:off x="3200400" y="325685"/>
            <a:ext cx="5791200" cy="1569660"/>
          </a:xfrm>
          <a:prstGeom prst="rect">
            <a:avLst/>
          </a:prstGeom>
          <a:noFill/>
        </p:spPr>
        <p:txBody>
          <a:bodyPr wrap="square" rtlCol="0">
            <a:spAutoFit/>
          </a:bodyPr>
          <a:lstStyle/>
          <a:p>
            <a:pPr algn="ctr"/>
            <a:r>
              <a:rPr lang="en-US" sz="9600">
                <a:effectLst>
                  <a:outerShdw blurRad="50800" dist="38100" dir="2700000" algn="tl" rotWithShape="0">
                    <a:prstClr val="black">
                      <a:alpha val="40000"/>
                    </a:prstClr>
                  </a:outerShdw>
                </a:effectLst>
                <a:latin typeface="Goldie Rainbow" panose="02000500000000000000" pitchFamily="2" charset="0"/>
              </a:rPr>
              <a:t>Add Title Here</a:t>
            </a:r>
          </a:p>
        </p:txBody>
      </p:sp>
      <p:pic>
        <p:nvPicPr>
          <p:cNvPr id="127" name="Picture 126">
            <a:extLst>
              <a:ext uri="{FF2B5EF4-FFF2-40B4-BE49-F238E27FC236}">
                <a16:creationId xmlns:a16="http://schemas.microsoft.com/office/drawing/2014/main" id="{68033A9F-AFBC-415F-B459-6BF0142D56B0}"/>
              </a:ext>
            </a:extLst>
          </p:cNvPr>
          <p:cNvPicPr>
            <a:picLocks noChangeAspect="1"/>
          </p:cNvPicPr>
          <p:nvPr/>
        </p:nvPicPr>
        <p:blipFill>
          <a:blip r:embed="rId2">
            <a:biLevel thresh="50000"/>
            <a:extLst>
              <a:ext uri="{28A0092B-C50C-407E-A947-70E740481C1C}">
                <a14:useLocalDpi xmlns:a14="http://schemas.microsoft.com/office/drawing/2010/main" val="0"/>
              </a:ext>
            </a:extLst>
          </a:blip>
          <a:stretch>
            <a:fillRect/>
          </a:stretch>
        </p:blipFill>
        <p:spPr>
          <a:xfrm flipH="1">
            <a:off x="9760618" y="256816"/>
            <a:ext cx="2141905" cy="2141905"/>
          </a:xfrm>
          <a:prstGeom prst="rect">
            <a:avLst/>
          </a:prstGeom>
        </p:spPr>
      </p:pic>
      <p:sp>
        <p:nvSpPr>
          <p:cNvPr id="11" name="Rectangle: Rounded Corners 10">
            <a:extLst>
              <a:ext uri="{FF2B5EF4-FFF2-40B4-BE49-F238E27FC236}">
                <a16:creationId xmlns:a16="http://schemas.microsoft.com/office/drawing/2014/main" id="{0506D280-7CFC-4612-9010-439B985C9997}"/>
              </a:ext>
            </a:extLst>
          </p:cNvPr>
          <p:cNvSpPr/>
          <p:nvPr/>
        </p:nvSpPr>
        <p:spPr>
          <a:xfrm>
            <a:off x="899656" y="2212419"/>
            <a:ext cx="9800467" cy="3875476"/>
          </a:xfrm>
          <a:prstGeom prst="roundRect">
            <a:avLst>
              <a:gd name="adj" fmla="val 6806"/>
            </a:avLst>
          </a:prstGeom>
          <a:solidFill>
            <a:srgbClr val="CDEA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9B6551A-6DCA-49EF-9240-A96BE24D5B2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87" b="96181" l="4472" r="96748">
                        <a14:foregroundMark x1="32927" y1="9785" x2="32927" y2="3819"/>
                        <a14:foregroundMark x1="85366" y1="42243" x2="86179" y2="77088"/>
                        <a14:foregroundMark x1="86179" y1="77088" x2="70732" y2="92840"/>
                        <a14:foregroundMark x1="70732" y1="92840" x2="62602" y2="87828"/>
                        <a14:foregroundMark x1="91463" y1="39618" x2="96748" y2="78043"/>
                        <a14:foregroundMark x1="30081" y1="10979" x2="38211" y2="8353"/>
                        <a14:foregroundMark x1="32114" y1="2625" x2="32114" y2="18616"/>
                        <a14:foregroundMark x1="4878" y1="52029" x2="11789" y2="63246"/>
                        <a14:foregroundMark x1="73171" y1="96181" x2="73171" y2="95465"/>
                        <a14:foregroundMark x1="26016" y1="24821" x2="19512" y2="35561"/>
                        <a14:foregroundMark x1="19106" y1="35561" x2="19106" y2="35561"/>
                        <a14:foregroundMark x1="19106" y1="35561" x2="19106" y2="35561"/>
                        <a14:foregroundMark x1="10976" y1="50597" x2="23577" y2="32458"/>
                        <a14:foregroundMark x1="36992" y1="15036" x2="54065" y2="50835"/>
                        <a14:foregroundMark x1="8130" y1="54893" x2="12602" y2="47971"/>
                      </a14:backgroundRemoval>
                    </a14:imgEffect>
                  </a14:imgLayer>
                </a14:imgProps>
              </a:ext>
              <a:ext uri="{28A0092B-C50C-407E-A947-70E740481C1C}">
                <a14:useLocalDpi xmlns:a14="http://schemas.microsoft.com/office/drawing/2010/main" val="0"/>
              </a:ext>
            </a:extLst>
          </a:blip>
          <a:stretch>
            <a:fillRect/>
          </a:stretch>
        </p:blipFill>
        <p:spPr>
          <a:xfrm flipH="1">
            <a:off x="423357" y="-24776"/>
            <a:ext cx="1562180" cy="2660787"/>
          </a:xfrm>
          <a:prstGeom prst="rect">
            <a:avLst/>
          </a:prstGeom>
          <a:effectLst>
            <a:outerShdw blurRad="50800" dist="38100" dir="2700000" algn="tl" rotWithShape="0">
              <a:prstClr val="black">
                <a:alpha val="48000"/>
              </a:prstClr>
            </a:outerShdw>
          </a:effectLst>
        </p:spPr>
      </p:pic>
      <p:pic>
        <p:nvPicPr>
          <p:cNvPr id="128" name="Picture 127">
            <a:extLst>
              <a:ext uri="{FF2B5EF4-FFF2-40B4-BE49-F238E27FC236}">
                <a16:creationId xmlns:a16="http://schemas.microsoft.com/office/drawing/2014/main" id="{91AB58A4-F3C2-4675-9A8E-C73DA9723E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54150" y="3506841"/>
            <a:ext cx="2164143" cy="2885524"/>
          </a:xfrm>
          <a:prstGeom prst="rect">
            <a:avLst/>
          </a:prstGeom>
          <a:effectLst>
            <a:outerShdw blurRad="50800" dist="38100" dir="2700000" algn="tl" rotWithShape="0">
              <a:prstClr val="black">
                <a:alpha val="40000"/>
              </a:prstClr>
            </a:outerShdw>
          </a:effectLst>
        </p:spPr>
      </p:pic>
      <p:pic>
        <p:nvPicPr>
          <p:cNvPr id="129" name="Picture 128">
            <a:extLst>
              <a:ext uri="{FF2B5EF4-FFF2-40B4-BE49-F238E27FC236}">
                <a16:creationId xmlns:a16="http://schemas.microsoft.com/office/drawing/2014/main" id="{0791B1F7-AE1E-46C7-BF8D-F518FE46A049}"/>
              </a:ext>
            </a:extLst>
          </p:cNvPr>
          <p:cNvPicPr>
            <a:picLocks noChangeAspect="1"/>
          </p:cNvPicPr>
          <p:nvPr/>
        </p:nvPicPr>
        <p:blipFill>
          <a:blip r:embed="rId2">
            <a:biLevel thresh="50000"/>
            <a:extLst>
              <a:ext uri="{28A0092B-C50C-407E-A947-70E740481C1C}">
                <a14:useLocalDpi xmlns:a14="http://schemas.microsoft.com/office/drawing/2010/main" val="0"/>
              </a:ext>
            </a:extLst>
          </a:blip>
          <a:stretch>
            <a:fillRect/>
          </a:stretch>
        </p:blipFill>
        <p:spPr>
          <a:xfrm rot="10800000" flipH="1">
            <a:off x="417644" y="4922479"/>
            <a:ext cx="1505324" cy="1505324"/>
          </a:xfrm>
          <a:prstGeom prst="rect">
            <a:avLst/>
          </a:prstGeom>
        </p:spPr>
      </p:pic>
      <p:sp>
        <p:nvSpPr>
          <p:cNvPr id="12" name="TextBox 11">
            <a:extLst>
              <a:ext uri="{FF2B5EF4-FFF2-40B4-BE49-F238E27FC236}">
                <a16:creationId xmlns:a16="http://schemas.microsoft.com/office/drawing/2014/main" id="{10793CF8-C9A8-4087-9B11-1FFBEAA0DFEE}"/>
              </a:ext>
            </a:extLst>
          </p:cNvPr>
          <p:cNvSpPr txBox="1"/>
          <p:nvPr/>
        </p:nvSpPr>
        <p:spPr>
          <a:xfrm>
            <a:off x="1555888" y="2879251"/>
            <a:ext cx="8466724" cy="2585323"/>
          </a:xfrm>
          <a:prstGeom prst="rect">
            <a:avLst/>
          </a:prstGeom>
          <a:noFill/>
        </p:spPr>
        <p:txBody>
          <a:bodyPr wrap="square" rtlCol="0">
            <a:spAutoFit/>
          </a:bodyPr>
          <a:lstStyle/>
          <a:p>
            <a:pPr algn="ctr"/>
            <a:r>
              <a:rPr lang="en-US">
                <a:latin typeface="KBCloudyDay" panose="02000603000000000000" pitchFamily="2" charset="0"/>
                <a:ea typeface="KBCloudyDay" panose="02000603000000000000" pitchFamily="2"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a:t>
            </a:r>
          </a:p>
        </p:txBody>
      </p:sp>
      <p:grpSp>
        <p:nvGrpSpPr>
          <p:cNvPr id="123" name="Group 122">
            <a:extLst>
              <a:ext uri="{FF2B5EF4-FFF2-40B4-BE49-F238E27FC236}">
                <a16:creationId xmlns:a16="http://schemas.microsoft.com/office/drawing/2014/main" id="{B42DA80B-A418-431D-896B-4866A9E27A93}"/>
              </a:ext>
            </a:extLst>
          </p:cNvPr>
          <p:cNvGrpSpPr/>
          <p:nvPr/>
        </p:nvGrpSpPr>
        <p:grpSpPr>
          <a:xfrm>
            <a:off x="-700241" y="-1"/>
            <a:ext cx="468418" cy="3456544"/>
            <a:chOff x="-700241" y="-1"/>
            <a:chExt cx="468418" cy="3456544"/>
          </a:xfrm>
        </p:grpSpPr>
        <p:sp>
          <p:nvSpPr>
            <p:cNvPr id="124" name="Rectangle 123">
              <a:extLst>
                <a:ext uri="{FF2B5EF4-FFF2-40B4-BE49-F238E27FC236}">
                  <a16:creationId xmlns:a16="http://schemas.microsoft.com/office/drawing/2014/main" id="{657E8781-FE88-46AE-B40F-FF39BE8B8569}"/>
                </a:ext>
              </a:extLst>
            </p:cNvPr>
            <p:cNvSpPr/>
            <p:nvPr/>
          </p:nvSpPr>
          <p:spPr>
            <a:xfrm>
              <a:off x="-695459" y="-1"/>
              <a:ext cx="463636" cy="601329"/>
            </a:xfrm>
            <a:prstGeom prst="rect">
              <a:avLst/>
            </a:prstGeom>
            <a:solidFill>
              <a:srgbClr val="8BA9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A9BE6F00-978A-4456-888E-83E8052A9852}"/>
                </a:ext>
              </a:extLst>
            </p:cNvPr>
            <p:cNvSpPr/>
            <p:nvPr/>
          </p:nvSpPr>
          <p:spPr>
            <a:xfrm>
              <a:off x="-696256" y="597008"/>
              <a:ext cx="463636" cy="541355"/>
            </a:xfrm>
            <a:prstGeom prst="rect">
              <a:avLst/>
            </a:prstGeom>
            <a:solidFill>
              <a:srgbClr val="C8D9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616D8E9D-0506-49F0-839D-04E427E6CF68}"/>
                </a:ext>
              </a:extLst>
            </p:cNvPr>
            <p:cNvSpPr/>
            <p:nvPr/>
          </p:nvSpPr>
          <p:spPr>
            <a:xfrm>
              <a:off x="-697053" y="1138363"/>
              <a:ext cx="463636" cy="463636"/>
            </a:xfrm>
            <a:prstGeom prst="rect">
              <a:avLst/>
            </a:prstGeom>
            <a:solidFill>
              <a:srgbClr val="B9D2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061D7B11-0646-4137-99A9-9CDCB0440756}"/>
                </a:ext>
              </a:extLst>
            </p:cNvPr>
            <p:cNvSpPr/>
            <p:nvPr/>
          </p:nvSpPr>
          <p:spPr>
            <a:xfrm>
              <a:off x="-697850" y="1601999"/>
              <a:ext cx="463636" cy="463636"/>
            </a:xfrm>
            <a:prstGeom prst="rect">
              <a:avLst/>
            </a:prstGeom>
            <a:solidFill>
              <a:srgbClr val="C1C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7005FAD5-98F8-4230-BA02-9850637DF90C}"/>
                </a:ext>
              </a:extLst>
            </p:cNvPr>
            <p:cNvSpPr/>
            <p:nvPr/>
          </p:nvSpPr>
          <p:spPr>
            <a:xfrm>
              <a:off x="-698647" y="2065635"/>
              <a:ext cx="463636" cy="463636"/>
            </a:xfrm>
            <a:prstGeom prst="rect">
              <a:avLst/>
            </a:prstGeom>
            <a:solidFill>
              <a:srgbClr val="CDEA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39199F90-181E-4F2C-B02C-8F4739B681D7}"/>
                </a:ext>
              </a:extLst>
            </p:cNvPr>
            <p:cNvSpPr/>
            <p:nvPr/>
          </p:nvSpPr>
          <p:spPr>
            <a:xfrm>
              <a:off x="-699444" y="2529271"/>
              <a:ext cx="463636" cy="46363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84CEF11C-D704-4B39-B678-5C220F5282F2}"/>
                </a:ext>
              </a:extLst>
            </p:cNvPr>
            <p:cNvSpPr/>
            <p:nvPr/>
          </p:nvSpPr>
          <p:spPr>
            <a:xfrm>
              <a:off x="-700241" y="2992907"/>
              <a:ext cx="463636" cy="46363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2408624"/>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wipe(right)">
                                          <p:cBhvr>
                                            <p:cTn id="7" dur="500"/>
                                            <p:tgtEl>
                                              <p:spTgt spid="1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 presetClass="entr" presetSubtype="1" fill="hold" grpId="0" nodeType="withEffect" p14:presetBounceEnd="54000">
                                      <p:stCondLst>
                                        <p:cond delay="250"/>
                                      </p:stCondLst>
                                      <p:iterate type="lt">
                                        <p:tmPct val="10000"/>
                                      </p:iterate>
                                      <p:childTnLst>
                                        <p:set>
                                          <p:cBhvr>
                                            <p:cTn id="12" dur="1" fill="hold">
                                              <p:stCondLst>
                                                <p:cond delay="0"/>
                                              </p:stCondLst>
                                            </p:cTn>
                                            <p:tgtEl>
                                              <p:spTgt spid="74"/>
                                            </p:tgtEl>
                                            <p:attrNameLst>
                                              <p:attrName>style.visibility</p:attrName>
                                            </p:attrNameLst>
                                          </p:cBhvr>
                                          <p:to>
                                            <p:strVal val="visible"/>
                                          </p:to>
                                        </p:set>
                                        <p:anim calcmode="lin" valueType="num" p14:bounceEnd="54000">
                                          <p:cBhvr additive="base">
                                            <p:cTn id="13" dur="1000" fill="hold"/>
                                            <p:tgtEl>
                                              <p:spTgt spid="74"/>
                                            </p:tgtEl>
                                            <p:attrNameLst>
                                              <p:attrName>ppt_x</p:attrName>
                                            </p:attrNameLst>
                                          </p:cBhvr>
                                          <p:tavLst>
                                            <p:tav tm="0">
                                              <p:val>
                                                <p:strVal val="#ppt_x"/>
                                              </p:val>
                                            </p:tav>
                                            <p:tav tm="100000">
                                              <p:val>
                                                <p:strVal val="#ppt_x"/>
                                              </p:val>
                                            </p:tav>
                                          </p:tavLst>
                                        </p:anim>
                                        <p:anim calcmode="lin" valueType="num" p14:bounceEnd="54000">
                                          <p:cBhvr additive="base">
                                            <p:cTn id="14" dur="1000" fill="hold"/>
                                            <p:tgtEl>
                                              <p:spTgt spid="74"/>
                                            </p:tgtEl>
                                            <p:attrNameLst>
                                              <p:attrName>ppt_y</p:attrName>
                                            </p:attrNameLst>
                                          </p:cBhvr>
                                          <p:tavLst>
                                            <p:tav tm="0">
                                              <p:val>
                                                <p:strVal val="0-#ppt_h/2"/>
                                              </p:val>
                                            </p:tav>
                                            <p:tav tm="100000">
                                              <p:val>
                                                <p:strVal val="#ppt_y"/>
                                              </p:val>
                                            </p:tav>
                                          </p:tavLst>
                                        </p:anim>
                                      </p:childTnLst>
                                    </p:cTn>
                                  </p:par>
                                </p:childTnLst>
                              </p:cTn>
                            </p:par>
                            <p:par>
                              <p:cTn id="15" fill="hold">
                                <p:stCondLst>
                                  <p:cond delay="2350"/>
                                </p:stCondLst>
                                <p:childTnLst>
                                  <p:par>
                                    <p:cTn id="16" presetID="17" presetClass="entr" presetSubtype="1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2850"/>
                                </p:stCondLst>
                                <p:childTnLst>
                                  <p:par>
                                    <p:cTn id="21" presetID="17"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ppt_h/2"/>
                                              </p:val>
                                            </p:tav>
                                            <p:tav tm="100000">
                                              <p:val>
                                                <p:strVal val="#ppt_y"/>
                                              </p:val>
                                            </p:tav>
                                          </p:tavLst>
                                        </p:anim>
                                        <p:anim calcmode="lin" valueType="num">
                                          <p:cBhvr>
                                            <p:cTn id="25" dur="500" fill="hold"/>
                                            <p:tgtEl>
                                              <p:spTgt spid="12"/>
                                            </p:tgtEl>
                                            <p:attrNameLst>
                                              <p:attrName>ppt_w</p:attrName>
                                            </p:attrNameLst>
                                          </p:cBhvr>
                                          <p:tavLst>
                                            <p:tav tm="0">
                                              <p:val>
                                                <p:strVal val="#ppt_w"/>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childTnLst>
                                    </p:cTn>
                                  </p:par>
                                </p:childTnLst>
                              </p:cTn>
                            </p:par>
                            <p:par>
                              <p:cTn id="27" fill="hold">
                                <p:stCondLst>
                                  <p:cond delay="3350"/>
                                </p:stCondLst>
                                <p:childTnLst>
                                  <p:par>
                                    <p:cTn id="28" presetID="2" presetClass="entr" presetSubtype="1" fill="hold" nodeType="afterEffect" p14:presetBounceEnd="54000">
                                      <p:stCondLst>
                                        <p:cond delay="0"/>
                                      </p:stCondLst>
                                      <p:iterate type="lt">
                                        <p:tmPct val="10000"/>
                                      </p:iterate>
                                      <p:childTnLst>
                                        <p:set>
                                          <p:cBhvr>
                                            <p:cTn id="29" dur="1" fill="hold">
                                              <p:stCondLst>
                                                <p:cond delay="0"/>
                                              </p:stCondLst>
                                            </p:cTn>
                                            <p:tgtEl>
                                              <p:spTgt spid="10"/>
                                            </p:tgtEl>
                                            <p:attrNameLst>
                                              <p:attrName>style.visibility</p:attrName>
                                            </p:attrNameLst>
                                          </p:cBhvr>
                                          <p:to>
                                            <p:strVal val="visible"/>
                                          </p:to>
                                        </p:set>
                                        <p:anim calcmode="lin" valueType="num" p14:bounceEnd="54000">
                                          <p:cBhvr additive="base">
                                            <p:cTn id="30" dur="100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31" dur="1000" fill="hold"/>
                                            <p:tgtEl>
                                              <p:spTgt spid="10"/>
                                            </p:tgtEl>
                                            <p:attrNameLst>
                                              <p:attrName>ppt_y</p:attrName>
                                            </p:attrNameLst>
                                          </p:cBhvr>
                                          <p:tavLst>
                                            <p:tav tm="0">
                                              <p:val>
                                                <p:strVal val="0-#ppt_h/2"/>
                                              </p:val>
                                            </p:tav>
                                            <p:tav tm="100000">
                                              <p:val>
                                                <p:strVal val="#ppt_y"/>
                                              </p:val>
                                            </p:tav>
                                          </p:tavLst>
                                        </p:anim>
                                      </p:childTnLst>
                                    </p:cTn>
                                  </p:par>
                                  <p:par>
                                    <p:cTn id="32" presetID="32" presetClass="emph" presetSubtype="0" repeatCount="indefinite" fill="remove" nodeType="withEffect">
                                      <p:stCondLst>
                                        <p:cond delay="0"/>
                                      </p:stCondLst>
                                      <p:iterate type="lt">
                                        <p:tmPct val="0"/>
                                      </p:iterate>
                                      <p:childTnLst>
                                        <p:animRot by="120000">
                                          <p:cBhvr>
                                            <p:cTn id="33" dur="300" fill="hold">
                                              <p:stCondLst>
                                                <p:cond delay="0"/>
                                              </p:stCondLst>
                                            </p:cTn>
                                            <p:tgtEl>
                                              <p:spTgt spid="10"/>
                                            </p:tgtEl>
                                            <p:attrNameLst>
                                              <p:attrName>r</p:attrName>
                                            </p:attrNameLst>
                                          </p:cBhvr>
                                        </p:animRot>
                                        <p:animRot by="-240000">
                                          <p:cBhvr>
                                            <p:cTn id="34" dur="600" fill="hold">
                                              <p:stCondLst>
                                                <p:cond delay="600"/>
                                              </p:stCondLst>
                                            </p:cTn>
                                            <p:tgtEl>
                                              <p:spTgt spid="10"/>
                                            </p:tgtEl>
                                            <p:attrNameLst>
                                              <p:attrName>r</p:attrName>
                                            </p:attrNameLst>
                                          </p:cBhvr>
                                        </p:animRot>
                                        <p:animRot by="240000">
                                          <p:cBhvr>
                                            <p:cTn id="35" dur="600" fill="hold">
                                              <p:stCondLst>
                                                <p:cond delay="1200"/>
                                              </p:stCondLst>
                                            </p:cTn>
                                            <p:tgtEl>
                                              <p:spTgt spid="10"/>
                                            </p:tgtEl>
                                            <p:attrNameLst>
                                              <p:attrName>r</p:attrName>
                                            </p:attrNameLst>
                                          </p:cBhvr>
                                        </p:animRot>
                                        <p:animRot by="-240000">
                                          <p:cBhvr>
                                            <p:cTn id="36" dur="600" fill="hold">
                                              <p:stCondLst>
                                                <p:cond delay="1800"/>
                                              </p:stCondLst>
                                            </p:cTn>
                                            <p:tgtEl>
                                              <p:spTgt spid="10"/>
                                            </p:tgtEl>
                                            <p:attrNameLst>
                                              <p:attrName>r</p:attrName>
                                            </p:attrNameLst>
                                          </p:cBhvr>
                                        </p:animRot>
                                        <p:animRot by="120000">
                                          <p:cBhvr>
                                            <p:cTn id="37" dur="600" fill="hold">
                                              <p:stCondLst>
                                                <p:cond delay="2400"/>
                                              </p:stCondLst>
                                            </p:cTn>
                                            <p:tgtEl>
                                              <p:spTgt spid="10"/>
                                            </p:tgtEl>
                                            <p:attrNameLst>
                                              <p:attrName>r</p:attrName>
                                            </p:attrNameLst>
                                          </p:cBhvr>
                                        </p:animRot>
                                      </p:childTnLst>
                                    </p:cTn>
                                  </p:par>
                                  <p:par>
                                    <p:cTn id="38" presetID="2" presetClass="entr" presetSubtype="4" fill="hold" nodeType="withEffect" p14:presetBounceEnd="54000">
                                      <p:stCondLst>
                                        <p:cond delay="0"/>
                                      </p:stCondLst>
                                      <p:iterate type="lt">
                                        <p:tmPct val="10000"/>
                                      </p:iterate>
                                      <p:childTnLst>
                                        <p:set>
                                          <p:cBhvr>
                                            <p:cTn id="39" dur="1" fill="hold">
                                              <p:stCondLst>
                                                <p:cond delay="0"/>
                                              </p:stCondLst>
                                            </p:cTn>
                                            <p:tgtEl>
                                              <p:spTgt spid="128"/>
                                            </p:tgtEl>
                                            <p:attrNameLst>
                                              <p:attrName>style.visibility</p:attrName>
                                            </p:attrNameLst>
                                          </p:cBhvr>
                                          <p:to>
                                            <p:strVal val="visible"/>
                                          </p:to>
                                        </p:set>
                                        <p:anim calcmode="lin" valueType="num" p14:bounceEnd="54000">
                                          <p:cBhvr additive="base">
                                            <p:cTn id="40" dur="1000" fill="hold"/>
                                            <p:tgtEl>
                                              <p:spTgt spid="128"/>
                                            </p:tgtEl>
                                            <p:attrNameLst>
                                              <p:attrName>ppt_x</p:attrName>
                                            </p:attrNameLst>
                                          </p:cBhvr>
                                          <p:tavLst>
                                            <p:tav tm="0">
                                              <p:val>
                                                <p:strVal val="#ppt_x"/>
                                              </p:val>
                                            </p:tav>
                                            <p:tav tm="100000">
                                              <p:val>
                                                <p:strVal val="#ppt_x"/>
                                              </p:val>
                                            </p:tav>
                                          </p:tavLst>
                                        </p:anim>
                                        <p:anim calcmode="lin" valueType="num" p14:bounceEnd="54000">
                                          <p:cBhvr additive="base">
                                            <p:cTn id="41" dur="1000" fill="hold"/>
                                            <p:tgtEl>
                                              <p:spTgt spid="128"/>
                                            </p:tgtEl>
                                            <p:attrNameLst>
                                              <p:attrName>ppt_y</p:attrName>
                                            </p:attrNameLst>
                                          </p:cBhvr>
                                          <p:tavLst>
                                            <p:tav tm="0">
                                              <p:val>
                                                <p:strVal val="1+#ppt_h/2"/>
                                              </p:val>
                                            </p:tav>
                                            <p:tav tm="100000">
                                              <p:val>
                                                <p:strVal val="#ppt_y"/>
                                              </p:val>
                                            </p:tav>
                                          </p:tavLst>
                                        </p:anim>
                                      </p:childTnLst>
                                    </p:cTn>
                                  </p:par>
                                  <p:par>
                                    <p:cTn id="42" presetID="32" presetClass="emph" presetSubtype="0" repeatCount="indefinite" fill="remove" nodeType="withEffect">
                                      <p:stCondLst>
                                        <p:cond delay="250"/>
                                      </p:stCondLst>
                                      <p:iterate type="lt">
                                        <p:tmPct val="0"/>
                                      </p:iterate>
                                      <p:childTnLst>
                                        <p:animRot by="120000">
                                          <p:cBhvr>
                                            <p:cTn id="43" dur="300" fill="hold">
                                              <p:stCondLst>
                                                <p:cond delay="0"/>
                                              </p:stCondLst>
                                            </p:cTn>
                                            <p:tgtEl>
                                              <p:spTgt spid="128"/>
                                            </p:tgtEl>
                                            <p:attrNameLst>
                                              <p:attrName>r</p:attrName>
                                            </p:attrNameLst>
                                          </p:cBhvr>
                                        </p:animRot>
                                        <p:animRot by="-240000">
                                          <p:cBhvr>
                                            <p:cTn id="44" dur="600" fill="hold">
                                              <p:stCondLst>
                                                <p:cond delay="600"/>
                                              </p:stCondLst>
                                            </p:cTn>
                                            <p:tgtEl>
                                              <p:spTgt spid="128"/>
                                            </p:tgtEl>
                                            <p:attrNameLst>
                                              <p:attrName>r</p:attrName>
                                            </p:attrNameLst>
                                          </p:cBhvr>
                                        </p:animRot>
                                        <p:animRot by="240000">
                                          <p:cBhvr>
                                            <p:cTn id="45" dur="600" fill="hold">
                                              <p:stCondLst>
                                                <p:cond delay="1200"/>
                                              </p:stCondLst>
                                            </p:cTn>
                                            <p:tgtEl>
                                              <p:spTgt spid="128"/>
                                            </p:tgtEl>
                                            <p:attrNameLst>
                                              <p:attrName>r</p:attrName>
                                            </p:attrNameLst>
                                          </p:cBhvr>
                                        </p:animRot>
                                        <p:animRot by="-240000">
                                          <p:cBhvr>
                                            <p:cTn id="46" dur="600" fill="hold">
                                              <p:stCondLst>
                                                <p:cond delay="1800"/>
                                              </p:stCondLst>
                                            </p:cTn>
                                            <p:tgtEl>
                                              <p:spTgt spid="128"/>
                                            </p:tgtEl>
                                            <p:attrNameLst>
                                              <p:attrName>r</p:attrName>
                                            </p:attrNameLst>
                                          </p:cBhvr>
                                        </p:animRot>
                                        <p:animRot by="120000">
                                          <p:cBhvr>
                                            <p:cTn id="47" dur="600" fill="hold">
                                              <p:stCondLst>
                                                <p:cond delay="2400"/>
                                              </p:stCondLst>
                                            </p:cTn>
                                            <p:tgtEl>
                                              <p:spTgt spid="128"/>
                                            </p:tgtEl>
                                            <p:attrNameLst>
                                              <p:attrName>r</p:attrName>
                                            </p:attrNameLst>
                                          </p:cBhvr>
                                        </p:animRot>
                                      </p:childTnLst>
                                    </p:cTn>
                                  </p:par>
                                  <p:par>
                                    <p:cTn id="48" presetID="10" presetClass="entr" presetSubtype="0" fill="hold" nodeType="withEffect">
                                      <p:stCondLst>
                                        <p:cond delay="1000"/>
                                      </p:stCondLst>
                                      <p:childTnLst>
                                        <p:set>
                                          <p:cBhvr>
                                            <p:cTn id="49" dur="1" fill="hold">
                                              <p:stCondLst>
                                                <p:cond delay="0"/>
                                              </p:stCondLst>
                                            </p:cTn>
                                            <p:tgtEl>
                                              <p:spTgt spid="129"/>
                                            </p:tgtEl>
                                            <p:attrNameLst>
                                              <p:attrName>style.visibility</p:attrName>
                                            </p:attrNameLst>
                                          </p:cBhvr>
                                          <p:to>
                                            <p:strVal val="visible"/>
                                          </p:to>
                                        </p:set>
                                        <p:animEffect transition="in" filter="fade">
                                          <p:cBhvr>
                                            <p:cTn id="50" dur="1000"/>
                                            <p:tgtEl>
                                              <p:spTgt spid="129"/>
                                            </p:tgtEl>
                                          </p:cBhvr>
                                        </p:animEffect>
                                      </p:childTnLst>
                                    </p:cTn>
                                  </p:par>
                                  <p:par>
                                    <p:cTn id="51" presetID="10" presetClass="entr" presetSubtype="0" fill="hold" nodeType="withEffect">
                                      <p:stCondLst>
                                        <p:cond delay="1000"/>
                                      </p:stCondLst>
                                      <p:childTnLst>
                                        <p:set>
                                          <p:cBhvr>
                                            <p:cTn id="52" dur="1" fill="hold">
                                              <p:stCondLst>
                                                <p:cond delay="0"/>
                                              </p:stCondLst>
                                            </p:cTn>
                                            <p:tgtEl>
                                              <p:spTgt spid="127"/>
                                            </p:tgtEl>
                                            <p:attrNameLst>
                                              <p:attrName>style.visibility</p:attrName>
                                            </p:attrNameLst>
                                          </p:cBhvr>
                                          <p:to>
                                            <p:strVal val="visible"/>
                                          </p:to>
                                        </p:set>
                                        <p:animEffect transition="in" filter="fade">
                                          <p:cBhvr>
                                            <p:cTn id="53" dur="10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6" grpId="0" animBg="1"/>
          <p:bldP spid="74" grpId="0"/>
          <p:bldP spid="11" grpId="0" animBg="1"/>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wipe(right)">
                                          <p:cBhvr>
                                            <p:cTn id="7" dur="500"/>
                                            <p:tgtEl>
                                              <p:spTgt spid="1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 presetClass="entr" presetSubtype="1" fill="hold" grpId="0" nodeType="withEffect">
                                      <p:stCondLst>
                                        <p:cond delay="250"/>
                                      </p:stCondLst>
                                      <p:iterate type="lt">
                                        <p:tmPct val="10000"/>
                                      </p:iterate>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1000" fill="hold"/>
                                            <p:tgtEl>
                                              <p:spTgt spid="74"/>
                                            </p:tgtEl>
                                            <p:attrNameLst>
                                              <p:attrName>ppt_x</p:attrName>
                                            </p:attrNameLst>
                                          </p:cBhvr>
                                          <p:tavLst>
                                            <p:tav tm="0">
                                              <p:val>
                                                <p:strVal val="#ppt_x"/>
                                              </p:val>
                                            </p:tav>
                                            <p:tav tm="100000">
                                              <p:val>
                                                <p:strVal val="#ppt_x"/>
                                              </p:val>
                                            </p:tav>
                                          </p:tavLst>
                                        </p:anim>
                                        <p:anim calcmode="lin" valueType="num">
                                          <p:cBhvr additive="base">
                                            <p:cTn id="14" dur="1000" fill="hold"/>
                                            <p:tgtEl>
                                              <p:spTgt spid="74"/>
                                            </p:tgtEl>
                                            <p:attrNameLst>
                                              <p:attrName>ppt_y</p:attrName>
                                            </p:attrNameLst>
                                          </p:cBhvr>
                                          <p:tavLst>
                                            <p:tav tm="0">
                                              <p:val>
                                                <p:strVal val="0-#ppt_h/2"/>
                                              </p:val>
                                            </p:tav>
                                            <p:tav tm="100000">
                                              <p:val>
                                                <p:strVal val="#ppt_y"/>
                                              </p:val>
                                            </p:tav>
                                          </p:tavLst>
                                        </p:anim>
                                      </p:childTnLst>
                                    </p:cTn>
                                  </p:par>
                                </p:childTnLst>
                              </p:cTn>
                            </p:par>
                            <p:par>
                              <p:cTn id="15" fill="hold">
                                <p:stCondLst>
                                  <p:cond delay="2350"/>
                                </p:stCondLst>
                                <p:childTnLst>
                                  <p:par>
                                    <p:cTn id="16" presetID="17" presetClass="entr" presetSubtype="1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2850"/>
                                </p:stCondLst>
                                <p:childTnLst>
                                  <p:par>
                                    <p:cTn id="21" presetID="17"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ppt_h/2"/>
                                              </p:val>
                                            </p:tav>
                                            <p:tav tm="100000">
                                              <p:val>
                                                <p:strVal val="#ppt_y"/>
                                              </p:val>
                                            </p:tav>
                                          </p:tavLst>
                                        </p:anim>
                                        <p:anim calcmode="lin" valueType="num">
                                          <p:cBhvr>
                                            <p:cTn id="25" dur="500" fill="hold"/>
                                            <p:tgtEl>
                                              <p:spTgt spid="12"/>
                                            </p:tgtEl>
                                            <p:attrNameLst>
                                              <p:attrName>ppt_w</p:attrName>
                                            </p:attrNameLst>
                                          </p:cBhvr>
                                          <p:tavLst>
                                            <p:tav tm="0">
                                              <p:val>
                                                <p:strVal val="#ppt_w"/>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childTnLst>
                                    </p:cTn>
                                  </p:par>
                                </p:childTnLst>
                              </p:cTn>
                            </p:par>
                            <p:par>
                              <p:cTn id="27" fill="hold">
                                <p:stCondLst>
                                  <p:cond delay="3350"/>
                                </p:stCondLst>
                                <p:childTnLst>
                                  <p:par>
                                    <p:cTn id="28" presetID="2" presetClass="entr" presetSubtype="1" fill="hold" nodeType="afterEffect">
                                      <p:stCondLst>
                                        <p:cond delay="0"/>
                                      </p:stCondLst>
                                      <p:iterate type="lt">
                                        <p:tmPct val="10000"/>
                                      </p:iterate>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1000" fill="hold"/>
                                            <p:tgtEl>
                                              <p:spTgt spid="10"/>
                                            </p:tgtEl>
                                            <p:attrNameLst>
                                              <p:attrName>ppt_x</p:attrName>
                                            </p:attrNameLst>
                                          </p:cBhvr>
                                          <p:tavLst>
                                            <p:tav tm="0">
                                              <p:val>
                                                <p:strVal val="#ppt_x"/>
                                              </p:val>
                                            </p:tav>
                                            <p:tav tm="100000">
                                              <p:val>
                                                <p:strVal val="#ppt_x"/>
                                              </p:val>
                                            </p:tav>
                                          </p:tavLst>
                                        </p:anim>
                                        <p:anim calcmode="lin" valueType="num">
                                          <p:cBhvr additive="base">
                                            <p:cTn id="31" dur="1000" fill="hold"/>
                                            <p:tgtEl>
                                              <p:spTgt spid="10"/>
                                            </p:tgtEl>
                                            <p:attrNameLst>
                                              <p:attrName>ppt_y</p:attrName>
                                            </p:attrNameLst>
                                          </p:cBhvr>
                                          <p:tavLst>
                                            <p:tav tm="0">
                                              <p:val>
                                                <p:strVal val="0-#ppt_h/2"/>
                                              </p:val>
                                            </p:tav>
                                            <p:tav tm="100000">
                                              <p:val>
                                                <p:strVal val="#ppt_y"/>
                                              </p:val>
                                            </p:tav>
                                          </p:tavLst>
                                        </p:anim>
                                      </p:childTnLst>
                                    </p:cTn>
                                  </p:par>
                                  <p:par>
                                    <p:cTn id="32" presetID="32" presetClass="emph" presetSubtype="0" repeatCount="indefinite" fill="remove" nodeType="withEffect">
                                      <p:stCondLst>
                                        <p:cond delay="0"/>
                                      </p:stCondLst>
                                      <p:iterate type="lt">
                                        <p:tmPct val="0"/>
                                      </p:iterate>
                                      <p:childTnLst>
                                        <p:animRot by="120000">
                                          <p:cBhvr>
                                            <p:cTn id="33" dur="300" fill="hold">
                                              <p:stCondLst>
                                                <p:cond delay="0"/>
                                              </p:stCondLst>
                                            </p:cTn>
                                            <p:tgtEl>
                                              <p:spTgt spid="10"/>
                                            </p:tgtEl>
                                            <p:attrNameLst>
                                              <p:attrName>r</p:attrName>
                                            </p:attrNameLst>
                                          </p:cBhvr>
                                        </p:animRot>
                                        <p:animRot by="-240000">
                                          <p:cBhvr>
                                            <p:cTn id="34" dur="600" fill="hold">
                                              <p:stCondLst>
                                                <p:cond delay="600"/>
                                              </p:stCondLst>
                                            </p:cTn>
                                            <p:tgtEl>
                                              <p:spTgt spid="10"/>
                                            </p:tgtEl>
                                            <p:attrNameLst>
                                              <p:attrName>r</p:attrName>
                                            </p:attrNameLst>
                                          </p:cBhvr>
                                        </p:animRot>
                                        <p:animRot by="240000">
                                          <p:cBhvr>
                                            <p:cTn id="35" dur="600" fill="hold">
                                              <p:stCondLst>
                                                <p:cond delay="1200"/>
                                              </p:stCondLst>
                                            </p:cTn>
                                            <p:tgtEl>
                                              <p:spTgt spid="10"/>
                                            </p:tgtEl>
                                            <p:attrNameLst>
                                              <p:attrName>r</p:attrName>
                                            </p:attrNameLst>
                                          </p:cBhvr>
                                        </p:animRot>
                                        <p:animRot by="-240000">
                                          <p:cBhvr>
                                            <p:cTn id="36" dur="600" fill="hold">
                                              <p:stCondLst>
                                                <p:cond delay="1800"/>
                                              </p:stCondLst>
                                            </p:cTn>
                                            <p:tgtEl>
                                              <p:spTgt spid="10"/>
                                            </p:tgtEl>
                                            <p:attrNameLst>
                                              <p:attrName>r</p:attrName>
                                            </p:attrNameLst>
                                          </p:cBhvr>
                                        </p:animRot>
                                        <p:animRot by="120000">
                                          <p:cBhvr>
                                            <p:cTn id="37" dur="600" fill="hold">
                                              <p:stCondLst>
                                                <p:cond delay="2400"/>
                                              </p:stCondLst>
                                            </p:cTn>
                                            <p:tgtEl>
                                              <p:spTgt spid="10"/>
                                            </p:tgtEl>
                                            <p:attrNameLst>
                                              <p:attrName>r</p:attrName>
                                            </p:attrNameLst>
                                          </p:cBhvr>
                                        </p:animRot>
                                      </p:childTnLst>
                                    </p:cTn>
                                  </p:par>
                                  <p:par>
                                    <p:cTn id="38" presetID="2" presetClass="entr" presetSubtype="4" fill="hold" nodeType="withEffect">
                                      <p:stCondLst>
                                        <p:cond delay="0"/>
                                      </p:stCondLst>
                                      <p:iterate type="lt">
                                        <p:tmPct val="10000"/>
                                      </p:iterate>
                                      <p:childTnLst>
                                        <p:set>
                                          <p:cBhvr>
                                            <p:cTn id="39" dur="1" fill="hold">
                                              <p:stCondLst>
                                                <p:cond delay="0"/>
                                              </p:stCondLst>
                                            </p:cTn>
                                            <p:tgtEl>
                                              <p:spTgt spid="128"/>
                                            </p:tgtEl>
                                            <p:attrNameLst>
                                              <p:attrName>style.visibility</p:attrName>
                                            </p:attrNameLst>
                                          </p:cBhvr>
                                          <p:to>
                                            <p:strVal val="visible"/>
                                          </p:to>
                                        </p:set>
                                        <p:anim calcmode="lin" valueType="num">
                                          <p:cBhvr additive="base">
                                            <p:cTn id="40" dur="1000" fill="hold"/>
                                            <p:tgtEl>
                                              <p:spTgt spid="128"/>
                                            </p:tgtEl>
                                            <p:attrNameLst>
                                              <p:attrName>ppt_x</p:attrName>
                                            </p:attrNameLst>
                                          </p:cBhvr>
                                          <p:tavLst>
                                            <p:tav tm="0">
                                              <p:val>
                                                <p:strVal val="#ppt_x"/>
                                              </p:val>
                                            </p:tav>
                                            <p:tav tm="100000">
                                              <p:val>
                                                <p:strVal val="#ppt_x"/>
                                              </p:val>
                                            </p:tav>
                                          </p:tavLst>
                                        </p:anim>
                                        <p:anim calcmode="lin" valueType="num">
                                          <p:cBhvr additive="base">
                                            <p:cTn id="41" dur="1000" fill="hold"/>
                                            <p:tgtEl>
                                              <p:spTgt spid="128"/>
                                            </p:tgtEl>
                                            <p:attrNameLst>
                                              <p:attrName>ppt_y</p:attrName>
                                            </p:attrNameLst>
                                          </p:cBhvr>
                                          <p:tavLst>
                                            <p:tav tm="0">
                                              <p:val>
                                                <p:strVal val="1+#ppt_h/2"/>
                                              </p:val>
                                            </p:tav>
                                            <p:tav tm="100000">
                                              <p:val>
                                                <p:strVal val="#ppt_y"/>
                                              </p:val>
                                            </p:tav>
                                          </p:tavLst>
                                        </p:anim>
                                      </p:childTnLst>
                                    </p:cTn>
                                  </p:par>
                                  <p:par>
                                    <p:cTn id="42" presetID="32" presetClass="emph" presetSubtype="0" repeatCount="indefinite" fill="remove" nodeType="withEffect">
                                      <p:stCondLst>
                                        <p:cond delay="250"/>
                                      </p:stCondLst>
                                      <p:iterate type="lt">
                                        <p:tmPct val="0"/>
                                      </p:iterate>
                                      <p:childTnLst>
                                        <p:animRot by="120000">
                                          <p:cBhvr>
                                            <p:cTn id="43" dur="300" fill="hold">
                                              <p:stCondLst>
                                                <p:cond delay="0"/>
                                              </p:stCondLst>
                                            </p:cTn>
                                            <p:tgtEl>
                                              <p:spTgt spid="128"/>
                                            </p:tgtEl>
                                            <p:attrNameLst>
                                              <p:attrName>r</p:attrName>
                                            </p:attrNameLst>
                                          </p:cBhvr>
                                        </p:animRot>
                                        <p:animRot by="-240000">
                                          <p:cBhvr>
                                            <p:cTn id="44" dur="600" fill="hold">
                                              <p:stCondLst>
                                                <p:cond delay="600"/>
                                              </p:stCondLst>
                                            </p:cTn>
                                            <p:tgtEl>
                                              <p:spTgt spid="128"/>
                                            </p:tgtEl>
                                            <p:attrNameLst>
                                              <p:attrName>r</p:attrName>
                                            </p:attrNameLst>
                                          </p:cBhvr>
                                        </p:animRot>
                                        <p:animRot by="240000">
                                          <p:cBhvr>
                                            <p:cTn id="45" dur="600" fill="hold">
                                              <p:stCondLst>
                                                <p:cond delay="1200"/>
                                              </p:stCondLst>
                                            </p:cTn>
                                            <p:tgtEl>
                                              <p:spTgt spid="128"/>
                                            </p:tgtEl>
                                            <p:attrNameLst>
                                              <p:attrName>r</p:attrName>
                                            </p:attrNameLst>
                                          </p:cBhvr>
                                        </p:animRot>
                                        <p:animRot by="-240000">
                                          <p:cBhvr>
                                            <p:cTn id="46" dur="600" fill="hold">
                                              <p:stCondLst>
                                                <p:cond delay="1800"/>
                                              </p:stCondLst>
                                            </p:cTn>
                                            <p:tgtEl>
                                              <p:spTgt spid="128"/>
                                            </p:tgtEl>
                                            <p:attrNameLst>
                                              <p:attrName>r</p:attrName>
                                            </p:attrNameLst>
                                          </p:cBhvr>
                                        </p:animRot>
                                        <p:animRot by="120000">
                                          <p:cBhvr>
                                            <p:cTn id="47" dur="600" fill="hold">
                                              <p:stCondLst>
                                                <p:cond delay="2400"/>
                                              </p:stCondLst>
                                            </p:cTn>
                                            <p:tgtEl>
                                              <p:spTgt spid="128"/>
                                            </p:tgtEl>
                                            <p:attrNameLst>
                                              <p:attrName>r</p:attrName>
                                            </p:attrNameLst>
                                          </p:cBhvr>
                                        </p:animRot>
                                      </p:childTnLst>
                                    </p:cTn>
                                  </p:par>
                                  <p:par>
                                    <p:cTn id="48" presetID="10" presetClass="entr" presetSubtype="0" fill="hold" nodeType="withEffect">
                                      <p:stCondLst>
                                        <p:cond delay="1000"/>
                                      </p:stCondLst>
                                      <p:childTnLst>
                                        <p:set>
                                          <p:cBhvr>
                                            <p:cTn id="49" dur="1" fill="hold">
                                              <p:stCondLst>
                                                <p:cond delay="0"/>
                                              </p:stCondLst>
                                            </p:cTn>
                                            <p:tgtEl>
                                              <p:spTgt spid="129"/>
                                            </p:tgtEl>
                                            <p:attrNameLst>
                                              <p:attrName>style.visibility</p:attrName>
                                            </p:attrNameLst>
                                          </p:cBhvr>
                                          <p:to>
                                            <p:strVal val="visible"/>
                                          </p:to>
                                        </p:set>
                                        <p:animEffect transition="in" filter="fade">
                                          <p:cBhvr>
                                            <p:cTn id="50" dur="1000"/>
                                            <p:tgtEl>
                                              <p:spTgt spid="129"/>
                                            </p:tgtEl>
                                          </p:cBhvr>
                                        </p:animEffect>
                                      </p:childTnLst>
                                    </p:cTn>
                                  </p:par>
                                  <p:par>
                                    <p:cTn id="51" presetID="10" presetClass="entr" presetSubtype="0" fill="hold" nodeType="withEffect">
                                      <p:stCondLst>
                                        <p:cond delay="1000"/>
                                      </p:stCondLst>
                                      <p:childTnLst>
                                        <p:set>
                                          <p:cBhvr>
                                            <p:cTn id="52" dur="1" fill="hold">
                                              <p:stCondLst>
                                                <p:cond delay="0"/>
                                              </p:stCondLst>
                                            </p:cTn>
                                            <p:tgtEl>
                                              <p:spTgt spid="127"/>
                                            </p:tgtEl>
                                            <p:attrNameLst>
                                              <p:attrName>style.visibility</p:attrName>
                                            </p:attrNameLst>
                                          </p:cBhvr>
                                          <p:to>
                                            <p:strVal val="visible"/>
                                          </p:to>
                                        </p:set>
                                        <p:animEffect transition="in" filter="fade">
                                          <p:cBhvr>
                                            <p:cTn id="53" dur="10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6" grpId="0" animBg="1"/>
          <p:bldP spid="74" grpId="0"/>
          <p:bldP spid="11" grpId="0" animBg="1"/>
          <p:bldP spid="12"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9D2E6"/>
        </a:solidFill>
        <a:effectLst/>
      </p:bgPr>
    </p:bg>
    <p:spTree>
      <p:nvGrpSpPr>
        <p:cNvPr id="1" name=""/>
        <p:cNvGrpSpPr/>
        <p:nvPr/>
      </p:nvGrpSpPr>
      <p:grpSpPr>
        <a:xfrm>
          <a:off x="0" y="0"/>
          <a:ext cx="0" cy="0"/>
          <a:chOff x="0" y="0"/>
          <a:chExt cx="0" cy="0"/>
        </a:xfrm>
      </p:grpSpPr>
      <p:grpSp>
        <p:nvGrpSpPr>
          <p:cNvPr id="218" name="Group 217">
            <a:extLst>
              <a:ext uri="{FF2B5EF4-FFF2-40B4-BE49-F238E27FC236}">
                <a16:creationId xmlns:a16="http://schemas.microsoft.com/office/drawing/2014/main" id="{446EC14F-9952-4B4F-9606-0BC0D1E3420F}"/>
              </a:ext>
            </a:extLst>
          </p:cNvPr>
          <p:cNvGrpSpPr/>
          <p:nvPr/>
        </p:nvGrpSpPr>
        <p:grpSpPr>
          <a:xfrm>
            <a:off x="-33004" y="-46"/>
            <a:ext cx="12225004" cy="6858046"/>
            <a:chOff x="-33004" y="-46"/>
            <a:chExt cx="12225004" cy="6858046"/>
          </a:xfrm>
        </p:grpSpPr>
        <p:grpSp>
          <p:nvGrpSpPr>
            <p:cNvPr id="169" name="Group 168">
              <a:extLst>
                <a:ext uri="{FF2B5EF4-FFF2-40B4-BE49-F238E27FC236}">
                  <a16:creationId xmlns:a16="http://schemas.microsoft.com/office/drawing/2014/main" id="{F8B494DA-B1B2-42B8-9A9B-691DA24B5244}"/>
                </a:ext>
              </a:extLst>
            </p:cNvPr>
            <p:cNvGrpSpPr/>
            <p:nvPr/>
          </p:nvGrpSpPr>
          <p:grpSpPr>
            <a:xfrm>
              <a:off x="65326" y="-46"/>
              <a:ext cx="12068604" cy="6858046"/>
              <a:chOff x="65326" y="-46"/>
              <a:chExt cx="12068604" cy="6858046"/>
            </a:xfrm>
          </p:grpSpPr>
          <p:cxnSp>
            <p:nvCxnSpPr>
              <p:cNvPr id="76" name="Straight Connector 75">
                <a:extLst>
                  <a:ext uri="{FF2B5EF4-FFF2-40B4-BE49-F238E27FC236}">
                    <a16:creationId xmlns:a16="http://schemas.microsoft.com/office/drawing/2014/main" id="{6677B010-41D5-49D2-8255-C40BA6BD2396}"/>
                  </a:ext>
                </a:extLst>
              </p:cNvPr>
              <p:cNvCxnSpPr>
                <a:cxnSpLocks/>
              </p:cNvCxnSpPr>
              <p:nvPr/>
            </p:nvCxnSpPr>
            <p:spPr>
              <a:xfrm>
                <a:off x="319314" y="-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1459408-3317-48E6-80FA-D7F71322740B}"/>
                  </a:ext>
                </a:extLst>
              </p:cNvPr>
              <p:cNvCxnSpPr>
                <a:cxnSpLocks/>
              </p:cNvCxnSpPr>
              <p:nvPr/>
            </p:nvCxnSpPr>
            <p:spPr>
              <a:xfrm>
                <a:off x="587828" y="-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5CEDE66-C38E-4810-B598-C185D457FAE9}"/>
                  </a:ext>
                </a:extLst>
              </p:cNvPr>
              <p:cNvCxnSpPr>
                <a:cxnSpLocks/>
              </p:cNvCxnSpPr>
              <p:nvPr/>
            </p:nvCxnSpPr>
            <p:spPr>
              <a:xfrm>
                <a:off x="856342" y="-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E7E3EB0-ADCA-47AB-86F3-48C09CE9E8BC}"/>
                  </a:ext>
                </a:extLst>
              </p:cNvPr>
              <p:cNvCxnSpPr>
                <a:cxnSpLocks/>
              </p:cNvCxnSpPr>
              <p:nvPr/>
            </p:nvCxnSpPr>
            <p:spPr>
              <a:xfrm>
                <a:off x="1124856" y="-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455B10B-6F96-4397-8F23-3554410CF0D4}"/>
                  </a:ext>
                </a:extLst>
              </p:cNvPr>
              <p:cNvCxnSpPr>
                <a:cxnSpLocks/>
              </p:cNvCxnSpPr>
              <p:nvPr/>
            </p:nvCxnSpPr>
            <p:spPr>
              <a:xfrm>
                <a:off x="1393370" y="-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E415612-F08C-4DB2-80ED-4D3FCB8F986E}"/>
                  </a:ext>
                </a:extLst>
              </p:cNvPr>
              <p:cNvCxnSpPr>
                <a:cxnSpLocks/>
              </p:cNvCxnSpPr>
              <p:nvPr/>
            </p:nvCxnSpPr>
            <p:spPr>
              <a:xfrm>
                <a:off x="1661884" y="-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1839CFB-23F9-4BE3-A1D1-DEE6342339C4}"/>
                  </a:ext>
                </a:extLst>
              </p:cNvPr>
              <p:cNvCxnSpPr>
                <a:cxnSpLocks/>
              </p:cNvCxnSpPr>
              <p:nvPr/>
            </p:nvCxnSpPr>
            <p:spPr>
              <a:xfrm>
                <a:off x="1930398" y="-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4891F76-F1D8-4E24-91BE-BB0E9E6F1B6F}"/>
                  </a:ext>
                </a:extLst>
              </p:cNvPr>
              <p:cNvCxnSpPr>
                <a:cxnSpLocks/>
              </p:cNvCxnSpPr>
              <p:nvPr/>
            </p:nvCxnSpPr>
            <p:spPr>
              <a:xfrm>
                <a:off x="2198912" y="-8"/>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9769207-9361-484C-BB1B-F1C5D6A5A39A}"/>
                  </a:ext>
                </a:extLst>
              </p:cNvPr>
              <p:cNvCxnSpPr>
                <a:cxnSpLocks/>
              </p:cNvCxnSpPr>
              <p:nvPr/>
            </p:nvCxnSpPr>
            <p:spPr>
              <a:xfrm>
                <a:off x="2467426" y="-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99E566A-B567-42BD-9AD2-5D7EAED67D36}"/>
                  </a:ext>
                </a:extLst>
              </p:cNvPr>
              <p:cNvCxnSpPr>
                <a:cxnSpLocks/>
              </p:cNvCxnSpPr>
              <p:nvPr/>
            </p:nvCxnSpPr>
            <p:spPr>
              <a:xfrm>
                <a:off x="2735940" y="-1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10BB25C-C57A-427F-8EF2-7B6ED1A2D5B7}"/>
                  </a:ext>
                </a:extLst>
              </p:cNvPr>
              <p:cNvCxnSpPr>
                <a:cxnSpLocks/>
              </p:cNvCxnSpPr>
              <p:nvPr/>
            </p:nvCxnSpPr>
            <p:spPr>
              <a:xfrm>
                <a:off x="3004454" y="-1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5C06584-D614-48FE-ABF8-7E74577B84EB}"/>
                  </a:ext>
                </a:extLst>
              </p:cNvPr>
              <p:cNvCxnSpPr>
                <a:cxnSpLocks/>
              </p:cNvCxnSpPr>
              <p:nvPr/>
            </p:nvCxnSpPr>
            <p:spPr>
              <a:xfrm>
                <a:off x="3272968" y="-1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E3ECCB8-7103-4048-B9D9-F18BA567607A}"/>
                  </a:ext>
                </a:extLst>
              </p:cNvPr>
              <p:cNvCxnSpPr>
                <a:cxnSpLocks/>
              </p:cNvCxnSpPr>
              <p:nvPr/>
            </p:nvCxnSpPr>
            <p:spPr>
              <a:xfrm>
                <a:off x="3541482" y="-1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6AC057E-AE06-4A32-8B88-5E05FD61A924}"/>
                  </a:ext>
                </a:extLst>
              </p:cNvPr>
              <p:cNvCxnSpPr>
                <a:cxnSpLocks/>
              </p:cNvCxnSpPr>
              <p:nvPr/>
            </p:nvCxnSpPr>
            <p:spPr>
              <a:xfrm>
                <a:off x="3809996" y="-1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7DE23D2-928D-4E1D-A299-33A8EEB628B4}"/>
                  </a:ext>
                </a:extLst>
              </p:cNvPr>
              <p:cNvCxnSpPr>
                <a:cxnSpLocks/>
              </p:cNvCxnSpPr>
              <p:nvPr/>
            </p:nvCxnSpPr>
            <p:spPr>
              <a:xfrm>
                <a:off x="4078510" y="-1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8C760FA-5B7A-486B-A479-F7CE0A09B232}"/>
                  </a:ext>
                </a:extLst>
              </p:cNvPr>
              <p:cNvCxnSpPr>
                <a:cxnSpLocks/>
              </p:cNvCxnSpPr>
              <p:nvPr/>
            </p:nvCxnSpPr>
            <p:spPr>
              <a:xfrm>
                <a:off x="4347024" y="-1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EC90ED0-FDD2-49E3-A232-4D302DC180E1}"/>
                  </a:ext>
                </a:extLst>
              </p:cNvPr>
              <p:cNvCxnSpPr>
                <a:cxnSpLocks/>
              </p:cNvCxnSpPr>
              <p:nvPr/>
            </p:nvCxnSpPr>
            <p:spPr>
              <a:xfrm>
                <a:off x="4615538" y="-1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D41532D-C6DF-4E6C-A647-590865C597CB}"/>
                  </a:ext>
                </a:extLst>
              </p:cNvPr>
              <p:cNvCxnSpPr>
                <a:cxnSpLocks/>
              </p:cNvCxnSpPr>
              <p:nvPr/>
            </p:nvCxnSpPr>
            <p:spPr>
              <a:xfrm>
                <a:off x="4884052" y="-18"/>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9F369A5-9414-4C3D-96F2-DABEC43DDE71}"/>
                  </a:ext>
                </a:extLst>
              </p:cNvPr>
              <p:cNvCxnSpPr>
                <a:cxnSpLocks/>
              </p:cNvCxnSpPr>
              <p:nvPr/>
            </p:nvCxnSpPr>
            <p:spPr>
              <a:xfrm>
                <a:off x="5152566" y="-1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435DC61-6182-421A-87FA-A8AED6C7B012}"/>
                  </a:ext>
                </a:extLst>
              </p:cNvPr>
              <p:cNvCxnSpPr>
                <a:cxnSpLocks/>
              </p:cNvCxnSpPr>
              <p:nvPr/>
            </p:nvCxnSpPr>
            <p:spPr>
              <a:xfrm>
                <a:off x="5421080" y="-2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30ADCB6-7612-4DB7-9FD1-608D977244C9}"/>
                  </a:ext>
                </a:extLst>
              </p:cNvPr>
              <p:cNvCxnSpPr>
                <a:cxnSpLocks/>
              </p:cNvCxnSpPr>
              <p:nvPr/>
            </p:nvCxnSpPr>
            <p:spPr>
              <a:xfrm>
                <a:off x="5689594" y="-2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4A02736-D57C-4BF4-B5C5-231A4457EDC7}"/>
                  </a:ext>
                </a:extLst>
              </p:cNvPr>
              <p:cNvCxnSpPr>
                <a:cxnSpLocks/>
              </p:cNvCxnSpPr>
              <p:nvPr/>
            </p:nvCxnSpPr>
            <p:spPr>
              <a:xfrm>
                <a:off x="5958108" y="-2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E9BA3AA-85FF-4249-8D63-110E6AAD2267}"/>
                  </a:ext>
                </a:extLst>
              </p:cNvPr>
              <p:cNvCxnSpPr>
                <a:cxnSpLocks/>
              </p:cNvCxnSpPr>
              <p:nvPr/>
            </p:nvCxnSpPr>
            <p:spPr>
              <a:xfrm>
                <a:off x="6226622" y="-2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45A56A0-4AA2-4031-8229-9A01F961DF6E}"/>
                  </a:ext>
                </a:extLst>
              </p:cNvPr>
              <p:cNvCxnSpPr>
                <a:cxnSpLocks/>
              </p:cNvCxnSpPr>
              <p:nvPr/>
            </p:nvCxnSpPr>
            <p:spPr>
              <a:xfrm>
                <a:off x="6495136" y="-2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B24C3E4-9FF4-4FAF-8D08-F3E1C8423AED}"/>
                  </a:ext>
                </a:extLst>
              </p:cNvPr>
              <p:cNvCxnSpPr>
                <a:cxnSpLocks/>
              </p:cNvCxnSpPr>
              <p:nvPr/>
            </p:nvCxnSpPr>
            <p:spPr>
              <a:xfrm>
                <a:off x="6763650" y="-2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41ADD8B-153E-424B-B0EC-0AAF4420CFBE}"/>
                  </a:ext>
                </a:extLst>
              </p:cNvPr>
              <p:cNvCxnSpPr>
                <a:cxnSpLocks/>
              </p:cNvCxnSpPr>
              <p:nvPr/>
            </p:nvCxnSpPr>
            <p:spPr>
              <a:xfrm>
                <a:off x="7032164" y="-2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9F24E1B-53B7-40FF-A9C7-172A053E6A12}"/>
                  </a:ext>
                </a:extLst>
              </p:cNvPr>
              <p:cNvCxnSpPr>
                <a:cxnSpLocks/>
              </p:cNvCxnSpPr>
              <p:nvPr/>
            </p:nvCxnSpPr>
            <p:spPr>
              <a:xfrm>
                <a:off x="7300678" y="-2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BEE3CF2-1B66-49C8-9755-69284A182B0D}"/>
                  </a:ext>
                </a:extLst>
              </p:cNvPr>
              <p:cNvCxnSpPr>
                <a:cxnSpLocks/>
              </p:cNvCxnSpPr>
              <p:nvPr/>
            </p:nvCxnSpPr>
            <p:spPr>
              <a:xfrm>
                <a:off x="7569192" y="-28"/>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35839DE-C8F3-46C7-9DD4-A6BA8BCBF8B7}"/>
                  </a:ext>
                </a:extLst>
              </p:cNvPr>
              <p:cNvCxnSpPr>
                <a:cxnSpLocks/>
              </p:cNvCxnSpPr>
              <p:nvPr/>
            </p:nvCxnSpPr>
            <p:spPr>
              <a:xfrm>
                <a:off x="7837706" y="-2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CF4E604-8097-4474-B42A-DA7F7794AA90}"/>
                  </a:ext>
                </a:extLst>
              </p:cNvPr>
              <p:cNvCxnSpPr>
                <a:cxnSpLocks/>
              </p:cNvCxnSpPr>
              <p:nvPr/>
            </p:nvCxnSpPr>
            <p:spPr>
              <a:xfrm>
                <a:off x="8106220" y="-3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8AF4F11-EA5D-413A-8854-E2C2E9F5C5E4}"/>
                  </a:ext>
                </a:extLst>
              </p:cNvPr>
              <p:cNvCxnSpPr>
                <a:cxnSpLocks/>
              </p:cNvCxnSpPr>
              <p:nvPr/>
            </p:nvCxnSpPr>
            <p:spPr>
              <a:xfrm>
                <a:off x="8374734" y="-3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4461679-B632-4705-AB08-DE4C59F0B6C6}"/>
                  </a:ext>
                </a:extLst>
              </p:cNvPr>
              <p:cNvCxnSpPr>
                <a:cxnSpLocks/>
              </p:cNvCxnSpPr>
              <p:nvPr/>
            </p:nvCxnSpPr>
            <p:spPr>
              <a:xfrm>
                <a:off x="8643248" y="-3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1D41181-D4AA-4D33-84C1-207023909558}"/>
                  </a:ext>
                </a:extLst>
              </p:cNvPr>
              <p:cNvCxnSpPr>
                <a:cxnSpLocks/>
              </p:cNvCxnSpPr>
              <p:nvPr/>
            </p:nvCxnSpPr>
            <p:spPr>
              <a:xfrm>
                <a:off x="8911762" y="-3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8C7EB8E-59EC-45BE-AE5D-5DCFA6730E77}"/>
                  </a:ext>
                </a:extLst>
              </p:cNvPr>
              <p:cNvCxnSpPr>
                <a:cxnSpLocks/>
              </p:cNvCxnSpPr>
              <p:nvPr/>
            </p:nvCxnSpPr>
            <p:spPr>
              <a:xfrm>
                <a:off x="9180276" y="-3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A79E3F-07D5-4D31-8D2C-289D2D58262D}"/>
                  </a:ext>
                </a:extLst>
              </p:cNvPr>
              <p:cNvCxnSpPr>
                <a:cxnSpLocks/>
              </p:cNvCxnSpPr>
              <p:nvPr/>
            </p:nvCxnSpPr>
            <p:spPr>
              <a:xfrm>
                <a:off x="9448790" y="-3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A210B4B-23F7-4547-95DE-4263FA10B769}"/>
                  </a:ext>
                </a:extLst>
              </p:cNvPr>
              <p:cNvCxnSpPr>
                <a:cxnSpLocks/>
              </p:cNvCxnSpPr>
              <p:nvPr/>
            </p:nvCxnSpPr>
            <p:spPr>
              <a:xfrm>
                <a:off x="9717304" y="-3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98BD4B6-5DB7-47B1-A7CE-EA134DB88AD9}"/>
                  </a:ext>
                </a:extLst>
              </p:cNvPr>
              <p:cNvCxnSpPr>
                <a:cxnSpLocks/>
              </p:cNvCxnSpPr>
              <p:nvPr/>
            </p:nvCxnSpPr>
            <p:spPr>
              <a:xfrm>
                <a:off x="9985818" y="-3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85CBB1F-915A-45C4-9AF1-FA067A337893}"/>
                  </a:ext>
                </a:extLst>
              </p:cNvPr>
              <p:cNvCxnSpPr>
                <a:cxnSpLocks/>
              </p:cNvCxnSpPr>
              <p:nvPr/>
            </p:nvCxnSpPr>
            <p:spPr>
              <a:xfrm>
                <a:off x="10254332" y="-38"/>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8832B0A-AA33-4DEB-808C-5E0F3123A603}"/>
                  </a:ext>
                </a:extLst>
              </p:cNvPr>
              <p:cNvCxnSpPr>
                <a:cxnSpLocks/>
              </p:cNvCxnSpPr>
              <p:nvPr/>
            </p:nvCxnSpPr>
            <p:spPr>
              <a:xfrm>
                <a:off x="10522846" y="-3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17DF550-8AEB-478B-A7CD-A89338EAA7FF}"/>
                  </a:ext>
                </a:extLst>
              </p:cNvPr>
              <p:cNvCxnSpPr>
                <a:cxnSpLocks/>
              </p:cNvCxnSpPr>
              <p:nvPr/>
            </p:nvCxnSpPr>
            <p:spPr>
              <a:xfrm>
                <a:off x="10791360" y="-4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9CFD57C-3FB3-4190-91FD-CAB9C1984BDC}"/>
                  </a:ext>
                </a:extLst>
              </p:cNvPr>
              <p:cNvCxnSpPr>
                <a:cxnSpLocks/>
              </p:cNvCxnSpPr>
              <p:nvPr/>
            </p:nvCxnSpPr>
            <p:spPr>
              <a:xfrm>
                <a:off x="11059874" y="-4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F1F320E-1D39-4933-81C7-2E8A5871330D}"/>
                  </a:ext>
                </a:extLst>
              </p:cNvPr>
              <p:cNvCxnSpPr>
                <a:cxnSpLocks/>
              </p:cNvCxnSpPr>
              <p:nvPr/>
            </p:nvCxnSpPr>
            <p:spPr>
              <a:xfrm>
                <a:off x="11328388" y="-4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89BD18F-7BC9-48C2-ADD0-13D3BE7245DA}"/>
                  </a:ext>
                </a:extLst>
              </p:cNvPr>
              <p:cNvCxnSpPr>
                <a:cxnSpLocks/>
              </p:cNvCxnSpPr>
              <p:nvPr/>
            </p:nvCxnSpPr>
            <p:spPr>
              <a:xfrm>
                <a:off x="11596902" y="-4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6DCEAAE-10CA-4D38-AD57-68A8EF3E47F5}"/>
                  </a:ext>
                </a:extLst>
              </p:cNvPr>
              <p:cNvCxnSpPr>
                <a:cxnSpLocks/>
              </p:cNvCxnSpPr>
              <p:nvPr/>
            </p:nvCxnSpPr>
            <p:spPr>
              <a:xfrm>
                <a:off x="11865416" y="-4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D30270D-5E09-4E40-A847-F5E59254A781}"/>
                  </a:ext>
                </a:extLst>
              </p:cNvPr>
              <p:cNvCxnSpPr>
                <a:cxnSpLocks/>
              </p:cNvCxnSpPr>
              <p:nvPr/>
            </p:nvCxnSpPr>
            <p:spPr>
              <a:xfrm>
                <a:off x="12133930" y="-4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1B175F8-F4AE-4BC6-A8A1-371EBB3F23CD}"/>
                  </a:ext>
                </a:extLst>
              </p:cNvPr>
              <p:cNvCxnSpPr>
                <a:cxnSpLocks/>
              </p:cNvCxnSpPr>
              <p:nvPr/>
            </p:nvCxnSpPr>
            <p:spPr>
              <a:xfrm>
                <a:off x="65326" y="-4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217" name="Group 216">
              <a:extLst>
                <a:ext uri="{FF2B5EF4-FFF2-40B4-BE49-F238E27FC236}">
                  <a16:creationId xmlns:a16="http://schemas.microsoft.com/office/drawing/2014/main" id="{71386DB3-E05A-4F02-89F6-463E5BABFC4B}"/>
                </a:ext>
              </a:extLst>
            </p:cNvPr>
            <p:cNvGrpSpPr/>
            <p:nvPr/>
          </p:nvGrpSpPr>
          <p:grpSpPr>
            <a:xfrm>
              <a:off x="-33004" y="78833"/>
              <a:ext cx="12225004" cy="6698325"/>
              <a:chOff x="12590503" y="136889"/>
              <a:chExt cx="6858046" cy="6698325"/>
            </a:xfrm>
          </p:grpSpPr>
          <p:cxnSp>
            <p:nvCxnSpPr>
              <p:cNvPr id="171" name="Straight Connector 170">
                <a:extLst>
                  <a:ext uri="{FF2B5EF4-FFF2-40B4-BE49-F238E27FC236}">
                    <a16:creationId xmlns:a16="http://schemas.microsoft.com/office/drawing/2014/main" id="{E701849B-E84C-49D4-A24C-90C2C83241D0}"/>
                  </a:ext>
                </a:extLst>
              </p:cNvPr>
              <p:cNvCxnSpPr>
                <a:cxnSpLocks/>
              </p:cNvCxnSpPr>
              <p:nvPr/>
            </p:nvCxnSpPr>
            <p:spPr>
              <a:xfrm rot="5400000">
                <a:off x="16019504" y="-303812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3EFCBC0-9315-4F95-9505-8D03929D9E20}"/>
                  </a:ext>
                </a:extLst>
              </p:cNvPr>
              <p:cNvCxnSpPr>
                <a:cxnSpLocks/>
              </p:cNvCxnSpPr>
              <p:nvPr/>
            </p:nvCxnSpPr>
            <p:spPr>
              <a:xfrm rot="5400000">
                <a:off x="16019505" y="-276961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484A8C7-BB4F-4D7F-81BD-A695819C9512}"/>
                  </a:ext>
                </a:extLst>
              </p:cNvPr>
              <p:cNvCxnSpPr>
                <a:cxnSpLocks/>
              </p:cNvCxnSpPr>
              <p:nvPr/>
            </p:nvCxnSpPr>
            <p:spPr>
              <a:xfrm rot="5400000">
                <a:off x="16019506" y="-250109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C48EDC4-E7EE-48A7-86F1-C6F46BBB17A6}"/>
                  </a:ext>
                </a:extLst>
              </p:cNvPr>
              <p:cNvCxnSpPr>
                <a:cxnSpLocks/>
              </p:cNvCxnSpPr>
              <p:nvPr/>
            </p:nvCxnSpPr>
            <p:spPr>
              <a:xfrm rot="5400000">
                <a:off x="16019507" y="-223258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594CD17-D05A-4600-A3BC-5FC1F7804764}"/>
                  </a:ext>
                </a:extLst>
              </p:cNvPr>
              <p:cNvCxnSpPr>
                <a:cxnSpLocks/>
              </p:cNvCxnSpPr>
              <p:nvPr/>
            </p:nvCxnSpPr>
            <p:spPr>
              <a:xfrm rot="5400000">
                <a:off x="16019508" y="-196406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6687373-03A6-4817-A4E2-4938AE69B3CD}"/>
                  </a:ext>
                </a:extLst>
              </p:cNvPr>
              <p:cNvCxnSpPr>
                <a:cxnSpLocks/>
              </p:cNvCxnSpPr>
              <p:nvPr/>
            </p:nvCxnSpPr>
            <p:spPr>
              <a:xfrm rot="5400000">
                <a:off x="16019509" y="-169555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688A4C1-453E-444C-9BAC-530694B4FC3B}"/>
                  </a:ext>
                </a:extLst>
              </p:cNvPr>
              <p:cNvCxnSpPr>
                <a:cxnSpLocks/>
              </p:cNvCxnSpPr>
              <p:nvPr/>
            </p:nvCxnSpPr>
            <p:spPr>
              <a:xfrm rot="5400000">
                <a:off x="16019510" y="-142703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8B67098-1983-4A66-8EE5-4DF851CD550D}"/>
                  </a:ext>
                </a:extLst>
              </p:cNvPr>
              <p:cNvCxnSpPr>
                <a:cxnSpLocks/>
              </p:cNvCxnSpPr>
              <p:nvPr/>
            </p:nvCxnSpPr>
            <p:spPr>
              <a:xfrm rot="5400000">
                <a:off x="16019511" y="-115852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253A634-C56E-49B2-977B-B681328774B7}"/>
                  </a:ext>
                </a:extLst>
              </p:cNvPr>
              <p:cNvCxnSpPr>
                <a:cxnSpLocks/>
              </p:cNvCxnSpPr>
              <p:nvPr/>
            </p:nvCxnSpPr>
            <p:spPr>
              <a:xfrm rot="5400000">
                <a:off x="16019512" y="-89001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5A6E0A4-C94A-4566-86B9-D69EC7D10D8F}"/>
                  </a:ext>
                </a:extLst>
              </p:cNvPr>
              <p:cNvCxnSpPr>
                <a:cxnSpLocks/>
              </p:cNvCxnSpPr>
              <p:nvPr/>
            </p:nvCxnSpPr>
            <p:spPr>
              <a:xfrm rot="5400000">
                <a:off x="16019513" y="-621498"/>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48AE2B7C-6495-4BDF-B08B-89797218D679}"/>
                  </a:ext>
                </a:extLst>
              </p:cNvPr>
              <p:cNvCxnSpPr>
                <a:cxnSpLocks/>
              </p:cNvCxnSpPr>
              <p:nvPr/>
            </p:nvCxnSpPr>
            <p:spPr>
              <a:xfrm rot="5400000">
                <a:off x="16019514" y="-35298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0B00E10-75CE-48EF-BC40-94B2D895D3A4}"/>
                  </a:ext>
                </a:extLst>
              </p:cNvPr>
              <p:cNvCxnSpPr>
                <a:cxnSpLocks/>
              </p:cNvCxnSpPr>
              <p:nvPr/>
            </p:nvCxnSpPr>
            <p:spPr>
              <a:xfrm rot="5400000">
                <a:off x="16019515" y="-8447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4645402C-1249-446A-9F49-B0B381F23E13}"/>
                  </a:ext>
                </a:extLst>
              </p:cNvPr>
              <p:cNvCxnSpPr>
                <a:cxnSpLocks/>
              </p:cNvCxnSpPr>
              <p:nvPr/>
            </p:nvCxnSpPr>
            <p:spPr>
              <a:xfrm rot="5400000">
                <a:off x="16019516" y="18404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2521BDE-C772-4BD5-A6A0-00BA868978A6}"/>
                  </a:ext>
                </a:extLst>
              </p:cNvPr>
              <p:cNvCxnSpPr>
                <a:cxnSpLocks/>
              </p:cNvCxnSpPr>
              <p:nvPr/>
            </p:nvCxnSpPr>
            <p:spPr>
              <a:xfrm rot="5400000">
                <a:off x="16019517" y="45255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06BA724-55A1-46BE-9968-F992977B521A}"/>
                  </a:ext>
                </a:extLst>
              </p:cNvPr>
              <p:cNvCxnSpPr>
                <a:cxnSpLocks/>
              </p:cNvCxnSpPr>
              <p:nvPr/>
            </p:nvCxnSpPr>
            <p:spPr>
              <a:xfrm rot="5400000">
                <a:off x="16019518" y="72107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D2A1AFA-666F-480D-A574-F077B926DBA2}"/>
                  </a:ext>
                </a:extLst>
              </p:cNvPr>
              <p:cNvCxnSpPr>
                <a:cxnSpLocks/>
              </p:cNvCxnSpPr>
              <p:nvPr/>
            </p:nvCxnSpPr>
            <p:spPr>
              <a:xfrm rot="5400000">
                <a:off x="16019519" y="98958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5C7C63EB-E51E-4AB2-90C6-01136CDC65B8}"/>
                  </a:ext>
                </a:extLst>
              </p:cNvPr>
              <p:cNvCxnSpPr>
                <a:cxnSpLocks/>
              </p:cNvCxnSpPr>
              <p:nvPr/>
            </p:nvCxnSpPr>
            <p:spPr>
              <a:xfrm rot="5400000">
                <a:off x="16019520" y="125810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BF8CC544-593A-4AD1-B177-F19387CCCB13}"/>
                  </a:ext>
                </a:extLst>
              </p:cNvPr>
              <p:cNvCxnSpPr>
                <a:cxnSpLocks/>
              </p:cNvCxnSpPr>
              <p:nvPr/>
            </p:nvCxnSpPr>
            <p:spPr>
              <a:xfrm rot="5400000">
                <a:off x="16019521" y="152661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2D3A58C9-8F2C-4AF0-B1EC-1CFA8AD4C94D}"/>
                  </a:ext>
                </a:extLst>
              </p:cNvPr>
              <p:cNvCxnSpPr>
                <a:cxnSpLocks/>
              </p:cNvCxnSpPr>
              <p:nvPr/>
            </p:nvCxnSpPr>
            <p:spPr>
              <a:xfrm rot="5400000">
                <a:off x="16019522" y="179512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9F44DF76-88C7-491F-BD9C-FD2331F4C205}"/>
                  </a:ext>
                </a:extLst>
              </p:cNvPr>
              <p:cNvCxnSpPr>
                <a:cxnSpLocks/>
              </p:cNvCxnSpPr>
              <p:nvPr/>
            </p:nvCxnSpPr>
            <p:spPr>
              <a:xfrm rot="5400000">
                <a:off x="16019523" y="206364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8FC0AE8-9BCB-427F-8A22-61FA5E4E2998}"/>
                  </a:ext>
                </a:extLst>
              </p:cNvPr>
              <p:cNvCxnSpPr>
                <a:cxnSpLocks/>
              </p:cNvCxnSpPr>
              <p:nvPr/>
            </p:nvCxnSpPr>
            <p:spPr>
              <a:xfrm rot="5400000">
                <a:off x="16019524" y="233215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9007B7E5-9C24-4D4B-93A6-5748B93BF582}"/>
                  </a:ext>
                </a:extLst>
              </p:cNvPr>
              <p:cNvCxnSpPr>
                <a:cxnSpLocks/>
              </p:cNvCxnSpPr>
              <p:nvPr/>
            </p:nvCxnSpPr>
            <p:spPr>
              <a:xfrm rot="5400000">
                <a:off x="16019525" y="260067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E290B39-CCE8-4A76-BDB5-3AAEEA48F57D}"/>
                  </a:ext>
                </a:extLst>
              </p:cNvPr>
              <p:cNvCxnSpPr>
                <a:cxnSpLocks/>
              </p:cNvCxnSpPr>
              <p:nvPr/>
            </p:nvCxnSpPr>
            <p:spPr>
              <a:xfrm rot="5400000">
                <a:off x="16019526" y="286918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3D9E1AD-29D4-492C-9315-E79F3AB61285}"/>
                  </a:ext>
                </a:extLst>
              </p:cNvPr>
              <p:cNvCxnSpPr>
                <a:cxnSpLocks/>
              </p:cNvCxnSpPr>
              <p:nvPr/>
            </p:nvCxnSpPr>
            <p:spPr>
              <a:xfrm rot="5400000">
                <a:off x="16019527" y="313769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97D09E5-AA60-4108-A10A-5A7CEF439EA8}"/>
                  </a:ext>
                </a:extLst>
              </p:cNvPr>
              <p:cNvCxnSpPr>
                <a:cxnSpLocks/>
              </p:cNvCxnSpPr>
              <p:nvPr/>
            </p:nvCxnSpPr>
            <p:spPr>
              <a:xfrm rot="5400000">
                <a:off x="16019528" y="340621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798857F-F6AA-4C62-A385-D43026B14B22}"/>
                  </a:ext>
                </a:extLst>
              </p:cNvPr>
              <p:cNvCxnSpPr>
                <a:cxnSpLocks/>
              </p:cNvCxnSpPr>
              <p:nvPr/>
            </p:nvCxnSpPr>
            <p:spPr>
              <a:xfrm rot="5400000">
                <a:off x="16019549" y="-329211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grpSp>
      </p:grpSp>
      <p:sp>
        <p:nvSpPr>
          <p:cNvPr id="9" name="Freeform: Shape 8">
            <a:extLst>
              <a:ext uri="{FF2B5EF4-FFF2-40B4-BE49-F238E27FC236}">
                <a16:creationId xmlns:a16="http://schemas.microsoft.com/office/drawing/2014/main" id="{12CBB31D-4920-40B6-9687-0B1F45A32E89}"/>
              </a:ext>
            </a:extLst>
          </p:cNvPr>
          <p:cNvSpPr/>
          <p:nvPr/>
        </p:nvSpPr>
        <p:spPr>
          <a:xfrm>
            <a:off x="-33022" y="4722537"/>
            <a:ext cx="8875707" cy="2135463"/>
          </a:xfrm>
          <a:custGeom>
            <a:avLst/>
            <a:gdLst>
              <a:gd name="connsiteX0" fmla="*/ 0 w 9337985"/>
              <a:gd name="connsiteY0" fmla="*/ 573363 h 2230713"/>
              <a:gd name="connsiteX1" fmla="*/ 895350 w 9337985"/>
              <a:gd name="connsiteY1" fmla="*/ 1863 h 2230713"/>
              <a:gd name="connsiteX2" fmla="*/ 1885950 w 9337985"/>
              <a:gd name="connsiteY2" fmla="*/ 382863 h 2230713"/>
              <a:gd name="connsiteX3" fmla="*/ 2667000 w 9337985"/>
              <a:gd name="connsiteY3" fmla="*/ 173313 h 2230713"/>
              <a:gd name="connsiteX4" fmla="*/ 3371850 w 9337985"/>
              <a:gd name="connsiteY4" fmla="*/ 840063 h 2230713"/>
              <a:gd name="connsiteX5" fmla="*/ 4095750 w 9337985"/>
              <a:gd name="connsiteY5" fmla="*/ 554313 h 2230713"/>
              <a:gd name="connsiteX6" fmla="*/ 4762500 w 9337985"/>
              <a:gd name="connsiteY6" fmla="*/ 1106763 h 2230713"/>
              <a:gd name="connsiteX7" fmla="*/ 5791200 w 9337985"/>
              <a:gd name="connsiteY7" fmla="*/ 687663 h 2230713"/>
              <a:gd name="connsiteX8" fmla="*/ 6534150 w 9337985"/>
              <a:gd name="connsiteY8" fmla="*/ 1335363 h 2230713"/>
              <a:gd name="connsiteX9" fmla="*/ 7124700 w 9337985"/>
              <a:gd name="connsiteY9" fmla="*/ 1240113 h 2230713"/>
              <a:gd name="connsiteX10" fmla="*/ 7639050 w 9337985"/>
              <a:gd name="connsiteY10" fmla="*/ 1754463 h 2230713"/>
              <a:gd name="connsiteX11" fmla="*/ 8172450 w 9337985"/>
              <a:gd name="connsiteY11" fmla="*/ 1773513 h 2230713"/>
              <a:gd name="connsiteX12" fmla="*/ 8877300 w 9337985"/>
              <a:gd name="connsiteY12" fmla="*/ 2211663 h 2230713"/>
              <a:gd name="connsiteX13" fmla="*/ 76200 w 9337985"/>
              <a:gd name="connsiteY13" fmla="*/ 2230713 h 2230713"/>
              <a:gd name="connsiteX14" fmla="*/ 76200 w 9337985"/>
              <a:gd name="connsiteY14" fmla="*/ 2230713 h 2230713"/>
              <a:gd name="connsiteX15" fmla="*/ 0 w 9337985"/>
              <a:gd name="connsiteY15" fmla="*/ 573363 h 223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337985" h="2230713">
                <a:moveTo>
                  <a:pt x="0" y="573363"/>
                </a:moveTo>
                <a:cubicBezTo>
                  <a:pt x="290512" y="303488"/>
                  <a:pt x="581025" y="33613"/>
                  <a:pt x="895350" y="1863"/>
                </a:cubicBezTo>
                <a:cubicBezTo>
                  <a:pt x="1209675" y="-29887"/>
                  <a:pt x="1590675" y="354288"/>
                  <a:pt x="1885950" y="382863"/>
                </a:cubicBezTo>
                <a:cubicBezTo>
                  <a:pt x="2181225" y="411438"/>
                  <a:pt x="2419350" y="97113"/>
                  <a:pt x="2667000" y="173313"/>
                </a:cubicBezTo>
                <a:cubicBezTo>
                  <a:pt x="2914650" y="249513"/>
                  <a:pt x="3133725" y="776563"/>
                  <a:pt x="3371850" y="840063"/>
                </a:cubicBezTo>
                <a:cubicBezTo>
                  <a:pt x="3609975" y="903563"/>
                  <a:pt x="3863975" y="509863"/>
                  <a:pt x="4095750" y="554313"/>
                </a:cubicBezTo>
                <a:cubicBezTo>
                  <a:pt x="4327525" y="598763"/>
                  <a:pt x="4479925" y="1084538"/>
                  <a:pt x="4762500" y="1106763"/>
                </a:cubicBezTo>
                <a:cubicBezTo>
                  <a:pt x="5045075" y="1128988"/>
                  <a:pt x="5495925" y="649563"/>
                  <a:pt x="5791200" y="687663"/>
                </a:cubicBezTo>
                <a:cubicBezTo>
                  <a:pt x="6086475" y="725763"/>
                  <a:pt x="6311900" y="1243288"/>
                  <a:pt x="6534150" y="1335363"/>
                </a:cubicBezTo>
                <a:cubicBezTo>
                  <a:pt x="6756400" y="1427438"/>
                  <a:pt x="6940550" y="1170263"/>
                  <a:pt x="7124700" y="1240113"/>
                </a:cubicBezTo>
                <a:cubicBezTo>
                  <a:pt x="7308850" y="1309963"/>
                  <a:pt x="7464425" y="1665563"/>
                  <a:pt x="7639050" y="1754463"/>
                </a:cubicBezTo>
                <a:cubicBezTo>
                  <a:pt x="7813675" y="1843363"/>
                  <a:pt x="7966075" y="1697313"/>
                  <a:pt x="8172450" y="1773513"/>
                </a:cubicBezTo>
                <a:cubicBezTo>
                  <a:pt x="8378825" y="1849713"/>
                  <a:pt x="10160000" y="2052913"/>
                  <a:pt x="8877300" y="2211663"/>
                </a:cubicBezTo>
                <a:lnTo>
                  <a:pt x="76200" y="2230713"/>
                </a:lnTo>
                <a:lnTo>
                  <a:pt x="76200" y="2230713"/>
                </a:lnTo>
                <a:lnTo>
                  <a:pt x="0" y="573363"/>
                </a:lnTo>
                <a:close/>
              </a:path>
            </a:pathLst>
          </a:custGeom>
          <a:solidFill>
            <a:srgbClr val="CD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1CF8B89-4C65-42F6-AAFE-4530F33F532F}"/>
              </a:ext>
            </a:extLst>
          </p:cNvPr>
          <p:cNvGrpSpPr/>
          <p:nvPr/>
        </p:nvGrpSpPr>
        <p:grpSpPr>
          <a:xfrm>
            <a:off x="1813688" y="223645"/>
            <a:ext cx="1441269" cy="1743134"/>
            <a:chOff x="1813688" y="223645"/>
            <a:chExt cx="1441269" cy="1743134"/>
          </a:xfrm>
        </p:grpSpPr>
        <p:pic>
          <p:nvPicPr>
            <p:cNvPr id="142" name="Picture 141">
              <a:extLst>
                <a:ext uri="{FF2B5EF4-FFF2-40B4-BE49-F238E27FC236}">
                  <a16:creationId xmlns:a16="http://schemas.microsoft.com/office/drawing/2014/main" id="{A897F6E9-034F-4EC1-8EB5-83D0156262EF}"/>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20091815" flipH="1">
              <a:off x="1899556" y="223645"/>
              <a:ext cx="1355401" cy="1355401"/>
            </a:xfrm>
            <a:prstGeom prst="rect">
              <a:avLst/>
            </a:prstGeom>
          </p:spPr>
        </p:pic>
        <p:pic>
          <p:nvPicPr>
            <p:cNvPr id="145" name="Picture 144">
              <a:extLst>
                <a:ext uri="{FF2B5EF4-FFF2-40B4-BE49-F238E27FC236}">
                  <a16:creationId xmlns:a16="http://schemas.microsoft.com/office/drawing/2014/main" id="{EAA6E3A8-DF49-44F0-8BD4-1841DB321BD1}"/>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17436824" flipH="1">
              <a:off x="1813688" y="840278"/>
              <a:ext cx="1126501" cy="1126501"/>
            </a:xfrm>
            <a:prstGeom prst="rect">
              <a:avLst/>
            </a:prstGeom>
          </p:spPr>
        </p:pic>
      </p:grpSp>
      <p:grpSp>
        <p:nvGrpSpPr>
          <p:cNvPr id="16" name="Group 15">
            <a:extLst>
              <a:ext uri="{FF2B5EF4-FFF2-40B4-BE49-F238E27FC236}">
                <a16:creationId xmlns:a16="http://schemas.microsoft.com/office/drawing/2014/main" id="{9E7DCEF9-104E-42D9-9C4A-8E3A8F2A0F79}"/>
              </a:ext>
            </a:extLst>
          </p:cNvPr>
          <p:cNvGrpSpPr/>
          <p:nvPr/>
        </p:nvGrpSpPr>
        <p:grpSpPr>
          <a:xfrm>
            <a:off x="9472163" y="-331608"/>
            <a:ext cx="2482233" cy="2001153"/>
            <a:chOff x="9472163" y="-331608"/>
            <a:chExt cx="2482233" cy="2001153"/>
          </a:xfrm>
        </p:grpSpPr>
        <p:pic>
          <p:nvPicPr>
            <p:cNvPr id="143" name="Picture 142">
              <a:extLst>
                <a:ext uri="{FF2B5EF4-FFF2-40B4-BE49-F238E27FC236}">
                  <a16:creationId xmlns:a16="http://schemas.microsoft.com/office/drawing/2014/main" id="{C038659E-5A8B-4677-A9A4-5A24FE41FA59}"/>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10800000">
              <a:off x="9472163" y="-331608"/>
              <a:ext cx="2001153" cy="2001153"/>
            </a:xfrm>
            <a:prstGeom prst="rect">
              <a:avLst/>
            </a:prstGeom>
          </p:spPr>
        </p:pic>
        <p:pic>
          <p:nvPicPr>
            <p:cNvPr id="144" name="Picture 143">
              <a:extLst>
                <a:ext uri="{FF2B5EF4-FFF2-40B4-BE49-F238E27FC236}">
                  <a16:creationId xmlns:a16="http://schemas.microsoft.com/office/drawing/2014/main" id="{4B5C0790-0DD3-443F-8B3D-5AEC454D029C}"/>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8781626">
              <a:off x="10409756" y="-196558"/>
              <a:ext cx="1544640" cy="1544640"/>
            </a:xfrm>
            <a:prstGeom prst="rect">
              <a:avLst/>
            </a:prstGeom>
          </p:spPr>
        </p:pic>
      </p:grpSp>
      <p:sp>
        <p:nvSpPr>
          <p:cNvPr id="221" name="Freeform: Shape 220">
            <a:extLst>
              <a:ext uri="{FF2B5EF4-FFF2-40B4-BE49-F238E27FC236}">
                <a16:creationId xmlns:a16="http://schemas.microsoft.com/office/drawing/2014/main" id="{C329F5CE-D880-4344-9DF0-BC538F60CFC1}"/>
              </a:ext>
            </a:extLst>
          </p:cNvPr>
          <p:cNvSpPr/>
          <p:nvPr/>
        </p:nvSpPr>
        <p:spPr>
          <a:xfrm>
            <a:off x="-33003" y="-24776"/>
            <a:ext cx="12225003" cy="6907498"/>
          </a:xfrm>
          <a:custGeom>
            <a:avLst/>
            <a:gdLst>
              <a:gd name="connsiteX0" fmla="*/ 599669 w 12212426"/>
              <a:gd name="connsiteY0" fmla="*/ 167513 h 6873584"/>
              <a:gd name="connsiteX1" fmla="*/ 200653 w 12212426"/>
              <a:gd name="connsiteY1" fmla="*/ 566529 h 6873584"/>
              <a:gd name="connsiteX2" fmla="*/ 200653 w 12212426"/>
              <a:gd name="connsiteY2" fmla="*/ 6291562 h 6873584"/>
              <a:gd name="connsiteX3" fmla="*/ 599669 w 12212426"/>
              <a:gd name="connsiteY3" fmla="*/ 6690578 h 6873584"/>
              <a:gd name="connsiteX4" fmla="*/ 11633342 w 12212426"/>
              <a:gd name="connsiteY4" fmla="*/ 6690578 h 6873584"/>
              <a:gd name="connsiteX5" fmla="*/ 12032358 w 12212426"/>
              <a:gd name="connsiteY5" fmla="*/ 6291562 h 6873584"/>
              <a:gd name="connsiteX6" fmla="*/ 12032358 w 12212426"/>
              <a:gd name="connsiteY6" fmla="*/ 566529 h 6873584"/>
              <a:gd name="connsiteX7" fmla="*/ 11633342 w 12212426"/>
              <a:gd name="connsiteY7" fmla="*/ 167513 h 6873584"/>
              <a:gd name="connsiteX8" fmla="*/ 0 w 12212426"/>
              <a:gd name="connsiteY8" fmla="*/ 0 h 6873584"/>
              <a:gd name="connsiteX9" fmla="*/ 12212426 w 12212426"/>
              <a:gd name="connsiteY9" fmla="*/ 0 h 6873584"/>
              <a:gd name="connsiteX10" fmla="*/ 12212426 w 12212426"/>
              <a:gd name="connsiteY10" fmla="*/ 6873584 h 6873584"/>
              <a:gd name="connsiteX11" fmla="*/ 0 w 12212426"/>
              <a:gd name="connsiteY11" fmla="*/ 6873584 h 687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12426" h="6873584">
                <a:moveTo>
                  <a:pt x="599669" y="167513"/>
                </a:moveTo>
                <a:cubicBezTo>
                  <a:pt x="379299" y="167513"/>
                  <a:pt x="200653" y="346159"/>
                  <a:pt x="200653" y="566529"/>
                </a:cubicBezTo>
                <a:lnTo>
                  <a:pt x="200653" y="6291562"/>
                </a:lnTo>
                <a:cubicBezTo>
                  <a:pt x="200653" y="6511932"/>
                  <a:pt x="379299" y="6690578"/>
                  <a:pt x="599669" y="6690578"/>
                </a:cubicBezTo>
                <a:lnTo>
                  <a:pt x="11633342" y="6690578"/>
                </a:lnTo>
                <a:cubicBezTo>
                  <a:pt x="11853712" y="6690578"/>
                  <a:pt x="12032358" y="6511932"/>
                  <a:pt x="12032358" y="6291562"/>
                </a:cubicBezTo>
                <a:lnTo>
                  <a:pt x="12032358" y="566529"/>
                </a:lnTo>
                <a:cubicBezTo>
                  <a:pt x="12032358" y="346159"/>
                  <a:pt x="11853712" y="167513"/>
                  <a:pt x="11633342" y="167513"/>
                </a:cubicBezTo>
                <a:close/>
                <a:moveTo>
                  <a:pt x="0" y="0"/>
                </a:moveTo>
                <a:lnTo>
                  <a:pt x="12212426" y="0"/>
                </a:lnTo>
                <a:lnTo>
                  <a:pt x="12212426" y="6873584"/>
                </a:lnTo>
                <a:lnTo>
                  <a:pt x="0" y="6873584"/>
                </a:lnTo>
                <a:close/>
              </a:path>
            </a:pathLst>
          </a:custGeom>
          <a:solidFill>
            <a:srgbClr val="7C9AB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Rounded Corners 7">
            <a:extLst>
              <a:ext uri="{FF2B5EF4-FFF2-40B4-BE49-F238E27FC236}">
                <a16:creationId xmlns:a16="http://schemas.microsoft.com/office/drawing/2014/main" id="{65D7FA12-4E14-4C22-A686-BE377511AEB3}"/>
              </a:ext>
            </a:extLst>
          </p:cNvPr>
          <p:cNvSpPr/>
          <p:nvPr/>
        </p:nvSpPr>
        <p:spPr>
          <a:xfrm>
            <a:off x="3078009" y="645566"/>
            <a:ext cx="6302877" cy="534309"/>
          </a:xfrm>
          <a:prstGeom prst="roundRect">
            <a:avLst>
              <a:gd name="adj" fmla="val 21775"/>
            </a:avLst>
          </a:prstGeom>
          <a:solidFill>
            <a:srgbClr val="8BA9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Rounded Corners 125">
            <a:extLst>
              <a:ext uri="{FF2B5EF4-FFF2-40B4-BE49-F238E27FC236}">
                <a16:creationId xmlns:a16="http://schemas.microsoft.com/office/drawing/2014/main" id="{1C98F00D-1E3A-45AE-8346-A35CBAEE855C}"/>
              </a:ext>
            </a:extLst>
          </p:cNvPr>
          <p:cNvSpPr/>
          <p:nvPr/>
        </p:nvSpPr>
        <p:spPr>
          <a:xfrm>
            <a:off x="2561244" y="1113090"/>
            <a:ext cx="6302877" cy="534309"/>
          </a:xfrm>
          <a:prstGeom prst="roundRect">
            <a:avLst>
              <a:gd name="adj" fmla="val 16667"/>
            </a:avLst>
          </a:prstGeom>
          <a:solidFill>
            <a:srgbClr val="555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CE7FBA73-B3B1-4612-8A6F-FD8553A2261A}"/>
              </a:ext>
            </a:extLst>
          </p:cNvPr>
          <p:cNvSpPr txBox="1"/>
          <p:nvPr/>
        </p:nvSpPr>
        <p:spPr>
          <a:xfrm>
            <a:off x="3200400" y="325685"/>
            <a:ext cx="5791200" cy="1569660"/>
          </a:xfrm>
          <a:prstGeom prst="rect">
            <a:avLst/>
          </a:prstGeom>
          <a:noFill/>
        </p:spPr>
        <p:txBody>
          <a:bodyPr wrap="square" rtlCol="0">
            <a:spAutoFit/>
          </a:bodyPr>
          <a:lstStyle/>
          <a:p>
            <a:pPr algn="ctr"/>
            <a:r>
              <a:rPr lang="en-US" sz="9600">
                <a:effectLst>
                  <a:outerShdw blurRad="50800" dist="38100" dir="2700000" algn="tl" rotWithShape="0">
                    <a:prstClr val="black">
                      <a:alpha val="40000"/>
                    </a:prstClr>
                  </a:outerShdw>
                </a:effectLst>
                <a:latin typeface="Goldie Rainbow" panose="02000500000000000000" pitchFamily="2" charset="0"/>
              </a:rPr>
              <a:t>Add Title Here</a:t>
            </a:r>
          </a:p>
        </p:txBody>
      </p:sp>
      <p:pic>
        <p:nvPicPr>
          <p:cNvPr id="5" name="Picture 4">
            <a:extLst>
              <a:ext uri="{FF2B5EF4-FFF2-40B4-BE49-F238E27FC236}">
                <a16:creationId xmlns:a16="http://schemas.microsoft.com/office/drawing/2014/main" id="{2D58E6C3-1770-47D6-AE88-051EEB6567B0}"/>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91095" y="3372516"/>
            <a:ext cx="4608787" cy="3152663"/>
          </a:xfrm>
          <a:prstGeom prst="rect">
            <a:avLst/>
          </a:prstGeom>
          <a:effectLst>
            <a:outerShdw blurRad="50800" dist="38100" dir="8100000" algn="tr" rotWithShape="0">
              <a:prstClr val="black">
                <a:alpha val="40000"/>
              </a:prstClr>
            </a:outerShdw>
          </a:effectLst>
        </p:spPr>
      </p:pic>
      <p:sp>
        <p:nvSpPr>
          <p:cNvPr id="6" name="Rectangle: Rounded Corners 5">
            <a:extLst>
              <a:ext uri="{FF2B5EF4-FFF2-40B4-BE49-F238E27FC236}">
                <a16:creationId xmlns:a16="http://schemas.microsoft.com/office/drawing/2014/main" id="{C595B56F-4865-458F-B4C1-72D93AF723AB}"/>
              </a:ext>
            </a:extLst>
          </p:cNvPr>
          <p:cNvSpPr/>
          <p:nvPr/>
        </p:nvSpPr>
        <p:spPr>
          <a:xfrm>
            <a:off x="5635711" y="2026633"/>
            <a:ext cx="5961125" cy="446165"/>
          </a:xfrm>
          <a:prstGeom prst="roundRect">
            <a:avLst>
              <a:gd name="adj" fmla="val 24948"/>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KBCloudyDay" panose="02000603000000000000" pitchFamily="2" charset="0"/>
                <a:ea typeface="KBCloudyDay" panose="02000603000000000000" pitchFamily="2" charset="0"/>
              </a:rPr>
              <a:t>Text text text text text text text</a:t>
            </a:r>
          </a:p>
        </p:txBody>
      </p:sp>
      <p:sp>
        <p:nvSpPr>
          <p:cNvPr id="123" name="Rectangle: Rounded Corners 122">
            <a:extLst>
              <a:ext uri="{FF2B5EF4-FFF2-40B4-BE49-F238E27FC236}">
                <a16:creationId xmlns:a16="http://schemas.microsoft.com/office/drawing/2014/main" id="{0FC70E64-B06F-4C38-A410-2626623E602E}"/>
              </a:ext>
            </a:extLst>
          </p:cNvPr>
          <p:cNvSpPr/>
          <p:nvPr/>
        </p:nvSpPr>
        <p:spPr>
          <a:xfrm>
            <a:off x="5040613" y="2023272"/>
            <a:ext cx="515261" cy="446165"/>
          </a:xfrm>
          <a:prstGeom prst="roundRect">
            <a:avLst>
              <a:gd name="adj" fmla="val 24948"/>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KBCloudyDay" panose="02000603000000000000" pitchFamily="2" charset="0"/>
                <a:ea typeface="KBCloudyDay" panose="02000603000000000000" pitchFamily="2" charset="0"/>
              </a:rPr>
              <a:t>1</a:t>
            </a:r>
          </a:p>
        </p:txBody>
      </p:sp>
      <p:sp>
        <p:nvSpPr>
          <p:cNvPr id="124" name="Rectangle: Rounded Corners 123">
            <a:extLst>
              <a:ext uri="{FF2B5EF4-FFF2-40B4-BE49-F238E27FC236}">
                <a16:creationId xmlns:a16="http://schemas.microsoft.com/office/drawing/2014/main" id="{1163B351-6750-491A-BA98-2EF1704BFD85}"/>
              </a:ext>
            </a:extLst>
          </p:cNvPr>
          <p:cNvSpPr/>
          <p:nvPr/>
        </p:nvSpPr>
        <p:spPr>
          <a:xfrm>
            <a:off x="5630579" y="2569892"/>
            <a:ext cx="5961125" cy="446165"/>
          </a:xfrm>
          <a:prstGeom prst="roundRect">
            <a:avLst>
              <a:gd name="adj" fmla="val 24948"/>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KBCloudyDay" panose="02000603000000000000" pitchFamily="2" charset="0"/>
                <a:ea typeface="KBCloudyDay" panose="02000603000000000000" pitchFamily="2" charset="0"/>
              </a:rPr>
              <a:t>Text text text text text text text</a:t>
            </a:r>
          </a:p>
        </p:txBody>
      </p:sp>
      <p:sp>
        <p:nvSpPr>
          <p:cNvPr id="125" name="Rectangle: Rounded Corners 124">
            <a:extLst>
              <a:ext uri="{FF2B5EF4-FFF2-40B4-BE49-F238E27FC236}">
                <a16:creationId xmlns:a16="http://schemas.microsoft.com/office/drawing/2014/main" id="{744EF789-6B32-46E2-9715-E5B65BF4DB10}"/>
              </a:ext>
            </a:extLst>
          </p:cNvPr>
          <p:cNvSpPr/>
          <p:nvPr/>
        </p:nvSpPr>
        <p:spPr>
          <a:xfrm>
            <a:off x="5035481" y="2566531"/>
            <a:ext cx="515261" cy="446165"/>
          </a:xfrm>
          <a:prstGeom prst="roundRect">
            <a:avLst>
              <a:gd name="adj" fmla="val 24948"/>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KBCloudyDay" panose="02000603000000000000" pitchFamily="2" charset="0"/>
                <a:ea typeface="KBCloudyDay" panose="02000603000000000000" pitchFamily="2" charset="0"/>
              </a:rPr>
              <a:t>2</a:t>
            </a:r>
          </a:p>
        </p:txBody>
      </p:sp>
      <p:sp>
        <p:nvSpPr>
          <p:cNvPr id="130" name="Rectangle: Rounded Corners 129">
            <a:extLst>
              <a:ext uri="{FF2B5EF4-FFF2-40B4-BE49-F238E27FC236}">
                <a16:creationId xmlns:a16="http://schemas.microsoft.com/office/drawing/2014/main" id="{055581C0-6F5D-4B48-ACA4-A4F2DC37F825}"/>
              </a:ext>
            </a:extLst>
          </p:cNvPr>
          <p:cNvSpPr/>
          <p:nvPr/>
        </p:nvSpPr>
        <p:spPr>
          <a:xfrm>
            <a:off x="5625447" y="3113151"/>
            <a:ext cx="5961125" cy="446165"/>
          </a:xfrm>
          <a:prstGeom prst="roundRect">
            <a:avLst>
              <a:gd name="adj" fmla="val 24948"/>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KBCloudyDay" panose="02000603000000000000" pitchFamily="2" charset="0"/>
                <a:ea typeface="KBCloudyDay" panose="02000603000000000000" pitchFamily="2" charset="0"/>
              </a:rPr>
              <a:t>Text text text text text text text</a:t>
            </a:r>
          </a:p>
        </p:txBody>
      </p:sp>
      <p:sp>
        <p:nvSpPr>
          <p:cNvPr id="131" name="Rectangle: Rounded Corners 130">
            <a:extLst>
              <a:ext uri="{FF2B5EF4-FFF2-40B4-BE49-F238E27FC236}">
                <a16:creationId xmlns:a16="http://schemas.microsoft.com/office/drawing/2014/main" id="{A8E67BA2-CA2D-485F-BDF5-C68059D16EE9}"/>
              </a:ext>
            </a:extLst>
          </p:cNvPr>
          <p:cNvSpPr/>
          <p:nvPr/>
        </p:nvSpPr>
        <p:spPr>
          <a:xfrm>
            <a:off x="5030349" y="3109790"/>
            <a:ext cx="515261" cy="446165"/>
          </a:xfrm>
          <a:prstGeom prst="roundRect">
            <a:avLst>
              <a:gd name="adj" fmla="val 24948"/>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KBCloudyDay" panose="02000603000000000000" pitchFamily="2" charset="0"/>
                <a:ea typeface="KBCloudyDay" panose="02000603000000000000" pitchFamily="2" charset="0"/>
              </a:rPr>
              <a:t>3</a:t>
            </a:r>
          </a:p>
        </p:txBody>
      </p:sp>
      <p:sp>
        <p:nvSpPr>
          <p:cNvPr id="132" name="Rectangle: Rounded Corners 131">
            <a:extLst>
              <a:ext uri="{FF2B5EF4-FFF2-40B4-BE49-F238E27FC236}">
                <a16:creationId xmlns:a16="http://schemas.microsoft.com/office/drawing/2014/main" id="{D4A911D9-FCA6-4679-9227-EE592F542B13}"/>
              </a:ext>
            </a:extLst>
          </p:cNvPr>
          <p:cNvSpPr/>
          <p:nvPr/>
        </p:nvSpPr>
        <p:spPr>
          <a:xfrm>
            <a:off x="5620315" y="3656410"/>
            <a:ext cx="5961125" cy="446165"/>
          </a:xfrm>
          <a:prstGeom prst="roundRect">
            <a:avLst>
              <a:gd name="adj" fmla="val 24948"/>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KBCloudyDay" panose="02000603000000000000" pitchFamily="2" charset="0"/>
                <a:ea typeface="KBCloudyDay" panose="02000603000000000000" pitchFamily="2" charset="0"/>
              </a:rPr>
              <a:t>Text text text text text text text</a:t>
            </a:r>
          </a:p>
        </p:txBody>
      </p:sp>
      <p:sp>
        <p:nvSpPr>
          <p:cNvPr id="133" name="Rectangle: Rounded Corners 132">
            <a:extLst>
              <a:ext uri="{FF2B5EF4-FFF2-40B4-BE49-F238E27FC236}">
                <a16:creationId xmlns:a16="http://schemas.microsoft.com/office/drawing/2014/main" id="{DDE792A9-8CD1-424C-807F-71C2D3589171}"/>
              </a:ext>
            </a:extLst>
          </p:cNvPr>
          <p:cNvSpPr/>
          <p:nvPr/>
        </p:nvSpPr>
        <p:spPr>
          <a:xfrm>
            <a:off x="5025217" y="3653049"/>
            <a:ext cx="515261" cy="446165"/>
          </a:xfrm>
          <a:prstGeom prst="roundRect">
            <a:avLst>
              <a:gd name="adj" fmla="val 24948"/>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KBCloudyDay" panose="02000603000000000000" pitchFamily="2" charset="0"/>
                <a:ea typeface="KBCloudyDay" panose="02000603000000000000" pitchFamily="2" charset="0"/>
              </a:rPr>
              <a:t>4</a:t>
            </a:r>
          </a:p>
        </p:txBody>
      </p:sp>
      <p:sp>
        <p:nvSpPr>
          <p:cNvPr id="134" name="Rectangle: Rounded Corners 133">
            <a:extLst>
              <a:ext uri="{FF2B5EF4-FFF2-40B4-BE49-F238E27FC236}">
                <a16:creationId xmlns:a16="http://schemas.microsoft.com/office/drawing/2014/main" id="{16C50BD8-0DE9-48A5-B925-E09F842A4829}"/>
              </a:ext>
            </a:extLst>
          </p:cNvPr>
          <p:cNvSpPr/>
          <p:nvPr/>
        </p:nvSpPr>
        <p:spPr>
          <a:xfrm>
            <a:off x="5615183" y="4199669"/>
            <a:ext cx="5961125" cy="446165"/>
          </a:xfrm>
          <a:prstGeom prst="roundRect">
            <a:avLst>
              <a:gd name="adj" fmla="val 24948"/>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KBCloudyDay" panose="02000603000000000000" pitchFamily="2" charset="0"/>
                <a:ea typeface="KBCloudyDay" panose="02000603000000000000" pitchFamily="2" charset="0"/>
              </a:rPr>
              <a:t>Text text text text text text text</a:t>
            </a:r>
          </a:p>
        </p:txBody>
      </p:sp>
      <p:sp>
        <p:nvSpPr>
          <p:cNvPr id="135" name="Rectangle: Rounded Corners 134">
            <a:extLst>
              <a:ext uri="{FF2B5EF4-FFF2-40B4-BE49-F238E27FC236}">
                <a16:creationId xmlns:a16="http://schemas.microsoft.com/office/drawing/2014/main" id="{2E00C4CB-8C7A-499C-9DEF-D9FB443AF719}"/>
              </a:ext>
            </a:extLst>
          </p:cNvPr>
          <p:cNvSpPr/>
          <p:nvPr/>
        </p:nvSpPr>
        <p:spPr>
          <a:xfrm>
            <a:off x="5020085" y="4196308"/>
            <a:ext cx="515261" cy="446165"/>
          </a:xfrm>
          <a:prstGeom prst="roundRect">
            <a:avLst>
              <a:gd name="adj" fmla="val 24948"/>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KBCloudyDay" panose="02000603000000000000" pitchFamily="2" charset="0"/>
                <a:ea typeface="KBCloudyDay" panose="02000603000000000000" pitchFamily="2" charset="0"/>
              </a:rPr>
              <a:t>5</a:t>
            </a:r>
          </a:p>
        </p:txBody>
      </p:sp>
      <p:sp>
        <p:nvSpPr>
          <p:cNvPr id="136" name="Rectangle: Rounded Corners 135">
            <a:extLst>
              <a:ext uri="{FF2B5EF4-FFF2-40B4-BE49-F238E27FC236}">
                <a16:creationId xmlns:a16="http://schemas.microsoft.com/office/drawing/2014/main" id="{4826A23F-6628-495D-A5F8-8F0F728E8A97}"/>
              </a:ext>
            </a:extLst>
          </p:cNvPr>
          <p:cNvSpPr/>
          <p:nvPr/>
        </p:nvSpPr>
        <p:spPr>
          <a:xfrm>
            <a:off x="5610051" y="4742928"/>
            <a:ext cx="5961125" cy="446165"/>
          </a:xfrm>
          <a:prstGeom prst="roundRect">
            <a:avLst>
              <a:gd name="adj" fmla="val 24948"/>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KBCloudyDay" panose="02000603000000000000" pitchFamily="2" charset="0"/>
                <a:ea typeface="KBCloudyDay" panose="02000603000000000000" pitchFamily="2" charset="0"/>
              </a:rPr>
              <a:t>Text text text text text text text</a:t>
            </a:r>
          </a:p>
        </p:txBody>
      </p:sp>
      <p:sp>
        <p:nvSpPr>
          <p:cNvPr id="137" name="Rectangle: Rounded Corners 136">
            <a:extLst>
              <a:ext uri="{FF2B5EF4-FFF2-40B4-BE49-F238E27FC236}">
                <a16:creationId xmlns:a16="http://schemas.microsoft.com/office/drawing/2014/main" id="{54133285-074A-425C-86F0-AAD89B9E28A5}"/>
              </a:ext>
            </a:extLst>
          </p:cNvPr>
          <p:cNvSpPr/>
          <p:nvPr/>
        </p:nvSpPr>
        <p:spPr>
          <a:xfrm>
            <a:off x="5014953" y="4739567"/>
            <a:ext cx="515261" cy="446165"/>
          </a:xfrm>
          <a:prstGeom prst="roundRect">
            <a:avLst>
              <a:gd name="adj" fmla="val 24948"/>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KBCloudyDay" panose="02000603000000000000" pitchFamily="2" charset="0"/>
                <a:ea typeface="KBCloudyDay" panose="02000603000000000000" pitchFamily="2" charset="0"/>
              </a:rPr>
              <a:t>6</a:t>
            </a:r>
          </a:p>
        </p:txBody>
      </p:sp>
      <p:sp>
        <p:nvSpPr>
          <p:cNvPr id="138" name="Rectangle: Rounded Corners 137">
            <a:extLst>
              <a:ext uri="{FF2B5EF4-FFF2-40B4-BE49-F238E27FC236}">
                <a16:creationId xmlns:a16="http://schemas.microsoft.com/office/drawing/2014/main" id="{D99048D4-65FD-415E-9EEA-E95C90F4E926}"/>
              </a:ext>
            </a:extLst>
          </p:cNvPr>
          <p:cNvSpPr/>
          <p:nvPr/>
        </p:nvSpPr>
        <p:spPr>
          <a:xfrm>
            <a:off x="5604919" y="5286187"/>
            <a:ext cx="5961125" cy="446165"/>
          </a:xfrm>
          <a:prstGeom prst="roundRect">
            <a:avLst>
              <a:gd name="adj" fmla="val 24948"/>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KBCloudyDay" panose="02000603000000000000" pitchFamily="2" charset="0"/>
                <a:ea typeface="KBCloudyDay" panose="02000603000000000000" pitchFamily="2" charset="0"/>
              </a:rPr>
              <a:t>Text text text text text text text</a:t>
            </a:r>
          </a:p>
        </p:txBody>
      </p:sp>
      <p:sp>
        <p:nvSpPr>
          <p:cNvPr id="139" name="Rectangle: Rounded Corners 138">
            <a:extLst>
              <a:ext uri="{FF2B5EF4-FFF2-40B4-BE49-F238E27FC236}">
                <a16:creationId xmlns:a16="http://schemas.microsoft.com/office/drawing/2014/main" id="{0652CF72-32A7-4251-83B8-D10A0E0F4903}"/>
              </a:ext>
            </a:extLst>
          </p:cNvPr>
          <p:cNvSpPr/>
          <p:nvPr/>
        </p:nvSpPr>
        <p:spPr>
          <a:xfrm>
            <a:off x="5009821" y="5282826"/>
            <a:ext cx="515261" cy="446165"/>
          </a:xfrm>
          <a:prstGeom prst="roundRect">
            <a:avLst>
              <a:gd name="adj" fmla="val 24948"/>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KBCloudyDay" panose="02000603000000000000" pitchFamily="2" charset="0"/>
                <a:ea typeface="KBCloudyDay" panose="02000603000000000000" pitchFamily="2" charset="0"/>
              </a:rPr>
              <a:t>7</a:t>
            </a:r>
          </a:p>
        </p:txBody>
      </p:sp>
      <p:sp>
        <p:nvSpPr>
          <p:cNvPr id="140" name="Rectangle: Rounded Corners 139">
            <a:extLst>
              <a:ext uri="{FF2B5EF4-FFF2-40B4-BE49-F238E27FC236}">
                <a16:creationId xmlns:a16="http://schemas.microsoft.com/office/drawing/2014/main" id="{C0735766-D8A1-4A31-BCD3-15E638748C11}"/>
              </a:ext>
            </a:extLst>
          </p:cNvPr>
          <p:cNvSpPr/>
          <p:nvPr/>
        </p:nvSpPr>
        <p:spPr>
          <a:xfrm>
            <a:off x="5599787" y="5829446"/>
            <a:ext cx="5961125" cy="446165"/>
          </a:xfrm>
          <a:prstGeom prst="roundRect">
            <a:avLst>
              <a:gd name="adj" fmla="val 24948"/>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KBCloudyDay" panose="02000603000000000000" pitchFamily="2" charset="0"/>
                <a:ea typeface="KBCloudyDay" panose="02000603000000000000" pitchFamily="2" charset="0"/>
              </a:rPr>
              <a:t>Text text text text text text text</a:t>
            </a:r>
          </a:p>
        </p:txBody>
      </p:sp>
      <p:sp>
        <p:nvSpPr>
          <p:cNvPr id="141" name="Rectangle: Rounded Corners 140">
            <a:extLst>
              <a:ext uri="{FF2B5EF4-FFF2-40B4-BE49-F238E27FC236}">
                <a16:creationId xmlns:a16="http://schemas.microsoft.com/office/drawing/2014/main" id="{8357B955-2AFF-4E96-9D5B-65510A4EA335}"/>
              </a:ext>
            </a:extLst>
          </p:cNvPr>
          <p:cNvSpPr/>
          <p:nvPr/>
        </p:nvSpPr>
        <p:spPr>
          <a:xfrm>
            <a:off x="5004689" y="5826085"/>
            <a:ext cx="515261" cy="446165"/>
          </a:xfrm>
          <a:prstGeom prst="roundRect">
            <a:avLst>
              <a:gd name="adj" fmla="val 24948"/>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KBCloudyDay" panose="02000603000000000000" pitchFamily="2" charset="0"/>
                <a:ea typeface="KBCloudyDay" panose="02000603000000000000" pitchFamily="2" charset="0"/>
              </a:rPr>
              <a:t>8</a:t>
            </a:r>
          </a:p>
        </p:txBody>
      </p:sp>
      <p:sp>
        <p:nvSpPr>
          <p:cNvPr id="127" name="TextBox 126">
            <a:extLst>
              <a:ext uri="{FF2B5EF4-FFF2-40B4-BE49-F238E27FC236}">
                <a16:creationId xmlns:a16="http://schemas.microsoft.com/office/drawing/2014/main" id="{AD36A2FF-95D9-4895-A0C8-B337B7D0C344}"/>
              </a:ext>
            </a:extLst>
          </p:cNvPr>
          <p:cNvSpPr txBox="1"/>
          <p:nvPr/>
        </p:nvSpPr>
        <p:spPr>
          <a:xfrm>
            <a:off x="322999" y="1988835"/>
            <a:ext cx="4604129" cy="1477328"/>
          </a:xfrm>
          <a:prstGeom prst="rect">
            <a:avLst/>
          </a:prstGeom>
          <a:noFill/>
        </p:spPr>
        <p:txBody>
          <a:bodyPr wrap="square" rtlCol="0">
            <a:spAutoFit/>
          </a:bodyPr>
          <a:lstStyle/>
          <a:p>
            <a:r>
              <a:rPr lang="en-US">
                <a:latin typeface="KBCloudyDay" panose="02000603000000000000" pitchFamily="2" charset="0"/>
                <a:ea typeface="KBCloudyDay" panose="02000603000000000000" pitchFamily="2" charset="0"/>
              </a:rPr>
              <a:t>Text text text text text text text text text text text text text text text text text text text text text text text text text text text text text text text text text text</a:t>
            </a:r>
          </a:p>
        </p:txBody>
      </p:sp>
      <p:grpSp>
        <p:nvGrpSpPr>
          <p:cNvPr id="128" name="Group 127">
            <a:extLst>
              <a:ext uri="{FF2B5EF4-FFF2-40B4-BE49-F238E27FC236}">
                <a16:creationId xmlns:a16="http://schemas.microsoft.com/office/drawing/2014/main" id="{923951C8-8CAC-40A4-A977-617CAFDF5A8B}"/>
              </a:ext>
            </a:extLst>
          </p:cNvPr>
          <p:cNvGrpSpPr/>
          <p:nvPr/>
        </p:nvGrpSpPr>
        <p:grpSpPr>
          <a:xfrm>
            <a:off x="-700241" y="-1"/>
            <a:ext cx="468418" cy="3456544"/>
            <a:chOff x="-700241" y="-1"/>
            <a:chExt cx="468418" cy="3456544"/>
          </a:xfrm>
        </p:grpSpPr>
        <p:sp>
          <p:nvSpPr>
            <p:cNvPr id="129" name="Rectangle 128">
              <a:extLst>
                <a:ext uri="{FF2B5EF4-FFF2-40B4-BE49-F238E27FC236}">
                  <a16:creationId xmlns:a16="http://schemas.microsoft.com/office/drawing/2014/main" id="{0B279F8B-D28D-4698-BE1E-D41597F749CC}"/>
                </a:ext>
              </a:extLst>
            </p:cNvPr>
            <p:cNvSpPr/>
            <p:nvPr/>
          </p:nvSpPr>
          <p:spPr>
            <a:xfrm>
              <a:off x="-695459" y="-1"/>
              <a:ext cx="463636" cy="601329"/>
            </a:xfrm>
            <a:prstGeom prst="rect">
              <a:avLst/>
            </a:prstGeom>
            <a:solidFill>
              <a:srgbClr val="8BA9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60D1D3BC-CBC5-448B-9929-77ABD4471716}"/>
                </a:ext>
              </a:extLst>
            </p:cNvPr>
            <p:cNvSpPr/>
            <p:nvPr/>
          </p:nvSpPr>
          <p:spPr>
            <a:xfrm>
              <a:off x="-696256" y="597008"/>
              <a:ext cx="463636" cy="541355"/>
            </a:xfrm>
            <a:prstGeom prst="rect">
              <a:avLst/>
            </a:prstGeom>
            <a:solidFill>
              <a:srgbClr val="C8D9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42C4DA3A-3556-4D6A-93C8-FE4666761A63}"/>
                </a:ext>
              </a:extLst>
            </p:cNvPr>
            <p:cNvSpPr/>
            <p:nvPr/>
          </p:nvSpPr>
          <p:spPr>
            <a:xfrm>
              <a:off x="-697053" y="1138363"/>
              <a:ext cx="463636" cy="463636"/>
            </a:xfrm>
            <a:prstGeom prst="rect">
              <a:avLst/>
            </a:prstGeom>
            <a:solidFill>
              <a:srgbClr val="B9D2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15BBBED4-8542-4A78-BCCC-9ECD6E89F220}"/>
                </a:ext>
              </a:extLst>
            </p:cNvPr>
            <p:cNvSpPr/>
            <p:nvPr/>
          </p:nvSpPr>
          <p:spPr>
            <a:xfrm>
              <a:off x="-697850" y="1601999"/>
              <a:ext cx="463636" cy="463636"/>
            </a:xfrm>
            <a:prstGeom prst="rect">
              <a:avLst/>
            </a:prstGeom>
            <a:solidFill>
              <a:srgbClr val="C1C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5516B6D2-1245-416A-BF32-E8B7313FDEDD}"/>
                </a:ext>
              </a:extLst>
            </p:cNvPr>
            <p:cNvSpPr/>
            <p:nvPr/>
          </p:nvSpPr>
          <p:spPr>
            <a:xfrm>
              <a:off x="-698647" y="2065635"/>
              <a:ext cx="463636" cy="463636"/>
            </a:xfrm>
            <a:prstGeom prst="rect">
              <a:avLst/>
            </a:prstGeom>
            <a:solidFill>
              <a:srgbClr val="CDEA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154B8761-1460-4FB6-985A-F8EB6FB6C6B4}"/>
                </a:ext>
              </a:extLst>
            </p:cNvPr>
            <p:cNvSpPr/>
            <p:nvPr/>
          </p:nvSpPr>
          <p:spPr>
            <a:xfrm>
              <a:off x="-699444" y="2529271"/>
              <a:ext cx="463636" cy="463636"/>
            </a:xfrm>
            <a:prstGeom prst="rect">
              <a:avLst/>
            </a:prstGeom>
            <a:solidFill>
              <a:srgbClr val="555D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96A3A15E-71AB-4FE8-A920-1B4696B37CC2}"/>
                </a:ext>
              </a:extLst>
            </p:cNvPr>
            <p:cNvSpPr/>
            <p:nvPr/>
          </p:nvSpPr>
          <p:spPr>
            <a:xfrm>
              <a:off x="-700241" y="2992907"/>
              <a:ext cx="463636" cy="46363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6045087"/>
      </p:ext>
    </p:extLst>
  </p:cSld>
  <p:clrMapOvr>
    <a:masterClrMapping/>
  </p:clrMapOvr>
  <p:transition spd="slow">
    <p:cover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wipe(right)">
                                          <p:cBhvr>
                                            <p:cTn id="7" dur="500"/>
                                            <p:tgtEl>
                                              <p:spTgt spid="1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 presetClass="entr" presetSubtype="1" fill="hold" grpId="0" nodeType="withEffect" p14:presetBounceEnd="54000">
                                      <p:stCondLst>
                                        <p:cond delay="250"/>
                                      </p:stCondLst>
                                      <p:iterate type="lt">
                                        <p:tmPct val="10000"/>
                                      </p:iterate>
                                      <p:childTnLst>
                                        <p:set>
                                          <p:cBhvr>
                                            <p:cTn id="12" dur="1" fill="hold">
                                              <p:stCondLst>
                                                <p:cond delay="0"/>
                                              </p:stCondLst>
                                            </p:cTn>
                                            <p:tgtEl>
                                              <p:spTgt spid="74"/>
                                            </p:tgtEl>
                                            <p:attrNameLst>
                                              <p:attrName>style.visibility</p:attrName>
                                            </p:attrNameLst>
                                          </p:cBhvr>
                                          <p:to>
                                            <p:strVal val="visible"/>
                                          </p:to>
                                        </p:set>
                                        <p:anim calcmode="lin" valueType="num" p14:bounceEnd="54000">
                                          <p:cBhvr additive="base">
                                            <p:cTn id="13" dur="1000" fill="hold"/>
                                            <p:tgtEl>
                                              <p:spTgt spid="74"/>
                                            </p:tgtEl>
                                            <p:attrNameLst>
                                              <p:attrName>ppt_x</p:attrName>
                                            </p:attrNameLst>
                                          </p:cBhvr>
                                          <p:tavLst>
                                            <p:tav tm="0">
                                              <p:val>
                                                <p:strVal val="#ppt_x"/>
                                              </p:val>
                                            </p:tav>
                                            <p:tav tm="100000">
                                              <p:val>
                                                <p:strVal val="#ppt_x"/>
                                              </p:val>
                                            </p:tav>
                                          </p:tavLst>
                                        </p:anim>
                                        <p:anim calcmode="lin" valueType="num" p14:bounceEnd="54000">
                                          <p:cBhvr additive="base">
                                            <p:cTn id="14" dur="1000" fill="hold"/>
                                            <p:tgtEl>
                                              <p:spTgt spid="74"/>
                                            </p:tgtEl>
                                            <p:attrNameLst>
                                              <p:attrName>ppt_y</p:attrName>
                                            </p:attrNameLst>
                                          </p:cBhvr>
                                          <p:tavLst>
                                            <p:tav tm="0">
                                              <p:val>
                                                <p:strVal val="0-#ppt_h/2"/>
                                              </p:val>
                                            </p:tav>
                                            <p:tav tm="100000">
                                              <p:val>
                                                <p:strVal val="#ppt_y"/>
                                              </p:val>
                                            </p:tav>
                                          </p:tavLst>
                                        </p:anim>
                                      </p:childTnLst>
                                    </p:cTn>
                                  </p:par>
                                </p:childTnLst>
                              </p:cTn>
                            </p:par>
                            <p:par>
                              <p:cTn id="15" fill="hold">
                                <p:stCondLst>
                                  <p:cond delay="2350"/>
                                </p:stCondLst>
                                <p:childTnLst>
                                  <p:par>
                                    <p:cTn id="16" presetID="17" presetClass="entr" presetSubtype="8" fill="hold" grpId="0" nodeType="afterEffect">
                                      <p:stCondLst>
                                        <p:cond delay="0"/>
                                      </p:stCondLst>
                                      <p:childTnLst>
                                        <p:set>
                                          <p:cBhvr>
                                            <p:cTn id="17" dur="1" fill="hold">
                                              <p:stCondLst>
                                                <p:cond delay="0"/>
                                              </p:stCondLst>
                                            </p:cTn>
                                            <p:tgtEl>
                                              <p:spTgt spid="127"/>
                                            </p:tgtEl>
                                            <p:attrNameLst>
                                              <p:attrName>style.visibility</p:attrName>
                                            </p:attrNameLst>
                                          </p:cBhvr>
                                          <p:to>
                                            <p:strVal val="visible"/>
                                          </p:to>
                                        </p:set>
                                        <p:anim calcmode="lin" valueType="num">
                                          <p:cBhvr>
                                            <p:cTn id="18" dur="500" fill="hold"/>
                                            <p:tgtEl>
                                              <p:spTgt spid="127"/>
                                            </p:tgtEl>
                                            <p:attrNameLst>
                                              <p:attrName>ppt_x</p:attrName>
                                            </p:attrNameLst>
                                          </p:cBhvr>
                                          <p:tavLst>
                                            <p:tav tm="0">
                                              <p:val>
                                                <p:strVal val="#ppt_x-#ppt_w/2"/>
                                              </p:val>
                                            </p:tav>
                                            <p:tav tm="100000">
                                              <p:val>
                                                <p:strVal val="#ppt_x"/>
                                              </p:val>
                                            </p:tav>
                                          </p:tavLst>
                                        </p:anim>
                                        <p:anim calcmode="lin" valueType="num">
                                          <p:cBhvr>
                                            <p:cTn id="19" dur="500" fill="hold"/>
                                            <p:tgtEl>
                                              <p:spTgt spid="127"/>
                                            </p:tgtEl>
                                            <p:attrNameLst>
                                              <p:attrName>ppt_y</p:attrName>
                                            </p:attrNameLst>
                                          </p:cBhvr>
                                          <p:tavLst>
                                            <p:tav tm="0">
                                              <p:val>
                                                <p:strVal val="#ppt_y"/>
                                              </p:val>
                                            </p:tav>
                                            <p:tav tm="100000">
                                              <p:val>
                                                <p:strVal val="#ppt_y"/>
                                              </p:val>
                                            </p:tav>
                                          </p:tavLst>
                                        </p:anim>
                                        <p:anim calcmode="lin" valueType="num">
                                          <p:cBhvr>
                                            <p:cTn id="20" dur="500" fill="hold"/>
                                            <p:tgtEl>
                                              <p:spTgt spid="127"/>
                                            </p:tgtEl>
                                            <p:attrNameLst>
                                              <p:attrName>ppt_w</p:attrName>
                                            </p:attrNameLst>
                                          </p:cBhvr>
                                          <p:tavLst>
                                            <p:tav tm="0">
                                              <p:val>
                                                <p:fltVal val="0"/>
                                              </p:val>
                                            </p:tav>
                                            <p:tav tm="100000">
                                              <p:val>
                                                <p:strVal val="#ppt_w"/>
                                              </p:val>
                                            </p:tav>
                                          </p:tavLst>
                                        </p:anim>
                                        <p:anim calcmode="lin" valueType="num">
                                          <p:cBhvr>
                                            <p:cTn id="21" dur="500" fill="hold"/>
                                            <p:tgtEl>
                                              <p:spTgt spid="127"/>
                                            </p:tgtEl>
                                            <p:attrNameLst>
                                              <p:attrName>ppt_h</p:attrName>
                                            </p:attrNameLst>
                                          </p:cBhvr>
                                          <p:tavLst>
                                            <p:tav tm="0">
                                              <p:val>
                                                <p:strVal val="#ppt_h"/>
                                              </p:val>
                                            </p:tav>
                                            <p:tav tm="100000">
                                              <p:val>
                                                <p:strVal val="#ppt_h"/>
                                              </p:val>
                                            </p:tav>
                                          </p:tavLst>
                                        </p:anim>
                                      </p:childTnLst>
                                    </p:cTn>
                                  </p:par>
                                </p:childTnLst>
                              </p:cTn>
                            </p:par>
                            <p:par>
                              <p:cTn id="22" fill="hold">
                                <p:stCondLst>
                                  <p:cond delay="2850"/>
                                </p:stCondLst>
                                <p:childTnLst>
                                  <p:par>
                                    <p:cTn id="23" presetID="37"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900" decel="100000" fill="hold"/>
                                            <p:tgtEl>
                                              <p:spTgt spid="5"/>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ppt_x"/>
                                              </p:val>
                                            </p:tav>
                                            <p:tav tm="100000">
                                              <p:val>
                                                <p:strVal val="#ppt_x"/>
                                              </p:val>
                                            </p:tav>
                                          </p:tavLst>
                                        </p:anim>
                                        <p:anim calcmode="lin" valueType="num">
                                          <p:cBhvr additive="base">
                                            <p:cTn id="32" dur="1000" fill="hold"/>
                                            <p:tgtEl>
                                              <p:spTgt spid="9"/>
                                            </p:tgtEl>
                                            <p:attrNameLst>
                                              <p:attrName>ppt_y</p:attrName>
                                            </p:attrNameLst>
                                          </p:cBhvr>
                                          <p:tavLst>
                                            <p:tav tm="0">
                                              <p:val>
                                                <p:strVal val="1+#ppt_h/2"/>
                                              </p:val>
                                            </p:tav>
                                            <p:tav tm="100000">
                                              <p:val>
                                                <p:strVal val="#ppt_y"/>
                                              </p:val>
                                            </p:tav>
                                          </p:tavLst>
                                        </p:anim>
                                      </p:childTnLst>
                                    </p:cTn>
                                  </p:par>
                                </p:childTnLst>
                              </p:cTn>
                            </p:par>
                            <p:par>
                              <p:cTn id="33" fill="hold">
                                <p:stCondLst>
                                  <p:cond delay="3850"/>
                                </p:stCondLst>
                                <p:childTnLst>
                                  <p:par>
                                    <p:cTn id="34" presetID="49" presetClass="entr" presetSubtype="0" decel="100000" fill="hold" grpId="0" nodeType="afterEffect">
                                      <p:stCondLst>
                                        <p:cond delay="0"/>
                                      </p:stCondLst>
                                      <p:childTnLst>
                                        <p:set>
                                          <p:cBhvr>
                                            <p:cTn id="35" dur="1" fill="hold">
                                              <p:stCondLst>
                                                <p:cond delay="0"/>
                                              </p:stCondLst>
                                            </p:cTn>
                                            <p:tgtEl>
                                              <p:spTgt spid="123"/>
                                            </p:tgtEl>
                                            <p:attrNameLst>
                                              <p:attrName>style.visibility</p:attrName>
                                            </p:attrNameLst>
                                          </p:cBhvr>
                                          <p:to>
                                            <p:strVal val="visible"/>
                                          </p:to>
                                        </p:set>
                                        <p:anim calcmode="lin" valueType="num">
                                          <p:cBhvr>
                                            <p:cTn id="36" dur="500" fill="hold"/>
                                            <p:tgtEl>
                                              <p:spTgt spid="123"/>
                                            </p:tgtEl>
                                            <p:attrNameLst>
                                              <p:attrName>ppt_w</p:attrName>
                                            </p:attrNameLst>
                                          </p:cBhvr>
                                          <p:tavLst>
                                            <p:tav tm="0">
                                              <p:val>
                                                <p:fltVal val="0"/>
                                              </p:val>
                                            </p:tav>
                                            <p:tav tm="100000">
                                              <p:val>
                                                <p:strVal val="#ppt_w"/>
                                              </p:val>
                                            </p:tav>
                                          </p:tavLst>
                                        </p:anim>
                                        <p:anim calcmode="lin" valueType="num">
                                          <p:cBhvr>
                                            <p:cTn id="37" dur="500" fill="hold"/>
                                            <p:tgtEl>
                                              <p:spTgt spid="123"/>
                                            </p:tgtEl>
                                            <p:attrNameLst>
                                              <p:attrName>ppt_h</p:attrName>
                                            </p:attrNameLst>
                                          </p:cBhvr>
                                          <p:tavLst>
                                            <p:tav tm="0">
                                              <p:val>
                                                <p:fltVal val="0"/>
                                              </p:val>
                                            </p:tav>
                                            <p:tav tm="100000">
                                              <p:val>
                                                <p:strVal val="#ppt_h"/>
                                              </p:val>
                                            </p:tav>
                                          </p:tavLst>
                                        </p:anim>
                                        <p:anim calcmode="lin" valueType="num">
                                          <p:cBhvr>
                                            <p:cTn id="38" dur="500" fill="hold"/>
                                            <p:tgtEl>
                                              <p:spTgt spid="123"/>
                                            </p:tgtEl>
                                            <p:attrNameLst>
                                              <p:attrName>style.rotation</p:attrName>
                                            </p:attrNameLst>
                                          </p:cBhvr>
                                          <p:tavLst>
                                            <p:tav tm="0">
                                              <p:val>
                                                <p:fltVal val="360"/>
                                              </p:val>
                                            </p:tav>
                                            <p:tav tm="100000">
                                              <p:val>
                                                <p:fltVal val="0"/>
                                              </p:val>
                                            </p:tav>
                                          </p:tavLst>
                                        </p:anim>
                                        <p:animEffect transition="in" filter="fade">
                                          <p:cBhvr>
                                            <p:cTn id="39" dur="500"/>
                                            <p:tgtEl>
                                              <p:spTgt spid="123"/>
                                            </p:tgtEl>
                                          </p:cBhvr>
                                        </p:animEffect>
                                      </p:childTnLst>
                                    </p:cTn>
                                  </p:par>
                                  <p:par>
                                    <p:cTn id="40" presetID="17" presetClass="entr" presetSubtype="8"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ppt_x</p:attrName>
                                            </p:attrNameLst>
                                          </p:cBhvr>
                                          <p:tavLst>
                                            <p:tav tm="0">
                                              <p:val>
                                                <p:strVal val="#ppt_x-#ppt_w/2"/>
                                              </p:val>
                                            </p:tav>
                                            <p:tav tm="100000">
                                              <p:val>
                                                <p:strVal val="#ppt_x"/>
                                              </p:val>
                                            </p:tav>
                                          </p:tavLst>
                                        </p:anim>
                                        <p:anim calcmode="lin" valueType="num">
                                          <p:cBhvr>
                                            <p:cTn id="43" dur="500" fill="hold"/>
                                            <p:tgtEl>
                                              <p:spTgt spid="6"/>
                                            </p:tgtEl>
                                            <p:attrNameLst>
                                              <p:attrName>ppt_y</p:attrName>
                                            </p:attrNameLst>
                                          </p:cBhvr>
                                          <p:tavLst>
                                            <p:tav tm="0">
                                              <p:val>
                                                <p:strVal val="#ppt_y"/>
                                              </p:val>
                                            </p:tav>
                                            <p:tav tm="100000">
                                              <p:val>
                                                <p:strVal val="#ppt_y"/>
                                              </p:val>
                                            </p:tav>
                                          </p:tavLst>
                                        </p:anim>
                                        <p:anim calcmode="lin" valueType="num">
                                          <p:cBhvr>
                                            <p:cTn id="44" dur="500" fill="hold"/>
                                            <p:tgtEl>
                                              <p:spTgt spid="6"/>
                                            </p:tgtEl>
                                            <p:attrNameLst>
                                              <p:attrName>ppt_w</p:attrName>
                                            </p:attrNameLst>
                                          </p:cBhvr>
                                          <p:tavLst>
                                            <p:tav tm="0">
                                              <p:val>
                                                <p:fltVal val="0"/>
                                              </p:val>
                                            </p:tav>
                                            <p:tav tm="100000">
                                              <p:val>
                                                <p:strVal val="#ppt_w"/>
                                              </p:val>
                                            </p:tav>
                                          </p:tavLst>
                                        </p:anim>
                                        <p:anim calcmode="lin" valueType="num">
                                          <p:cBhvr>
                                            <p:cTn id="45" dur="500" fill="hold"/>
                                            <p:tgtEl>
                                              <p:spTgt spid="6"/>
                                            </p:tgtEl>
                                            <p:attrNameLst>
                                              <p:attrName>ppt_h</p:attrName>
                                            </p:attrNameLst>
                                          </p:cBhvr>
                                          <p:tavLst>
                                            <p:tav tm="0">
                                              <p:val>
                                                <p:strVal val="#ppt_h"/>
                                              </p:val>
                                            </p:tav>
                                            <p:tav tm="100000">
                                              <p:val>
                                                <p:strVal val="#ppt_h"/>
                                              </p:val>
                                            </p:tav>
                                          </p:tavLst>
                                        </p:anim>
                                      </p:childTnLst>
                                    </p:cTn>
                                  </p:par>
                                </p:childTnLst>
                              </p:cTn>
                            </p:par>
                            <p:par>
                              <p:cTn id="46" fill="hold">
                                <p:stCondLst>
                                  <p:cond delay="4350"/>
                                </p:stCondLst>
                                <p:childTnLst>
                                  <p:par>
                                    <p:cTn id="47" presetID="49" presetClass="entr" presetSubtype="0" decel="100000" fill="hold" grpId="0" nodeType="afterEffect">
                                      <p:stCondLst>
                                        <p:cond delay="0"/>
                                      </p:stCondLst>
                                      <p:childTnLst>
                                        <p:set>
                                          <p:cBhvr>
                                            <p:cTn id="48" dur="1" fill="hold">
                                              <p:stCondLst>
                                                <p:cond delay="0"/>
                                              </p:stCondLst>
                                            </p:cTn>
                                            <p:tgtEl>
                                              <p:spTgt spid="125"/>
                                            </p:tgtEl>
                                            <p:attrNameLst>
                                              <p:attrName>style.visibility</p:attrName>
                                            </p:attrNameLst>
                                          </p:cBhvr>
                                          <p:to>
                                            <p:strVal val="visible"/>
                                          </p:to>
                                        </p:set>
                                        <p:anim calcmode="lin" valueType="num">
                                          <p:cBhvr>
                                            <p:cTn id="49" dur="500" fill="hold"/>
                                            <p:tgtEl>
                                              <p:spTgt spid="125"/>
                                            </p:tgtEl>
                                            <p:attrNameLst>
                                              <p:attrName>ppt_w</p:attrName>
                                            </p:attrNameLst>
                                          </p:cBhvr>
                                          <p:tavLst>
                                            <p:tav tm="0">
                                              <p:val>
                                                <p:fltVal val="0"/>
                                              </p:val>
                                            </p:tav>
                                            <p:tav tm="100000">
                                              <p:val>
                                                <p:strVal val="#ppt_w"/>
                                              </p:val>
                                            </p:tav>
                                          </p:tavLst>
                                        </p:anim>
                                        <p:anim calcmode="lin" valueType="num">
                                          <p:cBhvr>
                                            <p:cTn id="50" dur="500" fill="hold"/>
                                            <p:tgtEl>
                                              <p:spTgt spid="125"/>
                                            </p:tgtEl>
                                            <p:attrNameLst>
                                              <p:attrName>ppt_h</p:attrName>
                                            </p:attrNameLst>
                                          </p:cBhvr>
                                          <p:tavLst>
                                            <p:tav tm="0">
                                              <p:val>
                                                <p:fltVal val="0"/>
                                              </p:val>
                                            </p:tav>
                                            <p:tav tm="100000">
                                              <p:val>
                                                <p:strVal val="#ppt_h"/>
                                              </p:val>
                                            </p:tav>
                                          </p:tavLst>
                                        </p:anim>
                                        <p:anim calcmode="lin" valueType="num">
                                          <p:cBhvr>
                                            <p:cTn id="51" dur="500" fill="hold"/>
                                            <p:tgtEl>
                                              <p:spTgt spid="125"/>
                                            </p:tgtEl>
                                            <p:attrNameLst>
                                              <p:attrName>style.rotation</p:attrName>
                                            </p:attrNameLst>
                                          </p:cBhvr>
                                          <p:tavLst>
                                            <p:tav tm="0">
                                              <p:val>
                                                <p:fltVal val="360"/>
                                              </p:val>
                                            </p:tav>
                                            <p:tav tm="100000">
                                              <p:val>
                                                <p:fltVal val="0"/>
                                              </p:val>
                                            </p:tav>
                                          </p:tavLst>
                                        </p:anim>
                                        <p:animEffect transition="in" filter="fade">
                                          <p:cBhvr>
                                            <p:cTn id="52" dur="500"/>
                                            <p:tgtEl>
                                              <p:spTgt spid="125"/>
                                            </p:tgtEl>
                                          </p:cBhvr>
                                        </p:animEffect>
                                      </p:childTnLst>
                                    </p:cTn>
                                  </p:par>
                                  <p:par>
                                    <p:cTn id="53" presetID="17" presetClass="entr" presetSubtype="8" fill="hold" grpId="0" nodeType="withEffect">
                                      <p:stCondLst>
                                        <p:cond delay="0"/>
                                      </p:stCondLst>
                                      <p:childTnLst>
                                        <p:set>
                                          <p:cBhvr>
                                            <p:cTn id="54" dur="1" fill="hold">
                                              <p:stCondLst>
                                                <p:cond delay="0"/>
                                              </p:stCondLst>
                                            </p:cTn>
                                            <p:tgtEl>
                                              <p:spTgt spid="124"/>
                                            </p:tgtEl>
                                            <p:attrNameLst>
                                              <p:attrName>style.visibility</p:attrName>
                                            </p:attrNameLst>
                                          </p:cBhvr>
                                          <p:to>
                                            <p:strVal val="visible"/>
                                          </p:to>
                                        </p:set>
                                        <p:anim calcmode="lin" valueType="num">
                                          <p:cBhvr>
                                            <p:cTn id="55" dur="500" fill="hold"/>
                                            <p:tgtEl>
                                              <p:spTgt spid="124"/>
                                            </p:tgtEl>
                                            <p:attrNameLst>
                                              <p:attrName>ppt_x</p:attrName>
                                            </p:attrNameLst>
                                          </p:cBhvr>
                                          <p:tavLst>
                                            <p:tav tm="0">
                                              <p:val>
                                                <p:strVal val="#ppt_x-#ppt_w/2"/>
                                              </p:val>
                                            </p:tav>
                                            <p:tav tm="100000">
                                              <p:val>
                                                <p:strVal val="#ppt_x"/>
                                              </p:val>
                                            </p:tav>
                                          </p:tavLst>
                                        </p:anim>
                                        <p:anim calcmode="lin" valueType="num">
                                          <p:cBhvr>
                                            <p:cTn id="56" dur="500" fill="hold"/>
                                            <p:tgtEl>
                                              <p:spTgt spid="124"/>
                                            </p:tgtEl>
                                            <p:attrNameLst>
                                              <p:attrName>ppt_y</p:attrName>
                                            </p:attrNameLst>
                                          </p:cBhvr>
                                          <p:tavLst>
                                            <p:tav tm="0">
                                              <p:val>
                                                <p:strVal val="#ppt_y"/>
                                              </p:val>
                                            </p:tav>
                                            <p:tav tm="100000">
                                              <p:val>
                                                <p:strVal val="#ppt_y"/>
                                              </p:val>
                                            </p:tav>
                                          </p:tavLst>
                                        </p:anim>
                                        <p:anim calcmode="lin" valueType="num">
                                          <p:cBhvr>
                                            <p:cTn id="57" dur="500" fill="hold"/>
                                            <p:tgtEl>
                                              <p:spTgt spid="124"/>
                                            </p:tgtEl>
                                            <p:attrNameLst>
                                              <p:attrName>ppt_w</p:attrName>
                                            </p:attrNameLst>
                                          </p:cBhvr>
                                          <p:tavLst>
                                            <p:tav tm="0">
                                              <p:val>
                                                <p:fltVal val="0"/>
                                              </p:val>
                                            </p:tav>
                                            <p:tav tm="100000">
                                              <p:val>
                                                <p:strVal val="#ppt_w"/>
                                              </p:val>
                                            </p:tav>
                                          </p:tavLst>
                                        </p:anim>
                                        <p:anim calcmode="lin" valueType="num">
                                          <p:cBhvr>
                                            <p:cTn id="58" dur="500" fill="hold"/>
                                            <p:tgtEl>
                                              <p:spTgt spid="124"/>
                                            </p:tgtEl>
                                            <p:attrNameLst>
                                              <p:attrName>ppt_h</p:attrName>
                                            </p:attrNameLst>
                                          </p:cBhvr>
                                          <p:tavLst>
                                            <p:tav tm="0">
                                              <p:val>
                                                <p:strVal val="#ppt_h"/>
                                              </p:val>
                                            </p:tav>
                                            <p:tav tm="100000">
                                              <p:val>
                                                <p:strVal val="#ppt_h"/>
                                              </p:val>
                                            </p:tav>
                                          </p:tavLst>
                                        </p:anim>
                                      </p:childTnLst>
                                    </p:cTn>
                                  </p:par>
                                </p:childTnLst>
                              </p:cTn>
                            </p:par>
                            <p:par>
                              <p:cTn id="59" fill="hold">
                                <p:stCondLst>
                                  <p:cond delay="4850"/>
                                </p:stCondLst>
                                <p:childTnLst>
                                  <p:par>
                                    <p:cTn id="60" presetID="49" presetClass="entr" presetSubtype="0" decel="100000" fill="hold" grpId="0" nodeType="afterEffect">
                                      <p:stCondLst>
                                        <p:cond delay="0"/>
                                      </p:stCondLst>
                                      <p:childTnLst>
                                        <p:set>
                                          <p:cBhvr>
                                            <p:cTn id="61" dur="1" fill="hold">
                                              <p:stCondLst>
                                                <p:cond delay="0"/>
                                              </p:stCondLst>
                                            </p:cTn>
                                            <p:tgtEl>
                                              <p:spTgt spid="131"/>
                                            </p:tgtEl>
                                            <p:attrNameLst>
                                              <p:attrName>style.visibility</p:attrName>
                                            </p:attrNameLst>
                                          </p:cBhvr>
                                          <p:to>
                                            <p:strVal val="visible"/>
                                          </p:to>
                                        </p:set>
                                        <p:anim calcmode="lin" valueType="num">
                                          <p:cBhvr>
                                            <p:cTn id="62" dur="500" fill="hold"/>
                                            <p:tgtEl>
                                              <p:spTgt spid="131"/>
                                            </p:tgtEl>
                                            <p:attrNameLst>
                                              <p:attrName>ppt_w</p:attrName>
                                            </p:attrNameLst>
                                          </p:cBhvr>
                                          <p:tavLst>
                                            <p:tav tm="0">
                                              <p:val>
                                                <p:fltVal val="0"/>
                                              </p:val>
                                            </p:tav>
                                            <p:tav tm="100000">
                                              <p:val>
                                                <p:strVal val="#ppt_w"/>
                                              </p:val>
                                            </p:tav>
                                          </p:tavLst>
                                        </p:anim>
                                        <p:anim calcmode="lin" valueType="num">
                                          <p:cBhvr>
                                            <p:cTn id="63" dur="500" fill="hold"/>
                                            <p:tgtEl>
                                              <p:spTgt spid="131"/>
                                            </p:tgtEl>
                                            <p:attrNameLst>
                                              <p:attrName>ppt_h</p:attrName>
                                            </p:attrNameLst>
                                          </p:cBhvr>
                                          <p:tavLst>
                                            <p:tav tm="0">
                                              <p:val>
                                                <p:fltVal val="0"/>
                                              </p:val>
                                            </p:tav>
                                            <p:tav tm="100000">
                                              <p:val>
                                                <p:strVal val="#ppt_h"/>
                                              </p:val>
                                            </p:tav>
                                          </p:tavLst>
                                        </p:anim>
                                        <p:anim calcmode="lin" valueType="num">
                                          <p:cBhvr>
                                            <p:cTn id="64" dur="500" fill="hold"/>
                                            <p:tgtEl>
                                              <p:spTgt spid="131"/>
                                            </p:tgtEl>
                                            <p:attrNameLst>
                                              <p:attrName>style.rotation</p:attrName>
                                            </p:attrNameLst>
                                          </p:cBhvr>
                                          <p:tavLst>
                                            <p:tav tm="0">
                                              <p:val>
                                                <p:fltVal val="360"/>
                                              </p:val>
                                            </p:tav>
                                            <p:tav tm="100000">
                                              <p:val>
                                                <p:fltVal val="0"/>
                                              </p:val>
                                            </p:tav>
                                          </p:tavLst>
                                        </p:anim>
                                        <p:animEffect transition="in" filter="fade">
                                          <p:cBhvr>
                                            <p:cTn id="65" dur="500"/>
                                            <p:tgtEl>
                                              <p:spTgt spid="131"/>
                                            </p:tgtEl>
                                          </p:cBhvr>
                                        </p:animEffect>
                                      </p:childTnLst>
                                    </p:cTn>
                                  </p:par>
                                  <p:par>
                                    <p:cTn id="66" presetID="17" presetClass="entr" presetSubtype="8" fill="hold" grpId="0" nodeType="withEffect">
                                      <p:stCondLst>
                                        <p:cond delay="0"/>
                                      </p:stCondLst>
                                      <p:childTnLst>
                                        <p:set>
                                          <p:cBhvr>
                                            <p:cTn id="67" dur="1" fill="hold">
                                              <p:stCondLst>
                                                <p:cond delay="0"/>
                                              </p:stCondLst>
                                            </p:cTn>
                                            <p:tgtEl>
                                              <p:spTgt spid="130"/>
                                            </p:tgtEl>
                                            <p:attrNameLst>
                                              <p:attrName>style.visibility</p:attrName>
                                            </p:attrNameLst>
                                          </p:cBhvr>
                                          <p:to>
                                            <p:strVal val="visible"/>
                                          </p:to>
                                        </p:set>
                                        <p:anim calcmode="lin" valueType="num">
                                          <p:cBhvr>
                                            <p:cTn id="68" dur="500" fill="hold"/>
                                            <p:tgtEl>
                                              <p:spTgt spid="130"/>
                                            </p:tgtEl>
                                            <p:attrNameLst>
                                              <p:attrName>ppt_x</p:attrName>
                                            </p:attrNameLst>
                                          </p:cBhvr>
                                          <p:tavLst>
                                            <p:tav tm="0">
                                              <p:val>
                                                <p:strVal val="#ppt_x-#ppt_w/2"/>
                                              </p:val>
                                            </p:tav>
                                            <p:tav tm="100000">
                                              <p:val>
                                                <p:strVal val="#ppt_x"/>
                                              </p:val>
                                            </p:tav>
                                          </p:tavLst>
                                        </p:anim>
                                        <p:anim calcmode="lin" valueType="num">
                                          <p:cBhvr>
                                            <p:cTn id="69" dur="500" fill="hold"/>
                                            <p:tgtEl>
                                              <p:spTgt spid="130"/>
                                            </p:tgtEl>
                                            <p:attrNameLst>
                                              <p:attrName>ppt_y</p:attrName>
                                            </p:attrNameLst>
                                          </p:cBhvr>
                                          <p:tavLst>
                                            <p:tav tm="0">
                                              <p:val>
                                                <p:strVal val="#ppt_y"/>
                                              </p:val>
                                            </p:tav>
                                            <p:tav tm="100000">
                                              <p:val>
                                                <p:strVal val="#ppt_y"/>
                                              </p:val>
                                            </p:tav>
                                          </p:tavLst>
                                        </p:anim>
                                        <p:anim calcmode="lin" valueType="num">
                                          <p:cBhvr>
                                            <p:cTn id="70" dur="500" fill="hold"/>
                                            <p:tgtEl>
                                              <p:spTgt spid="130"/>
                                            </p:tgtEl>
                                            <p:attrNameLst>
                                              <p:attrName>ppt_w</p:attrName>
                                            </p:attrNameLst>
                                          </p:cBhvr>
                                          <p:tavLst>
                                            <p:tav tm="0">
                                              <p:val>
                                                <p:fltVal val="0"/>
                                              </p:val>
                                            </p:tav>
                                            <p:tav tm="100000">
                                              <p:val>
                                                <p:strVal val="#ppt_w"/>
                                              </p:val>
                                            </p:tav>
                                          </p:tavLst>
                                        </p:anim>
                                        <p:anim calcmode="lin" valueType="num">
                                          <p:cBhvr>
                                            <p:cTn id="71" dur="500" fill="hold"/>
                                            <p:tgtEl>
                                              <p:spTgt spid="130"/>
                                            </p:tgtEl>
                                            <p:attrNameLst>
                                              <p:attrName>ppt_h</p:attrName>
                                            </p:attrNameLst>
                                          </p:cBhvr>
                                          <p:tavLst>
                                            <p:tav tm="0">
                                              <p:val>
                                                <p:strVal val="#ppt_h"/>
                                              </p:val>
                                            </p:tav>
                                            <p:tav tm="100000">
                                              <p:val>
                                                <p:strVal val="#ppt_h"/>
                                              </p:val>
                                            </p:tav>
                                          </p:tavLst>
                                        </p:anim>
                                      </p:childTnLst>
                                    </p:cTn>
                                  </p:par>
                                </p:childTnLst>
                              </p:cTn>
                            </p:par>
                            <p:par>
                              <p:cTn id="72" fill="hold">
                                <p:stCondLst>
                                  <p:cond delay="5350"/>
                                </p:stCondLst>
                                <p:childTnLst>
                                  <p:par>
                                    <p:cTn id="73" presetID="49" presetClass="entr" presetSubtype="0" decel="100000" fill="hold" grpId="0" nodeType="afterEffect">
                                      <p:stCondLst>
                                        <p:cond delay="0"/>
                                      </p:stCondLst>
                                      <p:childTnLst>
                                        <p:set>
                                          <p:cBhvr>
                                            <p:cTn id="74" dur="1" fill="hold">
                                              <p:stCondLst>
                                                <p:cond delay="0"/>
                                              </p:stCondLst>
                                            </p:cTn>
                                            <p:tgtEl>
                                              <p:spTgt spid="133"/>
                                            </p:tgtEl>
                                            <p:attrNameLst>
                                              <p:attrName>style.visibility</p:attrName>
                                            </p:attrNameLst>
                                          </p:cBhvr>
                                          <p:to>
                                            <p:strVal val="visible"/>
                                          </p:to>
                                        </p:set>
                                        <p:anim calcmode="lin" valueType="num">
                                          <p:cBhvr>
                                            <p:cTn id="75" dur="500" fill="hold"/>
                                            <p:tgtEl>
                                              <p:spTgt spid="133"/>
                                            </p:tgtEl>
                                            <p:attrNameLst>
                                              <p:attrName>ppt_w</p:attrName>
                                            </p:attrNameLst>
                                          </p:cBhvr>
                                          <p:tavLst>
                                            <p:tav tm="0">
                                              <p:val>
                                                <p:fltVal val="0"/>
                                              </p:val>
                                            </p:tav>
                                            <p:tav tm="100000">
                                              <p:val>
                                                <p:strVal val="#ppt_w"/>
                                              </p:val>
                                            </p:tav>
                                          </p:tavLst>
                                        </p:anim>
                                        <p:anim calcmode="lin" valueType="num">
                                          <p:cBhvr>
                                            <p:cTn id="76" dur="500" fill="hold"/>
                                            <p:tgtEl>
                                              <p:spTgt spid="133"/>
                                            </p:tgtEl>
                                            <p:attrNameLst>
                                              <p:attrName>ppt_h</p:attrName>
                                            </p:attrNameLst>
                                          </p:cBhvr>
                                          <p:tavLst>
                                            <p:tav tm="0">
                                              <p:val>
                                                <p:fltVal val="0"/>
                                              </p:val>
                                            </p:tav>
                                            <p:tav tm="100000">
                                              <p:val>
                                                <p:strVal val="#ppt_h"/>
                                              </p:val>
                                            </p:tav>
                                          </p:tavLst>
                                        </p:anim>
                                        <p:anim calcmode="lin" valueType="num">
                                          <p:cBhvr>
                                            <p:cTn id="77" dur="500" fill="hold"/>
                                            <p:tgtEl>
                                              <p:spTgt spid="133"/>
                                            </p:tgtEl>
                                            <p:attrNameLst>
                                              <p:attrName>style.rotation</p:attrName>
                                            </p:attrNameLst>
                                          </p:cBhvr>
                                          <p:tavLst>
                                            <p:tav tm="0">
                                              <p:val>
                                                <p:fltVal val="360"/>
                                              </p:val>
                                            </p:tav>
                                            <p:tav tm="100000">
                                              <p:val>
                                                <p:fltVal val="0"/>
                                              </p:val>
                                            </p:tav>
                                          </p:tavLst>
                                        </p:anim>
                                        <p:animEffect transition="in" filter="fade">
                                          <p:cBhvr>
                                            <p:cTn id="78" dur="500"/>
                                            <p:tgtEl>
                                              <p:spTgt spid="133"/>
                                            </p:tgtEl>
                                          </p:cBhvr>
                                        </p:animEffect>
                                      </p:childTnLst>
                                    </p:cTn>
                                  </p:par>
                                  <p:par>
                                    <p:cTn id="79" presetID="17" presetClass="entr" presetSubtype="8" fill="hold" grpId="0" nodeType="withEffect">
                                      <p:stCondLst>
                                        <p:cond delay="0"/>
                                      </p:stCondLst>
                                      <p:childTnLst>
                                        <p:set>
                                          <p:cBhvr>
                                            <p:cTn id="80" dur="1" fill="hold">
                                              <p:stCondLst>
                                                <p:cond delay="0"/>
                                              </p:stCondLst>
                                            </p:cTn>
                                            <p:tgtEl>
                                              <p:spTgt spid="132"/>
                                            </p:tgtEl>
                                            <p:attrNameLst>
                                              <p:attrName>style.visibility</p:attrName>
                                            </p:attrNameLst>
                                          </p:cBhvr>
                                          <p:to>
                                            <p:strVal val="visible"/>
                                          </p:to>
                                        </p:set>
                                        <p:anim calcmode="lin" valueType="num">
                                          <p:cBhvr>
                                            <p:cTn id="81" dur="500" fill="hold"/>
                                            <p:tgtEl>
                                              <p:spTgt spid="132"/>
                                            </p:tgtEl>
                                            <p:attrNameLst>
                                              <p:attrName>ppt_x</p:attrName>
                                            </p:attrNameLst>
                                          </p:cBhvr>
                                          <p:tavLst>
                                            <p:tav tm="0">
                                              <p:val>
                                                <p:strVal val="#ppt_x-#ppt_w/2"/>
                                              </p:val>
                                            </p:tav>
                                            <p:tav tm="100000">
                                              <p:val>
                                                <p:strVal val="#ppt_x"/>
                                              </p:val>
                                            </p:tav>
                                          </p:tavLst>
                                        </p:anim>
                                        <p:anim calcmode="lin" valueType="num">
                                          <p:cBhvr>
                                            <p:cTn id="82" dur="500" fill="hold"/>
                                            <p:tgtEl>
                                              <p:spTgt spid="132"/>
                                            </p:tgtEl>
                                            <p:attrNameLst>
                                              <p:attrName>ppt_y</p:attrName>
                                            </p:attrNameLst>
                                          </p:cBhvr>
                                          <p:tavLst>
                                            <p:tav tm="0">
                                              <p:val>
                                                <p:strVal val="#ppt_y"/>
                                              </p:val>
                                            </p:tav>
                                            <p:tav tm="100000">
                                              <p:val>
                                                <p:strVal val="#ppt_y"/>
                                              </p:val>
                                            </p:tav>
                                          </p:tavLst>
                                        </p:anim>
                                        <p:anim calcmode="lin" valueType="num">
                                          <p:cBhvr>
                                            <p:cTn id="83" dur="500" fill="hold"/>
                                            <p:tgtEl>
                                              <p:spTgt spid="132"/>
                                            </p:tgtEl>
                                            <p:attrNameLst>
                                              <p:attrName>ppt_w</p:attrName>
                                            </p:attrNameLst>
                                          </p:cBhvr>
                                          <p:tavLst>
                                            <p:tav tm="0">
                                              <p:val>
                                                <p:fltVal val="0"/>
                                              </p:val>
                                            </p:tav>
                                            <p:tav tm="100000">
                                              <p:val>
                                                <p:strVal val="#ppt_w"/>
                                              </p:val>
                                            </p:tav>
                                          </p:tavLst>
                                        </p:anim>
                                        <p:anim calcmode="lin" valueType="num">
                                          <p:cBhvr>
                                            <p:cTn id="84" dur="500" fill="hold"/>
                                            <p:tgtEl>
                                              <p:spTgt spid="132"/>
                                            </p:tgtEl>
                                            <p:attrNameLst>
                                              <p:attrName>ppt_h</p:attrName>
                                            </p:attrNameLst>
                                          </p:cBhvr>
                                          <p:tavLst>
                                            <p:tav tm="0">
                                              <p:val>
                                                <p:strVal val="#ppt_h"/>
                                              </p:val>
                                            </p:tav>
                                            <p:tav tm="100000">
                                              <p:val>
                                                <p:strVal val="#ppt_h"/>
                                              </p:val>
                                            </p:tav>
                                          </p:tavLst>
                                        </p:anim>
                                      </p:childTnLst>
                                    </p:cTn>
                                  </p:par>
                                </p:childTnLst>
                              </p:cTn>
                            </p:par>
                            <p:par>
                              <p:cTn id="85" fill="hold">
                                <p:stCondLst>
                                  <p:cond delay="5850"/>
                                </p:stCondLst>
                                <p:childTnLst>
                                  <p:par>
                                    <p:cTn id="86" presetID="49" presetClass="entr" presetSubtype="0" decel="100000" fill="hold" grpId="0" nodeType="afterEffect">
                                      <p:stCondLst>
                                        <p:cond delay="0"/>
                                      </p:stCondLst>
                                      <p:childTnLst>
                                        <p:set>
                                          <p:cBhvr>
                                            <p:cTn id="87" dur="1" fill="hold">
                                              <p:stCondLst>
                                                <p:cond delay="0"/>
                                              </p:stCondLst>
                                            </p:cTn>
                                            <p:tgtEl>
                                              <p:spTgt spid="135"/>
                                            </p:tgtEl>
                                            <p:attrNameLst>
                                              <p:attrName>style.visibility</p:attrName>
                                            </p:attrNameLst>
                                          </p:cBhvr>
                                          <p:to>
                                            <p:strVal val="visible"/>
                                          </p:to>
                                        </p:set>
                                        <p:anim calcmode="lin" valueType="num">
                                          <p:cBhvr>
                                            <p:cTn id="88" dur="500" fill="hold"/>
                                            <p:tgtEl>
                                              <p:spTgt spid="135"/>
                                            </p:tgtEl>
                                            <p:attrNameLst>
                                              <p:attrName>ppt_w</p:attrName>
                                            </p:attrNameLst>
                                          </p:cBhvr>
                                          <p:tavLst>
                                            <p:tav tm="0">
                                              <p:val>
                                                <p:fltVal val="0"/>
                                              </p:val>
                                            </p:tav>
                                            <p:tav tm="100000">
                                              <p:val>
                                                <p:strVal val="#ppt_w"/>
                                              </p:val>
                                            </p:tav>
                                          </p:tavLst>
                                        </p:anim>
                                        <p:anim calcmode="lin" valueType="num">
                                          <p:cBhvr>
                                            <p:cTn id="89" dur="500" fill="hold"/>
                                            <p:tgtEl>
                                              <p:spTgt spid="135"/>
                                            </p:tgtEl>
                                            <p:attrNameLst>
                                              <p:attrName>ppt_h</p:attrName>
                                            </p:attrNameLst>
                                          </p:cBhvr>
                                          <p:tavLst>
                                            <p:tav tm="0">
                                              <p:val>
                                                <p:fltVal val="0"/>
                                              </p:val>
                                            </p:tav>
                                            <p:tav tm="100000">
                                              <p:val>
                                                <p:strVal val="#ppt_h"/>
                                              </p:val>
                                            </p:tav>
                                          </p:tavLst>
                                        </p:anim>
                                        <p:anim calcmode="lin" valueType="num">
                                          <p:cBhvr>
                                            <p:cTn id="90" dur="500" fill="hold"/>
                                            <p:tgtEl>
                                              <p:spTgt spid="135"/>
                                            </p:tgtEl>
                                            <p:attrNameLst>
                                              <p:attrName>style.rotation</p:attrName>
                                            </p:attrNameLst>
                                          </p:cBhvr>
                                          <p:tavLst>
                                            <p:tav tm="0">
                                              <p:val>
                                                <p:fltVal val="360"/>
                                              </p:val>
                                            </p:tav>
                                            <p:tav tm="100000">
                                              <p:val>
                                                <p:fltVal val="0"/>
                                              </p:val>
                                            </p:tav>
                                          </p:tavLst>
                                        </p:anim>
                                        <p:animEffect transition="in" filter="fade">
                                          <p:cBhvr>
                                            <p:cTn id="91" dur="500"/>
                                            <p:tgtEl>
                                              <p:spTgt spid="135"/>
                                            </p:tgtEl>
                                          </p:cBhvr>
                                        </p:animEffect>
                                      </p:childTnLst>
                                    </p:cTn>
                                  </p:par>
                                  <p:par>
                                    <p:cTn id="92" presetID="17" presetClass="entr" presetSubtype="8" fill="hold" grpId="0" nodeType="withEffect">
                                      <p:stCondLst>
                                        <p:cond delay="0"/>
                                      </p:stCondLst>
                                      <p:childTnLst>
                                        <p:set>
                                          <p:cBhvr>
                                            <p:cTn id="93" dur="1" fill="hold">
                                              <p:stCondLst>
                                                <p:cond delay="0"/>
                                              </p:stCondLst>
                                            </p:cTn>
                                            <p:tgtEl>
                                              <p:spTgt spid="134"/>
                                            </p:tgtEl>
                                            <p:attrNameLst>
                                              <p:attrName>style.visibility</p:attrName>
                                            </p:attrNameLst>
                                          </p:cBhvr>
                                          <p:to>
                                            <p:strVal val="visible"/>
                                          </p:to>
                                        </p:set>
                                        <p:anim calcmode="lin" valueType="num">
                                          <p:cBhvr>
                                            <p:cTn id="94" dur="500" fill="hold"/>
                                            <p:tgtEl>
                                              <p:spTgt spid="134"/>
                                            </p:tgtEl>
                                            <p:attrNameLst>
                                              <p:attrName>ppt_x</p:attrName>
                                            </p:attrNameLst>
                                          </p:cBhvr>
                                          <p:tavLst>
                                            <p:tav tm="0">
                                              <p:val>
                                                <p:strVal val="#ppt_x-#ppt_w/2"/>
                                              </p:val>
                                            </p:tav>
                                            <p:tav tm="100000">
                                              <p:val>
                                                <p:strVal val="#ppt_x"/>
                                              </p:val>
                                            </p:tav>
                                          </p:tavLst>
                                        </p:anim>
                                        <p:anim calcmode="lin" valueType="num">
                                          <p:cBhvr>
                                            <p:cTn id="95" dur="500" fill="hold"/>
                                            <p:tgtEl>
                                              <p:spTgt spid="134"/>
                                            </p:tgtEl>
                                            <p:attrNameLst>
                                              <p:attrName>ppt_y</p:attrName>
                                            </p:attrNameLst>
                                          </p:cBhvr>
                                          <p:tavLst>
                                            <p:tav tm="0">
                                              <p:val>
                                                <p:strVal val="#ppt_y"/>
                                              </p:val>
                                            </p:tav>
                                            <p:tav tm="100000">
                                              <p:val>
                                                <p:strVal val="#ppt_y"/>
                                              </p:val>
                                            </p:tav>
                                          </p:tavLst>
                                        </p:anim>
                                        <p:anim calcmode="lin" valueType="num">
                                          <p:cBhvr>
                                            <p:cTn id="96" dur="500" fill="hold"/>
                                            <p:tgtEl>
                                              <p:spTgt spid="134"/>
                                            </p:tgtEl>
                                            <p:attrNameLst>
                                              <p:attrName>ppt_w</p:attrName>
                                            </p:attrNameLst>
                                          </p:cBhvr>
                                          <p:tavLst>
                                            <p:tav tm="0">
                                              <p:val>
                                                <p:fltVal val="0"/>
                                              </p:val>
                                            </p:tav>
                                            <p:tav tm="100000">
                                              <p:val>
                                                <p:strVal val="#ppt_w"/>
                                              </p:val>
                                            </p:tav>
                                          </p:tavLst>
                                        </p:anim>
                                        <p:anim calcmode="lin" valueType="num">
                                          <p:cBhvr>
                                            <p:cTn id="97" dur="500" fill="hold"/>
                                            <p:tgtEl>
                                              <p:spTgt spid="134"/>
                                            </p:tgtEl>
                                            <p:attrNameLst>
                                              <p:attrName>ppt_h</p:attrName>
                                            </p:attrNameLst>
                                          </p:cBhvr>
                                          <p:tavLst>
                                            <p:tav tm="0">
                                              <p:val>
                                                <p:strVal val="#ppt_h"/>
                                              </p:val>
                                            </p:tav>
                                            <p:tav tm="100000">
                                              <p:val>
                                                <p:strVal val="#ppt_h"/>
                                              </p:val>
                                            </p:tav>
                                          </p:tavLst>
                                        </p:anim>
                                      </p:childTnLst>
                                    </p:cTn>
                                  </p:par>
                                </p:childTnLst>
                              </p:cTn>
                            </p:par>
                            <p:par>
                              <p:cTn id="98" fill="hold">
                                <p:stCondLst>
                                  <p:cond delay="6350"/>
                                </p:stCondLst>
                                <p:childTnLst>
                                  <p:par>
                                    <p:cTn id="99" presetID="49" presetClass="entr" presetSubtype="0" decel="100000" fill="hold" grpId="0" nodeType="afterEffect">
                                      <p:stCondLst>
                                        <p:cond delay="0"/>
                                      </p:stCondLst>
                                      <p:childTnLst>
                                        <p:set>
                                          <p:cBhvr>
                                            <p:cTn id="100" dur="1" fill="hold">
                                              <p:stCondLst>
                                                <p:cond delay="0"/>
                                              </p:stCondLst>
                                            </p:cTn>
                                            <p:tgtEl>
                                              <p:spTgt spid="137"/>
                                            </p:tgtEl>
                                            <p:attrNameLst>
                                              <p:attrName>style.visibility</p:attrName>
                                            </p:attrNameLst>
                                          </p:cBhvr>
                                          <p:to>
                                            <p:strVal val="visible"/>
                                          </p:to>
                                        </p:set>
                                        <p:anim calcmode="lin" valueType="num">
                                          <p:cBhvr>
                                            <p:cTn id="101" dur="500" fill="hold"/>
                                            <p:tgtEl>
                                              <p:spTgt spid="137"/>
                                            </p:tgtEl>
                                            <p:attrNameLst>
                                              <p:attrName>ppt_w</p:attrName>
                                            </p:attrNameLst>
                                          </p:cBhvr>
                                          <p:tavLst>
                                            <p:tav tm="0">
                                              <p:val>
                                                <p:fltVal val="0"/>
                                              </p:val>
                                            </p:tav>
                                            <p:tav tm="100000">
                                              <p:val>
                                                <p:strVal val="#ppt_w"/>
                                              </p:val>
                                            </p:tav>
                                          </p:tavLst>
                                        </p:anim>
                                        <p:anim calcmode="lin" valueType="num">
                                          <p:cBhvr>
                                            <p:cTn id="102" dur="500" fill="hold"/>
                                            <p:tgtEl>
                                              <p:spTgt spid="137"/>
                                            </p:tgtEl>
                                            <p:attrNameLst>
                                              <p:attrName>ppt_h</p:attrName>
                                            </p:attrNameLst>
                                          </p:cBhvr>
                                          <p:tavLst>
                                            <p:tav tm="0">
                                              <p:val>
                                                <p:fltVal val="0"/>
                                              </p:val>
                                            </p:tav>
                                            <p:tav tm="100000">
                                              <p:val>
                                                <p:strVal val="#ppt_h"/>
                                              </p:val>
                                            </p:tav>
                                          </p:tavLst>
                                        </p:anim>
                                        <p:anim calcmode="lin" valueType="num">
                                          <p:cBhvr>
                                            <p:cTn id="103" dur="500" fill="hold"/>
                                            <p:tgtEl>
                                              <p:spTgt spid="137"/>
                                            </p:tgtEl>
                                            <p:attrNameLst>
                                              <p:attrName>style.rotation</p:attrName>
                                            </p:attrNameLst>
                                          </p:cBhvr>
                                          <p:tavLst>
                                            <p:tav tm="0">
                                              <p:val>
                                                <p:fltVal val="360"/>
                                              </p:val>
                                            </p:tav>
                                            <p:tav tm="100000">
                                              <p:val>
                                                <p:fltVal val="0"/>
                                              </p:val>
                                            </p:tav>
                                          </p:tavLst>
                                        </p:anim>
                                        <p:animEffect transition="in" filter="fade">
                                          <p:cBhvr>
                                            <p:cTn id="104" dur="500"/>
                                            <p:tgtEl>
                                              <p:spTgt spid="137"/>
                                            </p:tgtEl>
                                          </p:cBhvr>
                                        </p:animEffect>
                                      </p:childTnLst>
                                    </p:cTn>
                                  </p:par>
                                  <p:par>
                                    <p:cTn id="105" presetID="17" presetClass="entr" presetSubtype="8"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 calcmode="lin" valueType="num">
                                          <p:cBhvr>
                                            <p:cTn id="107" dur="500" fill="hold"/>
                                            <p:tgtEl>
                                              <p:spTgt spid="136"/>
                                            </p:tgtEl>
                                            <p:attrNameLst>
                                              <p:attrName>ppt_x</p:attrName>
                                            </p:attrNameLst>
                                          </p:cBhvr>
                                          <p:tavLst>
                                            <p:tav tm="0">
                                              <p:val>
                                                <p:strVal val="#ppt_x-#ppt_w/2"/>
                                              </p:val>
                                            </p:tav>
                                            <p:tav tm="100000">
                                              <p:val>
                                                <p:strVal val="#ppt_x"/>
                                              </p:val>
                                            </p:tav>
                                          </p:tavLst>
                                        </p:anim>
                                        <p:anim calcmode="lin" valueType="num">
                                          <p:cBhvr>
                                            <p:cTn id="108" dur="500" fill="hold"/>
                                            <p:tgtEl>
                                              <p:spTgt spid="136"/>
                                            </p:tgtEl>
                                            <p:attrNameLst>
                                              <p:attrName>ppt_y</p:attrName>
                                            </p:attrNameLst>
                                          </p:cBhvr>
                                          <p:tavLst>
                                            <p:tav tm="0">
                                              <p:val>
                                                <p:strVal val="#ppt_y"/>
                                              </p:val>
                                            </p:tav>
                                            <p:tav tm="100000">
                                              <p:val>
                                                <p:strVal val="#ppt_y"/>
                                              </p:val>
                                            </p:tav>
                                          </p:tavLst>
                                        </p:anim>
                                        <p:anim calcmode="lin" valueType="num">
                                          <p:cBhvr>
                                            <p:cTn id="109" dur="500" fill="hold"/>
                                            <p:tgtEl>
                                              <p:spTgt spid="136"/>
                                            </p:tgtEl>
                                            <p:attrNameLst>
                                              <p:attrName>ppt_w</p:attrName>
                                            </p:attrNameLst>
                                          </p:cBhvr>
                                          <p:tavLst>
                                            <p:tav tm="0">
                                              <p:val>
                                                <p:fltVal val="0"/>
                                              </p:val>
                                            </p:tav>
                                            <p:tav tm="100000">
                                              <p:val>
                                                <p:strVal val="#ppt_w"/>
                                              </p:val>
                                            </p:tav>
                                          </p:tavLst>
                                        </p:anim>
                                        <p:anim calcmode="lin" valueType="num">
                                          <p:cBhvr>
                                            <p:cTn id="110" dur="500" fill="hold"/>
                                            <p:tgtEl>
                                              <p:spTgt spid="136"/>
                                            </p:tgtEl>
                                            <p:attrNameLst>
                                              <p:attrName>ppt_h</p:attrName>
                                            </p:attrNameLst>
                                          </p:cBhvr>
                                          <p:tavLst>
                                            <p:tav tm="0">
                                              <p:val>
                                                <p:strVal val="#ppt_h"/>
                                              </p:val>
                                            </p:tav>
                                            <p:tav tm="100000">
                                              <p:val>
                                                <p:strVal val="#ppt_h"/>
                                              </p:val>
                                            </p:tav>
                                          </p:tavLst>
                                        </p:anim>
                                      </p:childTnLst>
                                    </p:cTn>
                                  </p:par>
                                </p:childTnLst>
                              </p:cTn>
                            </p:par>
                            <p:par>
                              <p:cTn id="111" fill="hold">
                                <p:stCondLst>
                                  <p:cond delay="6850"/>
                                </p:stCondLst>
                                <p:childTnLst>
                                  <p:par>
                                    <p:cTn id="112" presetID="49" presetClass="entr" presetSubtype="0" decel="100000" fill="hold" grpId="0" nodeType="afterEffect">
                                      <p:stCondLst>
                                        <p:cond delay="0"/>
                                      </p:stCondLst>
                                      <p:childTnLst>
                                        <p:set>
                                          <p:cBhvr>
                                            <p:cTn id="113" dur="1" fill="hold">
                                              <p:stCondLst>
                                                <p:cond delay="0"/>
                                              </p:stCondLst>
                                            </p:cTn>
                                            <p:tgtEl>
                                              <p:spTgt spid="139"/>
                                            </p:tgtEl>
                                            <p:attrNameLst>
                                              <p:attrName>style.visibility</p:attrName>
                                            </p:attrNameLst>
                                          </p:cBhvr>
                                          <p:to>
                                            <p:strVal val="visible"/>
                                          </p:to>
                                        </p:set>
                                        <p:anim calcmode="lin" valueType="num">
                                          <p:cBhvr>
                                            <p:cTn id="114" dur="500" fill="hold"/>
                                            <p:tgtEl>
                                              <p:spTgt spid="139"/>
                                            </p:tgtEl>
                                            <p:attrNameLst>
                                              <p:attrName>ppt_w</p:attrName>
                                            </p:attrNameLst>
                                          </p:cBhvr>
                                          <p:tavLst>
                                            <p:tav tm="0">
                                              <p:val>
                                                <p:fltVal val="0"/>
                                              </p:val>
                                            </p:tav>
                                            <p:tav tm="100000">
                                              <p:val>
                                                <p:strVal val="#ppt_w"/>
                                              </p:val>
                                            </p:tav>
                                          </p:tavLst>
                                        </p:anim>
                                        <p:anim calcmode="lin" valueType="num">
                                          <p:cBhvr>
                                            <p:cTn id="115" dur="500" fill="hold"/>
                                            <p:tgtEl>
                                              <p:spTgt spid="139"/>
                                            </p:tgtEl>
                                            <p:attrNameLst>
                                              <p:attrName>ppt_h</p:attrName>
                                            </p:attrNameLst>
                                          </p:cBhvr>
                                          <p:tavLst>
                                            <p:tav tm="0">
                                              <p:val>
                                                <p:fltVal val="0"/>
                                              </p:val>
                                            </p:tav>
                                            <p:tav tm="100000">
                                              <p:val>
                                                <p:strVal val="#ppt_h"/>
                                              </p:val>
                                            </p:tav>
                                          </p:tavLst>
                                        </p:anim>
                                        <p:anim calcmode="lin" valueType="num">
                                          <p:cBhvr>
                                            <p:cTn id="116" dur="500" fill="hold"/>
                                            <p:tgtEl>
                                              <p:spTgt spid="139"/>
                                            </p:tgtEl>
                                            <p:attrNameLst>
                                              <p:attrName>style.rotation</p:attrName>
                                            </p:attrNameLst>
                                          </p:cBhvr>
                                          <p:tavLst>
                                            <p:tav tm="0">
                                              <p:val>
                                                <p:fltVal val="360"/>
                                              </p:val>
                                            </p:tav>
                                            <p:tav tm="100000">
                                              <p:val>
                                                <p:fltVal val="0"/>
                                              </p:val>
                                            </p:tav>
                                          </p:tavLst>
                                        </p:anim>
                                        <p:animEffect transition="in" filter="fade">
                                          <p:cBhvr>
                                            <p:cTn id="117" dur="500"/>
                                            <p:tgtEl>
                                              <p:spTgt spid="139"/>
                                            </p:tgtEl>
                                          </p:cBhvr>
                                        </p:animEffect>
                                      </p:childTnLst>
                                    </p:cTn>
                                  </p:par>
                                  <p:par>
                                    <p:cTn id="118" presetID="17" presetClass="entr" presetSubtype="8" fill="hold" grpId="0" nodeType="withEffect">
                                      <p:stCondLst>
                                        <p:cond delay="0"/>
                                      </p:stCondLst>
                                      <p:childTnLst>
                                        <p:set>
                                          <p:cBhvr>
                                            <p:cTn id="119" dur="1" fill="hold">
                                              <p:stCondLst>
                                                <p:cond delay="0"/>
                                              </p:stCondLst>
                                            </p:cTn>
                                            <p:tgtEl>
                                              <p:spTgt spid="138"/>
                                            </p:tgtEl>
                                            <p:attrNameLst>
                                              <p:attrName>style.visibility</p:attrName>
                                            </p:attrNameLst>
                                          </p:cBhvr>
                                          <p:to>
                                            <p:strVal val="visible"/>
                                          </p:to>
                                        </p:set>
                                        <p:anim calcmode="lin" valueType="num">
                                          <p:cBhvr>
                                            <p:cTn id="120" dur="500" fill="hold"/>
                                            <p:tgtEl>
                                              <p:spTgt spid="138"/>
                                            </p:tgtEl>
                                            <p:attrNameLst>
                                              <p:attrName>ppt_x</p:attrName>
                                            </p:attrNameLst>
                                          </p:cBhvr>
                                          <p:tavLst>
                                            <p:tav tm="0">
                                              <p:val>
                                                <p:strVal val="#ppt_x-#ppt_w/2"/>
                                              </p:val>
                                            </p:tav>
                                            <p:tav tm="100000">
                                              <p:val>
                                                <p:strVal val="#ppt_x"/>
                                              </p:val>
                                            </p:tav>
                                          </p:tavLst>
                                        </p:anim>
                                        <p:anim calcmode="lin" valueType="num">
                                          <p:cBhvr>
                                            <p:cTn id="121" dur="500" fill="hold"/>
                                            <p:tgtEl>
                                              <p:spTgt spid="138"/>
                                            </p:tgtEl>
                                            <p:attrNameLst>
                                              <p:attrName>ppt_y</p:attrName>
                                            </p:attrNameLst>
                                          </p:cBhvr>
                                          <p:tavLst>
                                            <p:tav tm="0">
                                              <p:val>
                                                <p:strVal val="#ppt_y"/>
                                              </p:val>
                                            </p:tav>
                                            <p:tav tm="100000">
                                              <p:val>
                                                <p:strVal val="#ppt_y"/>
                                              </p:val>
                                            </p:tav>
                                          </p:tavLst>
                                        </p:anim>
                                        <p:anim calcmode="lin" valueType="num">
                                          <p:cBhvr>
                                            <p:cTn id="122" dur="500" fill="hold"/>
                                            <p:tgtEl>
                                              <p:spTgt spid="138"/>
                                            </p:tgtEl>
                                            <p:attrNameLst>
                                              <p:attrName>ppt_w</p:attrName>
                                            </p:attrNameLst>
                                          </p:cBhvr>
                                          <p:tavLst>
                                            <p:tav tm="0">
                                              <p:val>
                                                <p:fltVal val="0"/>
                                              </p:val>
                                            </p:tav>
                                            <p:tav tm="100000">
                                              <p:val>
                                                <p:strVal val="#ppt_w"/>
                                              </p:val>
                                            </p:tav>
                                          </p:tavLst>
                                        </p:anim>
                                        <p:anim calcmode="lin" valueType="num">
                                          <p:cBhvr>
                                            <p:cTn id="123" dur="500" fill="hold"/>
                                            <p:tgtEl>
                                              <p:spTgt spid="138"/>
                                            </p:tgtEl>
                                            <p:attrNameLst>
                                              <p:attrName>ppt_h</p:attrName>
                                            </p:attrNameLst>
                                          </p:cBhvr>
                                          <p:tavLst>
                                            <p:tav tm="0">
                                              <p:val>
                                                <p:strVal val="#ppt_h"/>
                                              </p:val>
                                            </p:tav>
                                            <p:tav tm="100000">
                                              <p:val>
                                                <p:strVal val="#ppt_h"/>
                                              </p:val>
                                            </p:tav>
                                          </p:tavLst>
                                        </p:anim>
                                      </p:childTnLst>
                                    </p:cTn>
                                  </p:par>
                                </p:childTnLst>
                              </p:cTn>
                            </p:par>
                            <p:par>
                              <p:cTn id="124" fill="hold">
                                <p:stCondLst>
                                  <p:cond delay="7350"/>
                                </p:stCondLst>
                                <p:childTnLst>
                                  <p:par>
                                    <p:cTn id="125" presetID="49" presetClass="entr" presetSubtype="0" decel="100000" fill="hold" grpId="0" nodeType="afterEffect">
                                      <p:stCondLst>
                                        <p:cond delay="0"/>
                                      </p:stCondLst>
                                      <p:childTnLst>
                                        <p:set>
                                          <p:cBhvr>
                                            <p:cTn id="126" dur="1" fill="hold">
                                              <p:stCondLst>
                                                <p:cond delay="0"/>
                                              </p:stCondLst>
                                            </p:cTn>
                                            <p:tgtEl>
                                              <p:spTgt spid="141"/>
                                            </p:tgtEl>
                                            <p:attrNameLst>
                                              <p:attrName>style.visibility</p:attrName>
                                            </p:attrNameLst>
                                          </p:cBhvr>
                                          <p:to>
                                            <p:strVal val="visible"/>
                                          </p:to>
                                        </p:set>
                                        <p:anim calcmode="lin" valueType="num">
                                          <p:cBhvr>
                                            <p:cTn id="127" dur="500" fill="hold"/>
                                            <p:tgtEl>
                                              <p:spTgt spid="141"/>
                                            </p:tgtEl>
                                            <p:attrNameLst>
                                              <p:attrName>ppt_w</p:attrName>
                                            </p:attrNameLst>
                                          </p:cBhvr>
                                          <p:tavLst>
                                            <p:tav tm="0">
                                              <p:val>
                                                <p:fltVal val="0"/>
                                              </p:val>
                                            </p:tav>
                                            <p:tav tm="100000">
                                              <p:val>
                                                <p:strVal val="#ppt_w"/>
                                              </p:val>
                                            </p:tav>
                                          </p:tavLst>
                                        </p:anim>
                                        <p:anim calcmode="lin" valueType="num">
                                          <p:cBhvr>
                                            <p:cTn id="128" dur="500" fill="hold"/>
                                            <p:tgtEl>
                                              <p:spTgt spid="141"/>
                                            </p:tgtEl>
                                            <p:attrNameLst>
                                              <p:attrName>ppt_h</p:attrName>
                                            </p:attrNameLst>
                                          </p:cBhvr>
                                          <p:tavLst>
                                            <p:tav tm="0">
                                              <p:val>
                                                <p:fltVal val="0"/>
                                              </p:val>
                                            </p:tav>
                                            <p:tav tm="100000">
                                              <p:val>
                                                <p:strVal val="#ppt_h"/>
                                              </p:val>
                                            </p:tav>
                                          </p:tavLst>
                                        </p:anim>
                                        <p:anim calcmode="lin" valueType="num">
                                          <p:cBhvr>
                                            <p:cTn id="129" dur="500" fill="hold"/>
                                            <p:tgtEl>
                                              <p:spTgt spid="141"/>
                                            </p:tgtEl>
                                            <p:attrNameLst>
                                              <p:attrName>style.rotation</p:attrName>
                                            </p:attrNameLst>
                                          </p:cBhvr>
                                          <p:tavLst>
                                            <p:tav tm="0">
                                              <p:val>
                                                <p:fltVal val="360"/>
                                              </p:val>
                                            </p:tav>
                                            <p:tav tm="100000">
                                              <p:val>
                                                <p:fltVal val="0"/>
                                              </p:val>
                                            </p:tav>
                                          </p:tavLst>
                                        </p:anim>
                                        <p:animEffect transition="in" filter="fade">
                                          <p:cBhvr>
                                            <p:cTn id="130" dur="500"/>
                                            <p:tgtEl>
                                              <p:spTgt spid="141"/>
                                            </p:tgtEl>
                                          </p:cBhvr>
                                        </p:animEffect>
                                      </p:childTnLst>
                                    </p:cTn>
                                  </p:par>
                                  <p:par>
                                    <p:cTn id="131" presetID="17" presetClass="entr" presetSubtype="8" fill="hold" grpId="0" nodeType="withEffect">
                                      <p:stCondLst>
                                        <p:cond delay="0"/>
                                      </p:stCondLst>
                                      <p:childTnLst>
                                        <p:set>
                                          <p:cBhvr>
                                            <p:cTn id="132" dur="1" fill="hold">
                                              <p:stCondLst>
                                                <p:cond delay="0"/>
                                              </p:stCondLst>
                                            </p:cTn>
                                            <p:tgtEl>
                                              <p:spTgt spid="140"/>
                                            </p:tgtEl>
                                            <p:attrNameLst>
                                              <p:attrName>style.visibility</p:attrName>
                                            </p:attrNameLst>
                                          </p:cBhvr>
                                          <p:to>
                                            <p:strVal val="visible"/>
                                          </p:to>
                                        </p:set>
                                        <p:anim calcmode="lin" valueType="num">
                                          <p:cBhvr>
                                            <p:cTn id="133" dur="500" fill="hold"/>
                                            <p:tgtEl>
                                              <p:spTgt spid="140"/>
                                            </p:tgtEl>
                                            <p:attrNameLst>
                                              <p:attrName>ppt_x</p:attrName>
                                            </p:attrNameLst>
                                          </p:cBhvr>
                                          <p:tavLst>
                                            <p:tav tm="0">
                                              <p:val>
                                                <p:strVal val="#ppt_x-#ppt_w/2"/>
                                              </p:val>
                                            </p:tav>
                                            <p:tav tm="100000">
                                              <p:val>
                                                <p:strVal val="#ppt_x"/>
                                              </p:val>
                                            </p:tav>
                                          </p:tavLst>
                                        </p:anim>
                                        <p:anim calcmode="lin" valueType="num">
                                          <p:cBhvr>
                                            <p:cTn id="134" dur="500" fill="hold"/>
                                            <p:tgtEl>
                                              <p:spTgt spid="140"/>
                                            </p:tgtEl>
                                            <p:attrNameLst>
                                              <p:attrName>ppt_y</p:attrName>
                                            </p:attrNameLst>
                                          </p:cBhvr>
                                          <p:tavLst>
                                            <p:tav tm="0">
                                              <p:val>
                                                <p:strVal val="#ppt_y"/>
                                              </p:val>
                                            </p:tav>
                                            <p:tav tm="100000">
                                              <p:val>
                                                <p:strVal val="#ppt_y"/>
                                              </p:val>
                                            </p:tav>
                                          </p:tavLst>
                                        </p:anim>
                                        <p:anim calcmode="lin" valueType="num">
                                          <p:cBhvr>
                                            <p:cTn id="135" dur="500" fill="hold"/>
                                            <p:tgtEl>
                                              <p:spTgt spid="140"/>
                                            </p:tgtEl>
                                            <p:attrNameLst>
                                              <p:attrName>ppt_w</p:attrName>
                                            </p:attrNameLst>
                                          </p:cBhvr>
                                          <p:tavLst>
                                            <p:tav tm="0">
                                              <p:val>
                                                <p:fltVal val="0"/>
                                              </p:val>
                                            </p:tav>
                                            <p:tav tm="100000">
                                              <p:val>
                                                <p:strVal val="#ppt_w"/>
                                              </p:val>
                                            </p:tav>
                                          </p:tavLst>
                                        </p:anim>
                                        <p:anim calcmode="lin" valueType="num">
                                          <p:cBhvr>
                                            <p:cTn id="136" dur="500" fill="hold"/>
                                            <p:tgtEl>
                                              <p:spTgt spid="140"/>
                                            </p:tgtEl>
                                            <p:attrNameLst>
                                              <p:attrName>ppt_h</p:attrName>
                                            </p:attrNameLst>
                                          </p:cBhvr>
                                          <p:tavLst>
                                            <p:tav tm="0">
                                              <p:val>
                                                <p:strVal val="#ppt_h"/>
                                              </p:val>
                                            </p:tav>
                                            <p:tav tm="100000">
                                              <p:val>
                                                <p:strVal val="#ppt_h"/>
                                              </p:val>
                                            </p:tav>
                                          </p:tavLst>
                                        </p:anim>
                                      </p:childTnLst>
                                    </p:cTn>
                                  </p:par>
                                </p:childTnLst>
                              </p:cTn>
                            </p:par>
                            <p:par>
                              <p:cTn id="137" fill="hold">
                                <p:stCondLst>
                                  <p:cond delay="7850"/>
                                </p:stCondLst>
                                <p:childTnLst>
                                  <p:par>
                                    <p:cTn id="138" presetID="47" presetClass="entr" presetSubtype="0" fill="hold" nodeType="afterEffect">
                                      <p:stCondLst>
                                        <p:cond delay="0"/>
                                      </p:stCondLst>
                                      <p:childTnLst>
                                        <p:set>
                                          <p:cBhvr>
                                            <p:cTn id="139" dur="1" fill="hold">
                                              <p:stCondLst>
                                                <p:cond delay="0"/>
                                              </p:stCondLst>
                                            </p:cTn>
                                            <p:tgtEl>
                                              <p:spTgt spid="16"/>
                                            </p:tgtEl>
                                            <p:attrNameLst>
                                              <p:attrName>style.visibility</p:attrName>
                                            </p:attrNameLst>
                                          </p:cBhvr>
                                          <p:to>
                                            <p:strVal val="visible"/>
                                          </p:to>
                                        </p:set>
                                        <p:animEffect transition="in" filter="fade">
                                          <p:cBhvr>
                                            <p:cTn id="140" dur="1000"/>
                                            <p:tgtEl>
                                              <p:spTgt spid="16"/>
                                            </p:tgtEl>
                                          </p:cBhvr>
                                        </p:animEffect>
                                        <p:anim calcmode="lin" valueType="num">
                                          <p:cBhvr>
                                            <p:cTn id="141" dur="1000" fill="hold"/>
                                            <p:tgtEl>
                                              <p:spTgt spid="16"/>
                                            </p:tgtEl>
                                            <p:attrNameLst>
                                              <p:attrName>ppt_x</p:attrName>
                                            </p:attrNameLst>
                                          </p:cBhvr>
                                          <p:tavLst>
                                            <p:tav tm="0">
                                              <p:val>
                                                <p:strVal val="#ppt_x"/>
                                              </p:val>
                                            </p:tav>
                                            <p:tav tm="100000">
                                              <p:val>
                                                <p:strVal val="#ppt_x"/>
                                              </p:val>
                                            </p:tav>
                                          </p:tavLst>
                                        </p:anim>
                                        <p:anim calcmode="lin" valueType="num">
                                          <p:cBhvr>
                                            <p:cTn id="142" dur="1000" fill="hold"/>
                                            <p:tgtEl>
                                              <p:spTgt spid="16"/>
                                            </p:tgtEl>
                                            <p:attrNameLst>
                                              <p:attrName>ppt_y</p:attrName>
                                            </p:attrNameLst>
                                          </p:cBhvr>
                                          <p:tavLst>
                                            <p:tav tm="0">
                                              <p:val>
                                                <p:strVal val="#ppt_y-.1"/>
                                              </p:val>
                                            </p:tav>
                                            <p:tav tm="100000">
                                              <p:val>
                                                <p:strVal val="#ppt_y"/>
                                              </p:val>
                                            </p:tav>
                                          </p:tavLst>
                                        </p:anim>
                                      </p:childTnLst>
                                    </p:cTn>
                                  </p:par>
                                  <p:par>
                                    <p:cTn id="143" presetID="42" presetClass="entr" presetSubtype="0" fill="hold" nodeType="withEffect">
                                      <p:stCondLst>
                                        <p:cond delay="0"/>
                                      </p:stCondLst>
                                      <p:childTnLst>
                                        <p:set>
                                          <p:cBhvr>
                                            <p:cTn id="144" dur="1" fill="hold">
                                              <p:stCondLst>
                                                <p:cond delay="0"/>
                                              </p:stCondLst>
                                            </p:cTn>
                                            <p:tgtEl>
                                              <p:spTgt spid="17"/>
                                            </p:tgtEl>
                                            <p:attrNameLst>
                                              <p:attrName>style.visibility</p:attrName>
                                            </p:attrNameLst>
                                          </p:cBhvr>
                                          <p:to>
                                            <p:strVal val="visible"/>
                                          </p:to>
                                        </p:set>
                                        <p:animEffect transition="in" filter="fade">
                                          <p:cBhvr>
                                            <p:cTn id="145" dur="1000"/>
                                            <p:tgtEl>
                                              <p:spTgt spid="17"/>
                                            </p:tgtEl>
                                          </p:cBhvr>
                                        </p:animEffect>
                                        <p:anim calcmode="lin" valueType="num">
                                          <p:cBhvr>
                                            <p:cTn id="146" dur="1000" fill="hold"/>
                                            <p:tgtEl>
                                              <p:spTgt spid="17"/>
                                            </p:tgtEl>
                                            <p:attrNameLst>
                                              <p:attrName>ppt_x</p:attrName>
                                            </p:attrNameLst>
                                          </p:cBhvr>
                                          <p:tavLst>
                                            <p:tav tm="0">
                                              <p:val>
                                                <p:strVal val="#ppt_x"/>
                                              </p:val>
                                            </p:tav>
                                            <p:tav tm="100000">
                                              <p:val>
                                                <p:strVal val="#ppt_x"/>
                                              </p:val>
                                            </p:tav>
                                          </p:tavLst>
                                        </p:anim>
                                        <p:anim calcmode="lin" valueType="num">
                                          <p:cBhvr>
                                            <p:cTn id="14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26" grpId="0" animBg="1"/>
          <p:bldP spid="74" grpId="0"/>
          <p:bldP spid="6" grpId="0" animBg="1"/>
          <p:bldP spid="123" grpId="0" animBg="1"/>
          <p:bldP spid="124" grpId="0" animBg="1"/>
          <p:bldP spid="125"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wipe(right)">
                                          <p:cBhvr>
                                            <p:cTn id="7" dur="500"/>
                                            <p:tgtEl>
                                              <p:spTgt spid="1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 presetClass="entr" presetSubtype="1" fill="hold" grpId="0" nodeType="withEffect">
                                      <p:stCondLst>
                                        <p:cond delay="250"/>
                                      </p:stCondLst>
                                      <p:iterate type="lt">
                                        <p:tmPct val="10000"/>
                                      </p:iterate>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1000" fill="hold"/>
                                            <p:tgtEl>
                                              <p:spTgt spid="74"/>
                                            </p:tgtEl>
                                            <p:attrNameLst>
                                              <p:attrName>ppt_x</p:attrName>
                                            </p:attrNameLst>
                                          </p:cBhvr>
                                          <p:tavLst>
                                            <p:tav tm="0">
                                              <p:val>
                                                <p:strVal val="#ppt_x"/>
                                              </p:val>
                                            </p:tav>
                                            <p:tav tm="100000">
                                              <p:val>
                                                <p:strVal val="#ppt_x"/>
                                              </p:val>
                                            </p:tav>
                                          </p:tavLst>
                                        </p:anim>
                                        <p:anim calcmode="lin" valueType="num">
                                          <p:cBhvr additive="base">
                                            <p:cTn id="14" dur="1000" fill="hold"/>
                                            <p:tgtEl>
                                              <p:spTgt spid="74"/>
                                            </p:tgtEl>
                                            <p:attrNameLst>
                                              <p:attrName>ppt_y</p:attrName>
                                            </p:attrNameLst>
                                          </p:cBhvr>
                                          <p:tavLst>
                                            <p:tav tm="0">
                                              <p:val>
                                                <p:strVal val="0-#ppt_h/2"/>
                                              </p:val>
                                            </p:tav>
                                            <p:tav tm="100000">
                                              <p:val>
                                                <p:strVal val="#ppt_y"/>
                                              </p:val>
                                            </p:tav>
                                          </p:tavLst>
                                        </p:anim>
                                      </p:childTnLst>
                                    </p:cTn>
                                  </p:par>
                                </p:childTnLst>
                              </p:cTn>
                            </p:par>
                            <p:par>
                              <p:cTn id="15" fill="hold">
                                <p:stCondLst>
                                  <p:cond delay="2350"/>
                                </p:stCondLst>
                                <p:childTnLst>
                                  <p:par>
                                    <p:cTn id="16" presetID="17" presetClass="entr" presetSubtype="8" fill="hold" grpId="0" nodeType="afterEffect">
                                      <p:stCondLst>
                                        <p:cond delay="0"/>
                                      </p:stCondLst>
                                      <p:childTnLst>
                                        <p:set>
                                          <p:cBhvr>
                                            <p:cTn id="17" dur="1" fill="hold">
                                              <p:stCondLst>
                                                <p:cond delay="0"/>
                                              </p:stCondLst>
                                            </p:cTn>
                                            <p:tgtEl>
                                              <p:spTgt spid="127"/>
                                            </p:tgtEl>
                                            <p:attrNameLst>
                                              <p:attrName>style.visibility</p:attrName>
                                            </p:attrNameLst>
                                          </p:cBhvr>
                                          <p:to>
                                            <p:strVal val="visible"/>
                                          </p:to>
                                        </p:set>
                                        <p:anim calcmode="lin" valueType="num">
                                          <p:cBhvr>
                                            <p:cTn id="18" dur="500" fill="hold"/>
                                            <p:tgtEl>
                                              <p:spTgt spid="127"/>
                                            </p:tgtEl>
                                            <p:attrNameLst>
                                              <p:attrName>ppt_x</p:attrName>
                                            </p:attrNameLst>
                                          </p:cBhvr>
                                          <p:tavLst>
                                            <p:tav tm="0">
                                              <p:val>
                                                <p:strVal val="#ppt_x-#ppt_w/2"/>
                                              </p:val>
                                            </p:tav>
                                            <p:tav tm="100000">
                                              <p:val>
                                                <p:strVal val="#ppt_x"/>
                                              </p:val>
                                            </p:tav>
                                          </p:tavLst>
                                        </p:anim>
                                        <p:anim calcmode="lin" valueType="num">
                                          <p:cBhvr>
                                            <p:cTn id="19" dur="500" fill="hold"/>
                                            <p:tgtEl>
                                              <p:spTgt spid="127"/>
                                            </p:tgtEl>
                                            <p:attrNameLst>
                                              <p:attrName>ppt_y</p:attrName>
                                            </p:attrNameLst>
                                          </p:cBhvr>
                                          <p:tavLst>
                                            <p:tav tm="0">
                                              <p:val>
                                                <p:strVal val="#ppt_y"/>
                                              </p:val>
                                            </p:tav>
                                            <p:tav tm="100000">
                                              <p:val>
                                                <p:strVal val="#ppt_y"/>
                                              </p:val>
                                            </p:tav>
                                          </p:tavLst>
                                        </p:anim>
                                        <p:anim calcmode="lin" valueType="num">
                                          <p:cBhvr>
                                            <p:cTn id="20" dur="500" fill="hold"/>
                                            <p:tgtEl>
                                              <p:spTgt spid="127"/>
                                            </p:tgtEl>
                                            <p:attrNameLst>
                                              <p:attrName>ppt_w</p:attrName>
                                            </p:attrNameLst>
                                          </p:cBhvr>
                                          <p:tavLst>
                                            <p:tav tm="0">
                                              <p:val>
                                                <p:fltVal val="0"/>
                                              </p:val>
                                            </p:tav>
                                            <p:tav tm="100000">
                                              <p:val>
                                                <p:strVal val="#ppt_w"/>
                                              </p:val>
                                            </p:tav>
                                          </p:tavLst>
                                        </p:anim>
                                        <p:anim calcmode="lin" valueType="num">
                                          <p:cBhvr>
                                            <p:cTn id="21" dur="500" fill="hold"/>
                                            <p:tgtEl>
                                              <p:spTgt spid="127"/>
                                            </p:tgtEl>
                                            <p:attrNameLst>
                                              <p:attrName>ppt_h</p:attrName>
                                            </p:attrNameLst>
                                          </p:cBhvr>
                                          <p:tavLst>
                                            <p:tav tm="0">
                                              <p:val>
                                                <p:strVal val="#ppt_h"/>
                                              </p:val>
                                            </p:tav>
                                            <p:tav tm="100000">
                                              <p:val>
                                                <p:strVal val="#ppt_h"/>
                                              </p:val>
                                            </p:tav>
                                          </p:tavLst>
                                        </p:anim>
                                      </p:childTnLst>
                                    </p:cTn>
                                  </p:par>
                                </p:childTnLst>
                              </p:cTn>
                            </p:par>
                            <p:par>
                              <p:cTn id="22" fill="hold">
                                <p:stCondLst>
                                  <p:cond delay="2850"/>
                                </p:stCondLst>
                                <p:childTnLst>
                                  <p:par>
                                    <p:cTn id="23" presetID="37"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900" decel="100000" fill="hold"/>
                                            <p:tgtEl>
                                              <p:spTgt spid="5"/>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ppt_x"/>
                                              </p:val>
                                            </p:tav>
                                            <p:tav tm="100000">
                                              <p:val>
                                                <p:strVal val="#ppt_x"/>
                                              </p:val>
                                            </p:tav>
                                          </p:tavLst>
                                        </p:anim>
                                        <p:anim calcmode="lin" valueType="num">
                                          <p:cBhvr additive="base">
                                            <p:cTn id="32" dur="1000" fill="hold"/>
                                            <p:tgtEl>
                                              <p:spTgt spid="9"/>
                                            </p:tgtEl>
                                            <p:attrNameLst>
                                              <p:attrName>ppt_y</p:attrName>
                                            </p:attrNameLst>
                                          </p:cBhvr>
                                          <p:tavLst>
                                            <p:tav tm="0">
                                              <p:val>
                                                <p:strVal val="1+#ppt_h/2"/>
                                              </p:val>
                                            </p:tav>
                                            <p:tav tm="100000">
                                              <p:val>
                                                <p:strVal val="#ppt_y"/>
                                              </p:val>
                                            </p:tav>
                                          </p:tavLst>
                                        </p:anim>
                                      </p:childTnLst>
                                    </p:cTn>
                                  </p:par>
                                </p:childTnLst>
                              </p:cTn>
                            </p:par>
                            <p:par>
                              <p:cTn id="33" fill="hold">
                                <p:stCondLst>
                                  <p:cond delay="3850"/>
                                </p:stCondLst>
                                <p:childTnLst>
                                  <p:par>
                                    <p:cTn id="34" presetID="49" presetClass="entr" presetSubtype="0" decel="100000" fill="hold" grpId="0" nodeType="afterEffect">
                                      <p:stCondLst>
                                        <p:cond delay="0"/>
                                      </p:stCondLst>
                                      <p:childTnLst>
                                        <p:set>
                                          <p:cBhvr>
                                            <p:cTn id="35" dur="1" fill="hold">
                                              <p:stCondLst>
                                                <p:cond delay="0"/>
                                              </p:stCondLst>
                                            </p:cTn>
                                            <p:tgtEl>
                                              <p:spTgt spid="123"/>
                                            </p:tgtEl>
                                            <p:attrNameLst>
                                              <p:attrName>style.visibility</p:attrName>
                                            </p:attrNameLst>
                                          </p:cBhvr>
                                          <p:to>
                                            <p:strVal val="visible"/>
                                          </p:to>
                                        </p:set>
                                        <p:anim calcmode="lin" valueType="num">
                                          <p:cBhvr>
                                            <p:cTn id="36" dur="500" fill="hold"/>
                                            <p:tgtEl>
                                              <p:spTgt spid="123"/>
                                            </p:tgtEl>
                                            <p:attrNameLst>
                                              <p:attrName>ppt_w</p:attrName>
                                            </p:attrNameLst>
                                          </p:cBhvr>
                                          <p:tavLst>
                                            <p:tav tm="0">
                                              <p:val>
                                                <p:fltVal val="0"/>
                                              </p:val>
                                            </p:tav>
                                            <p:tav tm="100000">
                                              <p:val>
                                                <p:strVal val="#ppt_w"/>
                                              </p:val>
                                            </p:tav>
                                          </p:tavLst>
                                        </p:anim>
                                        <p:anim calcmode="lin" valueType="num">
                                          <p:cBhvr>
                                            <p:cTn id="37" dur="500" fill="hold"/>
                                            <p:tgtEl>
                                              <p:spTgt spid="123"/>
                                            </p:tgtEl>
                                            <p:attrNameLst>
                                              <p:attrName>ppt_h</p:attrName>
                                            </p:attrNameLst>
                                          </p:cBhvr>
                                          <p:tavLst>
                                            <p:tav tm="0">
                                              <p:val>
                                                <p:fltVal val="0"/>
                                              </p:val>
                                            </p:tav>
                                            <p:tav tm="100000">
                                              <p:val>
                                                <p:strVal val="#ppt_h"/>
                                              </p:val>
                                            </p:tav>
                                          </p:tavLst>
                                        </p:anim>
                                        <p:anim calcmode="lin" valueType="num">
                                          <p:cBhvr>
                                            <p:cTn id="38" dur="500" fill="hold"/>
                                            <p:tgtEl>
                                              <p:spTgt spid="123"/>
                                            </p:tgtEl>
                                            <p:attrNameLst>
                                              <p:attrName>style.rotation</p:attrName>
                                            </p:attrNameLst>
                                          </p:cBhvr>
                                          <p:tavLst>
                                            <p:tav tm="0">
                                              <p:val>
                                                <p:fltVal val="360"/>
                                              </p:val>
                                            </p:tav>
                                            <p:tav tm="100000">
                                              <p:val>
                                                <p:fltVal val="0"/>
                                              </p:val>
                                            </p:tav>
                                          </p:tavLst>
                                        </p:anim>
                                        <p:animEffect transition="in" filter="fade">
                                          <p:cBhvr>
                                            <p:cTn id="39" dur="500"/>
                                            <p:tgtEl>
                                              <p:spTgt spid="123"/>
                                            </p:tgtEl>
                                          </p:cBhvr>
                                        </p:animEffect>
                                      </p:childTnLst>
                                    </p:cTn>
                                  </p:par>
                                  <p:par>
                                    <p:cTn id="40" presetID="17" presetClass="entr" presetSubtype="8"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ppt_x</p:attrName>
                                            </p:attrNameLst>
                                          </p:cBhvr>
                                          <p:tavLst>
                                            <p:tav tm="0">
                                              <p:val>
                                                <p:strVal val="#ppt_x-#ppt_w/2"/>
                                              </p:val>
                                            </p:tav>
                                            <p:tav tm="100000">
                                              <p:val>
                                                <p:strVal val="#ppt_x"/>
                                              </p:val>
                                            </p:tav>
                                          </p:tavLst>
                                        </p:anim>
                                        <p:anim calcmode="lin" valueType="num">
                                          <p:cBhvr>
                                            <p:cTn id="43" dur="500" fill="hold"/>
                                            <p:tgtEl>
                                              <p:spTgt spid="6"/>
                                            </p:tgtEl>
                                            <p:attrNameLst>
                                              <p:attrName>ppt_y</p:attrName>
                                            </p:attrNameLst>
                                          </p:cBhvr>
                                          <p:tavLst>
                                            <p:tav tm="0">
                                              <p:val>
                                                <p:strVal val="#ppt_y"/>
                                              </p:val>
                                            </p:tav>
                                            <p:tav tm="100000">
                                              <p:val>
                                                <p:strVal val="#ppt_y"/>
                                              </p:val>
                                            </p:tav>
                                          </p:tavLst>
                                        </p:anim>
                                        <p:anim calcmode="lin" valueType="num">
                                          <p:cBhvr>
                                            <p:cTn id="44" dur="500" fill="hold"/>
                                            <p:tgtEl>
                                              <p:spTgt spid="6"/>
                                            </p:tgtEl>
                                            <p:attrNameLst>
                                              <p:attrName>ppt_w</p:attrName>
                                            </p:attrNameLst>
                                          </p:cBhvr>
                                          <p:tavLst>
                                            <p:tav tm="0">
                                              <p:val>
                                                <p:fltVal val="0"/>
                                              </p:val>
                                            </p:tav>
                                            <p:tav tm="100000">
                                              <p:val>
                                                <p:strVal val="#ppt_w"/>
                                              </p:val>
                                            </p:tav>
                                          </p:tavLst>
                                        </p:anim>
                                        <p:anim calcmode="lin" valueType="num">
                                          <p:cBhvr>
                                            <p:cTn id="45" dur="500" fill="hold"/>
                                            <p:tgtEl>
                                              <p:spTgt spid="6"/>
                                            </p:tgtEl>
                                            <p:attrNameLst>
                                              <p:attrName>ppt_h</p:attrName>
                                            </p:attrNameLst>
                                          </p:cBhvr>
                                          <p:tavLst>
                                            <p:tav tm="0">
                                              <p:val>
                                                <p:strVal val="#ppt_h"/>
                                              </p:val>
                                            </p:tav>
                                            <p:tav tm="100000">
                                              <p:val>
                                                <p:strVal val="#ppt_h"/>
                                              </p:val>
                                            </p:tav>
                                          </p:tavLst>
                                        </p:anim>
                                      </p:childTnLst>
                                    </p:cTn>
                                  </p:par>
                                </p:childTnLst>
                              </p:cTn>
                            </p:par>
                            <p:par>
                              <p:cTn id="46" fill="hold">
                                <p:stCondLst>
                                  <p:cond delay="4350"/>
                                </p:stCondLst>
                                <p:childTnLst>
                                  <p:par>
                                    <p:cTn id="47" presetID="49" presetClass="entr" presetSubtype="0" decel="100000" fill="hold" grpId="0" nodeType="afterEffect">
                                      <p:stCondLst>
                                        <p:cond delay="0"/>
                                      </p:stCondLst>
                                      <p:childTnLst>
                                        <p:set>
                                          <p:cBhvr>
                                            <p:cTn id="48" dur="1" fill="hold">
                                              <p:stCondLst>
                                                <p:cond delay="0"/>
                                              </p:stCondLst>
                                            </p:cTn>
                                            <p:tgtEl>
                                              <p:spTgt spid="125"/>
                                            </p:tgtEl>
                                            <p:attrNameLst>
                                              <p:attrName>style.visibility</p:attrName>
                                            </p:attrNameLst>
                                          </p:cBhvr>
                                          <p:to>
                                            <p:strVal val="visible"/>
                                          </p:to>
                                        </p:set>
                                        <p:anim calcmode="lin" valueType="num">
                                          <p:cBhvr>
                                            <p:cTn id="49" dur="500" fill="hold"/>
                                            <p:tgtEl>
                                              <p:spTgt spid="125"/>
                                            </p:tgtEl>
                                            <p:attrNameLst>
                                              <p:attrName>ppt_w</p:attrName>
                                            </p:attrNameLst>
                                          </p:cBhvr>
                                          <p:tavLst>
                                            <p:tav tm="0">
                                              <p:val>
                                                <p:fltVal val="0"/>
                                              </p:val>
                                            </p:tav>
                                            <p:tav tm="100000">
                                              <p:val>
                                                <p:strVal val="#ppt_w"/>
                                              </p:val>
                                            </p:tav>
                                          </p:tavLst>
                                        </p:anim>
                                        <p:anim calcmode="lin" valueType="num">
                                          <p:cBhvr>
                                            <p:cTn id="50" dur="500" fill="hold"/>
                                            <p:tgtEl>
                                              <p:spTgt spid="125"/>
                                            </p:tgtEl>
                                            <p:attrNameLst>
                                              <p:attrName>ppt_h</p:attrName>
                                            </p:attrNameLst>
                                          </p:cBhvr>
                                          <p:tavLst>
                                            <p:tav tm="0">
                                              <p:val>
                                                <p:fltVal val="0"/>
                                              </p:val>
                                            </p:tav>
                                            <p:tav tm="100000">
                                              <p:val>
                                                <p:strVal val="#ppt_h"/>
                                              </p:val>
                                            </p:tav>
                                          </p:tavLst>
                                        </p:anim>
                                        <p:anim calcmode="lin" valueType="num">
                                          <p:cBhvr>
                                            <p:cTn id="51" dur="500" fill="hold"/>
                                            <p:tgtEl>
                                              <p:spTgt spid="125"/>
                                            </p:tgtEl>
                                            <p:attrNameLst>
                                              <p:attrName>style.rotation</p:attrName>
                                            </p:attrNameLst>
                                          </p:cBhvr>
                                          <p:tavLst>
                                            <p:tav tm="0">
                                              <p:val>
                                                <p:fltVal val="360"/>
                                              </p:val>
                                            </p:tav>
                                            <p:tav tm="100000">
                                              <p:val>
                                                <p:fltVal val="0"/>
                                              </p:val>
                                            </p:tav>
                                          </p:tavLst>
                                        </p:anim>
                                        <p:animEffect transition="in" filter="fade">
                                          <p:cBhvr>
                                            <p:cTn id="52" dur="500"/>
                                            <p:tgtEl>
                                              <p:spTgt spid="125"/>
                                            </p:tgtEl>
                                          </p:cBhvr>
                                        </p:animEffect>
                                      </p:childTnLst>
                                    </p:cTn>
                                  </p:par>
                                  <p:par>
                                    <p:cTn id="53" presetID="17" presetClass="entr" presetSubtype="8" fill="hold" grpId="0" nodeType="withEffect">
                                      <p:stCondLst>
                                        <p:cond delay="0"/>
                                      </p:stCondLst>
                                      <p:childTnLst>
                                        <p:set>
                                          <p:cBhvr>
                                            <p:cTn id="54" dur="1" fill="hold">
                                              <p:stCondLst>
                                                <p:cond delay="0"/>
                                              </p:stCondLst>
                                            </p:cTn>
                                            <p:tgtEl>
                                              <p:spTgt spid="124"/>
                                            </p:tgtEl>
                                            <p:attrNameLst>
                                              <p:attrName>style.visibility</p:attrName>
                                            </p:attrNameLst>
                                          </p:cBhvr>
                                          <p:to>
                                            <p:strVal val="visible"/>
                                          </p:to>
                                        </p:set>
                                        <p:anim calcmode="lin" valueType="num">
                                          <p:cBhvr>
                                            <p:cTn id="55" dur="500" fill="hold"/>
                                            <p:tgtEl>
                                              <p:spTgt spid="124"/>
                                            </p:tgtEl>
                                            <p:attrNameLst>
                                              <p:attrName>ppt_x</p:attrName>
                                            </p:attrNameLst>
                                          </p:cBhvr>
                                          <p:tavLst>
                                            <p:tav tm="0">
                                              <p:val>
                                                <p:strVal val="#ppt_x-#ppt_w/2"/>
                                              </p:val>
                                            </p:tav>
                                            <p:tav tm="100000">
                                              <p:val>
                                                <p:strVal val="#ppt_x"/>
                                              </p:val>
                                            </p:tav>
                                          </p:tavLst>
                                        </p:anim>
                                        <p:anim calcmode="lin" valueType="num">
                                          <p:cBhvr>
                                            <p:cTn id="56" dur="500" fill="hold"/>
                                            <p:tgtEl>
                                              <p:spTgt spid="124"/>
                                            </p:tgtEl>
                                            <p:attrNameLst>
                                              <p:attrName>ppt_y</p:attrName>
                                            </p:attrNameLst>
                                          </p:cBhvr>
                                          <p:tavLst>
                                            <p:tav tm="0">
                                              <p:val>
                                                <p:strVal val="#ppt_y"/>
                                              </p:val>
                                            </p:tav>
                                            <p:tav tm="100000">
                                              <p:val>
                                                <p:strVal val="#ppt_y"/>
                                              </p:val>
                                            </p:tav>
                                          </p:tavLst>
                                        </p:anim>
                                        <p:anim calcmode="lin" valueType="num">
                                          <p:cBhvr>
                                            <p:cTn id="57" dur="500" fill="hold"/>
                                            <p:tgtEl>
                                              <p:spTgt spid="124"/>
                                            </p:tgtEl>
                                            <p:attrNameLst>
                                              <p:attrName>ppt_w</p:attrName>
                                            </p:attrNameLst>
                                          </p:cBhvr>
                                          <p:tavLst>
                                            <p:tav tm="0">
                                              <p:val>
                                                <p:fltVal val="0"/>
                                              </p:val>
                                            </p:tav>
                                            <p:tav tm="100000">
                                              <p:val>
                                                <p:strVal val="#ppt_w"/>
                                              </p:val>
                                            </p:tav>
                                          </p:tavLst>
                                        </p:anim>
                                        <p:anim calcmode="lin" valueType="num">
                                          <p:cBhvr>
                                            <p:cTn id="58" dur="500" fill="hold"/>
                                            <p:tgtEl>
                                              <p:spTgt spid="124"/>
                                            </p:tgtEl>
                                            <p:attrNameLst>
                                              <p:attrName>ppt_h</p:attrName>
                                            </p:attrNameLst>
                                          </p:cBhvr>
                                          <p:tavLst>
                                            <p:tav tm="0">
                                              <p:val>
                                                <p:strVal val="#ppt_h"/>
                                              </p:val>
                                            </p:tav>
                                            <p:tav tm="100000">
                                              <p:val>
                                                <p:strVal val="#ppt_h"/>
                                              </p:val>
                                            </p:tav>
                                          </p:tavLst>
                                        </p:anim>
                                      </p:childTnLst>
                                    </p:cTn>
                                  </p:par>
                                </p:childTnLst>
                              </p:cTn>
                            </p:par>
                            <p:par>
                              <p:cTn id="59" fill="hold">
                                <p:stCondLst>
                                  <p:cond delay="4850"/>
                                </p:stCondLst>
                                <p:childTnLst>
                                  <p:par>
                                    <p:cTn id="60" presetID="49" presetClass="entr" presetSubtype="0" decel="100000" fill="hold" grpId="0" nodeType="afterEffect">
                                      <p:stCondLst>
                                        <p:cond delay="0"/>
                                      </p:stCondLst>
                                      <p:childTnLst>
                                        <p:set>
                                          <p:cBhvr>
                                            <p:cTn id="61" dur="1" fill="hold">
                                              <p:stCondLst>
                                                <p:cond delay="0"/>
                                              </p:stCondLst>
                                            </p:cTn>
                                            <p:tgtEl>
                                              <p:spTgt spid="131"/>
                                            </p:tgtEl>
                                            <p:attrNameLst>
                                              <p:attrName>style.visibility</p:attrName>
                                            </p:attrNameLst>
                                          </p:cBhvr>
                                          <p:to>
                                            <p:strVal val="visible"/>
                                          </p:to>
                                        </p:set>
                                        <p:anim calcmode="lin" valueType="num">
                                          <p:cBhvr>
                                            <p:cTn id="62" dur="500" fill="hold"/>
                                            <p:tgtEl>
                                              <p:spTgt spid="131"/>
                                            </p:tgtEl>
                                            <p:attrNameLst>
                                              <p:attrName>ppt_w</p:attrName>
                                            </p:attrNameLst>
                                          </p:cBhvr>
                                          <p:tavLst>
                                            <p:tav tm="0">
                                              <p:val>
                                                <p:fltVal val="0"/>
                                              </p:val>
                                            </p:tav>
                                            <p:tav tm="100000">
                                              <p:val>
                                                <p:strVal val="#ppt_w"/>
                                              </p:val>
                                            </p:tav>
                                          </p:tavLst>
                                        </p:anim>
                                        <p:anim calcmode="lin" valueType="num">
                                          <p:cBhvr>
                                            <p:cTn id="63" dur="500" fill="hold"/>
                                            <p:tgtEl>
                                              <p:spTgt spid="131"/>
                                            </p:tgtEl>
                                            <p:attrNameLst>
                                              <p:attrName>ppt_h</p:attrName>
                                            </p:attrNameLst>
                                          </p:cBhvr>
                                          <p:tavLst>
                                            <p:tav tm="0">
                                              <p:val>
                                                <p:fltVal val="0"/>
                                              </p:val>
                                            </p:tav>
                                            <p:tav tm="100000">
                                              <p:val>
                                                <p:strVal val="#ppt_h"/>
                                              </p:val>
                                            </p:tav>
                                          </p:tavLst>
                                        </p:anim>
                                        <p:anim calcmode="lin" valueType="num">
                                          <p:cBhvr>
                                            <p:cTn id="64" dur="500" fill="hold"/>
                                            <p:tgtEl>
                                              <p:spTgt spid="131"/>
                                            </p:tgtEl>
                                            <p:attrNameLst>
                                              <p:attrName>style.rotation</p:attrName>
                                            </p:attrNameLst>
                                          </p:cBhvr>
                                          <p:tavLst>
                                            <p:tav tm="0">
                                              <p:val>
                                                <p:fltVal val="360"/>
                                              </p:val>
                                            </p:tav>
                                            <p:tav tm="100000">
                                              <p:val>
                                                <p:fltVal val="0"/>
                                              </p:val>
                                            </p:tav>
                                          </p:tavLst>
                                        </p:anim>
                                        <p:animEffect transition="in" filter="fade">
                                          <p:cBhvr>
                                            <p:cTn id="65" dur="500"/>
                                            <p:tgtEl>
                                              <p:spTgt spid="131"/>
                                            </p:tgtEl>
                                          </p:cBhvr>
                                        </p:animEffect>
                                      </p:childTnLst>
                                    </p:cTn>
                                  </p:par>
                                  <p:par>
                                    <p:cTn id="66" presetID="17" presetClass="entr" presetSubtype="8" fill="hold" grpId="0" nodeType="withEffect">
                                      <p:stCondLst>
                                        <p:cond delay="0"/>
                                      </p:stCondLst>
                                      <p:childTnLst>
                                        <p:set>
                                          <p:cBhvr>
                                            <p:cTn id="67" dur="1" fill="hold">
                                              <p:stCondLst>
                                                <p:cond delay="0"/>
                                              </p:stCondLst>
                                            </p:cTn>
                                            <p:tgtEl>
                                              <p:spTgt spid="130"/>
                                            </p:tgtEl>
                                            <p:attrNameLst>
                                              <p:attrName>style.visibility</p:attrName>
                                            </p:attrNameLst>
                                          </p:cBhvr>
                                          <p:to>
                                            <p:strVal val="visible"/>
                                          </p:to>
                                        </p:set>
                                        <p:anim calcmode="lin" valueType="num">
                                          <p:cBhvr>
                                            <p:cTn id="68" dur="500" fill="hold"/>
                                            <p:tgtEl>
                                              <p:spTgt spid="130"/>
                                            </p:tgtEl>
                                            <p:attrNameLst>
                                              <p:attrName>ppt_x</p:attrName>
                                            </p:attrNameLst>
                                          </p:cBhvr>
                                          <p:tavLst>
                                            <p:tav tm="0">
                                              <p:val>
                                                <p:strVal val="#ppt_x-#ppt_w/2"/>
                                              </p:val>
                                            </p:tav>
                                            <p:tav tm="100000">
                                              <p:val>
                                                <p:strVal val="#ppt_x"/>
                                              </p:val>
                                            </p:tav>
                                          </p:tavLst>
                                        </p:anim>
                                        <p:anim calcmode="lin" valueType="num">
                                          <p:cBhvr>
                                            <p:cTn id="69" dur="500" fill="hold"/>
                                            <p:tgtEl>
                                              <p:spTgt spid="130"/>
                                            </p:tgtEl>
                                            <p:attrNameLst>
                                              <p:attrName>ppt_y</p:attrName>
                                            </p:attrNameLst>
                                          </p:cBhvr>
                                          <p:tavLst>
                                            <p:tav tm="0">
                                              <p:val>
                                                <p:strVal val="#ppt_y"/>
                                              </p:val>
                                            </p:tav>
                                            <p:tav tm="100000">
                                              <p:val>
                                                <p:strVal val="#ppt_y"/>
                                              </p:val>
                                            </p:tav>
                                          </p:tavLst>
                                        </p:anim>
                                        <p:anim calcmode="lin" valueType="num">
                                          <p:cBhvr>
                                            <p:cTn id="70" dur="500" fill="hold"/>
                                            <p:tgtEl>
                                              <p:spTgt spid="130"/>
                                            </p:tgtEl>
                                            <p:attrNameLst>
                                              <p:attrName>ppt_w</p:attrName>
                                            </p:attrNameLst>
                                          </p:cBhvr>
                                          <p:tavLst>
                                            <p:tav tm="0">
                                              <p:val>
                                                <p:fltVal val="0"/>
                                              </p:val>
                                            </p:tav>
                                            <p:tav tm="100000">
                                              <p:val>
                                                <p:strVal val="#ppt_w"/>
                                              </p:val>
                                            </p:tav>
                                          </p:tavLst>
                                        </p:anim>
                                        <p:anim calcmode="lin" valueType="num">
                                          <p:cBhvr>
                                            <p:cTn id="71" dur="500" fill="hold"/>
                                            <p:tgtEl>
                                              <p:spTgt spid="130"/>
                                            </p:tgtEl>
                                            <p:attrNameLst>
                                              <p:attrName>ppt_h</p:attrName>
                                            </p:attrNameLst>
                                          </p:cBhvr>
                                          <p:tavLst>
                                            <p:tav tm="0">
                                              <p:val>
                                                <p:strVal val="#ppt_h"/>
                                              </p:val>
                                            </p:tav>
                                            <p:tav tm="100000">
                                              <p:val>
                                                <p:strVal val="#ppt_h"/>
                                              </p:val>
                                            </p:tav>
                                          </p:tavLst>
                                        </p:anim>
                                      </p:childTnLst>
                                    </p:cTn>
                                  </p:par>
                                </p:childTnLst>
                              </p:cTn>
                            </p:par>
                            <p:par>
                              <p:cTn id="72" fill="hold">
                                <p:stCondLst>
                                  <p:cond delay="5350"/>
                                </p:stCondLst>
                                <p:childTnLst>
                                  <p:par>
                                    <p:cTn id="73" presetID="49" presetClass="entr" presetSubtype="0" decel="100000" fill="hold" grpId="0" nodeType="afterEffect">
                                      <p:stCondLst>
                                        <p:cond delay="0"/>
                                      </p:stCondLst>
                                      <p:childTnLst>
                                        <p:set>
                                          <p:cBhvr>
                                            <p:cTn id="74" dur="1" fill="hold">
                                              <p:stCondLst>
                                                <p:cond delay="0"/>
                                              </p:stCondLst>
                                            </p:cTn>
                                            <p:tgtEl>
                                              <p:spTgt spid="133"/>
                                            </p:tgtEl>
                                            <p:attrNameLst>
                                              <p:attrName>style.visibility</p:attrName>
                                            </p:attrNameLst>
                                          </p:cBhvr>
                                          <p:to>
                                            <p:strVal val="visible"/>
                                          </p:to>
                                        </p:set>
                                        <p:anim calcmode="lin" valueType="num">
                                          <p:cBhvr>
                                            <p:cTn id="75" dur="500" fill="hold"/>
                                            <p:tgtEl>
                                              <p:spTgt spid="133"/>
                                            </p:tgtEl>
                                            <p:attrNameLst>
                                              <p:attrName>ppt_w</p:attrName>
                                            </p:attrNameLst>
                                          </p:cBhvr>
                                          <p:tavLst>
                                            <p:tav tm="0">
                                              <p:val>
                                                <p:fltVal val="0"/>
                                              </p:val>
                                            </p:tav>
                                            <p:tav tm="100000">
                                              <p:val>
                                                <p:strVal val="#ppt_w"/>
                                              </p:val>
                                            </p:tav>
                                          </p:tavLst>
                                        </p:anim>
                                        <p:anim calcmode="lin" valueType="num">
                                          <p:cBhvr>
                                            <p:cTn id="76" dur="500" fill="hold"/>
                                            <p:tgtEl>
                                              <p:spTgt spid="133"/>
                                            </p:tgtEl>
                                            <p:attrNameLst>
                                              <p:attrName>ppt_h</p:attrName>
                                            </p:attrNameLst>
                                          </p:cBhvr>
                                          <p:tavLst>
                                            <p:tav tm="0">
                                              <p:val>
                                                <p:fltVal val="0"/>
                                              </p:val>
                                            </p:tav>
                                            <p:tav tm="100000">
                                              <p:val>
                                                <p:strVal val="#ppt_h"/>
                                              </p:val>
                                            </p:tav>
                                          </p:tavLst>
                                        </p:anim>
                                        <p:anim calcmode="lin" valueType="num">
                                          <p:cBhvr>
                                            <p:cTn id="77" dur="500" fill="hold"/>
                                            <p:tgtEl>
                                              <p:spTgt spid="133"/>
                                            </p:tgtEl>
                                            <p:attrNameLst>
                                              <p:attrName>style.rotation</p:attrName>
                                            </p:attrNameLst>
                                          </p:cBhvr>
                                          <p:tavLst>
                                            <p:tav tm="0">
                                              <p:val>
                                                <p:fltVal val="360"/>
                                              </p:val>
                                            </p:tav>
                                            <p:tav tm="100000">
                                              <p:val>
                                                <p:fltVal val="0"/>
                                              </p:val>
                                            </p:tav>
                                          </p:tavLst>
                                        </p:anim>
                                        <p:animEffect transition="in" filter="fade">
                                          <p:cBhvr>
                                            <p:cTn id="78" dur="500"/>
                                            <p:tgtEl>
                                              <p:spTgt spid="133"/>
                                            </p:tgtEl>
                                          </p:cBhvr>
                                        </p:animEffect>
                                      </p:childTnLst>
                                    </p:cTn>
                                  </p:par>
                                  <p:par>
                                    <p:cTn id="79" presetID="17" presetClass="entr" presetSubtype="8" fill="hold" grpId="0" nodeType="withEffect">
                                      <p:stCondLst>
                                        <p:cond delay="0"/>
                                      </p:stCondLst>
                                      <p:childTnLst>
                                        <p:set>
                                          <p:cBhvr>
                                            <p:cTn id="80" dur="1" fill="hold">
                                              <p:stCondLst>
                                                <p:cond delay="0"/>
                                              </p:stCondLst>
                                            </p:cTn>
                                            <p:tgtEl>
                                              <p:spTgt spid="132"/>
                                            </p:tgtEl>
                                            <p:attrNameLst>
                                              <p:attrName>style.visibility</p:attrName>
                                            </p:attrNameLst>
                                          </p:cBhvr>
                                          <p:to>
                                            <p:strVal val="visible"/>
                                          </p:to>
                                        </p:set>
                                        <p:anim calcmode="lin" valueType="num">
                                          <p:cBhvr>
                                            <p:cTn id="81" dur="500" fill="hold"/>
                                            <p:tgtEl>
                                              <p:spTgt spid="132"/>
                                            </p:tgtEl>
                                            <p:attrNameLst>
                                              <p:attrName>ppt_x</p:attrName>
                                            </p:attrNameLst>
                                          </p:cBhvr>
                                          <p:tavLst>
                                            <p:tav tm="0">
                                              <p:val>
                                                <p:strVal val="#ppt_x-#ppt_w/2"/>
                                              </p:val>
                                            </p:tav>
                                            <p:tav tm="100000">
                                              <p:val>
                                                <p:strVal val="#ppt_x"/>
                                              </p:val>
                                            </p:tav>
                                          </p:tavLst>
                                        </p:anim>
                                        <p:anim calcmode="lin" valueType="num">
                                          <p:cBhvr>
                                            <p:cTn id="82" dur="500" fill="hold"/>
                                            <p:tgtEl>
                                              <p:spTgt spid="132"/>
                                            </p:tgtEl>
                                            <p:attrNameLst>
                                              <p:attrName>ppt_y</p:attrName>
                                            </p:attrNameLst>
                                          </p:cBhvr>
                                          <p:tavLst>
                                            <p:tav tm="0">
                                              <p:val>
                                                <p:strVal val="#ppt_y"/>
                                              </p:val>
                                            </p:tav>
                                            <p:tav tm="100000">
                                              <p:val>
                                                <p:strVal val="#ppt_y"/>
                                              </p:val>
                                            </p:tav>
                                          </p:tavLst>
                                        </p:anim>
                                        <p:anim calcmode="lin" valueType="num">
                                          <p:cBhvr>
                                            <p:cTn id="83" dur="500" fill="hold"/>
                                            <p:tgtEl>
                                              <p:spTgt spid="132"/>
                                            </p:tgtEl>
                                            <p:attrNameLst>
                                              <p:attrName>ppt_w</p:attrName>
                                            </p:attrNameLst>
                                          </p:cBhvr>
                                          <p:tavLst>
                                            <p:tav tm="0">
                                              <p:val>
                                                <p:fltVal val="0"/>
                                              </p:val>
                                            </p:tav>
                                            <p:tav tm="100000">
                                              <p:val>
                                                <p:strVal val="#ppt_w"/>
                                              </p:val>
                                            </p:tav>
                                          </p:tavLst>
                                        </p:anim>
                                        <p:anim calcmode="lin" valueType="num">
                                          <p:cBhvr>
                                            <p:cTn id="84" dur="500" fill="hold"/>
                                            <p:tgtEl>
                                              <p:spTgt spid="132"/>
                                            </p:tgtEl>
                                            <p:attrNameLst>
                                              <p:attrName>ppt_h</p:attrName>
                                            </p:attrNameLst>
                                          </p:cBhvr>
                                          <p:tavLst>
                                            <p:tav tm="0">
                                              <p:val>
                                                <p:strVal val="#ppt_h"/>
                                              </p:val>
                                            </p:tav>
                                            <p:tav tm="100000">
                                              <p:val>
                                                <p:strVal val="#ppt_h"/>
                                              </p:val>
                                            </p:tav>
                                          </p:tavLst>
                                        </p:anim>
                                      </p:childTnLst>
                                    </p:cTn>
                                  </p:par>
                                </p:childTnLst>
                              </p:cTn>
                            </p:par>
                            <p:par>
                              <p:cTn id="85" fill="hold">
                                <p:stCondLst>
                                  <p:cond delay="5850"/>
                                </p:stCondLst>
                                <p:childTnLst>
                                  <p:par>
                                    <p:cTn id="86" presetID="49" presetClass="entr" presetSubtype="0" decel="100000" fill="hold" grpId="0" nodeType="afterEffect">
                                      <p:stCondLst>
                                        <p:cond delay="0"/>
                                      </p:stCondLst>
                                      <p:childTnLst>
                                        <p:set>
                                          <p:cBhvr>
                                            <p:cTn id="87" dur="1" fill="hold">
                                              <p:stCondLst>
                                                <p:cond delay="0"/>
                                              </p:stCondLst>
                                            </p:cTn>
                                            <p:tgtEl>
                                              <p:spTgt spid="135"/>
                                            </p:tgtEl>
                                            <p:attrNameLst>
                                              <p:attrName>style.visibility</p:attrName>
                                            </p:attrNameLst>
                                          </p:cBhvr>
                                          <p:to>
                                            <p:strVal val="visible"/>
                                          </p:to>
                                        </p:set>
                                        <p:anim calcmode="lin" valueType="num">
                                          <p:cBhvr>
                                            <p:cTn id="88" dur="500" fill="hold"/>
                                            <p:tgtEl>
                                              <p:spTgt spid="135"/>
                                            </p:tgtEl>
                                            <p:attrNameLst>
                                              <p:attrName>ppt_w</p:attrName>
                                            </p:attrNameLst>
                                          </p:cBhvr>
                                          <p:tavLst>
                                            <p:tav tm="0">
                                              <p:val>
                                                <p:fltVal val="0"/>
                                              </p:val>
                                            </p:tav>
                                            <p:tav tm="100000">
                                              <p:val>
                                                <p:strVal val="#ppt_w"/>
                                              </p:val>
                                            </p:tav>
                                          </p:tavLst>
                                        </p:anim>
                                        <p:anim calcmode="lin" valueType="num">
                                          <p:cBhvr>
                                            <p:cTn id="89" dur="500" fill="hold"/>
                                            <p:tgtEl>
                                              <p:spTgt spid="135"/>
                                            </p:tgtEl>
                                            <p:attrNameLst>
                                              <p:attrName>ppt_h</p:attrName>
                                            </p:attrNameLst>
                                          </p:cBhvr>
                                          <p:tavLst>
                                            <p:tav tm="0">
                                              <p:val>
                                                <p:fltVal val="0"/>
                                              </p:val>
                                            </p:tav>
                                            <p:tav tm="100000">
                                              <p:val>
                                                <p:strVal val="#ppt_h"/>
                                              </p:val>
                                            </p:tav>
                                          </p:tavLst>
                                        </p:anim>
                                        <p:anim calcmode="lin" valueType="num">
                                          <p:cBhvr>
                                            <p:cTn id="90" dur="500" fill="hold"/>
                                            <p:tgtEl>
                                              <p:spTgt spid="135"/>
                                            </p:tgtEl>
                                            <p:attrNameLst>
                                              <p:attrName>style.rotation</p:attrName>
                                            </p:attrNameLst>
                                          </p:cBhvr>
                                          <p:tavLst>
                                            <p:tav tm="0">
                                              <p:val>
                                                <p:fltVal val="360"/>
                                              </p:val>
                                            </p:tav>
                                            <p:tav tm="100000">
                                              <p:val>
                                                <p:fltVal val="0"/>
                                              </p:val>
                                            </p:tav>
                                          </p:tavLst>
                                        </p:anim>
                                        <p:animEffect transition="in" filter="fade">
                                          <p:cBhvr>
                                            <p:cTn id="91" dur="500"/>
                                            <p:tgtEl>
                                              <p:spTgt spid="135"/>
                                            </p:tgtEl>
                                          </p:cBhvr>
                                        </p:animEffect>
                                      </p:childTnLst>
                                    </p:cTn>
                                  </p:par>
                                  <p:par>
                                    <p:cTn id="92" presetID="17" presetClass="entr" presetSubtype="8" fill="hold" grpId="0" nodeType="withEffect">
                                      <p:stCondLst>
                                        <p:cond delay="0"/>
                                      </p:stCondLst>
                                      <p:childTnLst>
                                        <p:set>
                                          <p:cBhvr>
                                            <p:cTn id="93" dur="1" fill="hold">
                                              <p:stCondLst>
                                                <p:cond delay="0"/>
                                              </p:stCondLst>
                                            </p:cTn>
                                            <p:tgtEl>
                                              <p:spTgt spid="134"/>
                                            </p:tgtEl>
                                            <p:attrNameLst>
                                              <p:attrName>style.visibility</p:attrName>
                                            </p:attrNameLst>
                                          </p:cBhvr>
                                          <p:to>
                                            <p:strVal val="visible"/>
                                          </p:to>
                                        </p:set>
                                        <p:anim calcmode="lin" valueType="num">
                                          <p:cBhvr>
                                            <p:cTn id="94" dur="500" fill="hold"/>
                                            <p:tgtEl>
                                              <p:spTgt spid="134"/>
                                            </p:tgtEl>
                                            <p:attrNameLst>
                                              <p:attrName>ppt_x</p:attrName>
                                            </p:attrNameLst>
                                          </p:cBhvr>
                                          <p:tavLst>
                                            <p:tav tm="0">
                                              <p:val>
                                                <p:strVal val="#ppt_x-#ppt_w/2"/>
                                              </p:val>
                                            </p:tav>
                                            <p:tav tm="100000">
                                              <p:val>
                                                <p:strVal val="#ppt_x"/>
                                              </p:val>
                                            </p:tav>
                                          </p:tavLst>
                                        </p:anim>
                                        <p:anim calcmode="lin" valueType="num">
                                          <p:cBhvr>
                                            <p:cTn id="95" dur="500" fill="hold"/>
                                            <p:tgtEl>
                                              <p:spTgt spid="134"/>
                                            </p:tgtEl>
                                            <p:attrNameLst>
                                              <p:attrName>ppt_y</p:attrName>
                                            </p:attrNameLst>
                                          </p:cBhvr>
                                          <p:tavLst>
                                            <p:tav tm="0">
                                              <p:val>
                                                <p:strVal val="#ppt_y"/>
                                              </p:val>
                                            </p:tav>
                                            <p:tav tm="100000">
                                              <p:val>
                                                <p:strVal val="#ppt_y"/>
                                              </p:val>
                                            </p:tav>
                                          </p:tavLst>
                                        </p:anim>
                                        <p:anim calcmode="lin" valueType="num">
                                          <p:cBhvr>
                                            <p:cTn id="96" dur="500" fill="hold"/>
                                            <p:tgtEl>
                                              <p:spTgt spid="134"/>
                                            </p:tgtEl>
                                            <p:attrNameLst>
                                              <p:attrName>ppt_w</p:attrName>
                                            </p:attrNameLst>
                                          </p:cBhvr>
                                          <p:tavLst>
                                            <p:tav tm="0">
                                              <p:val>
                                                <p:fltVal val="0"/>
                                              </p:val>
                                            </p:tav>
                                            <p:tav tm="100000">
                                              <p:val>
                                                <p:strVal val="#ppt_w"/>
                                              </p:val>
                                            </p:tav>
                                          </p:tavLst>
                                        </p:anim>
                                        <p:anim calcmode="lin" valueType="num">
                                          <p:cBhvr>
                                            <p:cTn id="97" dur="500" fill="hold"/>
                                            <p:tgtEl>
                                              <p:spTgt spid="134"/>
                                            </p:tgtEl>
                                            <p:attrNameLst>
                                              <p:attrName>ppt_h</p:attrName>
                                            </p:attrNameLst>
                                          </p:cBhvr>
                                          <p:tavLst>
                                            <p:tav tm="0">
                                              <p:val>
                                                <p:strVal val="#ppt_h"/>
                                              </p:val>
                                            </p:tav>
                                            <p:tav tm="100000">
                                              <p:val>
                                                <p:strVal val="#ppt_h"/>
                                              </p:val>
                                            </p:tav>
                                          </p:tavLst>
                                        </p:anim>
                                      </p:childTnLst>
                                    </p:cTn>
                                  </p:par>
                                </p:childTnLst>
                              </p:cTn>
                            </p:par>
                            <p:par>
                              <p:cTn id="98" fill="hold">
                                <p:stCondLst>
                                  <p:cond delay="6350"/>
                                </p:stCondLst>
                                <p:childTnLst>
                                  <p:par>
                                    <p:cTn id="99" presetID="49" presetClass="entr" presetSubtype="0" decel="100000" fill="hold" grpId="0" nodeType="afterEffect">
                                      <p:stCondLst>
                                        <p:cond delay="0"/>
                                      </p:stCondLst>
                                      <p:childTnLst>
                                        <p:set>
                                          <p:cBhvr>
                                            <p:cTn id="100" dur="1" fill="hold">
                                              <p:stCondLst>
                                                <p:cond delay="0"/>
                                              </p:stCondLst>
                                            </p:cTn>
                                            <p:tgtEl>
                                              <p:spTgt spid="137"/>
                                            </p:tgtEl>
                                            <p:attrNameLst>
                                              <p:attrName>style.visibility</p:attrName>
                                            </p:attrNameLst>
                                          </p:cBhvr>
                                          <p:to>
                                            <p:strVal val="visible"/>
                                          </p:to>
                                        </p:set>
                                        <p:anim calcmode="lin" valueType="num">
                                          <p:cBhvr>
                                            <p:cTn id="101" dur="500" fill="hold"/>
                                            <p:tgtEl>
                                              <p:spTgt spid="137"/>
                                            </p:tgtEl>
                                            <p:attrNameLst>
                                              <p:attrName>ppt_w</p:attrName>
                                            </p:attrNameLst>
                                          </p:cBhvr>
                                          <p:tavLst>
                                            <p:tav tm="0">
                                              <p:val>
                                                <p:fltVal val="0"/>
                                              </p:val>
                                            </p:tav>
                                            <p:tav tm="100000">
                                              <p:val>
                                                <p:strVal val="#ppt_w"/>
                                              </p:val>
                                            </p:tav>
                                          </p:tavLst>
                                        </p:anim>
                                        <p:anim calcmode="lin" valueType="num">
                                          <p:cBhvr>
                                            <p:cTn id="102" dur="500" fill="hold"/>
                                            <p:tgtEl>
                                              <p:spTgt spid="137"/>
                                            </p:tgtEl>
                                            <p:attrNameLst>
                                              <p:attrName>ppt_h</p:attrName>
                                            </p:attrNameLst>
                                          </p:cBhvr>
                                          <p:tavLst>
                                            <p:tav tm="0">
                                              <p:val>
                                                <p:fltVal val="0"/>
                                              </p:val>
                                            </p:tav>
                                            <p:tav tm="100000">
                                              <p:val>
                                                <p:strVal val="#ppt_h"/>
                                              </p:val>
                                            </p:tav>
                                          </p:tavLst>
                                        </p:anim>
                                        <p:anim calcmode="lin" valueType="num">
                                          <p:cBhvr>
                                            <p:cTn id="103" dur="500" fill="hold"/>
                                            <p:tgtEl>
                                              <p:spTgt spid="137"/>
                                            </p:tgtEl>
                                            <p:attrNameLst>
                                              <p:attrName>style.rotation</p:attrName>
                                            </p:attrNameLst>
                                          </p:cBhvr>
                                          <p:tavLst>
                                            <p:tav tm="0">
                                              <p:val>
                                                <p:fltVal val="360"/>
                                              </p:val>
                                            </p:tav>
                                            <p:tav tm="100000">
                                              <p:val>
                                                <p:fltVal val="0"/>
                                              </p:val>
                                            </p:tav>
                                          </p:tavLst>
                                        </p:anim>
                                        <p:animEffect transition="in" filter="fade">
                                          <p:cBhvr>
                                            <p:cTn id="104" dur="500"/>
                                            <p:tgtEl>
                                              <p:spTgt spid="137"/>
                                            </p:tgtEl>
                                          </p:cBhvr>
                                        </p:animEffect>
                                      </p:childTnLst>
                                    </p:cTn>
                                  </p:par>
                                  <p:par>
                                    <p:cTn id="105" presetID="17" presetClass="entr" presetSubtype="8"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 calcmode="lin" valueType="num">
                                          <p:cBhvr>
                                            <p:cTn id="107" dur="500" fill="hold"/>
                                            <p:tgtEl>
                                              <p:spTgt spid="136"/>
                                            </p:tgtEl>
                                            <p:attrNameLst>
                                              <p:attrName>ppt_x</p:attrName>
                                            </p:attrNameLst>
                                          </p:cBhvr>
                                          <p:tavLst>
                                            <p:tav tm="0">
                                              <p:val>
                                                <p:strVal val="#ppt_x-#ppt_w/2"/>
                                              </p:val>
                                            </p:tav>
                                            <p:tav tm="100000">
                                              <p:val>
                                                <p:strVal val="#ppt_x"/>
                                              </p:val>
                                            </p:tav>
                                          </p:tavLst>
                                        </p:anim>
                                        <p:anim calcmode="lin" valueType="num">
                                          <p:cBhvr>
                                            <p:cTn id="108" dur="500" fill="hold"/>
                                            <p:tgtEl>
                                              <p:spTgt spid="136"/>
                                            </p:tgtEl>
                                            <p:attrNameLst>
                                              <p:attrName>ppt_y</p:attrName>
                                            </p:attrNameLst>
                                          </p:cBhvr>
                                          <p:tavLst>
                                            <p:tav tm="0">
                                              <p:val>
                                                <p:strVal val="#ppt_y"/>
                                              </p:val>
                                            </p:tav>
                                            <p:tav tm="100000">
                                              <p:val>
                                                <p:strVal val="#ppt_y"/>
                                              </p:val>
                                            </p:tav>
                                          </p:tavLst>
                                        </p:anim>
                                        <p:anim calcmode="lin" valueType="num">
                                          <p:cBhvr>
                                            <p:cTn id="109" dur="500" fill="hold"/>
                                            <p:tgtEl>
                                              <p:spTgt spid="136"/>
                                            </p:tgtEl>
                                            <p:attrNameLst>
                                              <p:attrName>ppt_w</p:attrName>
                                            </p:attrNameLst>
                                          </p:cBhvr>
                                          <p:tavLst>
                                            <p:tav tm="0">
                                              <p:val>
                                                <p:fltVal val="0"/>
                                              </p:val>
                                            </p:tav>
                                            <p:tav tm="100000">
                                              <p:val>
                                                <p:strVal val="#ppt_w"/>
                                              </p:val>
                                            </p:tav>
                                          </p:tavLst>
                                        </p:anim>
                                        <p:anim calcmode="lin" valueType="num">
                                          <p:cBhvr>
                                            <p:cTn id="110" dur="500" fill="hold"/>
                                            <p:tgtEl>
                                              <p:spTgt spid="136"/>
                                            </p:tgtEl>
                                            <p:attrNameLst>
                                              <p:attrName>ppt_h</p:attrName>
                                            </p:attrNameLst>
                                          </p:cBhvr>
                                          <p:tavLst>
                                            <p:tav tm="0">
                                              <p:val>
                                                <p:strVal val="#ppt_h"/>
                                              </p:val>
                                            </p:tav>
                                            <p:tav tm="100000">
                                              <p:val>
                                                <p:strVal val="#ppt_h"/>
                                              </p:val>
                                            </p:tav>
                                          </p:tavLst>
                                        </p:anim>
                                      </p:childTnLst>
                                    </p:cTn>
                                  </p:par>
                                </p:childTnLst>
                              </p:cTn>
                            </p:par>
                            <p:par>
                              <p:cTn id="111" fill="hold">
                                <p:stCondLst>
                                  <p:cond delay="6850"/>
                                </p:stCondLst>
                                <p:childTnLst>
                                  <p:par>
                                    <p:cTn id="112" presetID="49" presetClass="entr" presetSubtype="0" decel="100000" fill="hold" grpId="0" nodeType="afterEffect">
                                      <p:stCondLst>
                                        <p:cond delay="0"/>
                                      </p:stCondLst>
                                      <p:childTnLst>
                                        <p:set>
                                          <p:cBhvr>
                                            <p:cTn id="113" dur="1" fill="hold">
                                              <p:stCondLst>
                                                <p:cond delay="0"/>
                                              </p:stCondLst>
                                            </p:cTn>
                                            <p:tgtEl>
                                              <p:spTgt spid="139"/>
                                            </p:tgtEl>
                                            <p:attrNameLst>
                                              <p:attrName>style.visibility</p:attrName>
                                            </p:attrNameLst>
                                          </p:cBhvr>
                                          <p:to>
                                            <p:strVal val="visible"/>
                                          </p:to>
                                        </p:set>
                                        <p:anim calcmode="lin" valueType="num">
                                          <p:cBhvr>
                                            <p:cTn id="114" dur="500" fill="hold"/>
                                            <p:tgtEl>
                                              <p:spTgt spid="139"/>
                                            </p:tgtEl>
                                            <p:attrNameLst>
                                              <p:attrName>ppt_w</p:attrName>
                                            </p:attrNameLst>
                                          </p:cBhvr>
                                          <p:tavLst>
                                            <p:tav tm="0">
                                              <p:val>
                                                <p:fltVal val="0"/>
                                              </p:val>
                                            </p:tav>
                                            <p:tav tm="100000">
                                              <p:val>
                                                <p:strVal val="#ppt_w"/>
                                              </p:val>
                                            </p:tav>
                                          </p:tavLst>
                                        </p:anim>
                                        <p:anim calcmode="lin" valueType="num">
                                          <p:cBhvr>
                                            <p:cTn id="115" dur="500" fill="hold"/>
                                            <p:tgtEl>
                                              <p:spTgt spid="139"/>
                                            </p:tgtEl>
                                            <p:attrNameLst>
                                              <p:attrName>ppt_h</p:attrName>
                                            </p:attrNameLst>
                                          </p:cBhvr>
                                          <p:tavLst>
                                            <p:tav tm="0">
                                              <p:val>
                                                <p:fltVal val="0"/>
                                              </p:val>
                                            </p:tav>
                                            <p:tav tm="100000">
                                              <p:val>
                                                <p:strVal val="#ppt_h"/>
                                              </p:val>
                                            </p:tav>
                                          </p:tavLst>
                                        </p:anim>
                                        <p:anim calcmode="lin" valueType="num">
                                          <p:cBhvr>
                                            <p:cTn id="116" dur="500" fill="hold"/>
                                            <p:tgtEl>
                                              <p:spTgt spid="139"/>
                                            </p:tgtEl>
                                            <p:attrNameLst>
                                              <p:attrName>style.rotation</p:attrName>
                                            </p:attrNameLst>
                                          </p:cBhvr>
                                          <p:tavLst>
                                            <p:tav tm="0">
                                              <p:val>
                                                <p:fltVal val="360"/>
                                              </p:val>
                                            </p:tav>
                                            <p:tav tm="100000">
                                              <p:val>
                                                <p:fltVal val="0"/>
                                              </p:val>
                                            </p:tav>
                                          </p:tavLst>
                                        </p:anim>
                                        <p:animEffect transition="in" filter="fade">
                                          <p:cBhvr>
                                            <p:cTn id="117" dur="500"/>
                                            <p:tgtEl>
                                              <p:spTgt spid="139"/>
                                            </p:tgtEl>
                                          </p:cBhvr>
                                        </p:animEffect>
                                      </p:childTnLst>
                                    </p:cTn>
                                  </p:par>
                                  <p:par>
                                    <p:cTn id="118" presetID="17" presetClass="entr" presetSubtype="8" fill="hold" grpId="0" nodeType="withEffect">
                                      <p:stCondLst>
                                        <p:cond delay="0"/>
                                      </p:stCondLst>
                                      <p:childTnLst>
                                        <p:set>
                                          <p:cBhvr>
                                            <p:cTn id="119" dur="1" fill="hold">
                                              <p:stCondLst>
                                                <p:cond delay="0"/>
                                              </p:stCondLst>
                                            </p:cTn>
                                            <p:tgtEl>
                                              <p:spTgt spid="138"/>
                                            </p:tgtEl>
                                            <p:attrNameLst>
                                              <p:attrName>style.visibility</p:attrName>
                                            </p:attrNameLst>
                                          </p:cBhvr>
                                          <p:to>
                                            <p:strVal val="visible"/>
                                          </p:to>
                                        </p:set>
                                        <p:anim calcmode="lin" valueType="num">
                                          <p:cBhvr>
                                            <p:cTn id="120" dur="500" fill="hold"/>
                                            <p:tgtEl>
                                              <p:spTgt spid="138"/>
                                            </p:tgtEl>
                                            <p:attrNameLst>
                                              <p:attrName>ppt_x</p:attrName>
                                            </p:attrNameLst>
                                          </p:cBhvr>
                                          <p:tavLst>
                                            <p:tav tm="0">
                                              <p:val>
                                                <p:strVal val="#ppt_x-#ppt_w/2"/>
                                              </p:val>
                                            </p:tav>
                                            <p:tav tm="100000">
                                              <p:val>
                                                <p:strVal val="#ppt_x"/>
                                              </p:val>
                                            </p:tav>
                                          </p:tavLst>
                                        </p:anim>
                                        <p:anim calcmode="lin" valueType="num">
                                          <p:cBhvr>
                                            <p:cTn id="121" dur="500" fill="hold"/>
                                            <p:tgtEl>
                                              <p:spTgt spid="138"/>
                                            </p:tgtEl>
                                            <p:attrNameLst>
                                              <p:attrName>ppt_y</p:attrName>
                                            </p:attrNameLst>
                                          </p:cBhvr>
                                          <p:tavLst>
                                            <p:tav tm="0">
                                              <p:val>
                                                <p:strVal val="#ppt_y"/>
                                              </p:val>
                                            </p:tav>
                                            <p:tav tm="100000">
                                              <p:val>
                                                <p:strVal val="#ppt_y"/>
                                              </p:val>
                                            </p:tav>
                                          </p:tavLst>
                                        </p:anim>
                                        <p:anim calcmode="lin" valueType="num">
                                          <p:cBhvr>
                                            <p:cTn id="122" dur="500" fill="hold"/>
                                            <p:tgtEl>
                                              <p:spTgt spid="138"/>
                                            </p:tgtEl>
                                            <p:attrNameLst>
                                              <p:attrName>ppt_w</p:attrName>
                                            </p:attrNameLst>
                                          </p:cBhvr>
                                          <p:tavLst>
                                            <p:tav tm="0">
                                              <p:val>
                                                <p:fltVal val="0"/>
                                              </p:val>
                                            </p:tav>
                                            <p:tav tm="100000">
                                              <p:val>
                                                <p:strVal val="#ppt_w"/>
                                              </p:val>
                                            </p:tav>
                                          </p:tavLst>
                                        </p:anim>
                                        <p:anim calcmode="lin" valueType="num">
                                          <p:cBhvr>
                                            <p:cTn id="123" dur="500" fill="hold"/>
                                            <p:tgtEl>
                                              <p:spTgt spid="138"/>
                                            </p:tgtEl>
                                            <p:attrNameLst>
                                              <p:attrName>ppt_h</p:attrName>
                                            </p:attrNameLst>
                                          </p:cBhvr>
                                          <p:tavLst>
                                            <p:tav tm="0">
                                              <p:val>
                                                <p:strVal val="#ppt_h"/>
                                              </p:val>
                                            </p:tav>
                                            <p:tav tm="100000">
                                              <p:val>
                                                <p:strVal val="#ppt_h"/>
                                              </p:val>
                                            </p:tav>
                                          </p:tavLst>
                                        </p:anim>
                                      </p:childTnLst>
                                    </p:cTn>
                                  </p:par>
                                </p:childTnLst>
                              </p:cTn>
                            </p:par>
                            <p:par>
                              <p:cTn id="124" fill="hold">
                                <p:stCondLst>
                                  <p:cond delay="7350"/>
                                </p:stCondLst>
                                <p:childTnLst>
                                  <p:par>
                                    <p:cTn id="125" presetID="49" presetClass="entr" presetSubtype="0" decel="100000" fill="hold" grpId="0" nodeType="afterEffect">
                                      <p:stCondLst>
                                        <p:cond delay="0"/>
                                      </p:stCondLst>
                                      <p:childTnLst>
                                        <p:set>
                                          <p:cBhvr>
                                            <p:cTn id="126" dur="1" fill="hold">
                                              <p:stCondLst>
                                                <p:cond delay="0"/>
                                              </p:stCondLst>
                                            </p:cTn>
                                            <p:tgtEl>
                                              <p:spTgt spid="141"/>
                                            </p:tgtEl>
                                            <p:attrNameLst>
                                              <p:attrName>style.visibility</p:attrName>
                                            </p:attrNameLst>
                                          </p:cBhvr>
                                          <p:to>
                                            <p:strVal val="visible"/>
                                          </p:to>
                                        </p:set>
                                        <p:anim calcmode="lin" valueType="num">
                                          <p:cBhvr>
                                            <p:cTn id="127" dur="500" fill="hold"/>
                                            <p:tgtEl>
                                              <p:spTgt spid="141"/>
                                            </p:tgtEl>
                                            <p:attrNameLst>
                                              <p:attrName>ppt_w</p:attrName>
                                            </p:attrNameLst>
                                          </p:cBhvr>
                                          <p:tavLst>
                                            <p:tav tm="0">
                                              <p:val>
                                                <p:fltVal val="0"/>
                                              </p:val>
                                            </p:tav>
                                            <p:tav tm="100000">
                                              <p:val>
                                                <p:strVal val="#ppt_w"/>
                                              </p:val>
                                            </p:tav>
                                          </p:tavLst>
                                        </p:anim>
                                        <p:anim calcmode="lin" valueType="num">
                                          <p:cBhvr>
                                            <p:cTn id="128" dur="500" fill="hold"/>
                                            <p:tgtEl>
                                              <p:spTgt spid="141"/>
                                            </p:tgtEl>
                                            <p:attrNameLst>
                                              <p:attrName>ppt_h</p:attrName>
                                            </p:attrNameLst>
                                          </p:cBhvr>
                                          <p:tavLst>
                                            <p:tav tm="0">
                                              <p:val>
                                                <p:fltVal val="0"/>
                                              </p:val>
                                            </p:tav>
                                            <p:tav tm="100000">
                                              <p:val>
                                                <p:strVal val="#ppt_h"/>
                                              </p:val>
                                            </p:tav>
                                          </p:tavLst>
                                        </p:anim>
                                        <p:anim calcmode="lin" valueType="num">
                                          <p:cBhvr>
                                            <p:cTn id="129" dur="500" fill="hold"/>
                                            <p:tgtEl>
                                              <p:spTgt spid="141"/>
                                            </p:tgtEl>
                                            <p:attrNameLst>
                                              <p:attrName>style.rotation</p:attrName>
                                            </p:attrNameLst>
                                          </p:cBhvr>
                                          <p:tavLst>
                                            <p:tav tm="0">
                                              <p:val>
                                                <p:fltVal val="360"/>
                                              </p:val>
                                            </p:tav>
                                            <p:tav tm="100000">
                                              <p:val>
                                                <p:fltVal val="0"/>
                                              </p:val>
                                            </p:tav>
                                          </p:tavLst>
                                        </p:anim>
                                        <p:animEffect transition="in" filter="fade">
                                          <p:cBhvr>
                                            <p:cTn id="130" dur="500"/>
                                            <p:tgtEl>
                                              <p:spTgt spid="141"/>
                                            </p:tgtEl>
                                          </p:cBhvr>
                                        </p:animEffect>
                                      </p:childTnLst>
                                    </p:cTn>
                                  </p:par>
                                  <p:par>
                                    <p:cTn id="131" presetID="17" presetClass="entr" presetSubtype="8" fill="hold" grpId="0" nodeType="withEffect">
                                      <p:stCondLst>
                                        <p:cond delay="0"/>
                                      </p:stCondLst>
                                      <p:childTnLst>
                                        <p:set>
                                          <p:cBhvr>
                                            <p:cTn id="132" dur="1" fill="hold">
                                              <p:stCondLst>
                                                <p:cond delay="0"/>
                                              </p:stCondLst>
                                            </p:cTn>
                                            <p:tgtEl>
                                              <p:spTgt spid="140"/>
                                            </p:tgtEl>
                                            <p:attrNameLst>
                                              <p:attrName>style.visibility</p:attrName>
                                            </p:attrNameLst>
                                          </p:cBhvr>
                                          <p:to>
                                            <p:strVal val="visible"/>
                                          </p:to>
                                        </p:set>
                                        <p:anim calcmode="lin" valueType="num">
                                          <p:cBhvr>
                                            <p:cTn id="133" dur="500" fill="hold"/>
                                            <p:tgtEl>
                                              <p:spTgt spid="140"/>
                                            </p:tgtEl>
                                            <p:attrNameLst>
                                              <p:attrName>ppt_x</p:attrName>
                                            </p:attrNameLst>
                                          </p:cBhvr>
                                          <p:tavLst>
                                            <p:tav tm="0">
                                              <p:val>
                                                <p:strVal val="#ppt_x-#ppt_w/2"/>
                                              </p:val>
                                            </p:tav>
                                            <p:tav tm="100000">
                                              <p:val>
                                                <p:strVal val="#ppt_x"/>
                                              </p:val>
                                            </p:tav>
                                          </p:tavLst>
                                        </p:anim>
                                        <p:anim calcmode="lin" valueType="num">
                                          <p:cBhvr>
                                            <p:cTn id="134" dur="500" fill="hold"/>
                                            <p:tgtEl>
                                              <p:spTgt spid="140"/>
                                            </p:tgtEl>
                                            <p:attrNameLst>
                                              <p:attrName>ppt_y</p:attrName>
                                            </p:attrNameLst>
                                          </p:cBhvr>
                                          <p:tavLst>
                                            <p:tav tm="0">
                                              <p:val>
                                                <p:strVal val="#ppt_y"/>
                                              </p:val>
                                            </p:tav>
                                            <p:tav tm="100000">
                                              <p:val>
                                                <p:strVal val="#ppt_y"/>
                                              </p:val>
                                            </p:tav>
                                          </p:tavLst>
                                        </p:anim>
                                        <p:anim calcmode="lin" valueType="num">
                                          <p:cBhvr>
                                            <p:cTn id="135" dur="500" fill="hold"/>
                                            <p:tgtEl>
                                              <p:spTgt spid="140"/>
                                            </p:tgtEl>
                                            <p:attrNameLst>
                                              <p:attrName>ppt_w</p:attrName>
                                            </p:attrNameLst>
                                          </p:cBhvr>
                                          <p:tavLst>
                                            <p:tav tm="0">
                                              <p:val>
                                                <p:fltVal val="0"/>
                                              </p:val>
                                            </p:tav>
                                            <p:tav tm="100000">
                                              <p:val>
                                                <p:strVal val="#ppt_w"/>
                                              </p:val>
                                            </p:tav>
                                          </p:tavLst>
                                        </p:anim>
                                        <p:anim calcmode="lin" valueType="num">
                                          <p:cBhvr>
                                            <p:cTn id="136" dur="500" fill="hold"/>
                                            <p:tgtEl>
                                              <p:spTgt spid="140"/>
                                            </p:tgtEl>
                                            <p:attrNameLst>
                                              <p:attrName>ppt_h</p:attrName>
                                            </p:attrNameLst>
                                          </p:cBhvr>
                                          <p:tavLst>
                                            <p:tav tm="0">
                                              <p:val>
                                                <p:strVal val="#ppt_h"/>
                                              </p:val>
                                            </p:tav>
                                            <p:tav tm="100000">
                                              <p:val>
                                                <p:strVal val="#ppt_h"/>
                                              </p:val>
                                            </p:tav>
                                          </p:tavLst>
                                        </p:anim>
                                      </p:childTnLst>
                                    </p:cTn>
                                  </p:par>
                                </p:childTnLst>
                              </p:cTn>
                            </p:par>
                            <p:par>
                              <p:cTn id="137" fill="hold">
                                <p:stCondLst>
                                  <p:cond delay="7850"/>
                                </p:stCondLst>
                                <p:childTnLst>
                                  <p:par>
                                    <p:cTn id="138" presetID="47" presetClass="entr" presetSubtype="0" fill="hold" nodeType="afterEffect">
                                      <p:stCondLst>
                                        <p:cond delay="0"/>
                                      </p:stCondLst>
                                      <p:childTnLst>
                                        <p:set>
                                          <p:cBhvr>
                                            <p:cTn id="139" dur="1" fill="hold">
                                              <p:stCondLst>
                                                <p:cond delay="0"/>
                                              </p:stCondLst>
                                            </p:cTn>
                                            <p:tgtEl>
                                              <p:spTgt spid="16"/>
                                            </p:tgtEl>
                                            <p:attrNameLst>
                                              <p:attrName>style.visibility</p:attrName>
                                            </p:attrNameLst>
                                          </p:cBhvr>
                                          <p:to>
                                            <p:strVal val="visible"/>
                                          </p:to>
                                        </p:set>
                                        <p:animEffect transition="in" filter="fade">
                                          <p:cBhvr>
                                            <p:cTn id="140" dur="1000"/>
                                            <p:tgtEl>
                                              <p:spTgt spid="16"/>
                                            </p:tgtEl>
                                          </p:cBhvr>
                                        </p:animEffect>
                                        <p:anim calcmode="lin" valueType="num">
                                          <p:cBhvr>
                                            <p:cTn id="141" dur="1000" fill="hold"/>
                                            <p:tgtEl>
                                              <p:spTgt spid="16"/>
                                            </p:tgtEl>
                                            <p:attrNameLst>
                                              <p:attrName>ppt_x</p:attrName>
                                            </p:attrNameLst>
                                          </p:cBhvr>
                                          <p:tavLst>
                                            <p:tav tm="0">
                                              <p:val>
                                                <p:strVal val="#ppt_x"/>
                                              </p:val>
                                            </p:tav>
                                            <p:tav tm="100000">
                                              <p:val>
                                                <p:strVal val="#ppt_x"/>
                                              </p:val>
                                            </p:tav>
                                          </p:tavLst>
                                        </p:anim>
                                        <p:anim calcmode="lin" valueType="num">
                                          <p:cBhvr>
                                            <p:cTn id="142" dur="1000" fill="hold"/>
                                            <p:tgtEl>
                                              <p:spTgt spid="16"/>
                                            </p:tgtEl>
                                            <p:attrNameLst>
                                              <p:attrName>ppt_y</p:attrName>
                                            </p:attrNameLst>
                                          </p:cBhvr>
                                          <p:tavLst>
                                            <p:tav tm="0">
                                              <p:val>
                                                <p:strVal val="#ppt_y-.1"/>
                                              </p:val>
                                            </p:tav>
                                            <p:tav tm="100000">
                                              <p:val>
                                                <p:strVal val="#ppt_y"/>
                                              </p:val>
                                            </p:tav>
                                          </p:tavLst>
                                        </p:anim>
                                      </p:childTnLst>
                                    </p:cTn>
                                  </p:par>
                                  <p:par>
                                    <p:cTn id="143" presetID="42" presetClass="entr" presetSubtype="0" fill="hold" nodeType="withEffect">
                                      <p:stCondLst>
                                        <p:cond delay="0"/>
                                      </p:stCondLst>
                                      <p:childTnLst>
                                        <p:set>
                                          <p:cBhvr>
                                            <p:cTn id="144" dur="1" fill="hold">
                                              <p:stCondLst>
                                                <p:cond delay="0"/>
                                              </p:stCondLst>
                                            </p:cTn>
                                            <p:tgtEl>
                                              <p:spTgt spid="17"/>
                                            </p:tgtEl>
                                            <p:attrNameLst>
                                              <p:attrName>style.visibility</p:attrName>
                                            </p:attrNameLst>
                                          </p:cBhvr>
                                          <p:to>
                                            <p:strVal val="visible"/>
                                          </p:to>
                                        </p:set>
                                        <p:animEffect transition="in" filter="fade">
                                          <p:cBhvr>
                                            <p:cTn id="145" dur="1000"/>
                                            <p:tgtEl>
                                              <p:spTgt spid="17"/>
                                            </p:tgtEl>
                                          </p:cBhvr>
                                        </p:animEffect>
                                        <p:anim calcmode="lin" valueType="num">
                                          <p:cBhvr>
                                            <p:cTn id="146" dur="1000" fill="hold"/>
                                            <p:tgtEl>
                                              <p:spTgt spid="17"/>
                                            </p:tgtEl>
                                            <p:attrNameLst>
                                              <p:attrName>ppt_x</p:attrName>
                                            </p:attrNameLst>
                                          </p:cBhvr>
                                          <p:tavLst>
                                            <p:tav tm="0">
                                              <p:val>
                                                <p:strVal val="#ppt_x"/>
                                              </p:val>
                                            </p:tav>
                                            <p:tav tm="100000">
                                              <p:val>
                                                <p:strVal val="#ppt_x"/>
                                              </p:val>
                                            </p:tav>
                                          </p:tavLst>
                                        </p:anim>
                                        <p:anim calcmode="lin" valueType="num">
                                          <p:cBhvr>
                                            <p:cTn id="14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26" grpId="0" animBg="1"/>
          <p:bldP spid="74" grpId="0"/>
          <p:bldP spid="6" grpId="0" animBg="1"/>
          <p:bldP spid="123" grpId="0" animBg="1"/>
          <p:bldP spid="124" grpId="0" animBg="1"/>
          <p:bldP spid="125"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2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9D2E6"/>
        </a:solidFill>
        <a:effectLst/>
      </p:bgPr>
    </p:bg>
    <p:spTree>
      <p:nvGrpSpPr>
        <p:cNvPr id="1" name=""/>
        <p:cNvGrpSpPr/>
        <p:nvPr/>
      </p:nvGrpSpPr>
      <p:grpSpPr>
        <a:xfrm>
          <a:off x="0" y="0"/>
          <a:ext cx="0" cy="0"/>
          <a:chOff x="0" y="0"/>
          <a:chExt cx="0" cy="0"/>
        </a:xfrm>
      </p:grpSpPr>
      <p:grpSp>
        <p:nvGrpSpPr>
          <p:cNvPr id="218" name="Group 217">
            <a:extLst>
              <a:ext uri="{FF2B5EF4-FFF2-40B4-BE49-F238E27FC236}">
                <a16:creationId xmlns:a16="http://schemas.microsoft.com/office/drawing/2014/main" id="{446EC14F-9952-4B4F-9606-0BC0D1E3420F}"/>
              </a:ext>
            </a:extLst>
          </p:cNvPr>
          <p:cNvGrpSpPr/>
          <p:nvPr/>
        </p:nvGrpSpPr>
        <p:grpSpPr>
          <a:xfrm>
            <a:off x="-33004" y="-46"/>
            <a:ext cx="12225004" cy="6858046"/>
            <a:chOff x="-33004" y="-46"/>
            <a:chExt cx="12225004" cy="6858046"/>
          </a:xfrm>
        </p:grpSpPr>
        <p:grpSp>
          <p:nvGrpSpPr>
            <p:cNvPr id="169" name="Group 168">
              <a:extLst>
                <a:ext uri="{FF2B5EF4-FFF2-40B4-BE49-F238E27FC236}">
                  <a16:creationId xmlns:a16="http://schemas.microsoft.com/office/drawing/2014/main" id="{F8B494DA-B1B2-42B8-9A9B-691DA24B5244}"/>
                </a:ext>
              </a:extLst>
            </p:cNvPr>
            <p:cNvGrpSpPr/>
            <p:nvPr/>
          </p:nvGrpSpPr>
          <p:grpSpPr>
            <a:xfrm>
              <a:off x="65326" y="-46"/>
              <a:ext cx="12068604" cy="6858046"/>
              <a:chOff x="65326" y="-46"/>
              <a:chExt cx="12068604" cy="6858046"/>
            </a:xfrm>
          </p:grpSpPr>
          <p:cxnSp>
            <p:nvCxnSpPr>
              <p:cNvPr id="76" name="Straight Connector 75">
                <a:extLst>
                  <a:ext uri="{FF2B5EF4-FFF2-40B4-BE49-F238E27FC236}">
                    <a16:creationId xmlns:a16="http://schemas.microsoft.com/office/drawing/2014/main" id="{6677B010-41D5-49D2-8255-C40BA6BD2396}"/>
                  </a:ext>
                </a:extLst>
              </p:cNvPr>
              <p:cNvCxnSpPr>
                <a:cxnSpLocks/>
              </p:cNvCxnSpPr>
              <p:nvPr/>
            </p:nvCxnSpPr>
            <p:spPr>
              <a:xfrm>
                <a:off x="319314" y="-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1459408-3317-48E6-80FA-D7F71322740B}"/>
                  </a:ext>
                </a:extLst>
              </p:cNvPr>
              <p:cNvCxnSpPr>
                <a:cxnSpLocks/>
              </p:cNvCxnSpPr>
              <p:nvPr/>
            </p:nvCxnSpPr>
            <p:spPr>
              <a:xfrm>
                <a:off x="587828" y="-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5CEDE66-C38E-4810-B598-C185D457FAE9}"/>
                  </a:ext>
                </a:extLst>
              </p:cNvPr>
              <p:cNvCxnSpPr>
                <a:cxnSpLocks/>
              </p:cNvCxnSpPr>
              <p:nvPr/>
            </p:nvCxnSpPr>
            <p:spPr>
              <a:xfrm>
                <a:off x="856342" y="-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E7E3EB0-ADCA-47AB-86F3-48C09CE9E8BC}"/>
                  </a:ext>
                </a:extLst>
              </p:cNvPr>
              <p:cNvCxnSpPr>
                <a:cxnSpLocks/>
              </p:cNvCxnSpPr>
              <p:nvPr/>
            </p:nvCxnSpPr>
            <p:spPr>
              <a:xfrm>
                <a:off x="1124856" y="-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455B10B-6F96-4397-8F23-3554410CF0D4}"/>
                  </a:ext>
                </a:extLst>
              </p:cNvPr>
              <p:cNvCxnSpPr>
                <a:cxnSpLocks/>
              </p:cNvCxnSpPr>
              <p:nvPr/>
            </p:nvCxnSpPr>
            <p:spPr>
              <a:xfrm>
                <a:off x="1393370" y="-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E415612-F08C-4DB2-80ED-4D3FCB8F986E}"/>
                  </a:ext>
                </a:extLst>
              </p:cNvPr>
              <p:cNvCxnSpPr>
                <a:cxnSpLocks/>
              </p:cNvCxnSpPr>
              <p:nvPr/>
            </p:nvCxnSpPr>
            <p:spPr>
              <a:xfrm>
                <a:off x="1661884" y="-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1839CFB-23F9-4BE3-A1D1-DEE6342339C4}"/>
                  </a:ext>
                </a:extLst>
              </p:cNvPr>
              <p:cNvCxnSpPr>
                <a:cxnSpLocks/>
              </p:cNvCxnSpPr>
              <p:nvPr/>
            </p:nvCxnSpPr>
            <p:spPr>
              <a:xfrm>
                <a:off x="1930398" y="-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4891F76-F1D8-4E24-91BE-BB0E9E6F1B6F}"/>
                  </a:ext>
                </a:extLst>
              </p:cNvPr>
              <p:cNvCxnSpPr>
                <a:cxnSpLocks/>
              </p:cNvCxnSpPr>
              <p:nvPr/>
            </p:nvCxnSpPr>
            <p:spPr>
              <a:xfrm>
                <a:off x="2198912" y="-8"/>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9769207-9361-484C-BB1B-F1C5D6A5A39A}"/>
                  </a:ext>
                </a:extLst>
              </p:cNvPr>
              <p:cNvCxnSpPr>
                <a:cxnSpLocks/>
              </p:cNvCxnSpPr>
              <p:nvPr/>
            </p:nvCxnSpPr>
            <p:spPr>
              <a:xfrm>
                <a:off x="2467426" y="-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99E566A-B567-42BD-9AD2-5D7EAED67D36}"/>
                  </a:ext>
                </a:extLst>
              </p:cNvPr>
              <p:cNvCxnSpPr>
                <a:cxnSpLocks/>
              </p:cNvCxnSpPr>
              <p:nvPr/>
            </p:nvCxnSpPr>
            <p:spPr>
              <a:xfrm>
                <a:off x="2735940" y="-1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10BB25C-C57A-427F-8EF2-7B6ED1A2D5B7}"/>
                  </a:ext>
                </a:extLst>
              </p:cNvPr>
              <p:cNvCxnSpPr>
                <a:cxnSpLocks/>
              </p:cNvCxnSpPr>
              <p:nvPr/>
            </p:nvCxnSpPr>
            <p:spPr>
              <a:xfrm>
                <a:off x="3004454" y="-1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5C06584-D614-48FE-ABF8-7E74577B84EB}"/>
                  </a:ext>
                </a:extLst>
              </p:cNvPr>
              <p:cNvCxnSpPr>
                <a:cxnSpLocks/>
              </p:cNvCxnSpPr>
              <p:nvPr/>
            </p:nvCxnSpPr>
            <p:spPr>
              <a:xfrm>
                <a:off x="3272968" y="-1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E3ECCB8-7103-4048-B9D9-F18BA567607A}"/>
                  </a:ext>
                </a:extLst>
              </p:cNvPr>
              <p:cNvCxnSpPr>
                <a:cxnSpLocks/>
              </p:cNvCxnSpPr>
              <p:nvPr/>
            </p:nvCxnSpPr>
            <p:spPr>
              <a:xfrm>
                <a:off x="3541482" y="-1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6AC057E-AE06-4A32-8B88-5E05FD61A924}"/>
                  </a:ext>
                </a:extLst>
              </p:cNvPr>
              <p:cNvCxnSpPr>
                <a:cxnSpLocks/>
              </p:cNvCxnSpPr>
              <p:nvPr/>
            </p:nvCxnSpPr>
            <p:spPr>
              <a:xfrm>
                <a:off x="3809996" y="-1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7DE23D2-928D-4E1D-A299-33A8EEB628B4}"/>
                  </a:ext>
                </a:extLst>
              </p:cNvPr>
              <p:cNvCxnSpPr>
                <a:cxnSpLocks/>
              </p:cNvCxnSpPr>
              <p:nvPr/>
            </p:nvCxnSpPr>
            <p:spPr>
              <a:xfrm>
                <a:off x="4078510" y="-1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8C760FA-5B7A-486B-A479-F7CE0A09B232}"/>
                  </a:ext>
                </a:extLst>
              </p:cNvPr>
              <p:cNvCxnSpPr>
                <a:cxnSpLocks/>
              </p:cNvCxnSpPr>
              <p:nvPr/>
            </p:nvCxnSpPr>
            <p:spPr>
              <a:xfrm>
                <a:off x="4347024" y="-1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EC90ED0-FDD2-49E3-A232-4D302DC180E1}"/>
                  </a:ext>
                </a:extLst>
              </p:cNvPr>
              <p:cNvCxnSpPr>
                <a:cxnSpLocks/>
              </p:cNvCxnSpPr>
              <p:nvPr/>
            </p:nvCxnSpPr>
            <p:spPr>
              <a:xfrm>
                <a:off x="4615538" y="-1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D41532D-C6DF-4E6C-A647-590865C597CB}"/>
                  </a:ext>
                </a:extLst>
              </p:cNvPr>
              <p:cNvCxnSpPr>
                <a:cxnSpLocks/>
              </p:cNvCxnSpPr>
              <p:nvPr/>
            </p:nvCxnSpPr>
            <p:spPr>
              <a:xfrm>
                <a:off x="4884052" y="-18"/>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9F369A5-9414-4C3D-96F2-DABEC43DDE71}"/>
                  </a:ext>
                </a:extLst>
              </p:cNvPr>
              <p:cNvCxnSpPr>
                <a:cxnSpLocks/>
              </p:cNvCxnSpPr>
              <p:nvPr/>
            </p:nvCxnSpPr>
            <p:spPr>
              <a:xfrm>
                <a:off x="5152566" y="-1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435DC61-6182-421A-87FA-A8AED6C7B012}"/>
                  </a:ext>
                </a:extLst>
              </p:cNvPr>
              <p:cNvCxnSpPr>
                <a:cxnSpLocks/>
              </p:cNvCxnSpPr>
              <p:nvPr/>
            </p:nvCxnSpPr>
            <p:spPr>
              <a:xfrm>
                <a:off x="5421080" y="-2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30ADCB6-7612-4DB7-9FD1-608D977244C9}"/>
                  </a:ext>
                </a:extLst>
              </p:cNvPr>
              <p:cNvCxnSpPr>
                <a:cxnSpLocks/>
              </p:cNvCxnSpPr>
              <p:nvPr/>
            </p:nvCxnSpPr>
            <p:spPr>
              <a:xfrm>
                <a:off x="5689594" y="-2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4A02736-D57C-4BF4-B5C5-231A4457EDC7}"/>
                  </a:ext>
                </a:extLst>
              </p:cNvPr>
              <p:cNvCxnSpPr>
                <a:cxnSpLocks/>
              </p:cNvCxnSpPr>
              <p:nvPr/>
            </p:nvCxnSpPr>
            <p:spPr>
              <a:xfrm>
                <a:off x="5958108" y="-2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E9BA3AA-85FF-4249-8D63-110E6AAD2267}"/>
                  </a:ext>
                </a:extLst>
              </p:cNvPr>
              <p:cNvCxnSpPr>
                <a:cxnSpLocks/>
              </p:cNvCxnSpPr>
              <p:nvPr/>
            </p:nvCxnSpPr>
            <p:spPr>
              <a:xfrm>
                <a:off x="6226622" y="-2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45A56A0-4AA2-4031-8229-9A01F961DF6E}"/>
                  </a:ext>
                </a:extLst>
              </p:cNvPr>
              <p:cNvCxnSpPr>
                <a:cxnSpLocks/>
              </p:cNvCxnSpPr>
              <p:nvPr/>
            </p:nvCxnSpPr>
            <p:spPr>
              <a:xfrm>
                <a:off x="6495136" y="-2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B24C3E4-9FF4-4FAF-8D08-F3E1C8423AED}"/>
                  </a:ext>
                </a:extLst>
              </p:cNvPr>
              <p:cNvCxnSpPr>
                <a:cxnSpLocks/>
              </p:cNvCxnSpPr>
              <p:nvPr/>
            </p:nvCxnSpPr>
            <p:spPr>
              <a:xfrm>
                <a:off x="6763650" y="-2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41ADD8B-153E-424B-B0EC-0AAF4420CFBE}"/>
                  </a:ext>
                </a:extLst>
              </p:cNvPr>
              <p:cNvCxnSpPr>
                <a:cxnSpLocks/>
              </p:cNvCxnSpPr>
              <p:nvPr/>
            </p:nvCxnSpPr>
            <p:spPr>
              <a:xfrm>
                <a:off x="7032164" y="-2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9F24E1B-53B7-40FF-A9C7-172A053E6A12}"/>
                  </a:ext>
                </a:extLst>
              </p:cNvPr>
              <p:cNvCxnSpPr>
                <a:cxnSpLocks/>
              </p:cNvCxnSpPr>
              <p:nvPr/>
            </p:nvCxnSpPr>
            <p:spPr>
              <a:xfrm>
                <a:off x="7300678" y="-2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BEE3CF2-1B66-49C8-9755-69284A182B0D}"/>
                  </a:ext>
                </a:extLst>
              </p:cNvPr>
              <p:cNvCxnSpPr>
                <a:cxnSpLocks/>
              </p:cNvCxnSpPr>
              <p:nvPr/>
            </p:nvCxnSpPr>
            <p:spPr>
              <a:xfrm>
                <a:off x="7569192" y="-28"/>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35839DE-C8F3-46C7-9DD4-A6BA8BCBF8B7}"/>
                  </a:ext>
                </a:extLst>
              </p:cNvPr>
              <p:cNvCxnSpPr>
                <a:cxnSpLocks/>
              </p:cNvCxnSpPr>
              <p:nvPr/>
            </p:nvCxnSpPr>
            <p:spPr>
              <a:xfrm>
                <a:off x="7837706" y="-2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CF4E604-8097-4474-B42A-DA7F7794AA90}"/>
                  </a:ext>
                </a:extLst>
              </p:cNvPr>
              <p:cNvCxnSpPr>
                <a:cxnSpLocks/>
              </p:cNvCxnSpPr>
              <p:nvPr/>
            </p:nvCxnSpPr>
            <p:spPr>
              <a:xfrm>
                <a:off x="8106220" y="-3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8AF4F11-EA5D-413A-8854-E2C2E9F5C5E4}"/>
                  </a:ext>
                </a:extLst>
              </p:cNvPr>
              <p:cNvCxnSpPr>
                <a:cxnSpLocks/>
              </p:cNvCxnSpPr>
              <p:nvPr/>
            </p:nvCxnSpPr>
            <p:spPr>
              <a:xfrm>
                <a:off x="8374734" y="-3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4461679-B632-4705-AB08-DE4C59F0B6C6}"/>
                  </a:ext>
                </a:extLst>
              </p:cNvPr>
              <p:cNvCxnSpPr>
                <a:cxnSpLocks/>
              </p:cNvCxnSpPr>
              <p:nvPr/>
            </p:nvCxnSpPr>
            <p:spPr>
              <a:xfrm>
                <a:off x="8643248" y="-3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1D41181-D4AA-4D33-84C1-207023909558}"/>
                  </a:ext>
                </a:extLst>
              </p:cNvPr>
              <p:cNvCxnSpPr>
                <a:cxnSpLocks/>
              </p:cNvCxnSpPr>
              <p:nvPr/>
            </p:nvCxnSpPr>
            <p:spPr>
              <a:xfrm>
                <a:off x="8911762" y="-3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8C7EB8E-59EC-45BE-AE5D-5DCFA6730E77}"/>
                  </a:ext>
                </a:extLst>
              </p:cNvPr>
              <p:cNvCxnSpPr>
                <a:cxnSpLocks/>
              </p:cNvCxnSpPr>
              <p:nvPr/>
            </p:nvCxnSpPr>
            <p:spPr>
              <a:xfrm>
                <a:off x="9180276" y="-3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A79E3F-07D5-4D31-8D2C-289D2D58262D}"/>
                  </a:ext>
                </a:extLst>
              </p:cNvPr>
              <p:cNvCxnSpPr>
                <a:cxnSpLocks/>
              </p:cNvCxnSpPr>
              <p:nvPr/>
            </p:nvCxnSpPr>
            <p:spPr>
              <a:xfrm>
                <a:off x="9448790" y="-3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A210B4B-23F7-4547-95DE-4263FA10B769}"/>
                  </a:ext>
                </a:extLst>
              </p:cNvPr>
              <p:cNvCxnSpPr>
                <a:cxnSpLocks/>
              </p:cNvCxnSpPr>
              <p:nvPr/>
            </p:nvCxnSpPr>
            <p:spPr>
              <a:xfrm>
                <a:off x="9717304" y="-3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98BD4B6-5DB7-47B1-A7CE-EA134DB88AD9}"/>
                  </a:ext>
                </a:extLst>
              </p:cNvPr>
              <p:cNvCxnSpPr>
                <a:cxnSpLocks/>
              </p:cNvCxnSpPr>
              <p:nvPr/>
            </p:nvCxnSpPr>
            <p:spPr>
              <a:xfrm>
                <a:off x="9985818" y="-3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85CBB1F-915A-45C4-9AF1-FA067A337893}"/>
                  </a:ext>
                </a:extLst>
              </p:cNvPr>
              <p:cNvCxnSpPr>
                <a:cxnSpLocks/>
              </p:cNvCxnSpPr>
              <p:nvPr/>
            </p:nvCxnSpPr>
            <p:spPr>
              <a:xfrm>
                <a:off x="10254332" y="-38"/>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8832B0A-AA33-4DEB-808C-5E0F3123A603}"/>
                  </a:ext>
                </a:extLst>
              </p:cNvPr>
              <p:cNvCxnSpPr>
                <a:cxnSpLocks/>
              </p:cNvCxnSpPr>
              <p:nvPr/>
            </p:nvCxnSpPr>
            <p:spPr>
              <a:xfrm>
                <a:off x="10522846" y="-3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17DF550-8AEB-478B-A7CD-A89338EAA7FF}"/>
                  </a:ext>
                </a:extLst>
              </p:cNvPr>
              <p:cNvCxnSpPr>
                <a:cxnSpLocks/>
              </p:cNvCxnSpPr>
              <p:nvPr/>
            </p:nvCxnSpPr>
            <p:spPr>
              <a:xfrm>
                <a:off x="10791360" y="-4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9CFD57C-3FB3-4190-91FD-CAB9C1984BDC}"/>
                  </a:ext>
                </a:extLst>
              </p:cNvPr>
              <p:cNvCxnSpPr>
                <a:cxnSpLocks/>
              </p:cNvCxnSpPr>
              <p:nvPr/>
            </p:nvCxnSpPr>
            <p:spPr>
              <a:xfrm>
                <a:off x="11059874" y="-4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F1F320E-1D39-4933-81C7-2E8A5871330D}"/>
                  </a:ext>
                </a:extLst>
              </p:cNvPr>
              <p:cNvCxnSpPr>
                <a:cxnSpLocks/>
              </p:cNvCxnSpPr>
              <p:nvPr/>
            </p:nvCxnSpPr>
            <p:spPr>
              <a:xfrm>
                <a:off x="11328388" y="-4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89BD18F-7BC9-48C2-ADD0-13D3BE7245DA}"/>
                  </a:ext>
                </a:extLst>
              </p:cNvPr>
              <p:cNvCxnSpPr>
                <a:cxnSpLocks/>
              </p:cNvCxnSpPr>
              <p:nvPr/>
            </p:nvCxnSpPr>
            <p:spPr>
              <a:xfrm>
                <a:off x="11596902" y="-4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6DCEAAE-10CA-4D38-AD57-68A8EF3E47F5}"/>
                  </a:ext>
                </a:extLst>
              </p:cNvPr>
              <p:cNvCxnSpPr>
                <a:cxnSpLocks/>
              </p:cNvCxnSpPr>
              <p:nvPr/>
            </p:nvCxnSpPr>
            <p:spPr>
              <a:xfrm>
                <a:off x="11865416" y="-4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D30270D-5E09-4E40-A847-F5E59254A781}"/>
                  </a:ext>
                </a:extLst>
              </p:cNvPr>
              <p:cNvCxnSpPr>
                <a:cxnSpLocks/>
              </p:cNvCxnSpPr>
              <p:nvPr/>
            </p:nvCxnSpPr>
            <p:spPr>
              <a:xfrm>
                <a:off x="12133930" y="-4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1B175F8-F4AE-4BC6-A8A1-371EBB3F23CD}"/>
                  </a:ext>
                </a:extLst>
              </p:cNvPr>
              <p:cNvCxnSpPr>
                <a:cxnSpLocks/>
              </p:cNvCxnSpPr>
              <p:nvPr/>
            </p:nvCxnSpPr>
            <p:spPr>
              <a:xfrm>
                <a:off x="65326" y="-4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217" name="Group 216">
              <a:extLst>
                <a:ext uri="{FF2B5EF4-FFF2-40B4-BE49-F238E27FC236}">
                  <a16:creationId xmlns:a16="http://schemas.microsoft.com/office/drawing/2014/main" id="{71386DB3-E05A-4F02-89F6-463E5BABFC4B}"/>
                </a:ext>
              </a:extLst>
            </p:cNvPr>
            <p:cNvGrpSpPr/>
            <p:nvPr/>
          </p:nvGrpSpPr>
          <p:grpSpPr>
            <a:xfrm>
              <a:off x="-33004" y="78833"/>
              <a:ext cx="12225004" cy="6698325"/>
              <a:chOff x="12590503" y="136889"/>
              <a:chExt cx="6858046" cy="6698325"/>
            </a:xfrm>
          </p:grpSpPr>
          <p:cxnSp>
            <p:nvCxnSpPr>
              <p:cNvPr id="171" name="Straight Connector 170">
                <a:extLst>
                  <a:ext uri="{FF2B5EF4-FFF2-40B4-BE49-F238E27FC236}">
                    <a16:creationId xmlns:a16="http://schemas.microsoft.com/office/drawing/2014/main" id="{E701849B-E84C-49D4-A24C-90C2C83241D0}"/>
                  </a:ext>
                </a:extLst>
              </p:cNvPr>
              <p:cNvCxnSpPr>
                <a:cxnSpLocks/>
              </p:cNvCxnSpPr>
              <p:nvPr/>
            </p:nvCxnSpPr>
            <p:spPr>
              <a:xfrm rot="5400000">
                <a:off x="16019504" y="-303812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3EFCBC0-9315-4F95-9505-8D03929D9E20}"/>
                  </a:ext>
                </a:extLst>
              </p:cNvPr>
              <p:cNvCxnSpPr>
                <a:cxnSpLocks/>
              </p:cNvCxnSpPr>
              <p:nvPr/>
            </p:nvCxnSpPr>
            <p:spPr>
              <a:xfrm rot="5400000">
                <a:off x="16019505" y="-276961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484A8C7-BB4F-4D7F-81BD-A695819C9512}"/>
                  </a:ext>
                </a:extLst>
              </p:cNvPr>
              <p:cNvCxnSpPr>
                <a:cxnSpLocks/>
              </p:cNvCxnSpPr>
              <p:nvPr/>
            </p:nvCxnSpPr>
            <p:spPr>
              <a:xfrm rot="5400000">
                <a:off x="16019506" y="-250109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C48EDC4-E7EE-48A7-86F1-C6F46BBB17A6}"/>
                  </a:ext>
                </a:extLst>
              </p:cNvPr>
              <p:cNvCxnSpPr>
                <a:cxnSpLocks/>
              </p:cNvCxnSpPr>
              <p:nvPr/>
            </p:nvCxnSpPr>
            <p:spPr>
              <a:xfrm rot="5400000">
                <a:off x="16019507" y="-223258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594CD17-D05A-4600-A3BC-5FC1F7804764}"/>
                  </a:ext>
                </a:extLst>
              </p:cNvPr>
              <p:cNvCxnSpPr>
                <a:cxnSpLocks/>
              </p:cNvCxnSpPr>
              <p:nvPr/>
            </p:nvCxnSpPr>
            <p:spPr>
              <a:xfrm rot="5400000">
                <a:off x="16019508" y="-196406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6687373-03A6-4817-A4E2-4938AE69B3CD}"/>
                  </a:ext>
                </a:extLst>
              </p:cNvPr>
              <p:cNvCxnSpPr>
                <a:cxnSpLocks/>
              </p:cNvCxnSpPr>
              <p:nvPr/>
            </p:nvCxnSpPr>
            <p:spPr>
              <a:xfrm rot="5400000">
                <a:off x="16019509" y="-169555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688A4C1-453E-444C-9BAC-530694B4FC3B}"/>
                  </a:ext>
                </a:extLst>
              </p:cNvPr>
              <p:cNvCxnSpPr>
                <a:cxnSpLocks/>
              </p:cNvCxnSpPr>
              <p:nvPr/>
            </p:nvCxnSpPr>
            <p:spPr>
              <a:xfrm rot="5400000">
                <a:off x="16019510" y="-142703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8B67098-1983-4A66-8EE5-4DF851CD550D}"/>
                  </a:ext>
                </a:extLst>
              </p:cNvPr>
              <p:cNvCxnSpPr>
                <a:cxnSpLocks/>
              </p:cNvCxnSpPr>
              <p:nvPr/>
            </p:nvCxnSpPr>
            <p:spPr>
              <a:xfrm rot="5400000">
                <a:off x="16019511" y="-115852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253A634-C56E-49B2-977B-B681328774B7}"/>
                  </a:ext>
                </a:extLst>
              </p:cNvPr>
              <p:cNvCxnSpPr>
                <a:cxnSpLocks/>
              </p:cNvCxnSpPr>
              <p:nvPr/>
            </p:nvCxnSpPr>
            <p:spPr>
              <a:xfrm rot="5400000">
                <a:off x="16019512" y="-89001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5A6E0A4-C94A-4566-86B9-D69EC7D10D8F}"/>
                  </a:ext>
                </a:extLst>
              </p:cNvPr>
              <p:cNvCxnSpPr>
                <a:cxnSpLocks/>
              </p:cNvCxnSpPr>
              <p:nvPr/>
            </p:nvCxnSpPr>
            <p:spPr>
              <a:xfrm rot="5400000">
                <a:off x="16019513" y="-621498"/>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48AE2B7C-6495-4BDF-B08B-89797218D679}"/>
                  </a:ext>
                </a:extLst>
              </p:cNvPr>
              <p:cNvCxnSpPr>
                <a:cxnSpLocks/>
              </p:cNvCxnSpPr>
              <p:nvPr/>
            </p:nvCxnSpPr>
            <p:spPr>
              <a:xfrm rot="5400000">
                <a:off x="16019514" y="-35298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0B00E10-75CE-48EF-BC40-94B2D895D3A4}"/>
                  </a:ext>
                </a:extLst>
              </p:cNvPr>
              <p:cNvCxnSpPr>
                <a:cxnSpLocks/>
              </p:cNvCxnSpPr>
              <p:nvPr/>
            </p:nvCxnSpPr>
            <p:spPr>
              <a:xfrm rot="5400000">
                <a:off x="16019515" y="-8447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4645402C-1249-446A-9F49-B0B381F23E13}"/>
                  </a:ext>
                </a:extLst>
              </p:cNvPr>
              <p:cNvCxnSpPr>
                <a:cxnSpLocks/>
              </p:cNvCxnSpPr>
              <p:nvPr/>
            </p:nvCxnSpPr>
            <p:spPr>
              <a:xfrm rot="5400000">
                <a:off x="16019516" y="18404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2521BDE-C772-4BD5-A6A0-00BA868978A6}"/>
                  </a:ext>
                </a:extLst>
              </p:cNvPr>
              <p:cNvCxnSpPr>
                <a:cxnSpLocks/>
              </p:cNvCxnSpPr>
              <p:nvPr/>
            </p:nvCxnSpPr>
            <p:spPr>
              <a:xfrm rot="5400000">
                <a:off x="16019517" y="45255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06BA724-55A1-46BE-9968-F992977B521A}"/>
                  </a:ext>
                </a:extLst>
              </p:cNvPr>
              <p:cNvCxnSpPr>
                <a:cxnSpLocks/>
              </p:cNvCxnSpPr>
              <p:nvPr/>
            </p:nvCxnSpPr>
            <p:spPr>
              <a:xfrm rot="5400000">
                <a:off x="16019518" y="72107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D2A1AFA-666F-480D-A574-F077B926DBA2}"/>
                  </a:ext>
                </a:extLst>
              </p:cNvPr>
              <p:cNvCxnSpPr>
                <a:cxnSpLocks/>
              </p:cNvCxnSpPr>
              <p:nvPr/>
            </p:nvCxnSpPr>
            <p:spPr>
              <a:xfrm rot="5400000">
                <a:off x="16019519" y="98958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5C7C63EB-E51E-4AB2-90C6-01136CDC65B8}"/>
                  </a:ext>
                </a:extLst>
              </p:cNvPr>
              <p:cNvCxnSpPr>
                <a:cxnSpLocks/>
              </p:cNvCxnSpPr>
              <p:nvPr/>
            </p:nvCxnSpPr>
            <p:spPr>
              <a:xfrm rot="5400000">
                <a:off x="16019520" y="125810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BF8CC544-593A-4AD1-B177-F19387CCCB13}"/>
                  </a:ext>
                </a:extLst>
              </p:cNvPr>
              <p:cNvCxnSpPr>
                <a:cxnSpLocks/>
              </p:cNvCxnSpPr>
              <p:nvPr/>
            </p:nvCxnSpPr>
            <p:spPr>
              <a:xfrm rot="5400000">
                <a:off x="16019521" y="152661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2D3A58C9-8F2C-4AF0-B1EC-1CFA8AD4C94D}"/>
                  </a:ext>
                </a:extLst>
              </p:cNvPr>
              <p:cNvCxnSpPr>
                <a:cxnSpLocks/>
              </p:cNvCxnSpPr>
              <p:nvPr/>
            </p:nvCxnSpPr>
            <p:spPr>
              <a:xfrm rot="5400000">
                <a:off x="16019522" y="179512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9F44DF76-88C7-491F-BD9C-FD2331F4C205}"/>
                  </a:ext>
                </a:extLst>
              </p:cNvPr>
              <p:cNvCxnSpPr>
                <a:cxnSpLocks/>
              </p:cNvCxnSpPr>
              <p:nvPr/>
            </p:nvCxnSpPr>
            <p:spPr>
              <a:xfrm rot="5400000">
                <a:off x="16019523" y="206364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8FC0AE8-9BCB-427F-8A22-61FA5E4E2998}"/>
                  </a:ext>
                </a:extLst>
              </p:cNvPr>
              <p:cNvCxnSpPr>
                <a:cxnSpLocks/>
              </p:cNvCxnSpPr>
              <p:nvPr/>
            </p:nvCxnSpPr>
            <p:spPr>
              <a:xfrm rot="5400000">
                <a:off x="16019524" y="233215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9007B7E5-9C24-4D4B-93A6-5748B93BF582}"/>
                  </a:ext>
                </a:extLst>
              </p:cNvPr>
              <p:cNvCxnSpPr>
                <a:cxnSpLocks/>
              </p:cNvCxnSpPr>
              <p:nvPr/>
            </p:nvCxnSpPr>
            <p:spPr>
              <a:xfrm rot="5400000">
                <a:off x="16019525" y="260067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E290B39-CCE8-4A76-BDB5-3AAEEA48F57D}"/>
                  </a:ext>
                </a:extLst>
              </p:cNvPr>
              <p:cNvCxnSpPr>
                <a:cxnSpLocks/>
              </p:cNvCxnSpPr>
              <p:nvPr/>
            </p:nvCxnSpPr>
            <p:spPr>
              <a:xfrm rot="5400000">
                <a:off x="16019526" y="286918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3D9E1AD-29D4-492C-9315-E79F3AB61285}"/>
                  </a:ext>
                </a:extLst>
              </p:cNvPr>
              <p:cNvCxnSpPr>
                <a:cxnSpLocks/>
              </p:cNvCxnSpPr>
              <p:nvPr/>
            </p:nvCxnSpPr>
            <p:spPr>
              <a:xfrm rot="5400000">
                <a:off x="16019527" y="313769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97D09E5-AA60-4108-A10A-5A7CEF439EA8}"/>
                  </a:ext>
                </a:extLst>
              </p:cNvPr>
              <p:cNvCxnSpPr>
                <a:cxnSpLocks/>
              </p:cNvCxnSpPr>
              <p:nvPr/>
            </p:nvCxnSpPr>
            <p:spPr>
              <a:xfrm rot="5400000">
                <a:off x="16019528" y="340621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798857F-F6AA-4C62-A385-D43026B14B22}"/>
                  </a:ext>
                </a:extLst>
              </p:cNvPr>
              <p:cNvCxnSpPr>
                <a:cxnSpLocks/>
              </p:cNvCxnSpPr>
              <p:nvPr/>
            </p:nvCxnSpPr>
            <p:spPr>
              <a:xfrm rot="5400000">
                <a:off x="16019549" y="-329211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grpSp>
      </p:grpSp>
      <p:pic>
        <p:nvPicPr>
          <p:cNvPr id="12" name="Picture 11">
            <a:extLst>
              <a:ext uri="{FF2B5EF4-FFF2-40B4-BE49-F238E27FC236}">
                <a16:creationId xmlns:a16="http://schemas.microsoft.com/office/drawing/2014/main" id="{7548537A-28C1-4AE7-8946-1BD05E657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554118" y="5626560"/>
            <a:ext cx="4100838" cy="1077432"/>
          </a:xfrm>
          <a:prstGeom prst="rect">
            <a:avLst/>
          </a:prstGeom>
        </p:spPr>
      </p:pic>
      <p:sp>
        <p:nvSpPr>
          <p:cNvPr id="19" name="Freeform: Shape 18">
            <a:extLst>
              <a:ext uri="{FF2B5EF4-FFF2-40B4-BE49-F238E27FC236}">
                <a16:creationId xmlns:a16="http://schemas.microsoft.com/office/drawing/2014/main" id="{4A8FE627-3365-435D-8298-0D48CE4BB630}"/>
              </a:ext>
            </a:extLst>
          </p:cNvPr>
          <p:cNvSpPr/>
          <p:nvPr/>
        </p:nvSpPr>
        <p:spPr>
          <a:xfrm>
            <a:off x="-29946" y="5798065"/>
            <a:ext cx="4731657" cy="1081123"/>
          </a:xfrm>
          <a:custGeom>
            <a:avLst/>
            <a:gdLst>
              <a:gd name="connsiteX0" fmla="*/ 174172 w 4731657"/>
              <a:gd name="connsiteY0" fmla="*/ 7066 h 1081123"/>
              <a:gd name="connsiteX1" fmla="*/ 667657 w 4731657"/>
              <a:gd name="connsiteY1" fmla="*/ 50609 h 1081123"/>
              <a:gd name="connsiteX2" fmla="*/ 1175657 w 4731657"/>
              <a:gd name="connsiteY2" fmla="*/ 384437 h 1081123"/>
              <a:gd name="connsiteX3" fmla="*/ 1901372 w 4731657"/>
              <a:gd name="connsiteY3" fmla="*/ 326380 h 1081123"/>
              <a:gd name="connsiteX4" fmla="*/ 2627086 w 4731657"/>
              <a:gd name="connsiteY4" fmla="*/ 587637 h 1081123"/>
              <a:gd name="connsiteX5" fmla="*/ 3338286 w 4731657"/>
              <a:gd name="connsiteY5" fmla="*/ 529580 h 1081123"/>
              <a:gd name="connsiteX6" fmla="*/ 3338286 w 4731657"/>
              <a:gd name="connsiteY6" fmla="*/ 529580 h 1081123"/>
              <a:gd name="connsiteX7" fmla="*/ 4223657 w 4731657"/>
              <a:gd name="connsiteY7" fmla="*/ 703751 h 1081123"/>
              <a:gd name="connsiteX8" fmla="*/ 4731657 w 4731657"/>
              <a:gd name="connsiteY8" fmla="*/ 1081123 h 1081123"/>
              <a:gd name="connsiteX9" fmla="*/ 0 w 4731657"/>
              <a:gd name="connsiteY9" fmla="*/ 1052094 h 1081123"/>
              <a:gd name="connsiteX10" fmla="*/ 174172 w 4731657"/>
              <a:gd name="connsiteY10" fmla="*/ 7066 h 108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31657" h="1081123">
                <a:moveTo>
                  <a:pt x="174172" y="7066"/>
                </a:moveTo>
                <a:cubicBezTo>
                  <a:pt x="337457" y="-2610"/>
                  <a:pt x="500743" y="-12286"/>
                  <a:pt x="667657" y="50609"/>
                </a:cubicBezTo>
                <a:cubicBezTo>
                  <a:pt x="834571" y="113504"/>
                  <a:pt x="970038" y="338475"/>
                  <a:pt x="1175657" y="384437"/>
                </a:cubicBezTo>
                <a:cubicBezTo>
                  <a:pt x="1381276" y="430399"/>
                  <a:pt x="1659467" y="292513"/>
                  <a:pt x="1901372" y="326380"/>
                </a:cubicBezTo>
                <a:cubicBezTo>
                  <a:pt x="2143277" y="360247"/>
                  <a:pt x="2387600" y="553770"/>
                  <a:pt x="2627086" y="587637"/>
                </a:cubicBezTo>
                <a:cubicBezTo>
                  <a:pt x="2866572" y="621504"/>
                  <a:pt x="3338286" y="529580"/>
                  <a:pt x="3338286" y="529580"/>
                </a:cubicBezTo>
                <a:lnTo>
                  <a:pt x="3338286" y="529580"/>
                </a:lnTo>
                <a:cubicBezTo>
                  <a:pt x="3485848" y="558609"/>
                  <a:pt x="3991429" y="611827"/>
                  <a:pt x="4223657" y="703751"/>
                </a:cubicBezTo>
                <a:cubicBezTo>
                  <a:pt x="4455885" y="795675"/>
                  <a:pt x="4593771" y="938399"/>
                  <a:pt x="4731657" y="1081123"/>
                </a:cubicBezTo>
                <a:lnTo>
                  <a:pt x="0" y="1052094"/>
                </a:lnTo>
                <a:lnTo>
                  <a:pt x="174172" y="7066"/>
                </a:lnTo>
                <a:close/>
              </a:path>
            </a:pathLst>
          </a:custGeom>
          <a:solidFill>
            <a:srgbClr val="CD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7B57DC0D-5341-4E8F-A9EF-4327D6C6E097}"/>
              </a:ext>
            </a:extLst>
          </p:cNvPr>
          <p:cNvSpPr/>
          <p:nvPr/>
        </p:nvSpPr>
        <p:spPr>
          <a:xfrm>
            <a:off x="7605486" y="-29029"/>
            <a:ext cx="4630057" cy="2931886"/>
          </a:xfrm>
          <a:custGeom>
            <a:avLst/>
            <a:gdLst>
              <a:gd name="connsiteX0" fmla="*/ 0 w 4630057"/>
              <a:gd name="connsiteY0" fmla="*/ 72572 h 2931886"/>
              <a:gd name="connsiteX1" fmla="*/ 217714 w 4630057"/>
              <a:gd name="connsiteY1" fmla="*/ 493486 h 2931886"/>
              <a:gd name="connsiteX2" fmla="*/ 986971 w 4630057"/>
              <a:gd name="connsiteY2" fmla="*/ 638629 h 2931886"/>
              <a:gd name="connsiteX3" fmla="*/ 1538514 w 4630057"/>
              <a:gd name="connsiteY3" fmla="*/ 1219200 h 2931886"/>
              <a:gd name="connsiteX4" fmla="*/ 2467428 w 4630057"/>
              <a:gd name="connsiteY4" fmla="*/ 1175658 h 2931886"/>
              <a:gd name="connsiteX5" fmla="*/ 2975428 w 4630057"/>
              <a:gd name="connsiteY5" fmla="*/ 1596572 h 2931886"/>
              <a:gd name="connsiteX6" fmla="*/ 3599543 w 4630057"/>
              <a:gd name="connsiteY6" fmla="*/ 1582058 h 2931886"/>
              <a:gd name="connsiteX7" fmla="*/ 3889828 w 4630057"/>
              <a:gd name="connsiteY7" fmla="*/ 2032000 h 2931886"/>
              <a:gd name="connsiteX8" fmla="*/ 4180114 w 4630057"/>
              <a:gd name="connsiteY8" fmla="*/ 2191658 h 2931886"/>
              <a:gd name="connsiteX9" fmla="*/ 4209143 w 4630057"/>
              <a:gd name="connsiteY9" fmla="*/ 2627086 h 2931886"/>
              <a:gd name="connsiteX10" fmla="*/ 4630057 w 4630057"/>
              <a:gd name="connsiteY10" fmla="*/ 2931886 h 2931886"/>
              <a:gd name="connsiteX11" fmla="*/ 4630057 w 4630057"/>
              <a:gd name="connsiteY11" fmla="*/ 0 h 2931886"/>
              <a:gd name="connsiteX12" fmla="*/ 0 w 4630057"/>
              <a:gd name="connsiteY12" fmla="*/ 72572 h 29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30057" h="2931886">
                <a:moveTo>
                  <a:pt x="0" y="72572"/>
                </a:moveTo>
                <a:cubicBezTo>
                  <a:pt x="26609" y="235857"/>
                  <a:pt x="53219" y="399143"/>
                  <a:pt x="217714" y="493486"/>
                </a:cubicBezTo>
                <a:cubicBezTo>
                  <a:pt x="382209" y="587829"/>
                  <a:pt x="766838" y="517677"/>
                  <a:pt x="986971" y="638629"/>
                </a:cubicBezTo>
                <a:cubicBezTo>
                  <a:pt x="1207104" y="759581"/>
                  <a:pt x="1291771" y="1129695"/>
                  <a:pt x="1538514" y="1219200"/>
                </a:cubicBezTo>
                <a:cubicBezTo>
                  <a:pt x="1785257" y="1308705"/>
                  <a:pt x="2227942" y="1112763"/>
                  <a:pt x="2467428" y="1175658"/>
                </a:cubicBezTo>
                <a:cubicBezTo>
                  <a:pt x="2706914" y="1238553"/>
                  <a:pt x="2786742" y="1528839"/>
                  <a:pt x="2975428" y="1596572"/>
                </a:cubicBezTo>
                <a:cubicBezTo>
                  <a:pt x="3164114" y="1664305"/>
                  <a:pt x="3447143" y="1509487"/>
                  <a:pt x="3599543" y="1582058"/>
                </a:cubicBezTo>
                <a:cubicBezTo>
                  <a:pt x="3751943" y="1654629"/>
                  <a:pt x="3793066" y="1930400"/>
                  <a:pt x="3889828" y="2032000"/>
                </a:cubicBezTo>
                <a:cubicBezTo>
                  <a:pt x="3986590" y="2133600"/>
                  <a:pt x="4126895" y="2092477"/>
                  <a:pt x="4180114" y="2191658"/>
                </a:cubicBezTo>
                <a:cubicBezTo>
                  <a:pt x="4233333" y="2290839"/>
                  <a:pt x="4134153" y="2503715"/>
                  <a:pt x="4209143" y="2627086"/>
                </a:cubicBezTo>
                <a:cubicBezTo>
                  <a:pt x="4284133" y="2750457"/>
                  <a:pt x="4457095" y="2841171"/>
                  <a:pt x="4630057" y="2931886"/>
                </a:cubicBezTo>
                <a:lnTo>
                  <a:pt x="4630057" y="0"/>
                </a:lnTo>
                <a:lnTo>
                  <a:pt x="0" y="72572"/>
                </a:lnTo>
                <a:close/>
              </a:path>
            </a:pathLst>
          </a:custGeom>
          <a:solidFill>
            <a:srgbClr val="CD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reeform: Shape 220">
            <a:extLst>
              <a:ext uri="{FF2B5EF4-FFF2-40B4-BE49-F238E27FC236}">
                <a16:creationId xmlns:a16="http://schemas.microsoft.com/office/drawing/2014/main" id="{C329F5CE-D880-4344-9DF0-BC538F60CFC1}"/>
              </a:ext>
            </a:extLst>
          </p:cNvPr>
          <p:cNvSpPr/>
          <p:nvPr/>
        </p:nvSpPr>
        <p:spPr>
          <a:xfrm>
            <a:off x="-33003" y="-24776"/>
            <a:ext cx="12225003" cy="6907498"/>
          </a:xfrm>
          <a:custGeom>
            <a:avLst/>
            <a:gdLst>
              <a:gd name="connsiteX0" fmla="*/ 599669 w 12212426"/>
              <a:gd name="connsiteY0" fmla="*/ 167513 h 6873584"/>
              <a:gd name="connsiteX1" fmla="*/ 200653 w 12212426"/>
              <a:gd name="connsiteY1" fmla="*/ 566529 h 6873584"/>
              <a:gd name="connsiteX2" fmla="*/ 200653 w 12212426"/>
              <a:gd name="connsiteY2" fmla="*/ 6291562 h 6873584"/>
              <a:gd name="connsiteX3" fmla="*/ 599669 w 12212426"/>
              <a:gd name="connsiteY3" fmla="*/ 6690578 h 6873584"/>
              <a:gd name="connsiteX4" fmla="*/ 11633342 w 12212426"/>
              <a:gd name="connsiteY4" fmla="*/ 6690578 h 6873584"/>
              <a:gd name="connsiteX5" fmla="*/ 12032358 w 12212426"/>
              <a:gd name="connsiteY5" fmla="*/ 6291562 h 6873584"/>
              <a:gd name="connsiteX6" fmla="*/ 12032358 w 12212426"/>
              <a:gd name="connsiteY6" fmla="*/ 566529 h 6873584"/>
              <a:gd name="connsiteX7" fmla="*/ 11633342 w 12212426"/>
              <a:gd name="connsiteY7" fmla="*/ 167513 h 6873584"/>
              <a:gd name="connsiteX8" fmla="*/ 0 w 12212426"/>
              <a:gd name="connsiteY8" fmla="*/ 0 h 6873584"/>
              <a:gd name="connsiteX9" fmla="*/ 12212426 w 12212426"/>
              <a:gd name="connsiteY9" fmla="*/ 0 h 6873584"/>
              <a:gd name="connsiteX10" fmla="*/ 12212426 w 12212426"/>
              <a:gd name="connsiteY10" fmla="*/ 6873584 h 6873584"/>
              <a:gd name="connsiteX11" fmla="*/ 0 w 12212426"/>
              <a:gd name="connsiteY11" fmla="*/ 6873584 h 687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12426" h="6873584">
                <a:moveTo>
                  <a:pt x="599669" y="167513"/>
                </a:moveTo>
                <a:cubicBezTo>
                  <a:pt x="379299" y="167513"/>
                  <a:pt x="200653" y="346159"/>
                  <a:pt x="200653" y="566529"/>
                </a:cubicBezTo>
                <a:lnTo>
                  <a:pt x="200653" y="6291562"/>
                </a:lnTo>
                <a:cubicBezTo>
                  <a:pt x="200653" y="6511932"/>
                  <a:pt x="379299" y="6690578"/>
                  <a:pt x="599669" y="6690578"/>
                </a:cubicBezTo>
                <a:lnTo>
                  <a:pt x="11633342" y="6690578"/>
                </a:lnTo>
                <a:cubicBezTo>
                  <a:pt x="11853712" y="6690578"/>
                  <a:pt x="12032358" y="6511932"/>
                  <a:pt x="12032358" y="6291562"/>
                </a:cubicBezTo>
                <a:lnTo>
                  <a:pt x="12032358" y="566529"/>
                </a:lnTo>
                <a:cubicBezTo>
                  <a:pt x="12032358" y="346159"/>
                  <a:pt x="11853712" y="167513"/>
                  <a:pt x="11633342" y="167513"/>
                </a:cubicBezTo>
                <a:close/>
                <a:moveTo>
                  <a:pt x="0" y="0"/>
                </a:moveTo>
                <a:lnTo>
                  <a:pt x="12212426" y="0"/>
                </a:lnTo>
                <a:lnTo>
                  <a:pt x="12212426" y="6873584"/>
                </a:lnTo>
                <a:lnTo>
                  <a:pt x="0" y="6873584"/>
                </a:lnTo>
                <a:close/>
              </a:path>
            </a:pathLst>
          </a:custGeom>
          <a:solidFill>
            <a:srgbClr val="7C9AB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7CEB235C-23CA-43C7-BB8B-2473AA871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311" y="222099"/>
            <a:ext cx="2209914" cy="819192"/>
          </a:xfrm>
          <a:prstGeom prst="rect">
            <a:avLst/>
          </a:prstGeom>
        </p:spPr>
      </p:pic>
      <p:sp>
        <p:nvSpPr>
          <p:cNvPr id="10" name="Rectangle: Rounded Corners 9">
            <a:extLst>
              <a:ext uri="{FF2B5EF4-FFF2-40B4-BE49-F238E27FC236}">
                <a16:creationId xmlns:a16="http://schemas.microsoft.com/office/drawing/2014/main" id="{E1AFE72C-3BC8-443B-8BAE-64C3D0203FB0}"/>
              </a:ext>
            </a:extLst>
          </p:cNvPr>
          <p:cNvSpPr/>
          <p:nvPr/>
        </p:nvSpPr>
        <p:spPr>
          <a:xfrm>
            <a:off x="448047" y="1041291"/>
            <a:ext cx="6760991" cy="821767"/>
          </a:xfrm>
          <a:prstGeom prst="roundRect">
            <a:avLst/>
          </a:prstGeom>
          <a:solidFill>
            <a:srgbClr val="F4F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88E6EBA-D28E-47D8-9F4E-192DDA4D95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3869" y="1309580"/>
            <a:ext cx="1765391" cy="984301"/>
          </a:xfrm>
          <a:prstGeom prst="rect">
            <a:avLst/>
          </a:prstGeom>
          <a:effectLst>
            <a:outerShdw blurRad="50800" dist="38100" dir="2700000" algn="tl" rotWithShape="0">
              <a:prstClr val="black">
                <a:alpha val="40000"/>
              </a:prstClr>
            </a:outerShdw>
          </a:effectLst>
        </p:spPr>
      </p:pic>
      <p:sp>
        <p:nvSpPr>
          <p:cNvPr id="128" name="TextBox 127">
            <a:extLst>
              <a:ext uri="{FF2B5EF4-FFF2-40B4-BE49-F238E27FC236}">
                <a16:creationId xmlns:a16="http://schemas.microsoft.com/office/drawing/2014/main" id="{66311E57-7CE1-44BF-B709-2CDEFA499218}"/>
              </a:ext>
            </a:extLst>
          </p:cNvPr>
          <p:cNvSpPr txBox="1"/>
          <p:nvPr/>
        </p:nvSpPr>
        <p:spPr>
          <a:xfrm>
            <a:off x="832664" y="615860"/>
            <a:ext cx="5791200" cy="1569660"/>
          </a:xfrm>
          <a:prstGeom prst="rect">
            <a:avLst/>
          </a:prstGeom>
          <a:noFill/>
        </p:spPr>
        <p:txBody>
          <a:bodyPr wrap="square" rtlCol="0">
            <a:spAutoFit/>
          </a:bodyPr>
          <a:lstStyle/>
          <a:p>
            <a:pPr algn="ctr"/>
            <a:r>
              <a:rPr lang="en-US" sz="9600">
                <a:effectLst>
                  <a:outerShdw blurRad="50800" dist="38100" dir="2700000" algn="tl" rotWithShape="0">
                    <a:prstClr val="black">
                      <a:alpha val="40000"/>
                    </a:prstClr>
                  </a:outerShdw>
                </a:effectLst>
                <a:latin typeface="Goldie Rainbow" panose="02000500000000000000" pitchFamily="2" charset="0"/>
              </a:rPr>
              <a:t>Add Title Here</a:t>
            </a:r>
          </a:p>
        </p:txBody>
      </p:sp>
      <p:sp>
        <p:nvSpPr>
          <p:cNvPr id="129" name="TextBox 128">
            <a:extLst>
              <a:ext uri="{FF2B5EF4-FFF2-40B4-BE49-F238E27FC236}">
                <a16:creationId xmlns:a16="http://schemas.microsoft.com/office/drawing/2014/main" id="{A4CA983E-C057-4C86-958D-EBEF1094C6A3}"/>
              </a:ext>
            </a:extLst>
          </p:cNvPr>
          <p:cNvSpPr txBox="1"/>
          <p:nvPr/>
        </p:nvSpPr>
        <p:spPr>
          <a:xfrm>
            <a:off x="448046" y="2620788"/>
            <a:ext cx="11206905" cy="3139321"/>
          </a:xfrm>
          <a:prstGeom prst="rect">
            <a:avLst/>
          </a:prstGeom>
          <a:noFill/>
        </p:spPr>
        <p:txBody>
          <a:bodyPr wrap="square" rtlCol="0">
            <a:spAutoFit/>
          </a:bodyPr>
          <a:lstStyle/>
          <a:p>
            <a:r>
              <a:rPr lang="en-US">
                <a:latin typeface="KBCloudyDay" panose="02000603000000000000" pitchFamily="2" charset="0"/>
                <a:ea typeface="KBCloudyDay" panose="02000603000000000000" pitchFamily="2"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pic>
        <p:nvPicPr>
          <p:cNvPr id="146" name="Picture 145">
            <a:extLst>
              <a:ext uri="{FF2B5EF4-FFF2-40B4-BE49-F238E27FC236}">
                <a16:creationId xmlns:a16="http://schemas.microsoft.com/office/drawing/2014/main" id="{970B8024-5431-497A-A1F2-4FD173117C60}"/>
              </a:ext>
            </a:extLst>
          </p:cNvPr>
          <p:cNvPicPr>
            <a:picLocks noChangeAspect="1"/>
          </p:cNvPicPr>
          <p:nvPr/>
        </p:nvPicPr>
        <p:blipFill>
          <a:blip r:embed="rId5">
            <a:biLevel thresh="50000"/>
            <a:extLst>
              <a:ext uri="{28A0092B-C50C-407E-A947-70E740481C1C}">
                <a14:useLocalDpi xmlns:a14="http://schemas.microsoft.com/office/drawing/2010/main" val="0"/>
              </a:ext>
            </a:extLst>
          </a:blip>
          <a:stretch>
            <a:fillRect/>
          </a:stretch>
        </p:blipFill>
        <p:spPr>
          <a:xfrm flipH="1">
            <a:off x="9456039" y="314264"/>
            <a:ext cx="2141905" cy="2141905"/>
          </a:xfrm>
          <a:prstGeom prst="rect">
            <a:avLst/>
          </a:prstGeom>
        </p:spPr>
      </p:pic>
    </p:spTree>
    <p:extLst>
      <p:ext uri="{BB962C8B-B14F-4D97-AF65-F5344CB8AC3E}">
        <p14:creationId xmlns:p14="http://schemas.microsoft.com/office/powerpoint/2010/main" val="256212804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14:presetBounceEnd="54000">
                                      <p:stCondLst>
                                        <p:cond delay="0"/>
                                      </p:stCondLst>
                                      <p:iterate type="lt">
                                        <p:tmPct val="10000"/>
                                      </p:iterate>
                                      <p:childTnLst>
                                        <p:set>
                                          <p:cBhvr>
                                            <p:cTn id="11" dur="1" fill="hold">
                                              <p:stCondLst>
                                                <p:cond delay="0"/>
                                              </p:stCondLst>
                                            </p:cTn>
                                            <p:tgtEl>
                                              <p:spTgt spid="128"/>
                                            </p:tgtEl>
                                            <p:attrNameLst>
                                              <p:attrName>style.visibility</p:attrName>
                                            </p:attrNameLst>
                                          </p:cBhvr>
                                          <p:to>
                                            <p:strVal val="visible"/>
                                          </p:to>
                                        </p:set>
                                        <p:anim calcmode="lin" valueType="num" p14:bounceEnd="54000">
                                          <p:cBhvr additive="base">
                                            <p:cTn id="12" dur="1000" fill="hold"/>
                                            <p:tgtEl>
                                              <p:spTgt spid="128"/>
                                            </p:tgtEl>
                                            <p:attrNameLst>
                                              <p:attrName>ppt_x</p:attrName>
                                            </p:attrNameLst>
                                          </p:cBhvr>
                                          <p:tavLst>
                                            <p:tav tm="0">
                                              <p:val>
                                                <p:strVal val="#ppt_x"/>
                                              </p:val>
                                            </p:tav>
                                            <p:tav tm="100000">
                                              <p:val>
                                                <p:strVal val="#ppt_x"/>
                                              </p:val>
                                            </p:tav>
                                          </p:tavLst>
                                        </p:anim>
                                        <p:anim calcmode="lin" valueType="num" p14:bounceEnd="54000">
                                          <p:cBhvr additive="base">
                                            <p:cTn id="13" dur="1000" fill="hold"/>
                                            <p:tgtEl>
                                              <p:spTgt spid="128"/>
                                            </p:tgtEl>
                                            <p:attrNameLst>
                                              <p:attrName>ppt_y</p:attrName>
                                            </p:attrNameLst>
                                          </p:cBhvr>
                                          <p:tavLst>
                                            <p:tav tm="0">
                                              <p:val>
                                                <p:strVal val="0-#ppt_h/2"/>
                                              </p:val>
                                            </p:tav>
                                            <p:tav tm="100000">
                                              <p:val>
                                                <p:strVal val="#ppt_y"/>
                                              </p:val>
                                            </p:tav>
                                          </p:tavLst>
                                        </p:anim>
                                      </p:childTnLst>
                                    </p:cTn>
                                  </p:par>
                                  <p:par>
                                    <p:cTn id="14" presetID="42" presetClass="entr" presetSubtype="0" fill="hold" nodeType="withEffect">
                                      <p:stCondLst>
                                        <p:cond delay="125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7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par>
                              <p:cTn id="24" fill="hold">
                                <p:stCondLst>
                                  <p:cond delay="2750"/>
                                </p:stCondLst>
                                <p:childTnLst>
                                  <p:par>
                                    <p:cTn id="25" presetID="17" presetClass="entr" presetSubtype="10" fill="hold" grpId="0" nodeType="afterEffect">
                                      <p:stCondLst>
                                        <p:cond delay="0"/>
                                      </p:stCondLst>
                                      <p:childTnLst>
                                        <p:set>
                                          <p:cBhvr>
                                            <p:cTn id="26" dur="1" fill="hold">
                                              <p:stCondLst>
                                                <p:cond delay="0"/>
                                              </p:stCondLst>
                                            </p:cTn>
                                            <p:tgtEl>
                                              <p:spTgt spid="129"/>
                                            </p:tgtEl>
                                            <p:attrNameLst>
                                              <p:attrName>style.visibility</p:attrName>
                                            </p:attrNameLst>
                                          </p:cBhvr>
                                          <p:to>
                                            <p:strVal val="visible"/>
                                          </p:to>
                                        </p:set>
                                        <p:anim calcmode="lin" valueType="num">
                                          <p:cBhvr>
                                            <p:cTn id="27" dur="500" fill="hold"/>
                                            <p:tgtEl>
                                              <p:spTgt spid="129"/>
                                            </p:tgtEl>
                                            <p:attrNameLst>
                                              <p:attrName>ppt_w</p:attrName>
                                            </p:attrNameLst>
                                          </p:cBhvr>
                                          <p:tavLst>
                                            <p:tav tm="0">
                                              <p:val>
                                                <p:fltVal val="0"/>
                                              </p:val>
                                            </p:tav>
                                            <p:tav tm="100000">
                                              <p:val>
                                                <p:strVal val="#ppt_w"/>
                                              </p:val>
                                            </p:tav>
                                          </p:tavLst>
                                        </p:anim>
                                        <p:anim calcmode="lin" valueType="num">
                                          <p:cBhvr>
                                            <p:cTn id="28" dur="500" fill="hold"/>
                                            <p:tgtEl>
                                              <p:spTgt spid="129"/>
                                            </p:tgtEl>
                                            <p:attrNameLst>
                                              <p:attrName>ppt_h</p:attrName>
                                            </p:attrNameLst>
                                          </p:cBhvr>
                                          <p:tavLst>
                                            <p:tav tm="0">
                                              <p:val>
                                                <p:strVal val="#ppt_h"/>
                                              </p:val>
                                            </p:tav>
                                            <p:tav tm="100000">
                                              <p:val>
                                                <p:strVal val="#ppt_h"/>
                                              </p:val>
                                            </p:tav>
                                          </p:tavLst>
                                        </p:anim>
                                      </p:childTnLst>
                                    </p:cTn>
                                  </p:par>
                                </p:childTnLst>
                              </p:cTn>
                            </p:par>
                            <p:par>
                              <p:cTn id="29" fill="hold">
                                <p:stCondLst>
                                  <p:cond delay="3250"/>
                                </p:stCondLst>
                                <p:childTnLst>
                                  <p:par>
                                    <p:cTn id="30" presetID="42"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50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10" presetClass="entr" presetSubtype="0" fill="hold" nodeType="withEffect">
                                      <p:stCondLst>
                                        <p:cond delay="1000"/>
                                      </p:stCondLst>
                                      <p:childTnLst>
                                        <p:set>
                                          <p:cBhvr>
                                            <p:cTn id="46" dur="1" fill="hold">
                                              <p:stCondLst>
                                                <p:cond delay="0"/>
                                              </p:stCondLst>
                                            </p:cTn>
                                            <p:tgtEl>
                                              <p:spTgt spid="146"/>
                                            </p:tgtEl>
                                            <p:attrNameLst>
                                              <p:attrName>style.visibility</p:attrName>
                                            </p:attrNameLst>
                                          </p:cBhvr>
                                          <p:to>
                                            <p:strVal val="visible"/>
                                          </p:to>
                                        </p:set>
                                        <p:animEffect transition="in" filter="fade">
                                          <p:cBhvr>
                                            <p:cTn id="47"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0" grpId="0" animBg="1"/>
          <p:bldP spid="128" grpId="0"/>
          <p:bldP spid="1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iterate type="lt">
                                        <p:tmPct val="10000"/>
                                      </p:iterate>
                                      <p:childTnLst>
                                        <p:set>
                                          <p:cBhvr>
                                            <p:cTn id="11" dur="1" fill="hold">
                                              <p:stCondLst>
                                                <p:cond delay="0"/>
                                              </p:stCondLst>
                                            </p:cTn>
                                            <p:tgtEl>
                                              <p:spTgt spid="128"/>
                                            </p:tgtEl>
                                            <p:attrNameLst>
                                              <p:attrName>style.visibility</p:attrName>
                                            </p:attrNameLst>
                                          </p:cBhvr>
                                          <p:to>
                                            <p:strVal val="visible"/>
                                          </p:to>
                                        </p:set>
                                        <p:anim calcmode="lin" valueType="num">
                                          <p:cBhvr additive="base">
                                            <p:cTn id="12" dur="1000" fill="hold"/>
                                            <p:tgtEl>
                                              <p:spTgt spid="128"/>
                                            </p:tgtEl>
                                            <p:attrNameLst>
                                              <p:attrName>ppt_x</p:attrName>
                                            </p:attrNameLst>
                                          </p:cBhvr>
                                          <p:tavLst>
                                            <p:tav tm="0">
                                              <p:val>
                                                <p:strVal val="#ppt_x"/>
                                              </p:val>
                                            </p:tav>
                                            <p:tav tm="100000">
                                              <p:val>
                                                <p:strVal val="#ppt_x"/>
                                              </p:val>
                                            </p:tav>
                                          </p:tavLst>
                                        </p:anim>
                                        <p:anim calcmode="lin" valueType="num">
                                          <p:cBhvr additive="base">
                                            <p:cTn id="13" dur="1000" fill="hold"/>
                                            <p:tgtEl>
                                              <p:spTgt spid="128"/>
                                            </p:tgtEl>
                                            <p:attrNameLst>
                                              <p:attrName>ppt_y</p:attrName>
                                            </p:attrNameLst>
                                          </p:cBhvr>
                                          <p:tavLst>
                                            <p:tav tm="0">
                                              <p:val>
                                                <p:strVal val="0-#ppt_h/2"/>
                                              </p:val>
                                            </p:tav>
                                            <p:tav tm="100000">
                                              <p:val>
                                                <p:strVal val="#ppt_y"/>
                                              </p:val>
                                            </p:tav>
                                          </p:tavLst>
                                        </p:anim>
                                      </p:childTnLst>
                                    </p:cTn>
                                  </p:par>
                                  <p:par>
                                    <p:cTn id="14" presetID="42" presetClass="entr" presetSubtype="0" fill="hold" nodeType="withEffect">
                                      <p:stCondLst>
                                        <p:cond delay="125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7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par>
                              <p:cTn id="24" fill="hold">
                                <p:stCondLst>
                                  <p:cond delay="2750"/>
                                </p:stCondLst>
                                <p:childTnLst>
                                  <p:par>
                                    <p:cTn id="25" presetID="17" presetClass="entr" presetSubtype="10" fill="hold" grpId="0" nodeType="afterEffect">
                                      <p:stCondLst>
                                        <p:cond delay="0"/>
                                      </p:stCondLst>
                                      <p:childTnLst>
                                        <p:set>
                                          <p:cBhvr>
                                            <p:cTn id="26" dur="1" fill="hold">
                                              <p:stCondLst>
                                                <p:cond delay="0"/>
                                              </p:stCondLst>
                                            </p:cTn>
                                            <p:tgtEl>
                                              <p:spTgt spid="129"/>
                                            </p:tgtEl>
                                            <p:attrNameLst>
                                              <p:attrName>style.visibility</p:attrName>
                                            </p:attrNameLst>
                                          </p:cBhvr>
                                          <p:to>
                                            <p:strVal val="visible"/>
                                          </p:to>
                                        </p:set>
                                        <p:anim calcmode="lin" valueType="num">
                                          <p:cBhvr>
                                            <p:cTn id="27" dur="500" fill="hold"/>
                                            <p:tgtEl>
                                              <p:spTgt spid="129"/>
                                            </p:tgtEl>
                                            <p:attrNameLst>
                                              <p:attrName>ppt_w</p:attrName>
                                            </p:attrNameLst>
                                          </p:cBhvr>
                                          <p:tavLst>
                                            <p:tav tm="0">
                                              <p:val>
                                                <p:fltVal val="0"/>
                                              </p:val>
                                            </p:tav>
                                            <p:tav tm="100000">
                                              <p:val>
                                                <p:strVal val="#ppt_w"/>
                                              </p:val>
                                            </p:tav>
                                          </p:tavLst>
                                        </p:anim>
                                        <p:anim calcmode="lin" valueType="num">
                                          <p:cBhvr>
                                            <p:cTn id="28" dur="500" fill="hold"/>
                                            <p:tgtEl>
                                              <p:spTgt spid="129"/>
                                            </p:tgtEl>
                                            <p:attrNameLst>
                                              <p:attrName>ppt_h</p:attrName>
                                            </p:attrNameLst>
                                          </p:cBhvr>
                                          <p:tavLst>
                                            <p:tav tm="0">
                                              <p:val>
                                                <p:strVal val="#ppt_h"/>
                                              </p:val>
                                            </p:tav>
                                            <p:tav tm="100000">
                                              <p:val>
                                                <p:strVal val="#ppt_h"/>
                                              </p:val>
                                            </p:tav>
                                          </p:tavLst>
                                        </p:anim>
                                      </p:childTnLst>
                                    </p:cTn>
                                  </p:par>
                                </p:childTnLst>
                              </p:cTn>
                            </p:par>
                            <p:par>
                              <p:cTn id="29" fill="hold">
                                <p:stCondLst>
                                  <p:cond delay="3250"/>
                                </p:stCondLst>
                                <p:childTnLst>
                                  <p:par>
                                    <p:cTn id="30" presetID="42"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50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10" presetClass="entr" presetSubtype="0" fill="hold" nodeType="withEffect">
                                      <p:stCondLst>
                                        <p:cond delay="1000"/>
                                      </p:stCondLst>
                                      <p:childTnLst>
                                        <p:set>
                                          <p:cBhvr>
                                            <p:cTn id="46" dur="1" fill="hold">
                                              <p:stCondLst>
                                                <p:cond delay="0"/>
                                              </p:stCondLst>
                                            </p:cTn>
                                            <p:tgtEl>
                                              <p:spTgt spid="146"/>
                                            </p:tgtEl>
                                            <p:attrNameLst>
                                              <p:attrName>style.visibility</p:attrName>
                                            </p:attrNameLst>
                                          </p:cBhvr>
                                          <p:to>
                                            <p:strVal val="visible"/>
                                          </p:to>
                                        </p:set>
                                        <p:animEffect transition="in" filter="fade">
                                          <p:cBhvr>
                                            <p:cTn id="47"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0" grpId="0" animBg="1"/>
          <p:bldP spid="128" grpId="0"/>
          <p:bldP spid="129"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BA9C5"/>
        </a:solidFill>
        <a:effectLst/>
      </p:bgPr>
    </p:bg>
    <p:spTree>
      <p:nvGrpSpPr>
        <p:cNvPr id="1" name=""/>
        <p:cNvGrpSpPr/>
        <p:nvPr/>
      </p:nvGrpSpPr>
      <p:grpSpPr>
        <a:xfrm>
          <a:off x="0" y="0"/>
          <a:ext cx="0" cy="0"/>
          <a:chOff x="0" y="0"/>
          <a:chExt cx="0" cy="0"/>
        </a:xfrm>
      </p:grpSpPr>
      <p:grpSp>
        <p:nvGrpSpPr>
          <p:cNvPr id="218" name="Group 217">
            <a:extLst>
              <a:ext uri="{FF2B5EF4-FFF2-40B4-BE49-F238E27FC236}">
                <a16:creationId xmlns:a16="http://schemas.microsoft.com/office/drawing/2014/main" id="{446EC14F-9952-4B4F-9606-0BC0D1E3420F}"/>
              </a:ext>
            </a:extLst>
          </p:cNvPr>
          <p:cNvGrpSpPr/>
          <p:nvPr/>
        </p:nvGrpSpPr>
        <p:grpSpPr>
          <a:xfrm>
            <a:off x="-33004" y="-46"/>
            <a:ext cx="12225004" cy="6858046"/>
            <a:chOff x="-33004" y="-46"/>
            <a:chExt cx="12225004" cy="6858046"/>
          </a:xfrm>
        </p:grpSpPr>
        <p:grpSp>
          <p:nvGrpSpPr>
            <p:cNvPr id="169" name="Group 168">
              <a:extLst>
                <a:ext uri="{FF2B5EF4-FFF2-40B4-BE49-F238E27FC236}">
                  <a16:creationId xmlns:a16="http://schemas.microsoft.com/office/drawing/2014/main" id="{F8B494DA-B1B2-42B8-9A9B-691DA24B5244}"/>
                </a:ext>
              </a:extLst>
            </p:cNvPr>
            <p:cNvGrpSpPr/>
            <p:nvPr/>
          </p:nvGrpSpPr>
          <p:grpSpPr>
            <a:xfrm>
              <a:off x="65326" y="-46"/>
              <a:ext cx="12068604" cy="6858046"/>
              <a:chOff x="65326" y="-46"/>
              <a:chExt cx="12068604" cy="6858046"/>
            </a:xfrm>
          </p:grpSpPr>
          <p:cxnSp>
            <p:nvCxnSpPr>
              <p:cNvPr id="76" name="Straight Connector 75">
                <a:extLst>
                  <a:ext uri="{FF2B5EF4-FFF2-40B4-BE49-F238E27FC236}">
                    <a16:creationId xmlns:a16="http://schemas.microsoft.com/office/drawing/2014/main" id="{6677B010-41D5-49D2-8255-C40BA6BD2396}"/>
                  </a:ext>
                </a:extLst>
              </p:cNvPr>
              <p:cNvCxnSpPr>
                <a:cxnSpLocks/>
              </p:cNvCxnSpPr>
              <p:nvPr/>
            </p:nvCxnSpPr>
            <p:spPr>
              <a:xfrm>
                <a:off x="319314" y="-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1459408-3317-48E6-80FA-D7F71322740B}"/>
                  </a:ext>
                </a:extLst>
              </p:cNvPr>
              <p:cNvCxnSpPr>
                <a:cxnSpLocks/>
              </p:cNvCxnSpPr>
              <p:nvPr/>
            </p:nvCxnSpPr>
            <p:spPr>
              <a:xfrm>
                <a:off x="587828" y="-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5CEDE66-C38E-4810-B598-C185D457FAE9}"/>
                  </a:ext>
                </a:extLst>
              </p:cNvPr>
              <p:cNvCxnSpPr>
                <a:cxnSpLocks/>
              </p:cNvCxnSpPr>
              <p:nvPr/>
            </p:nvCxnSpPr>
            <p:spPr>
              <a:xfrm>
                <a:off x="856342" y="-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E7E3EB0-ADCA-47AB-86F3-48C09CE9E8BC}"/>
                  </a:ext>
                </a:extLst>
              </p:cNvPr>
              <p:cNvCxnSpPr>
                <a:cxnSpLocks/>
              </p:cNvCxnSpPr>
              <p:nvPr/>
            </p:nvCxnSpPr>
            <p:spPr>
              <a:xfrm>
                <a:off x="1124856" y="-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455B10B-6F96-4397-8F23-3554410CF0D4}"/>
                  </a:ext>
                </a:extLst>
              </p:cNvPr>
              <p:cNvCxnSpPr>
                <a:cxnSpLocks/>
              </p:cNvCxnSpPr>
              <p:nvPr/>
            </p:nvCxnSpPr>
            <p:spPr>
              <a:xfrm>
                <a:off x="1393370" y="-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E415612-F08C-4DB2-80ED-4D3FCB8F986E}"/>
                  </a:ext>
                </a:extLst>
              </p:cNvPr>
              <p:cNvCxnSpPr>
                <a:cxnSpLocks/>
              </p:cNvCxnSpPr>
              <p:nvPr/>
            </p:nvCxnSpPr>
            <p:spPr>
              <a:xfrm>
                <a:off x="1661884" y="-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1839CFB-23F9-4BE3-A1D1-DEE6342339C4}"/>
                  </a:ext>
                </a:extLst>
              </p:cNvPr>
              <p:cNvCxnSpPr>
                <a:cxnSpLocks/>
              </p:cNvCxnSpPr>
              <p:nvPr/>
            </p:nvCxnSpPr>
            <p:spPr>
              <a:xfrm>
                <a:off x="1930398" y="-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4891F76-F1D8-4E24-91BE-BB0E9E6F1B6F}"/>
                  </a:ext>
                </a:extLst>
              </p:cNvPr>
              <p:cNvCxnSpPr>
                <a:cxnSpLocks/>
              </p:cNvCxnSpPr>
              <p:nvPr/>
            </p:nvCxnSpPr>
            <p:spPr>
              <a:xfrm>
                <a:off x="2198912" y="-8"/>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9769207-9361-484C-BB1B-F1C5D6A5A39A}"/>
                  </a:ext>
                </a:extLst>
              </p:cNvPr>
              <p:cNvCxnSpPr>
                <a:cxnSpLocks/>
              </p:cNvCxnSpPr>
              <p:nvPr/>
            </p:nvCxnSpPr>
            <p:spPr>
              <a:xfrm>
                <a:off x="2467426" y="-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99E566A-B567-42BD-9AD2-5D7EAED67D36}"/>
                  </a:ext>
                </a:extLst>
              </p:cNvPr>
              <p:cNvCxnSpPr>
                <a:cxnSpLocks/>
              </p:cNvCxnSpPr>
              <p:nvPr/>
            </p:nvCxnSpPr>
            <p:spPr>
              <a:xfrm>
                <a:off x="2735940" y="-1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10BB25C-C57A-427F-8EF2-7B6ED1A2D5B7}"/>
                  </a:ext>
                </a:extLst>
              </p:cNvPr>
              <p:cNvCxnSpPr>
                <a:cxnSpLocks/>
              </p:cNvCxnSpPr>
              <p:nvPr/>
            </p:nvCxnSpPr>
            <p:spPr>
              <a:xfrm>
                <a:off x="3004454" y="-1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5C06584-D614-48FE-ABF8-7E74577B84EB}"/>
                  </a:ext>
                </a:extLst>
              </p:cNvPr>
              <p:cNvCxnSpPr>
                <a:cxnSpLocks/>
              </p:cNvCxnSpPr>
              <p:nvPr/>
            </p:nvCxnSpPr>
            <p:spPr>
              <a:xfrm>
                <a:off x="3272968" y="-1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E3ECCB8-7103-4048-B9D9-F18BA567607A}"/>
                  </a:ext>
                </a:extLst>
              </p:cNvPr>
              <p:cNvCxnSpPr>
                <a:cxnSpLocks/>
              </p:cNvCxnSpPr>
              <p:nvPr/>
            </p:nvCxnSpPr>
            <p:spPr>
              <a:xfrm>
                <a:off x="3541482" y="-1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6AC057E-AE06-4A32-8B88-5E05FD61A924}"/>
                  </a:ext>
                </a:extLst>
              </p:cNvPr>
              <p:cNvCxnSpPr>
                <a:cxnSpLocks/>
              </p:cNvCxnSpPr>
              <p:nvPr/>
            </p:nvCxnSpPr>
            <p:spPr>
              <a:xfrm>
                <a:off x="3809996" y="-1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7DE23D2-928D-4E1D-A299-33A8EEB628B4}"/>
                  </a:ext>
                </a:extLst>
              </p:cNvPr>
              <p:cNvCxnSpPr>
                <a:cxnSpLocks/>
              </p:cNvCxnSpPr>
              <p:nvPr/>
            </p:nvCxnSpPr>
            <p:spPr>
              <a:xfrm>
                <a:off x="4078510" y="-1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8C760FA-5B7A-486B-A479-F7CE0A09B232}"/>
                  </a:ext>
                </a:extLst>
              </p:cNvPr>
              <p:cNvCxnSpPr>
                <a:cxnSpLocks/>
              </p:cNvCxnSpPr>
              <p:nvPr/>
            </p:nvCxnSpPr>
            <p:spPr>
              <a:xfrm>
                <a:off x="4347024" y="-1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EC90ED0-FDD2-49E3-A232-4D302DC180E1}"/>
                  </a:ext>
                </a:extLst>
              </p:cNvPr>
              <p:cNvCxnSpPr>
                <a:cxnSpLocks/>
              </p:cNvCxnSpPr>
              <p:nvPr/>
            </p:nvCxnSpPr>
            <p:spPr>
              <a:xfrm>
                <a:off x="4615538" y="-1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D41532D-C6DF-4E6C-A647-590865C597CB}"/>
                  </a:ext>
                </a:extLst>
              </p:cNvPr>
              <p:cNvCxnSpPr>
                <a:cxnSpLocks/>
              </p:cNvCxnSpPr>
              <p:nvPr/>
            </p:nvCxnSpPr>
            <p:spPr>
              <a:xfrm>
                <a:off x="4884052" y="-18"/>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9F369A5-9414-4C3D-96F2-DABEC43DDE71}"/>
                  </a:ext>
                </a:extLst>
              </p:cNvPr>
              <p:cNvCxnSpPr>
                <a:cxnSpLocks/>
              </p:cNvCxnSpPr>
              <p:nvPr/>
            </p:nvCxnSpPr>
            <p:spPr>
              <a:xfrm>
                <a:off x="5152566" y="-1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435DC61-6182-421A-87FA-A8AED6C7B012}"/>
                  </a:ext>
                </a:extLst>
              </p:cNvPr>
              <p:cNvCxnSpPr>
                <a:cxnSpLocks/>
              </p:cNvCxnSpPr>
              <p:nvPr/>
            </p:nvCxnSpPr>
            <p:spPr>
              <a:xfrm>
                <a:off x="5421080" y="-2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30ADCB6-7612-4DB7-9FD1-608D977244C9}"/>
                  </a:ext>
                </a:extLst>
              </p:cNvPr>
              <p:cNvCxnSpPr>
                <a:cxnSpLocks/>
              </p:cNvCxnSpPr>
              <p:nvPr/>
            </p:nvCxnSpPr>
            <p:spPr>
              <a:xfrm>
                <a:off x="5689594" y="-2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4A02736-D57C-4BF4-B5C5-231A4457EDC7}"/>
                  </a:ext>
                </a:extLst>
              </p:cNvPr>
              <p:cNvCxnSpPr>
                <a:cxnSpLocks/>
              </p:cNvCxnSpPr>
              <p:nvPr/>
            </p:nvCxnSpPr>
            <p:spPr>
              <a:xfrm>
                <a:off x="5958108" y="-2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E9BA3AA-85FF-4249-8D63-110E6AAD2267}"/>
                  </a:ext>
                </a:extLst>
              </p:cNvPr>
              <p:cNvCxnSpPr>
                <a:cxnSpLocks/>
              </p:cNvCxnSpPr>
              <p:nvPr/>
            </p:nvCxnSpPr>
            <p:spPr>
              <a:xfrm>
                <a:off x="6226622" y="-2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45A56A0-4AA2-4031-8229-9A01F961DF6E}"/>
                  </a:ext>
                </a:extLst>
              </p:cNvPr>
              <p:cNvCxnSpPr>
                <a:cxnSpLocks/>
              </p:cNvCxnSpPr>
              <p:nvPr/>
            </p:nvCxnSpPr>
            <p:spPr>
              <a:xfrm>
                <a:off x="6495136" y="-2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B24C3E4-9FF4-4FAF-8D08-F3E1C8423AED}"/>
                  </a:ext>
                </a:extLst>
              </p:cNvPr>
              <p:cNvCxnSpPr>
                <a:cxnSpLocks/>
              </p:cNvCxnSpPr>
              <p:nvPr/>
            </p:nvCxnSpPr>
            <p:spPr>
              <a:xfrm>
                <a:off x="6763650" y="-2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41ADD8B-153E-424B-B0EC-0AAF4420CFBE}"/>
                  </a:ext>
                </a:extLst>
              </p:cNvPr>
              <p:cNvCxnSpPr>
                <a:cxnSpLocks/>
              </p:cNvCxnSpPr>
              <p:nvPr/>
            </p:nvCxnSpPr>
            <p:spPr>
              <a:xfrm>
                <a:off x="7032164" y="-2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9F24E1B-53B7-40FF-A9C7-172A053E6A12}"/>
                  </a:ext>
                </a:extLst>
              </p:cNvPr>
              <p:cNvCxnSpPr>
                <a:cxnSpLocks/>
              </p:cNvCxnSpPr>
              <p:nvPr/>
            </p:nvCxnSpPr>
            <p:spPr>
              <a:xfrm>
                <a:off x="7300678" y="-2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BEE3CF2-1B66-49C8-9755-69284A182B0D}"/>
                  </a:ext>
                </a:extLst>
              </p:cNvPr>
              <p:cNvCxnSpPr>
                <a:cxnSpLocks/>
              </p:cNvCxnSpPr>
              <p:nvPr/>
            </p:nvCxnSpPr>
            <p:spPr>
              <a:xfrm>
                <a:off x="7569192" y="-28"/>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35839DE-C8F3-46C7-9DD4-A6BA8BCBF8B7}"/>
                  </a:ext>
                </a:extLst>
              </p:cNvPr>
              <p:cNvCxnSpPr>
                <a:cxnSpLocks/>
              </p:cNvCxnSpPr>
              <p:nvPr/>
            </p:nvCxnSpPr>
            <p:spPr>
              <a:xfrm>
                <a:off x="7837706" y="-2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CF4E604-8097-4474-B42A-DA7F7794AA90}"/>
                  </a:ext>
                </a:extLst>
              </p:cNvPr>
              <p:cNvCxnSpPr>
                <a:cxnSpLocks/>
              </p:cNvCxnSpPr>
              <p:nvPr/>
            </p:nvCxnSpPr>
            <p:spPr>
              <a:xfrm>
                <a:off x="8106220" y="-3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8AF4F11-EA5D-413A-8854-E2C2E9F5C5E4}"/>
                  </a:ext>
                </a:extLst>
              </p:cNvPr>
              <p:cNvCxnSpPr>
                <a:cxnSpLocks/>
              </p:cNvCxnSpPr>
              <p:nvPr/>
            </p:nvCxnSpPr>
            <p:spPr>
              <a:xfrm>
                <a:off x="8374734" y="-3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4461679-B632-4705-AB08-DE4C59F0B6C6}"/>
                  </a:ext>
                </a:extLst>
              </p:cNvPr>
              <p:cNvCxnSpPr>
                <a:cxnSpLocks/>
              </p:cNvCxnSpPr>
              <p:nvPr/>
            </p:nvCxnSpPr>
            <p:spPr>
              <a:xfrm>
                <a:off x="8643248" y="-3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1D41181-D4AA-4D33-84C1-207023909558}"/>
                  </a:ext>
                </a:extLst>
              </p:cNvPr>
              <p:cNvCxnSpPr>
                <a:cxnSpLocks/>
              </p:cNvCxnSpPr>
              <p:nvPr/>
            </p:nvCxnSpPr>
            <p:spPr>
              <a:xfrm>
                <a:off x="8911762" y="-3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8C7EB8E-59EC-45BE-AE5D-5DCFA6730E77}"/>
                  </a:ext>
                </a:extLst>
              </p:cNvPr>
              <p:cNvCxnSpPr>
                <a:cxnSpLocks/>
              </p:cNvCxnSpPr>
              <p:nvPr/>
            </p:nvCxnSpPr>
            <p:spPr>
              <a:xfrm>
                <a:off x="9180276" y="-3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A79E3F-07D5-4D31-8D2C-289D2D58262D}"/>
                  </a:ext>
                </a:extLst>
              </p:cNvPr>
              <p:cNvCxnSpPr>
                <a:cxnSpLocks/>
              </p:cNvCxnSpPr>
              <p:nvPr/>
            </p:nvCxnSpPr>
            <p:spPr>
              <a:xfrm>
                <a:off x="9448790" y="-3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A210B4B-23F7-4547-95DE-4263FA10B769}"/>
                  </a:ext>
                </a:extLst>
              </p:cNvPr>
              <p:cNvCxnSpPr>
                <a:cxnSpLocks/>
              </p:cNvCxnSpPr>
              <p:nvPr/>
            </p:nvCxnSpPr>
            <p:spPr>
              <a:xfrm>
                <a:off x="9717304" y="-3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98BD4B6-5DB7-47B1-A7CE-EA134DB88AD9}"/>
                  </a:ext>
                </a:extLst>
              </p:cNvPr>
              <p:cNvCxnSpPr>
                <a:cxnSpLocks/>
              </p:cNvCxnSpPr>
              <p:nvPr/>
            </p:nvCxnSpPr>
            <p:spPr>
              <a:xfrm>
                <a:off x="9985818" y="-3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85CBB1F-915A-45C4-9AF1-FA067A337893}"/>
                  </a:ext>
                </a:extLst>
              </p:cNvPr>
              <p:cNvCxnSpPr>
                <a:cxnSpLocks/>
              </p:cNvCxnSpPr>
              <p:nvPr/>
            </p:nvCxnSpPr>
            <p:spPr>
              <a:xfrm>
                <a:off x="10254332" y="-38"/>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8832B0A-AA33-4DEB-808C-5E0F3123A603}"/>
                  </a:ext>
                </a:extLst>
              </p:cNvPr>
              <p:cNvCxnSpPr>
                <a:cxnSpLocks/>
              </p:cNvCxnSpPr>
              <p:nvPr/>
            </p:nvCxnSpPr>
            <p:spPr>
              <a:xfrm>
                <a:off x="10522846" y="-3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17DF550-8AEB-478B-A7CD-A89338EAA7FF}"/>
                  </a:ext>
                </a:extLst>
              </p:cNvPr>
              <p:cNvCxnSpPr>
                <a:cxnSpLocks/>
              </p:cNvCxnSpPr>
              <p:nvPr/>
            </p:nvCxnSpPr>
            <p:spPr>
              <a:xfrm>
                <a:off x="10791360" y="-4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9CFD57C-3FB3-4190-91FD-CAB9C1984BDC}"/>
                  </a:ext>
                </a:extLst>
              </p:cNvPr>
              <p:cNvCxnSpPr>
                <a:cxnSpLocks/>
              </p:cNvCxnSpPr>
              <p:nvPr/>
            </p:nvCxnSpPr>
            <p:spPr>
              <a:xfrm>
                <a:off x="11059874" y="-4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F1F320E-1D39-4933-81C7-2E8A5871330D}"/>
                  </a:ext>
                </a:extLst>
              </p:cNvPr>
              <p:cNvCxnSpPr>
                <a:cxnSpLocks/>
              </p:cNvCxnSpPr>
              <p:nvPr/>
            </p:nvCxnSpPr>
            <p:spPr>
              <a:xfrm>
                <a:off x="11328388" y="-4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89BD18F-7BC9-48C2-ADD0-13D3BE7245DA}"/>
                  </a:ext>
                </a:extLst>
              </p:cNvPr>
              <p:cNvCxnSpPr>
                <a:cxnSpLocks/>
              </p:cNvCxnSpPr>
              <p:nvPr/>
            </p:nvCxnSpPr>
            <p:spPr>
              <a:xfrm>
                <a:off x="11596902" y="-4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6DCEAAE-10CA-4D38-AD57-68A8EF3E47F5}"/>
                  </a:ext>
                </a:extLst>
              </p:cNvPr>
              <p:cNvCxnSpPr>
                <a:cxnSpLocks/>
              </p:cNvCxnSpPr>
              <p:nvPr/>
            </p:nvCxnSpPr>
            <p:spPr>
              <a:xfrm>
                <a:off x="11865416" y="-4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D30270D-5E09-4E40-A847-F5E59254A781}"/>
                  </a:ext>
                </a:extLst>
              </p:cNvPr>
              <p:cNvCxnSpPr>
                <a:cxnSpLocks/>
              </p:cNvCxnSpPr>
              <p:nvPr/>
            </p:nvCxnSpPr>
            <p:spPr>
              <a:xfrm>
                <a:off x="12133930" y="-4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1B175F8-F4AE-4BC6-A8A1-371EBB3F23CD}"/>
                  </a:ext>
                </a:extLst>
              </p:cNvPr>
              <p:cNvCxnSpPr>
                <a:cxnSpLocks/>
              </p:cNvCxnSpPr>
              <p:nvPr/>
            </p:nvCxnSpPr>
            <p:spPr>
              <a:xfrm>
                <a:off x="65326" y="-4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217" name="Group 216">
              <a:extLst>
                <a:ext uri="{FF2B5EF4-FFF2-40B4-BE49-F238E27FC236}">
                  <a16:creationId xmlns:a16="http://schemas.microsoft.com/office/drawing/2014/main" id="{71386DB3-E05A-4F02-89F6-463E5BABFC4B}"/>
                </a:ext>
              </a:extLst>
            </p:cNvPr>
            <p:cNvGrpSpPr/>
            <p:nvPr/>
          </p:nvGrpSpPr>
          <p:grpSpPr>
            <a:xfrm>
              <a:off x="-33004" y="78833"/>
              <a:ext cx="12225004" cy="6698325"/>
              <a:chOff x="12590503" y="136889"/>
              <a:chExt cx="6858046" cy="6698325"/>
            </a:xfrm>
          </p:grpSpPr>
          <p:cxnSp>
            <p:nvCxnSpPr>
              <p:cNvPr id="171" name="Straight Connector 170">
                <a:extLst>
                  <a:ext uri="{FF2B5EF4-FFF2-40B4-BE49-F238E27FC236}">
                    <a16:creationId xmlns:a16="http://schemas.microsoft.com/office/drawing/2014/main" id="{E701849B-E84C-49D4-A24C-90C2C83241D0}"/>
                  </a:ext>
                </a:extLst>
              </p:cNvPr>
              <p:cNvCxnSpPr>
                <a:cxnSpLocks/>
              </p:cNvCxnSpPr>
              <p:nvPr/>
            </p:nvCxnSpPr>
            <p:spPr>
              <a:xfrm rot="5400000">
                <a:off x="16019504" y="-303812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3EFCBC0-9315-4F95-9505-8D03929D9E20}"/>
                  </a:ext>
                </a:extLst>
              </p:cNvPr>
              <p:cNvCxnSpPr>
                <a:cxnSpLocks/>
              </p:cNvCxnSpPr>
              <p:nvPr/>
            </p:nvCxnSpPr>
            <p:spPr>
              <a:xfrm rot="5400000">
                <a:off x="16019505" y="-276961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484A8C7-BB4F-4D7F-81BD-A695819C9512}"/>
                  </a:ext>
                </a:extLst>
              </p:cNvPr>
              <p:cNvCxnSpPr>
                <a:cxnSpLocks/>
              </p:cNvCxnSpPr>
              <p:nvPr/>
            </p:nvCxnSpPr>
            <p:spPr>
              <a:xfrm rot="5400000">
                <a:off x="16019506" y="-250109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C48EDC4-E7EE-48A7-86F1-C6F46BBB17A6}"/>
                  </a:ext>
                </a:extLst>
              </p:cNvPr>
              <p:cNvCxnSpPr>
                <a:cxnSpLocks/>
              </p:cNvCxnSpPr>
              <p:nvPr/>
            </p:nvCxnSpPr>
            <p:spPr>
              <a:xfrm rot="5400000">
                <a:off x="16019507" y="-223258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594CD17-D05A-4600-A3BC-5FC1F7804764}"/>
                  </a:ext>
                </a:extLst>
              </p:cNvPr>
              <p:cNvCxnSpPr>
                <a:cxnSpLocks/>
              </p:cNvCxnSpPr>
              <p:nvPr/>
            </p:nvCxnSpPr>
            <p:spPr>
              <a:xfrm rot="5400000">
                <a:off x="16019508" y="-196406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6687373-03A6-4817-A4E2-4938AE69B3CD}"/>
                  </a:ext>
                </a:extLst>
              </p:cNvPr>
              <p:cNvCxnSpPr>
                <a:cxnSpLocks/>
              </p:cNvCxnSpPr>
              <p:nvPr/>
            </p:nvCxnSpPr>
            <p:spPr>
              <a:xfrm rot="5400000">
                <a:off x="16019509" y="-169555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688A4C1-453E-444C-9BAC-530694B4FC3B}"/>
                  </a:ext>
                </a:extLst>
              </p:cNvPr>
              <p:cNvCxnSpPr>
                <a:cxnSpLocks/>
              </p:cNvCxnSpPr>
              <p:nvPr/>
            </p:nvCxnSpPr>
            <p:spPr>
              <a:xfrm rot="5400000">
                <a:off x="16019510" y="-142703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8B67098-1983-4A66-8EE5-4DF851CD550D}"/>
                  </a:ext>
                </a:extLst>
              </p:cNvPr>
              <p:cNvCxnSpPr>
                <a:cxnSpLocks/>
              </p:cNvCxnSpPr>
              <p:nvPr/>
            </p:nvCxnSpPr>
            <p:spPr>
              <a:xfrm rot="5400000">
                <a:off x="16019511" y="-1158526"/>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253A634-C56E-49B2-977B-B681328774B7}"/>
                  </a:ext>
                </a:extLst>
              </p:cNvPr>
              <p:cNvCxnSpPr>
                <a:cxnSpLocks/>
              </p:cNvCxnSpPr>
              <p:nvPr/>
            </p:nvCxnSpPr>
            <p:spPr>
              <a:xfrm rot="5400000">
                <a:off x="16019512" y="-89001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5A6E0A4-C94A-4566-86B9-D69EC7D10D8F}"/>
                  </a:ext>
                </a:extLst>
              </p:cNvPr>
              <p:cNvCxnSpPr>
                <a:cxnSpLocks/>
              </p:cNvCxnSpPr>
              <p:nvPr/>
            </p:nvCxnSpPr>
            <p:spPr>
              <a:xfrm rot="5400000">
                <a:off x="16019513" y="-621498"/>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48AE2B7C-6495-4BDF-B08B-89797218D679}"/>
                  </a:ext>
                </a:extLst>
              </p:cNvPr>
              <p:cNvCxnSpPr>
                <a:cxnSpLocks/>
              </p:cNvCxnSpPr>
              <p:nvPr/>
            </p:nvCxnSpPr>
            <p:spPr>
              <a:xfrm rot="5400000">
                <a:off x="16019514" y="-352984"/>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0B00E10-75CE-48EF-BC40-94B2D895D3A4}"/>
                  </a:ext>
                </a:extLst>
              </p:cNvPr>
              <p:cNvCxnSpPr>
                <a:cxnSpLocks/>
              </p:cNvCxnSpPr>
              <p:nvPr/>
            </p:nvCxnSpPr>
            <p:spPr>
              <a:xfrm rot="5400000">
                <a:off x="16019515" y="-84470"/>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4645402C-1249-446A-9F49-B0B381F23E13}"/>
                  </a:ext>
                </a:extLst>
              </p:cNvPr>
              <p:cNvCxnSpPr>
                <a:cxnSpLocks/>
              </p:cNvCxnSpPr>
              <p:nvPr/>
            </p:nvCxnSpPr>
            <p:spPr>
              <a:xfrm rot="5400000">
                <a:off x="16019516" y="18404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2521BDE-C772-4BD5-A6A0-00BA868978A6}"/>
                  </a:ext>
                </a:extLst>
              </p:cNvPr>
              <p:cNvCxnSpPr>
                <a:cxnSpLocks/>
              </p:cNvCxnSpPr>
              <p:nvPr/>
            </p:nvCxnSpPr>
            <p:spPr>
              <a:xfrm rot="5400000">
                <a:off x="16019517" y="45255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06BA724-55A1-46BE-9968-F992977B521A}"/>
                  </a:ext>
                </a:extLst>
              </p:cNvPr>
              <p:cNvCxnSpPr>
                <a:cxnSpLocks/>
              </p:cNvCxnSpPr>
              <p:nvPr/>
            </p:nvCxnSpPr>
            <p:spPr>
              <a:xfrm rot="5400000">
                <a:off x="16019518" y="72107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D2A1AFA-666F-480D-A574-F077B926DBA2}"/>
                  </a:ext>
                </a:extLst>
              </p:cNvPr>
              <p:cNvCxnSpPr>
                <a:cxnSpLocks/>
              </p:cNvCxnSpPr>
              <p:nvPr/>
            </p:nvCxnSpPr>
            <p:spPr>
              <a:xfrm rot="5400000">
                <a:off x="16019519" y="98958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5C7C63EB-E51E-4AB2-90C6-01136CDC65B8}"/>
                  </a:ext>
                </a:extLst>
              </p:cNvPr>
              <p:cNvCxnSpPr>
                <a:cxnSpLocks/>
              </p:cNvCxnSpPr>
              <p:nvPr/>
            </p:nvCxnSpPr>
            <p:spPr>
              <a:xfrm rot="5400000">
                <a:off x="16019520" y="125810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BF8CC544-593A-4AD1-B177-F19387CCCB13}"/>
                  </a:ext>
                </a:extLst>
              </p:cNvPr>
              <p:cNvCxnSpPr>
                <a:cxnSpLocks/>
              </p:cNvCxnSpPr>
              <p:nvPr/>
            </p:nvCxnSpPr>
            <p:spPr>
              <a:xfrm rot="5400000">
                <a:off x="16019521" y="152661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2D3A58C9-8F2C-4AF0-B1EC-1CFA8AD4C94D}"/>
                  </a:ext>
                </a:extLst>
              </p:cNvPr>
              <p:cNvCxnSpPr>
                <a:cxnSpLocks/>
              </p:cNvCxnSpPr>
              <p:nvPr/>
            </p:nvCxnSpPr>
            <p:spPr>
              <a:xfrm rot="5400000">
                <a:off x="16019522" y="179512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9F44DF76-88C7-491F-BD9C-FD2331F4C205}"/>
                  </a:ext>
                </a:extLst>
              </p:cNvPr>
              <p:cNvCxnSpPr>
                <a:cxnSpLocks/>
              </p:cNvCxnSpPr>
              <p:nvPr/>
            </p:nvCxnSpPr>
            <p:spPr>
              <a:xfrm rot="5400000">
                <a:off x="16019523" y="206364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8FC0AE8-9BCB-427F-8A22-61FA5E4E2998}"/>
                  </a:ext>
                </a:extLst>
              </p:cNvPr>
              <p:cNvCxnSpPr>
                <a:cxnSpLocks/>
              </p:cNvCxnSpPr>
              <p:nvPr/>
            </p:nvCxnSpPr>
            <p:spPr>
              <a:xfrm rot="5400000">
                <a:off x="16019524" y="2332157"/>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9007B7E5-9C24-4D4B-93A6-5748B93BF582}"/>
                  </a:ext>
                </a:extLst>
              </p:cNvPr>
              <p:cNvCxnSpPr>
                <a:cxnSpLocks/>
              </p:cNvCxnSpPr>
              <p:nvPr/>
            </p:nvCxnSpPr>
            <p:spPr>
              <a:xfrm rot="5400000">
                <a:off x="16019525" y="2600671"/>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E290B39-CCE8-4A76-BDB5-3AAEEA48F57D}"/>
                  </a:ext>
                </a:extLst>
              </p:cNvPr>
              <p:cNvCxnSpPr>
                <a:cxnSpLocks/>
              </p:cNvCxnSpPr>
              <p:nvPr/>
            </p:nvCxnSpPr>
            <p:spPr>
              <a:xfrm rot="5400000">
                <a:off x="16019526" y="2869185"/>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3D9E1AD-29D4-492C-9315-E79F3AB61285}"/>
                  </a:ext>
                </a:extLst>
              </p:cNvPr>
              <p:cNvCxnSpPr>
                <a:cxnSpLocks/>
              </p:cNvCxnSpPr>
              <p:nvPr/>
            </p:nvCxnSpPr>
            <p:spPr>
              <a:xfrm rot="5400000">
                <a:off x="16019527" y="3137699"/>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97D09E5-AA60-4108-A10A-5A7CEF439EA8}"/>
                  </a:ext>
                </a:extLst>
              </p:cNvPr>
              <p:cNvCxnSpPr>
                <a:cxnSpLocks/>
              </p:cNvCxnSpPr>
              <p:nvPr/>
            </p:nvCxnSpPr>
            <p:spPr>
              <a:xfrm rot="5400000">
                <a:off x="16019528" y="3406213"/>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798857F-F6AA-4C62-A385-D43026B14B22}"/>
                  </a:ext>
                </a:extLst>
              </p:cNvPr>
              <p:cNvCxnSpPr>
                <a:cxnSpLocks/>
              </p:cNvCxnSpPr>
              <p:nvPr/>
            </p:nvCxnSpPr>
            <p:spPr>
              <a:xfrm rot="5400000">
                <a:off x="16019549" y="-3292112"/>
                <a:ext cx="0" cy="6858001"/>
              </a:xfrm>
              <a:prstGeom prst="line">
                <a:avLst/>
              </a:prstGeom>
              <a:ln>
                <a:solidFill>
                  <a:schemeClr val="bg1">
                    <a:alpha val="56000"/>
                  </a:schemeClr>
                </a:solidFill>
                <a:prstDash val="lgDashDotDot"/>
              </a:ln>
            </p:spPr>
            <p:style>
              <a:lnRef idx="1">
                <a:schemeClr val="accent1"/>
              </a:lnRef>
              <a:fillRef idx="0">
                <a:schemeClr val="accent1"/>
              </a:fillRef>
              <a:effectRef idx="0">
                <a:schemeClr val="accent1"/>
              </a:effectRef>
              <a:fontRef idx="minor">
                <a:schemeClr val="tx1"/>
              </a:fontRef>
            </p:style>
          </p:cxnSp>
        </p:grpSp>
      </p:grpSp>
      <p:sp>
        <p:nvSpPr>
          <p:cNvPr id="221" name="Freeform: Shape 220">
            <a:extLst>
              <a:ext uri="{FF2B5EF4-FFF2-40B4-BE49-F238E27FC236}">
                <a16:creationId xmlns:a16="http://schemas.microsoft.com/office/drawing/2014/main" id="{C329F5CE-D880-4344-9DF0-BC538F60CFC1}"/>
              </a:ext>
            </a:extLst>
          </p:cNvPr>
          <p:cNvSpPr/>
          <p:nvPr/>
        </p:nvSpPr>
        <p:spPr>
          <a:xfrm>
            <a:off x="-33003" y="-24776"/>
            <a:ext cx="12225003" cy="6907498"/>
          </a:xfrm>
          <a:custGeom>
            <a:avLst/>
            <a:gdLst>
              <a:gd name="connsiteX0" fmla="*/ 599669 w 12212426"/>
              <a:gd name="connsiteY0" fmla="*/ 167513 h 6873584"/>
              <a:gd name="connsiteX1" fmla="*/ 200653 w 12212426"/>
              <a:gd name="connsiteY1" fmla="*/ 566529 h 6873584"/>
              <a:gd name="connsiteX2" fmla="*/ 200653 w 12212426"/>
              <a:gd name="connsiteY2" fmla="*/ 6291562 h 6873584"/>
              <a:gd name="connsiteX3" fmla="*/ 599669 w 12212426"/>
              <a:gd name="connsiteY3" fmla="*/ 6690578 h 6873584"/>
              <a:gd name="connsiteX4" fmla="*/ 11633342 w 12212426"/>
              <a:gd name="connsiteY4" fmla="*/ 6690578 h 6873584"/>
              <a:gd name="connsiteX5" fmla="*/ 12032358 w 12212426"/>
              <a:gd name="connsiteY5" fmla="*/ 6291562 h 6873584"/>
              <a:gd name="connsiteX6" fmla="*/ 12032358 w 12212426"/>
              <a:gd name="connsiteY6" fmla="*/ 566529 h 6873584"/>
              <a:gd name="connsiteX7" fmla="*/ 11633342 w 12212426"/>
              <a:gd name="connsiteY7" fmla="*/ 167513 h 6873584"/>
              <a:gd name="connsiteX8" fmla="*/ 0 w 12212426"/>
              <a:gd name="connsiteY8" fmla="*/ 0 h 6873584"/>
              <a:gd name="connsiteX9" fmla="*/ 12212426 w 12212426"/>
              <a:gd name="connsiteY9" fmla="*/ 0 h 6873584"/>
              <a:gd name="connsiteX10" fmla="*/ 12212426 w 12212426"/>
              <a:gd name="connsiteY10" fmla="*/ 6873584 h 6873584"/>
              <a:gd name="connsiteX11" fmla="*/ 0 w 12212426"/>
              <a:gd name="connsiteY11" fmla="*/ 6873584 h 687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12426" h="6873584">
                <a:moveTo>
                  <a:pt x="599669" y="167513"/>
                </a:moveTo>
                <a:cubicBezTo>
                  <a:pt x="379299" y="167513"/>
                  <a:pt x="200653" y="346159"/>
                  <a:pt x="200653" y="566529"/>
                </a:cubicBezTo>
                <a:lnTo>
                  <a:pt x="200653" y="6291562"/>
                </a:lnTo>
                <a:cubicBezTo>
                  <a:pt x="200653" y="6511932"/>
                  <a:pt x="379299" y="6690578"/>
                  <a:pt x="599669" y="6690578"/>
                </a:cubicBezTo>
                <a:lnTo>
                  <a:pt x="11633342" y="6690578"/>
                </a:lnTo>
                <a:cubicBezTo>
                  <a:pt x="11853712" y="6690578"/>
                  <a:pt x="12032358" y="6511932"/>
                  <a:pt x="12032358" y="6291562"/>
                </a:cubicBezTo>
                <a:lnTo>
                  <a:pt x="12032358" y="566529"/>
                </a:lnTo>
                <a:cubicBezTo>
                  <a:pt x="12032358" y="346159"/>
                  <a:pt x="11853712" y="167513"/>
                  <a:pt x="11633342" y="167513"/>
                </a:cubicBezTo>
                <a:close/>
                <a:moveTo>
                  <a:pt x="0" y="0"/>
                </a:moveTo>
                <a:lnTo>
                  <a:pt x="12212426" y="0"/>
                </a:lnTo>
                <a:lnTo>
                  <a:pt x="12212426" y="6873584"/>
                </a:lnTo>
                <a:lnTo>
                  <a:pt x="0" y="6873584"/>
                </a:lnTo>
                <a:close/>
              </a:path>
            </a:pathLst>
          </a:custGeom>
          <a:solidFill>
            <a:srgbClr val="B9D2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7" name="Group 136">
            <a:extLst>
              <a:ext uri="{FF2B5EF4-FFF2-40B4-BE49-F238E27FC236}">
                <a16:creationId xmlns:a16="http://schemas.microsoft.com/office/drawing/2014/main" id="{54835C49-4DF0-4E69-BE4B-DD0611BC7294}"/>
              </a:ext>
            </a:extLst>
          </p:cNvPr>
          <p:cNvGrpSpPr/>
          <p:nvPr/>
        </p:nvGrpSpPr>
        <p:grpSpPr>
          <a:xfrm>
            <a:off x="1813688" y="223645"/>
            <a:ext cx="1441269" cy="1743134"/>
            <a:chOff x="1813688" y="223645"/>
            <a:chExt cx="1441269" cy="1743134"/>
          </a:xfrm>
        </p:grpSpPr>
        <p:pic>
          <p:nvPicPr>
            <p:cNvPr id="138" name="Picture 137">
              <a:extLst>
                <a:ext uri="{FF2B5EF4-FFF2-40B4-BE49-F238E27FC236}">
                  <a16:creationId xmlns:a16="http://schemas.microsoft.com/office/drawing/2014/main" id="{406BAEF6-B281-40F2-A7C0-CE2DD0AF94F9}"/>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20091815" flipH="1">
              <a:off x="1899556" y="223645"/>
              <a:ext cx="1355401" cy="1355401"/>
            </a:xfrm>
            <a:prstGeom prst="rect">
              <a:avLst/>
            </a:prstGeom>
          </p:spPr>
        </p:pic>
        <p:pic>
          <p:nvPicPr>
            <p:cNvPr id="139" name="Picture 138">
              <a:extLst>
                <a:ext uri="{FF2B5EF4-FFF2-40B4-BE49-F238E27FC236}">
                  <a16:creationId xmlns:a16="http://schemas.microsoft.com/office/drawing/2014/main" id="{A1F8DC14-13DD-4256-B001-F40B46769C89}"/>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17436824" flipH="1">
              <a:off x="1813688" y="840278"/>
              <a:ext cx="1126501" cy="1126501"/>
            </a:xfrm>
            <a:prstGeom prst="rect">
              <a:avLst/>
            </a:prstGeom>
          </p:spPr>
        </p:pic>
      </p:grpSp>
      <p:sp>
        <p:nvSpPr>
          <p:cNvPr id="8" name="Rectangle: Rounded Corners 7">
            <a:extLst>
              <a:ext uri="{FF2B5EF4-FFF2-40B4-BE49-F238E27FC236}">
                <a16:creationId xmlns:a16="http://schemas.microsoft.com/office/drawing/2014/main" id="{65D7FA12-4E14-4C22-A686-BE377511AEB3}"/>
              </a:ext>
            </a:extLst>
          </p:cNvPr>
          <p:cNvSpPr/>
          <p:nvPr/>
        </p:nvSpPr>
        <p:spPr>
          <a:xfrm>
            <a:off x="3078009" y="645566"/>
            <a:ext cx="6302877" cy="534309"/>
          </a:xfrm>
          <a:prstGeom prst="roundRect">
            <a:avLst>
              <a:gd name="adj" fmla="val 21775"/>
            </a:avLst>
          </a:prstGeom>
          <a:solidFill>
            <a:srgbClr val="C0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Rounded Corners 125">
            <a:extLst>
              <a:ext uri="{FF2B5EF4-FFF2-40B4-BE49-F238E27FC236}">
                <a16:creationId xmlns:a16="http://schemas.microsoft.com/office/drawing/2014/main" id="{1C98F00D-1E3A-45AE-8346-A35CBAEE855C}"/>
              </a:ext>
            </a:extLst>
          </p:cNvPr>
          <p:cNvSpPr/>
          <p:nvPr/>
        </p:nvSpPr>
        <p:spPr>
          <a:xfrm>
            <a:off x="2561244" y="1113090"/>
            <a:ext cx="6302877" cy="534309"/>
          </a:xfrm>
          <a:prstGeom prst="roundRect">
            <a:avLst>
              <a:gd name="adj" fmla="val 16667"/>
            </a:avLst>
          </a:prstGeom>
          <a:solidFill>
            <a:srgbClr val="C1C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CE7FBA73-B3B1-4612-8A6F-FD8553A2261A}"/>
              </a:ext>
            </a:extLst>
          </p:cNvPr>
          <p:cNvSpPr txBox="1"/>
          <p:nvPr/>
        </p:nvSpPr>
        <p:spPr>
          <a:xfrm>
            <a:off x="3200400" y="325685"/>
            <a:ext cx="5791200" cy="1569660"/>
          </a:xfrm>
          <a:prstGeom prst="rect">
            <a:avLst/>
          </a:prstGeom>
          <a:noFill/>
        </p:spPr>
        <p:txBody>
          <a:bodyPr wrap="square" rtlCol="0">
            <a:spAutoFit/>
          </a:bodyPr>
          <a:lstStyle/>
          <a:p>
            <a:pPr algn="ctr"/>
            <a:r>
              <a:rPr lang="en-US" sz="9600">
                <a:effectLst>
                  <a:outerShdw blurRad="50800" dist="38100" dir="2700000" algn="tl" rotWithShape="0">
                    <a:prstClr val="black">
                      <a:alpha val="40000"/>
                    </a:prstClr>
                  </a:outerShdw>
                </a:effectLst>
                <a:latin typeface="Goldie Rainbow" panose="02000500000000000000" pitchFamily="2" charset="0"/>
              </a:rPr>
              <a:t>Add Title Here</a:t>
            </a:r>
          </a:p>
        </p:txBody>
      </p:sp>
      <p:pic>
        <p:nvPicPr>
          <p:cNvPr id="127" name="Picture 126">
            <a:extLst>
              <a:ext uri="{FF2B5EF4-FFF2-40B4-BE49-F238E27FC236}">
                <a16:creationId xmlns:a16="http://schemas.microsoft.com/office/drawing/2014/main" id="{68033A9F-AFBC-415F-B459-6BF0142D56B0}"/>
              </a:ext>
            </a:extLst>
          </p:cNvPr>
          <p:cNvPicPr>
            <a:picLocks noChangeAspect="1"/>
          </p:cNvPicPr>
          <p:nvPr/>
        </p:nvPicPr>
        <p:blipFill>
          <a:blip r:embed="rId3">
            <a:biLevel thresh="50000"/>
            <a:extLst>
              <a:ext uri="{28A0092B-C50C-407E-A947-70E740481C1C}">
                <a14:useLocalDpi xmlns:a14="http://schemas.microsoft.com/office/drawing/2010/main" val="0"/>
              </a:ext>
            </a:extLst>
          </a:blip>
          <a:stretch>
            <a:fillRect/>
          </a:stretch>
        </p:blipFill>
        <p:spPr>
          <a:xfrm flipH="1">
            <a:off x="9760618" y="256816"/>
            <a:ext cx="2141905" cy="2141905"/>
          </a:xfrm>
          <a:prstGeom prst="rect">
            <a:avLst/>
          </a:prstGeom>
        </p:spPr>
      </p:pic>
      <p:pic>
        <p:nvPicPr>
          <p:cNvPr id="129" name="Picture 128">
            <a:extLst>
              <a:ext uri="{FF2B5EF4-FFF2-40B4-BE49-F238E27FC236}">
                <a16:creationId xmlns:a16="http://schemas.microsoft.com/office/drawing/2014/main" id="{0791B1F7-AE1E-46C7-BF8D-F518FE46A049}"/>
              </a:ext>
            </a:extLst>
          </p:cNvPr>
          <p:cNvPicPr>
            <a:picLocks noChangeAspect="1"/>
          </p:cNvPicPr>
          <p:nvPr/>
        </p:nvPicPr>
        <p:blipFill>
          <a:blip r:embed="rId3">
            <a:biLevel thresh="50000"/>
            <a:extLst>
              <a:ext uri="{28A0092B-C50C-407E-A947-70E740481C1C}">
                <a14:useLocalDpi xmlns:a14="http://schemas.microsoft.com/office/drawing/2010/main" val="0"/>
              </a:ext>
            </a:extLst>
          </a:blip>
          <a:stretch>
            <a:fillRect/>
          </a:stretch>
        </p:blipFill>
        <p:spPr>
          <a:xfrm rot="10800000" flipH="1">
            <a:off x="156561" y="5198362"/>
            <a:ext cx="1505324" cy="1505324"/>
          </a:xfrm>
          <a:prstGeom prst="rect">
            <a:avLst/>
          </a:prstGeom>
        </p:spPr>
      </p:pic>
      <p:grpSp>
        <p:nvGrpSpPr>
          <p:cNvPr id="2" name="Group 1">
            <a:extLst>
              <a:ext uri="{FF2B5EF4-FFF2-40B4-BE49-F238E27FC236}">
                <a16:creationId xmlns:a16="http://schemas.microsoft.com/office/drawing/2014/main" id="{0E530701-5820-407C-B971-5A4AA174C516}"/>
              </a:ext>
            </a:extLst>
          </p:cNvPr>
          <p:cNvGrpSpPr/>
          <p:nvPr/>
        </p:nvGrpSpPr>
        <p:grpSpPr>
          <a:xfrm>
            <a:off x="682039" y="2212419"/>
            <a:ext cx="3242007" cy="3875476"/>
            <a:chOff x="682039" y="2212419"/>
            <a:chExt cx="3242007" cy="3875476"/>
          </a:xfrm>
        </p:grpSpPr>
        <p:sp>
          <p:nvSpPr>
            <p:cNvPr id="11" name="Rectangle: Rounded Corners 10">
              <a:extLst>
                <a:ext uri="{FF2B5EF4-FFF2-40B4-BE49-F238E27FC236}">
                  <a16:creationId xmlns:a16="http://schemas.microsoft.com/office/drawing/2014/main" id="{0506D280-7CFC-4612-9010-439B985C9997}"/>
                </a:ext>
              </a:extLst>
            </p:cNvPr>
            <p:cNvSpPr/>
            <p:nvPr/>
          </p:nvSpPr>
          <p:spPr>
            <a:xfrm>
              <a:off x="682039" y="2212419"/>
              <a:ext cx="3242007" cy="3875476"/>
            </a:xfrm>
            <a:prstGeom prst="roundRect">
              <a:avLst>
                <a:gd name="adj" fmla="val 6806"/>
              </a:avLst>
            </a:prstGeom>
            <a:solidFill>
              <a:srgbClr val="CDEA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0793CF8-C9A8-4087-9B11-1FFBEAA0DFEE}"/>
                </a:ext>
              </a:extLst>
            </p:cNvPr>
            <p:cNvSpPr txBox="1"/>
            <p:nvPr/>
          </p:nvSpPr>
          <p:spPr>
            <a:xfrm>
              <a:off x="734676" y="2527302"/>
              <a:ext cx="3095309" cy="3416320"/>
            </a:xfrm>
            <a:prstGeom prst="rect">
              <a:avLst/>
            </a:prstGeom>
            <a:noFill/>
          </p:spPr>
          <p:txBody>
            <a:bodyPr wrap="square" rtlCol="0">
              <a:spAutoFit/>
            </a:bodyPr>
            <a:lstStyle/>
            <a:p>
              <a:pPr algn="ctr"/>
              <a:r>
                <a:rPr lang="en-US">
                  <a:latin typeface="KBCloudyDay" panose="02000603000000000000" pitchFamily="2" charset="0"/>
                  <a:ea typeface="KBCloudyDay" panose="02000603000000000000" pitchFamily="2" charset="0"/>
                </a:rPr>
                <a:t>Text text text text text text text text text text text text text text text text text text text text text text text text text text text text text text text text text text text text text text text text text text text text text text text </a:t>
              </a:r>
            </a:p>
          </p:txBody>
        </p:sp>
      </p:grpSp>
      <p:grpSp>
        <p:nvGrpSpPr>
          <p:cNvPr id="3" name="Group 2">
            <a:extLst>
              <a:ext uri="{FF2B5EF4-FFF2-40B4-BE49-F238E27FC236}">
                <a16:creationId xmlns:a16="http://schemas.microsoft.com/office/drawing/2014/main" id="{EFB50BBA-4030-4FF0-9370-17125AA4C0DE}"/>
              </a:ext>
            </a:extLst>
          </p:cNvPr>
          <p:cNvGrpSpPr/>
          <p:nvPr/>
        </p:nvGrpSpPr>
        <p:grpSpPr>
          <a:xfrm>
            <a:off x="4163670" y="2214175"/>
            <a:ext cx="3242007" cy="3875476"/>
            <a:chOff x="4163670" y="2214175"/>
            <a:chExt cx="3242007" cy="3875476"/>
          </a:xfrm>
        </p:grpSpPr>
        <p:sp>
          <p:nvSpPr>
            <p:cNvPr id="133" name="Rectangle: Rounded Corners 132">
              <a:extLst>
                <a:ext uri="{FF2B5EF4-FFF2-40B4-BE49-F238E27FC236}">
                  <a16:creationId xmlns:a16="http://schemas.microsoft.com/office/drawing/2014/main" id="{704DCD64-DCDB-44B4-A820-FF7F0FCBE265}"/>
                </a:ext>
              </a:extLst>
            </p:cNvPr>
            <p:cNvSpPr/>
            <p:nvPr/>
          </p:nvSpPr>
          <p:spPr>
            <a:xfrm>
              <a:off x="4163670" y="2214175"/>
              <a:ext cx="3242007" cy="3875476"/>
            </a:xfrm>
            <a:prstGeom prst="roundRect">
              <a:avLst>
                <a:gd name="adj" fmla="val 6806"/>
              </a:avLst>
            </a:prstGeom>
            <a:solidFill>
              <a:srgbClr val="CDEA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221EFB8B-E04B-49DF-88DD-7DBE9792D6E6}"/>
                </a:ext>
              </a:extLst>
            </p:cNvPr>
            <p:cNvSpPr txBox="1"/>
            <p:nvPr/>
          </p:nvSpPr>
          <p:spPr>
            <a:xfrm>
              <a:off x="4216307" y="2529058"/>
              <a:ext cx="3095309" cy="3416320"/>
            </a:xfrm>
            <a:prstGeom prst="rect">
              <a:avLst/>
            </a:prstGeom>
            <a:noFill/>
          </p:spPr>
          <p:txBody>
            <a:bodyPr wrap="square" rtlCol="0">
              <a:spAutoFit/>
            </a:bodyPr>
            <a:lstStyle/>
            <a:p>
              <a:pPr algn="ctr"/>
              <a:r>
                <a:rPr lang="en-US">
                  <a:latin typeface="KBCloudyDay" panose="02000603000000000000" pitchFamily="2" charset="0"/>
                  <a:ea typeface="KBCloudyDay" panose="02000603000000000000" pitchFamily="2" charset="0"/>
                </a:rPr>
                <a:t>Text text text text text text text text text text text text text text text text text text text text text text text text text text text text text text text text text text text text text text text text text text text text text text text </a:t>
              </a:r>
            </a:p>
          </p:txBody>
        </p:sp>
      </p:grpSp>
      <p:grpSp>
        <p:nvGrpSpPr>
          <p:cNvPr id="4" name="Group 3">
            <a:extLst>
              <a:ext uri="{FF2B5EF4-FFF2-40B4-BE49-F238E27FC236}">
                <a16:creationId xmlns:a16="http://schemas.microsoft.com/office/drawing/2014/main" id="{254C7C8F-0D76-46ED-84E7-2C4928AC5687}"/>
              </a:ext>
            </a:extLst>
          </p:cNvPr>
          <p:cNvGrpSpPr/>
          <p:nvPr/>
        </p:nvGrpSpPr>
        <p:grpSpPr>
          <a:xfrm>
            <a:off x="7645301" y="2215931"/>
            <a:ext cx="3242007" cy="3875476"/>
            <a:chOff x="7645301" y="2215931"/>
            <a:chExt cx="3242007" cy="3875476"/>
          </a:xfrm>
        </p:grpSpPr>
        <p:sp>
          <p:nvSpPr>
            <p:cNvPr id="135" name="Rectangle: Rounded Corners 134">
              <a:extLst>
                <a:ext uri="{FF2B5EF4-FFF2-40B4-BE49-F238E27FC236}">
                  <a16:creationId xmlns:a16="http://schemas.microsoft.com/office/drawing/2014/main" id="{4E9763C1-7B19-480F-9044-16C42AD7F250}"/>
                </a:ext>
              </a:extLst>
            </p:cNvPr>
            <p:cNvSpPr/>
            <p:nvPr/>
          </p:nvSpPr>
          <p:spPr>
            <a:xfrm>
              <a:off x="7645301" y="2215931"/>
              <a:ext cx="3242007" cy="3875476"/>
            </a:xfrm>
            <a:prstGeom prst="roundRect">
              <a:avLst>
                <a:gd name="adj" fmla="val 6806"/>
              </a:avLst>
            </a:prstGeom>
            <a:solidFill>
              <a:srgbClr val="CDEA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a:extLst>
                <a:ext uri="{FF2B5EF4-FFF2-40B4-BE49-F238E27FC236}">
                  <a16:creationId xmlns:a16="http://schemas.microsoft.com/office/drawing/2014/main" id="{F5BE5D2F-4E18-4E1C-BD0C-0B852664654E}"/>
                </a:ext>
              </a:extLst>
            </p:cNvPr>
            <p:cNvSpPr txBox="1"/>
            <p:nvPr/>
          </p:nvSpPr>
          <p:spPr>
            <a:xfrm>
              <a:off x="7697938" y="2530814"/>
              <a:ext cx="3095309" cy="3416320"/>
            </a:xfrm>
            <a:prstGeom prst="rect">
              <a:avLst/>
            </a:prstGeom>
            <a:noFill/>
          </p:spPr>
          <p:txBody>
            <a:bodyPr wrap="square" rtlCol="0">
              <a:spAutoFit/>
            </a:bodyPr>
            <a:lstStyle/>
            <a:p>
              <a:pPr algn="ctr"/>
              <a:r>
                <a:rPr lang="en-US">
                  <a:latin typeface="KBCloudyDay" panose="02000603000000000000" pitchFamily="2" charset="0"/>
                  <a:ea typeface="KBCloudyDay" panose="02000603000000000000" pitchFamily="2" charset="0"/>
                </a:rPr>
                <a:t>Text text text text text text text text text text text text text text text text text text text text text text text text text text text text text text text text text text text text text text text text text text text text text text text </a:t>
              </a:r>
            </a:p>
          </p:txBody>
        </p:sp>
      </p:grpSp>
      <p:pic>
        <p:nvPicPr>
          <p:cNvPr id="128" name="Picture 127">
            <a:extLst>
              <a:ext uri="{FF2B5EF4-FFF2-40B4-BE49-F238E27FC236}">
                <a16:creationId xmlns:a16="http://schemas.microsoft.com/office/drawing/2014/main" id="{91AB58A4-F3C2-4675-9A8E-C73DA9723EA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353856" y="3877262"/>
            <a:ext cx="1458046" cy="261920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8407085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wipe(right)">
                                          <p:cBhvr>
                                            <p:cTn id="7" dur="500"/>
                                            <p:tgtEl>
                                              <p:spTgt spid="1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 presetClass="entr" presetSubtype="1" fill="hold" grpId="0" nodeType="withEffect" p14:presetBounceEnd="54000">
                                      <p:stCondLst>
                                        <p:cond delay="250"/>
                                      </p:stCondLst>
                                      <p:iterate type="lt">
                                        <p:tmPct val="10000"/>
                                      </p:iterate>
                                      <p:childTnLst>
                                        <p:set>
                                          <p:cBhvr>
                                            <p:cTn id="12" dur="1" fill="hold">
                                              <p:stCondLst>
                                                <p:cond delay="0"/>
                                              </p:stCondLst>
                                            </p:cTn>
                                            <p:tgtEl>
                                              <p:spTgt spid="74"/>
                                            </p:tgtEl>
                                            <p:attrNameLst>
                                              <p:attrName>style.visibility</p:attrName>
                                            </p:attrNameLst>
                                          </p:cBhvr>
                                          <p:to>
                                            <p:strVal val="visible"/>
                                          </p:to>
                                        </p:set>
                                        <p:anim calcmode="lin" valueType="num" p14:bounceEnd="54000">
                                          <p:cBhvr additive="base">
                                            <p:cTn id="13" dur="1000" fill="hold"/>
                                            <p:tgtEl>
                                              <p:spTgt spid="74"/>
                                            </p:tgtEl>
                                            <p:attrNameLst>
                                              <p:attrName>ppt_x</p:attrName>
                                            </p:attrNameLst>
                                          </p:cBhvr>
                                          <p:tavLst>
                                            <p:tav tm="0">
                                              <p:val>
                                                <p:strVal val="#ppt_x"/>
                                              </p:val>
                                            </p:tav>
                                            <p:tav tm="100000">
                                              <p:val>
                                                <p:strVal val="#ppt_x"/>
                                              </p:val>
                                            </p:tav>
                                          </p:tavLst>
                                        </p:anim>
                                        <p:anim calcmode="lin" valueType="num" p14:bounceEnd="54000">
                                          <p:cBhvr additive="base">
                                            <p:cTn id="14" dur="1000" fill="hold"/>
                                            <p:tgtEl>
                                              <p:spTgt spid="74"/>
                                            </p:tgtEl>
                                            <p:attrNameLst>
                                              <p:attrName>ppt_y</p:attrName>
                                            </p:attrNameLst>
                                          </p:cBhvr>
                                          <p:tavLst>
                                            <p:tav tm="0">
                                              <p:val>
                                                <p:strVal val="0-#ppt_h/2"/>
                                              </p:val>
                                            </p:tav>
                                            <p:tav tm="100000">
                                              <p:val>
                                                <p:strVal val="#ppt_y"/>
                                              </p:val>
                                            </p:tav>
                                          </p:tavLst>
                                        </p:anim>
                                      </p:childTnLst>
                                    </p:cTn>
                                  </p:par>
                                  <p:par>
                                    <p:cTn id="15" presetID="42" presetClass="entr" presetSubtype="0" fill="hold" nodeType="withEffect">
                                      <p:stCondLst>
                                        <p:cond delay="125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1000"/>
                                            <p:tgtEl>
                                              <p:spTgt spid="137"/>
                                            </p:tgtEl>
                                          </p:cBhvr>
                                        </p:animEffect>
                                        <p:anim calcmode="lin" valueType="num">
                                          <p:cBhvr>
                                            <p:cTn id="18" dur="1000" fill="hold"/>
                                            <p:tgtEl>
                                              <p:spTgt spid="137"/>
                                            </p:tgtEl>
                                            <p:attrNameLst>
                                              <p:attrName>ppt_x</p:attrName>
                                            </p:attrNameLst>
                                          </p:cBhvr>
                                          <p:tavLst>
                                            <p:tav tm="0">
                                              <p:val>
                                                <p:strVal val="#ppt_x"/>
                                              </p:val>
                                            </p:tav>
                                            <p:tav tm="100000">
                                              <p:val>
                                                <p:strVal val="#ppt_x"/>
                                              </p:val>
                                            </p:tav>
                                          </p:tavLst>
                                        </p:anim>
                                        <p:anim calcmode="lin" valueType="num">
                                          <p:cBhvr>
                                            <p:cTn id="19" dur="1000" fill="hold"/>
                                            <p:tgtEl>
                                              <p:spTgt spid="137"/>
                                            </p:tgtEl>
                                            <p:attrNameLst>
                                              <p:attrName>ppt_y</p:attrName>
                                            </p:attrNameLst>
                                          </p:cBhvr>
                                          <p:tavLst>
                                            <p:tav tm="0">
                                              <p:val>
                                                <p:strVal val="#ppt_y+.1"/>
                                              </p:val>
                                            </p:tav>
                                            <p:tav tm="100000">
                                              <p:val>
                                                <p:strVal val="#ppt_y"/>
                                              </p:val>
                                            </p:tav>
                                          </p:tavLst>
                                        </p:anim>
                                      </p:childTnLst>
                                    </p:cTn>
                                  </p:par>
                                </p:childTnLst>
                              </p:cTn>
                            </p:par>
                            <p:par>
                              <p:cTn id="20" fill="hold">
                                <p:stCondLst>
                                  <p:cond delay="2350"/>
                                </p:stCondLst>
                                <p:childTnLst>
                                  <p:par>
                                    <p:cTn id="21" presetID="37"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900" decel="100000" fill="hold"/>
                                            <p:tgtEl>
                                              <p:spTgt spid="2"/>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25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900" decel="100000" fill="hold"/>
                                            <p:tgtEl>
                                              <p:spTgt spid="3"/>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50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900" decel="100000" fill="hold"/>
                                            <p:tgtEl>
                                              <p:spTgt spid="4"/>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39" fill="hold">
                                <p:stCondLst>
                                  <p:cond delay="3850"/>
                                </p:stCondLst>
                                <p:childTnLst>
                                  <p:par>
                                    <p:cTn id="40" presetID="2" presetClass="entr" presetSubtype="4" fill="hold" nodeType="afterEffect" p14:presetBounceEnd="54000">
                                      <p:stCondLst>
                                        <p:cond delay="0"/>
                                      </p:stCondLst>
                                      <p:iterate type="lt">
                                        <p:tmPct val="10000"/>
                                      </p:iterate>
                                      <p:childTnLst>
                                        <p:set>
                                          <p:cBhvr>
                                            <p:cTn id="41" dur="1" fill="hold">
                                              <p:stCondLst>
                                                <p:cond delay="0"/>
                                              </p:stCondLst>
                                            </p:cTn>
                                            <p:tgtEl>
                                              <p:spTgt spid="128"/>
                                            </p:tgtEl>
                                            <p:attrNameLst>
                                              <p:attrName>style.visibility</p:attrName>
                                            </p:attrNameLst>
                                          </p:cBhvr>
                                          <p:to>
                                            <p:strVal val="visible"/>
                                          </p:to>
                                        </p:set>
                                        <p:anim calcmode="lin" valueType="num" p14:bounceEnd="54000">
                                          <p:cBhvr additive="base">
                                            <p:cTn id="42" dur="1000" fill="hold"/>
                                            <p:tgtEl>
                                              <p:spTgt spid="128"/>
                                            </p:tgtEl>
                                            <p:attrNameLst>
                                              <p:attrName>ppt_x</p:attrName>
                                            </p:attrNameLst>
                                          </p:cBhvr>
                                          <p:tavLst>
                                            <p:tav tm="0">
                                              <p:val>
                                                <p:strVal val="#ppt_x"/>
                                              </p:val>
                                            </p:tav>
                                            <p:tav tm="100000">
                                              <p:val>
                                                <p:strVal val="#ppt_x"/>
                                              </p:val>
                                            </p:tav>
                                          </p:tavLst>
                                        </p:anim>
                                        <p:anim calcmode="lin" valueType="num" p14:bounceEnd="54000">
                                          <p:cBhvr additive="base">
                                            <p:cTn id="43" dur="1000" fill="hold"/>
                                            <p:tgtEl>
                                              <p:spTgt spid="128"/>
                                            </p:tgtEl>
                                            <p:attrNameLst>
                                              <p:attrName>ppt_y</p:attrName>
                                            </p:attrNameLst>
                                          </p:cBhvr>
                                          <p:tavLst>
                                            <p:tav tm="0">
                                              <p:val>
                                                <p:strVal val="1+#ppt_h/2"/>
                                              </p:val>
                                            </p:tav>
                                            <p:tav tm="100000">
                                              <p:val>
                                                <p:strVal val="#ppt_y"/>
                                              </p:val>
                                            </p:tav>
                                          </p:tavLst>
                                        </p:anim>
                                      </p:childTnLst>
                                    </p:cTn>
                                  </p:par>
                                  <p:par>
                                    <p:cTn id="44" presetID="32" presetClass="emph" presetSubtype="0" repeatCount="indefinite" fill="remove" nodeType="withEffect">
                                      <p:stCondLst>
                                        <p:cond delay="0"/>
                                      </p:stCondLst>
                                      <p:iterate type="lt">
                                        <p:tmPct val="0"/>
                                      </p:iterate>
                                      <p:childTnLst>
                                        <p:animRot by="120000">
                                          <p:cBhvr>
                                            <p:cTn id="45" dur="300" fill="hold">
                                              <p:stCondLst>
                                                <p:cond delay="0"/>
                                              </p:stCondLst>
                                            </p:cTn>
                                            <p:tgtEl>
                                              <p:spTgt spid="128"/>
                                            </p:tgtEl>
                                            <p:attrNameLst>
                                              <p:attrName>r</p:attrName>
                                            </p:attrNameLst>
                                          </p:cBhvr>
                                        </p:animRot>
                                        <p:animRot by="-240000">
                                          <p:cBhvr>
                                            <p:cTn id="46" dur="600" fill="hold">
                                              <p:stCondLst>
                                                <p:cond delay="600"/>
                                              </p:stCondLst>
                                            </p:cTn>
                                            <p:tgtEl>
                                              <p:spTgt spid="128"/>
                                            </p:tgtEl>
                                            <p:attrNameLst>
                                              <p:attrName>r</p:attrName>
                                            </p:attrNameLst>
                                          </p:cBhvr>
                                        </p:animRot>
                                        <p:animRot by="240000">
                                          <p:cBhvr>
                                            <p:cTn id="47" dur="600" fill="hold">
                                              <p:stCondLst>
                                                <p:cond delay="1200"/>
                                              </p:stCondLst>
                                            </p:cTn>
                                            <p:tgtEl>
                                              <p:spTgt spid="128"/>
                                            </p:tgtEl>
                                            <p:attrNameLst>
                                              <p:attrName>r</p:attrName>
                                            </p:attrNameLst>
                                          </p:cBhvr>
                                        </p:animRot>
                                        <p:animRot by="-240000">
                                          <p:cBhvr>
                                            <p:cTn id="48" dur="600" fill="hold">
                                              <p:stCondLst>
                                                <p:cond delay="1800"/>
                                              </p:stCondLst>
                                            </p:cTn>
                                            <p:tgtEl>
                                              <p:spTgt spid="128"/>
                                            </p:tgtEl>
                                            <p:attrNameLst>
                                              <p:attrName>r</p:attrName>
                                            </p:attrNameLst>
                                          </p:cBhvr>
                                        </p:animRot>
                                        <p:animRot by="120000">
                                          <p:cBhvr>
                                            <p:cTn id="49" dur="600" fill="hold">
                                              <p:stCondLst>
                                                <p:cond delay="2400"/>
                                              </p:stCondLst>
                                            </p:cTn>
                                            <p:tgtEl>
                                              <p:spTgt spid="128"/>
                                            </p:tgtEl>
                                            <p:attrNameLst>
                                              <p:attrName>r</p:attrName>
                                            </p:attrNameLst>
                                          </p:cBhvr>
                                        </p:animRot>
                                      </p:childTnLst>
                                    </p:cTn>
                                  </p:par>
                                  <p:par>
                                    <p:cTn id="50" presetID="10" presetClass="entr" presetSubtype="0" fill="hold" nodeType="withEffect">
                                      <p:stCondLst>
                                        <p:cond delay="1000"/>
                                      </p:stCondLst>
                                      <p:childTnLst>
                                        <p:set>
                                          <p:cBhvr>
                                            <p:cTn id="51" dur="1" fill="hold">
                                              <p:stCondLst>
                                                <p:cond delay="0"/>
                                              </p:stCondLst>
                                            </p:cTn>
                                            <p:tgtEl>
                                              <p:spTgt spid="129"/>
                                            </p:tgtEl>
                                            <p:attrNameLst>
                                              <p:attrName>style.visibility</p:attrName>
                                            </p:attrNameLst>
                                          </p:cBhvr>
                                          <p:to>
                                            <p:strVal val="visible"/>
                                          </p:to>
                                        </p:set>
                                        <p:animEffect transition="in" filter="fade">
                                          <p:cBhvr>
                                            <p:cTn id="52" dur="1000"/>
                                            <p:tgtEl>
                                              <p:spTgt spid="129"/>
                                            </p:tgtEl>
                                          </p:cBhvr>
                                        </p:animEffect>
                                      </p:childTnLst>
                                    </p:cTn>
                                  </p:par>
                                  <p:par>
                                    <p:cTn id="53" presetID="10" presetClass="entr" presetSubtype="0" fill="hold" nodeType="withEffect">
                                      <p:stCondLst>
                                        <p:cond delay="1000"/>
                                      </p:stCondLst>
                                      <p:childTnLst>
                                        <p:set>
                                          <p:cBhvr>
                                            <p:cTn id="54" dur="1" fill="hold">
                                              <p:stCondLst>
                                                <p:cond delay="0"/>
                                              </p:stCondLst>
                                            </p:cTn>
                                            <p:tgtEl>
                                              <p:spTgt spid="127"/>
                                            </p:tgtEl>
                                            <p:attrNameLst>
                                              <p:attrName>style.visibility</p:attrName>
                                            </p:attrNameLst>
                                          </p:cBhvr>
                                          <p:to>
                                            <p:strVal val="visible"/>
                                          </p:to>
                                        </p:set>
                                        <p:animEffect transition="in" filter="fade">
                                          <p:cBhvr>
                                            <p:cTn id="55" dur="10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6" grpId="0" animBg="1"/>
          <p:bldP spid="7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wipe(right)">
                                          <p:cBhvr>
                                            <p:cTn id="7" dur="500"/>
                                            <p:tgtEl>
                                              <p:spTgt spid="1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 presetClass="entr" presetSubtype="1" fill="hold" grpId="0" nodeType="withEffect">
                                      <p:stCondLst>
                                        <p:cond delay="250"/>
                                      </p:stCondLst>
                                      <p:iterate type="lt">
                                        <p:tmPct val="10000"/>
                                      </p:iterate>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1000" fill="hold"/>
                                            <p:tgtEl>
                                              <p:spTgt spid="74"/>
                                            </p:tgtEl>
                                            <p:attrNameLst>
                                              <p:attrName>ppt_x</p:attrName>
                                            </p:attrNameLst>
                                          </p:cBhvr>
                                          <p:tavLst>
                                            <p:tav tm="0">
                                              <p:val>
                                                <p:strVal val="#ppt_x"/>
                                              </p:val>
                                            </p:tav>
                                            <p:tav tm="100000">
                                              <p:val>
                                                <p:strVal val="#ppt_x"/>
                                              </p:val>
                                            </p:tav>
                                          </p:tavLst>
                                        </p:anim>
                                        <p:anim calcmode="lin" valueType="num">
                                          <p:cBhvr additive="base">
                                            <p:cTn id="14" dur="1000" fill="hold"/>
                                            <p:tgtEl>
                                              <p:spTgt spid="74"/>
                                            </p:tgtEl>
                                            <p:attrNameLst>
                                              <p:attrName>ppt_y</p:attrName>
                                            </p:attrNameLst>
                                          </p:cBhvr>
                                          <p:tavLst>
                                            <p:tav tm="0">
                                              <p:val>
                                                <p:strVal val="0-#ppt_h/2"/>
                                              </p:val>
                                            </p:tav>
                                            <p:tav tm="100000">
                                              <p:val>
                                                <p:strVal val="#ppt_y"/>
                                              </p:val>
                                            </p:tav>
                                          </p:tavLst>
                                        </p:anim>
                                      </p:childTnLst>
                                    </p:cTn>
                                  </p:par>
                                  <p:par>
                                    <p:cTn id="15" presetID="42" presetClass="entr" presetSubtype="0" fill="hold" nodeType="withEffect">
                                      <p:stCondLst>
                                        <p:cond delay="125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1000"/>
                                            <p:tgtEl>
                                              <p:spTgt spid="137"/>
                                            </p:tgtEl>
                                          </p:cBhvr>
                                        </p:animEffect>
                                        <p:anim calcmode="lin" valueType="num">
                                          <p:cBhvr>
                                            <p:cTn id="18" dur="1000" fill="hold"/>
                                            <p:tgtEl>
                                              <p:spTgt spid="137"/>
                                            </p:tgtEl>
                                            <p:attrNameLst>
                                              <p:attrName>ppt_x</p:attrName>
                                            </p:attrNameLst>
                                          </p:cBhvr>
                                          <p:tavLst>
                                            <p:tav tm="0">
                                              <p:val>
                                                <p:strVal val="#ppt_x"/>
                                              </p:val>
                                            </p:tav>
                                            <p:tav tm="100000">
                                              <p:val>
                                                <p:strVal val="#ppt_x"/>
                                              </p:val>
                                            </p:tav>
                                          </p:tavLst>
                                        </p:anim>
                                        <p:anim calcmode="lin" valueType="num">
                                          <p:cBhvr>
                                            <p:cTn id="19" dur="1000" fill="hold"/>
                                            <p:tgtEl>
                                              <p:spTgt spid="137"/>
                                            </p:tgtEl>
                                            <p:attrNameLst>
                                              <p:attrName>ppt_y</p:attrName>
                                            </p:attrNameLst>
                                          </p:cBhvr>
                                          <p:tavLst>
                                            <p:tav tm="0">
                                              <p:val>
                                                <p:strVal val="#ppt_y+.1"/>
                                              </p:val>
                                            </p:tav>
                                            <p:tav tm="100000">
                                              <p:val>
                                                <p:strVal val="#ppt_y"/>
                                              </p:val>
                                            </p:tav>
                                          </p:tavLst>
                                        </p:anim>
                                      </p:childTnLst>
                                    </p:cTn>
                                  </p:par>
                                </p:childTnLst>
                              </p:cTn>
                            </p:par>
                            <p:par>
                              <p:cTn id="20" fill="hold">
                                <p:stCondLst>
                                  <p:cond delay="2350"/>
                                </p:stCondLst>
                                <p:childTnLst>
                                  <p:par>
                                    <p:cTn id="21" presetID="37"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900" decel="100000" fill="hold"/>
                                            <p:tgtEl>
                                              <p:spTgt spid="2"/>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25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900" decel="100000" fill="hold"/>
                                            <p:tgtEl>
                                              <p:spTgt spid="3"/>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50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900" decel="100000" fill="hold"/>
                                            <p:tgtEl>
                                              <p:spTgt spid="4"/>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39" fill="hold">
                                <p:stCondLst>
                                  <p:cond delay="3850"/>
                                </p:stCondLst>
                                <p:childTnLst>
                                  <p:par>
                                    <p:cTn id="40" presetID="2" presetClass="entr" presetSubtype="4" fill="hold" nodeType="afterEffect">
                                      <p:stCondLst>
                                        <p:cond delay="0"/>
                                      </p:stCondLst>
                                      <p:iterate type="lt">
                                        <p:tmPct val="10000"/>
                                      </p:iterate>
                                      <p:childTnLst>
                                        <p:set>
                                          <p:cBhvr>
                                            <p:cTn id="41" dur="1" fill="hold">
                                              <p:stCondLst>
                                                <p:cond delay="0"/>
                                              </p:stCondLst>
                                            </p:cTn>
                                            <p:tgtEl>
                                              <p:spTgt spid="128"/>
                                            </p:tgtEl>
                                            <p:attrNameLst>
                                              <p:attrName>style.visibility</p:attrName>
                                            </p:attrNameLst>
                                          </p:cBhvr>
                                          <p:to>
                                            <p:strVal val="visible"/>
                                          </p:to>
                                        </p:set>
                                        <p:anim calcmode="lin" valueType="num">
                                          <p:cBhvr additive="base">
                                            <p:cTn id="42" dur="1000" fill="hold"/>
                                            <p:tgtEl>
                                              <p:spTgt spid="128"/>
                                            </p:tgtEl>
                                            <p:attrNameLst>
                                              <p:attrName>ppt_x</p:attrName>
                                            </p:attrNameLst>
                                          </p:cBhvr>
                                          <p:tavLst>
                                            <p:tav tm="0">
                                              <p:val>
                                                <p:strVal val="#ppt_x"/>
                                              </p:val>
                                            </p:tav>
                                            <p:tav tm="100000">
                                              <p:val>
                                                <p:strVal val="#ppt_x"/>
                                              </p:val>
                                            </p:tav>
                                          </p:tavLst>
                                        </p:anim>
                                        <p:anim calcmode="lin" valueType="num">
                                          <p:cBhvr additive="base">
                                            <p:cTn id="43" dur="1000" fill="hold"/>
                                            <p:tgtEl>
                                              <p:spTgt spid="128"/>
                                            </p:tgtEl>
                                            <p:attrNameLst>
                                              <p:attrName>ppt_y</p:attrName>
                                            </p:attrNameLst>
                                          </p:cBhvr>
                                          <p:tavLst>
                                            <p:tav tm="0">
                                              <p:val>
                                                <p:strVal val="1+#ppt_h/2"/>
                                              </p:val>
                                            </p:tav>
                                            <p:tav tm="100000">
                                              <p:val>
                                                <p:strVal val="#ppt_y"/>
                                              </p:val>
                                            </p:tav>
                                          </p:tavLst>
                                        </p:anim>
                                      </p:childTnLst>
                                    </p:cTn>
                                  </p:par>
                                  <p:par>
                                    <p:cTn id="44" presetID="32" presetClass="emph" presetSubtype="0" repeatCount="indefinite" fill="remove" nodeType="withEffect">
                                      <p:stCondLst>
                                        <p:cond delay="0"/>
                                      </p:stCondLst>
                                      <p:iterate type="lt">
                                        <p:tmPct val="0"/>
                                      </p:iterate>
                                      <p:childTnLst>
                                        <p:animRot by="120000">
                                          <p:cBhvr>
                                            <p:cTn id="45" dur="300" fill="hold">
                                              <p:stCondLst>
                                                <p:cond delay="0"/>
                                              </p:stCondLst>
                                            </p:cTn>
                                            <p:tgtEl>
                                              <p:spTgt spid="128"/>
                                            </p:tgtEl>
                                            <p:attrNameLst>
                                              <p:attrName>r</p:attrName>
                                            </p:attrNameLst>
                                          </p:cBhvr>
                                        </p:animRot>
                                        <p:animRot by="-240000">
                                          <p:cBhvr>
                                            <p:cTn id="46" dur="600" fill="hold">
                                              <p:stCondLst>
                                                <p:cond delay="600"/>
                                              </p:stCondLst>
                                            </p:cTn>
                                            <p:tgtEl>
                                              <p:spTgt spid="128"/>
                                            </p:tgtEl>
                                            <p:attrNameLst>
                                              <p:attrName>r</p:attrName>
                                            </p:attrNameLst>
                                          </p:cBhvr>
                                        </p:animRot>
                                        <p:animRot by="240000">
                                          <p:cBhvr>
                                            <p:cTn id="47" dur="600" fill="hold">
                                              <p:stCondLst>
                                                <p:cond delay="1200"/>
                                              </p:stCondLst>
                                            </p:cTn>
                                            <p:tgtEl>
                                              <p:spTgt spid="128"/>
                                            </p:tgtEl>
                                            <p:attrNameLst>
                                              <p:attrName>r</p:attrName>
                                            </p:attrNameLst>
                                          </p:cBhvr>
                                        </p:animRot>
                                        <p:animRot by="-240000">
                                          <p:cBhvr>
                                            <p:cTn id="48" dur="600" fill="hold">
                                              <p:stCondLst>
                                                <p:cond delay="1800"/>
                                              </p:stCondLst>
                                            </p:cTn>
                                            <p:tgtEl>
                                              <p:spTgt spid="128"/>
                                            </p:tgtEl>
                                            <p:attrNameLst>
                                              <p:attrName>r</p:attrName>
                                            </p:attrNameLst>
                                          </p:cBhvr>
                                        </p:animRot>
                                        <p:animRot by="120000">
                                          <p:cBhvr>
                                            <p:cTn id="49" dur="600" fill="hold">
                                              <p:stCondLst>
                                                <p:cond delay="2400"/>
                                              </p:stCondLst>
                                            </p:cTn>
                                            <p:tgtEl>
                                              <p:spTgt spid="128"/>
                                            </p:tgtEl>
                                            <p:attrNameLst>
                                              <p:attrName>r</p:attrName>
                                            </p:attrNameLst>
                                          </p:cBhvr>
                                        </p:animRot>
                                      </p:childTnLst>
                                    </p:cTn>
                                  </p:par>
                                  <p:par>
                                    <p:cTn id="50" presetID="10" presetClass="entr" presetSubtype="0" fill="hold" nodeType="withEffect">
                                      <p:stCondLst>
                                        <p:cond delay="1000"/>
                                      </p:stCondLst>
                                      <p:childTnLst>
                                        <p:set>
                                          <p:cBhvr>
                                            <p:cTn id="51" dur="1" fill="hold">
                                              <p:stCondLst>
                                                <p:cond delay="0"/>
                                              </p:stCondLst>
                                            </p:cTn>
                                            <p:tgtEl>
                                              <p:spTgt spid="129"/>
                                            </p:tgtEl>
                                            <p:attrNameLst>
                                              <p:attrName>style.visibility</p:attrName>
                                            </p:attrNameLst>
                                          </p:cBhvr>
                                          <p:to>
                                            <p:strVal val="visible"/>
                                          </p:to>
                                        </p:set>
                                        <p:animEffect transition="in" filter="fade">
                                          <p:cBhvr>
                                            <p:cTn id="52" dur="1000"/>
                                            <p:tgtEl>
                                              <p:spTgt spid="129"/>
                                            </p:tgtEl>
                                          </p:cBhvr>
                                        </p:animEffect>
                                      </p:childTnLst>
                                    </p:cTn>
                                  </p:par>
                                  <p:par>
                                    <p:cTn id="53" presetID="10" presetClass="entr" presetSubtype="0" fill="hold" nodeType="withEffect">
                                      <p:stCondLst>
                                        <p:cond delay="1000"/>
                                      </p:stCondLst>
                                      <p:childTnLst>
                                        <p:set>
                                          <p:cBhvr>
                                            <p:cTn id="54" dur="1" fill="hold">
                                              <p:stCondLst>
                                                <p:cond delay="0"/>
                                              </p:stCondLst>
                                            </p:cTn>
                                            <p:tgtEl>
                                              <p:spTgt spid="127"/>
                                            </p:tgtEl>
                                            <p:attrNameLst>
                                              <p:attrName>style.visibility</p:attrName>
                                            </p:attrNameLst>
                                          </p:cBhvr>
                                          <p:to>
                                            <p:strVal val="visible"/>
                                          </p:to>
                                        </p:set>
                                        <p:animEffect transition="in" filter="fade">
                                          <p:cBhvr>
                                            <p:cTn id="55" dur="10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6" grpId="0" animBg="1"/>
          <p:bldP spid="7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9D2E6"/>
        </a:solidFill>
        <a:effectLst/>
      </p:bgPr>
    </p:bg>
    <p:spTree>
      <p:nvGrpSpPr>
        <p:cNvPr id="1" name=""/>
        <p:cNvGrpSpPr/>
        <p:nvPr/>
      </p:nvGrpSpPr>
      <p:grpSpPr>
        <a:xfrm>
          <a:off x="0" y="0"/>
          <a:ext cx="0" cy="0"/>
          <a:chOff x="0" y="0"/>
          <a:chExt cx="0" cy="0"/>
        </a:xfrm>
      </p:grpSpPr>
      <p:grpSp>
        <p:nvGrpSpPr>
          <p:cNvPr id="218" name="Group 217">
            <a:extLst>
              <a:ext uri="{FF2B5EF4-FFF2-40B4-BE49-F238E27FC236}">
                <a16:creationId xmlns:a16="http://schemas.microsoft.com/office/drawing/2014/main" id="{446EC14F-9952-4B4F-9606-0BC0D1E3420F}"/>
              </a:ext>
            </a:extLst>
          </p:cNvPr>
          <p:cNvGrpSpPr/>
          <p:nvPr/>
        </p:nvGrpSpPr>
        <p:grpSpPr>
          <a:xfrm>
            <a:off x="-33004" y="-46"/>
            <a:ext cx="12225004" cy="6858046"/>
            <a:chOff x="-33004" y="-46"/>
            <a:chExt cx="12225004" cy="6858046"/>
          </a:xfrm>
        </p:grpSpPr>
        <p:grpSp>
          <p:nvGrpSpPr>
            <p:cNvPr id="169" name="Group 168">
              <a:extLst>
                <a:ext uri="{FF2B5EF4-FFF2-40B4-BE49-F238E27FC236}">
                  <a16:creationId xmlns:a16="http://schemas.microsoft.com/office/drawing/2014/main" id="{F8B494DA-B1B2-42B8-9A9B-691DA24B5244}"/>
                </a:ext>
              </a:extLst>
            </p:cNvPr>
            <p:cNvGrpSpPr/>
            <p:nvPr/>
          </p:nvGrpSpPr>
          <p:grpSpPr>
            <a:xfrm>
              <a:off x="65326" y="-46"/>
              <a:ext cx="12068604" cy="6858046"/>
              <a:chOff x="65326" y="-46"/>
              <a:chExt cx="12068604" cy="6858046"/>
            </a:xfrm>
          </p:grpSpPr>
          <p:cxnSp>
            <p:nvCxnSpPr>
              <p:cNvPr id="76" name="Straight Connector 75">
                <a:extLst>
                  <a:ext uri="{FF2B5EF4-FFF2-40B4-BE49-F238E27FC236}">
                    <a16:creationId xmlns:a16="http://schemas.microsoft.com/office/drawing/2014/main" id="{6677B010-41D5-49D2-8255-C40BA6BD2396}"/>
                  </a:ext>
                </a:extLst>
              </p:cNvPr>
              <p:cNvCxnSpPr>
                <a:cxnSpLocks/>
              </p:cNvCxnSpPr>
              <p:nvPr/>
            </p:nvCxnSpPr>
            <p:spPr>
              <a:xfrm>
                <a:off x="319314" y="-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1459408-3317-48E6-80FA-D7F71322740B}"/>
                  </a:ext>
                </a:extLst>
              </p:cNvPr>
              <p:cNvCxnSpPr>
                <a:cxnSpLocks/>
              </p:cNvCxnSpPr>
              <p:nvPr/>
            </p:nvCxnSpPr>
            <p:spPr>
              <a:xfrm>
                <a:off x="587828" y="-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5CEDE66-C38E-4810-B598-C185D457FAE9}"/>
                  </a:ext>
                </a:extLst>
              </p:cNvPr>
              <p:cNvCxnSpPr>
                <a:cxnSpLocks/>
              </p:cNvCxnSpPr>
              <p:nvPr/>
            </p:nvCxnSpPr>
            <p:spPr>
              <a:xfrm>
                <a:off x="856342" y="-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E7E3EB0-ADCA-47AB-86F3-48C09CE9E8BC}"/>
                  </a:ext>
                </a:extLst>
              </p:cNvPr>
              <p:cNvCxnSpPr>
                <a:cxnSpLocks/>
              </p:cNvCxnSpPr>
              <p:nvPr/>
            </p:nvCxnSpPr>
            <p:spPr>
              <a:xfrm>
                <a:off x="1124856" y="-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455B10B-6F96-4397-8F23-3554410CF0D4}"/>
                  </a:ext>
                </a:extLst>
              </p:cNvPr>
              <p:cNvCxnSpPr>
                <a:cxnSpLocks/>
              </p:cNvCxnSpPr>
              <p:nvPr/>
            </p:nvCxnSpPr>
            <p:spPr>
              <a:xfrm>
                <a:off x="1393370" y="-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E415612-F08C-4DB2-80ED-4D3FCB8F986E}"/>
                  </a:ext>
                </a:extLst>
              </p:cNvPr>
              <p:cNvCxnSpPr>
                <a:cxnSpLocks/>
              </p:cNvCxnSpPr>
              <p:nvPr/>
            </p:nvCxnSpPr>
            <p:spPr>
              <a:xfrm>
                <a:off x="1661884" y="-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1839CFB-23F9-4BE3-A1D1-DEE6342339C4}"/>
                  </a:ext>
                </a:extLst>
              </p:cNvPr>
              <p:cNvCxnSpPr>
                <a:cxnSpLocks/>
              </p:cNvCxnSpPr>
              <p:nvPr/>
            </p:nvCxnSpPr>
            <p:spPr>
              <a:xfrm>
                <a:off x="1930398" y="-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4891F76-F1D8-4E24-91BE-BB0E9E6F1B6F}"/>
                  </a:ext>
                </a:extLst>
              </p:cNvPr>
              <p:cNvCxnSpPr>
                <a:cxnSpLocks/>
              </p:cNvCxnSpPr>
              <p:nvPr/>
            </p:nvCxnSpPr>
            <p:spPr>
              <a:xfrm>
                <a:off x="2198912" y="-8"/>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9769207-9361-484C-BB1B-F1C5D6A5A39A}"/>
                  </a:ext>
                </a:extLst>
              </p:cNvPr>
              <p:cNvCxnSpPr>
                <a:cxnSpLocks/>
              </p:cNvCxnSpPr>
              <p:nvPr/>
            </p:nvCxnSpPr>
            <p:spPr>
              <a:xfrm>
                <a:off x="2467426" y="-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99E566A-B567-42BD-9AD2-5D7EAED67D36}"/>
                  </a:ext>
                </a:extLst>
              </p:cNvPr>
              <p:cNvCxnSpPr>
                <a:cxnSpLocks/>
              </p:cNvCxnSpPr>
              <p:nvPr/>
            </p:nvCxnSpPr>
            <p:spPr>
              <a:xfrm>
                <a:off x="2735940" y="-1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10BB25C-C57A-427F-8EF2-7B6ED1A2D5B7}"/>
                  </a:ext>
                </a:extLst>
              </p:cNvPr>
              <p:cNvCxnSpPr>
                <a:cxnSpLocks/>
              </p:cNvCxnSpPr>
              <p:nvPr/>
            </p:nvCxnSpPr>
            <p:spPr>
              <a:xfrm>
                <a:off x="3004454" y="-1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5C06584-D614-48FE-ABF8-7E74577B84EB}"/>
                  </a:ext>
                </a:extLst>
              </p:cNvPr>
              <p:cNvCxnSpPr>
                <a:cxnSpLocks/>
              </p:cNvCxnSpPr>
              <p:nvPr/>
            </p:nvCxnSpPr>
            <p:spPr>
              <a:xfrm>
                <a:off x="3272968" y="-1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E3ECCB8-7103-4048-B9D9-F18BA567607A}"/>
                  </a:ext>
                </a:extLst>
              </p:cNvPr>
              <p:cNvCxnSpPr>
                <a:cxnSpLocks/>
              </p:cNvCxnSpPr>
              <p:nvPr/>
            </p:nvCxnSpPr>
            <p:spPr>
              <a:xfrm>
                <a:off x="3541482" y="-1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6AC057E-AE06-4A32-8B88-5E05FD61A924}"/>
                  </a:ext>
                </a:extLst>
              </p:cNvPr>
              <p:cNvCxnSpPr>
                <a:cxnSpLocks/>
              </p:cNvCxnSpPr>
              <p:nvPr/>
            </p:nvCxnSpPr>
            <p:spPr>
              <a:xfrm>
                <a:off x="3809996" y="-1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7DE23D2-928D-4E1D-A299-33A8EEB628B4}"/>
                  </a:ext>
                </a:extLst>
              </p:cNvPr>
              <p:cNvCxnSpPr>
                <a:cxnSpLocks/>
              </p:cNvCxnSpPr>
              <p:nvPr/>
            </p:nvCxnSpPr>
            <p:spPr>
              <a:xfrm>
                <a:off x="4078510" y="-1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8C760FA-5B7A-486B-A479-F7CE0A09B232}"/>
                  </a:ext>
                </a:extLst>
              </p:cNvPr>
              <p:cNvCxnSpPr>
                <a:cxnSpLocks/>
              </p:cNvCxnSpPr>
              <p:nvPr/>
            </p:nvCxnSpPr>
            <p:spPr>
              <a:xfrm>
                <a:off x="4347024" y="-1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EC90ED0-FDD2-49E3-A232-4D302DC180E1}"/>
                  </a:ext>
                </a:extLst>
              </p:cNvPr>
              <p:cNvCxnSpPr>
                <a:cxnSpLocks/>
              </p:cNvCxnSpPr>
              <p:nvPr/>
            </p:nvCxnSpPr>
            <p:spPr>
              <a:xfrm>
                <a:off x="4615538" y="-1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D41532D-C6DF-4E6C-A647-590865C597CB}"/>
                  </a:ext>
                </a:extLst>
              </p:cNvPr>
              <p:cNvCxnSpPr>
                <a:cxnSpLocks/>
              </p:cNvCxnSpPr>
              <p:nvPr/>
            </p:nvCxnSpPr>
            <p:spPr>
              <a:xfrm>
                <a:off x="4884052" y="-18"/>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9F369A5-9414-4C3D-96F2-DABEC43DDE71}"/>
                  </a:ext>
                </a:extLst>
              </p:cNvPr>
              <p:cNvCxnSpPr>
                <a:cxnSpLocks/>
              </p:cNvCxnSpPr>
              <p:nvPr/>
            </p:nvCxnSpPr>
            <p:spPr>
              <a:xfrm>
                <a:off x="5152566" y="-1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435DC61-6182-421A-87FA-A8AED6C7B012}"/>
                  </a:ext>
                </a:extLst>
              </p:cNvPr>
              <p:cNvCxnSpPr>
                <a:cxnSpLocks/>
              </p:cNvCxnSpPr>
              <p:nvPr/>
            </p:nvCxnSpPr>
            <p:spPr>
              <a:xfrm>
                <a:off x="5421080" y="-2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30ADCB6-7612-4DB7-9FD1-608D977244C9}"/>
                  </a:ext>
                </a:extLst>
              </p:cNvPr>
              <p:cNvCxnSpPr>
                <a:cxnSpLocks/>
              </p:cNvCxnSpPr>
              <p:nvPr/>
            </p:nvCxnSpPr>
            <p:spPr>
              <a:xfrm>
                <a:off x="5689594" y="-2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4A02736-D57C-4BF4-B5C5-231A4457EDC7}"/>
                  </a:ext>
                </a:extLst>
              </p:cNvPr>
              <p:cNvCxnSpPr>
                <a:cxnSpLocks/>
              </p:cNvCxnSpPr>
              <p:nvPr/>
            </p:nvCxnSpPr>
            <p:spPr>
              <a:xfrm>
                <a:off x="5958108" y="-2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E9BA3AA-85FF-4249-8D63-110E6AAD2267}"/>
                  </a:ext>
                </a:extLst>
              </p:cNvPr>
              <p:cNvCxnSpPr>
                <a:cxnSpLocks/>
              </p:cNvCxnSpPr>
              <p:nvPr/>
            </p:nvCxnSpPr>
            <p:spPr>
              <a:xfrm>
                <a:off x="6226622" y="-2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45A56A0-4AA2-4031-8229-9A01F961DF6E}"/>
                  </a:ext>
                </a:extLst>
              </p:cNvPr>
              <p:cNvCxnSpPr>
                <a:cxnSpLocks/>
              </p:cNvCxnSpPr>
              <p:nvPr/>
            </p:nvCxnSpPr>
            <p:spPr>
              <a:xfrm>
                <a:off x="6495136" y="-2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B24C3E4-9FF4-4FAF-8D08-F3E1C8423AED}"/>
                  </a:ext>
                </a:extLst>
              </p:cNvPr>
              <p:cNvCxnSpPr>
                <a:cxnSpLocks/>
              </p:cNvCxnSpPr>
              <p:nvPr/>
            </p:nvCxnSpPr>
            <p:spPr>
              <a:xfrm>
                <a:off x="6763650" y="-2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41ADD8B-153E-424B-B0EC-0AAF4420CFBE}"/>
                  </a:ext>
                </a:extLst>
              </p:cNvPr>
              <p:cNvCxnSpPr>
                <a:cxnSpLocks/>
              </p:cNvCxnSpPr>
              <p:nvPr/>
            </p:nvCxnSpPr>
            <p:spPr>
              <a:xfrm>
                <a:off x="7032164" y="-2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9F24E1B-53B7-40FF-A9C7-172A053E6A12}"/>
                  </a:ext>
                </a:extLst>
              </p:cNvPr>
              <p:cNvCxnSpPr>
                <a:cxnSpLocks/>
              </p:cNvCxnSpPr>
              <p:nvPr/>
            </p:nvCxnSpPr>
            <p:spPr>
              <a:xfrm>
                <a:off x="7300678" y="-2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BEE3CF2-1B66-49C8-9755-69284A182B0D}"/>
                  </a:ext>
                </a:extLst>
              </p:cNvPr>
              <p:cNvCxnSpPr>
                <a:cxnSpLocks/>
              </p:cNvCxnSpPr>
              <p:nvPr/>
            </p:nvCxnSpPr>
            <p:spPr>
              <a:xfrm>
                <a:off x="7569192" y="-28"/>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35839DE-C8F3-46C7-9DD4-A6BA8BCBF8B7}"/>
                  </a:ext>
                </a:extLst>
              </p:cNvPr>
              <p:cNvCxnSpPr>
                <a:cxnSpLocks/>
              </p:cNvCxnSpPr>
              <p:nvPr/>
            </p:nvCxnSpPr>
            <p:spPr>
              <a:xfrm>
                <a:off x="7837706" y="-2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CF4E604-8097-4474-B42A-DA7F7794AA90}"/>
                  </a:ext>
                </a:extLst>
              </p:cNvPr>
              <p:cNvCxnSpPr>
                <a:cxnSpLocks/>
              </p:cNvCxnSpPr>
              <p:nvPr/>
            </p:nvCxnSpPr>
            <p:spPr>
              <a:xfrm>
                <a:off x="8106220" y="-3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8AF4F11-EA5D-413A-8854-E2C2E9F5C5E4}"/>
                  </a:ext>
                </a:extLst>
              </p:cNvPr>
              <p:cNvCxnSpPr>
                <a:cxnSpLocks/>
              </p:cNvCxnSpPr>
              <p:nvPr/>
            </p:nvCxnSpPr>
            <p:spPr>
              <a:xfrm>
                <a:off x="8374734" y="-3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4461679-B632-4705-AB08-DE4C59F0B6C6}"/>
                  </a:ext>
                </a:extLst>
              </p:cNvPr>
              <p:cNvCxnSpPr>
                <a:cxnSpLocks/>
              </p:cNvCxnSpPr>
              <p:nvPr/>
            </p:nvCxnSpPr>
            <p:spPr>
              <a:xfrm>
                <a:off x="8643248" y="-3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1D41181-D4AA-4D33-84C1-207023909558}"/>
                  </a:ext>
                </a:extLst>
              </p:cNvPr>
              <p:cNvCxnSpPr>
                <a:cxnSpLocks/>
              </p:cNvCxnSpPr>
              <p:nvPr/>
            </p:nvCxnSpPr>
            <p:spPr>
              <a:xfrm>
                <a:off x="8911762" y="-3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8C7EB8E-59EC-45BE-AE5D-5DCFA6730E77}"/>
                  </a:ext>
                </a:extLst>
              </p:cNvPr>
              <p:cNvCxnSpPr>
                <a:cxnSpLocks/>
              </p:cNvCxnSpPr>
              <p:nvPr/>
            </p:nvCxnSpPr>
            <p:spPr>
              <a:xfrm>
                <a:off x="9180276" y="-3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A79E3F-07D5-4D31-8D2C-289D2D58262D}"/>
                  </a:ext>
                </a:extLst>
              </p:cNvPr>
              <p:cNvCxnSpPr>
                <a:cxnSpLocks/>
              </p:cNvCxnSpPr>
              <p:nvPr/>
            </p:nvCxnSpPr>
            <p:spPr>
              <a:xfrm>
                <a:off x="9448790" y="-3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A210B4B-23F7-4547-95DE-4263FA10B769}"/>
                  </a:ext>
                </a:extLst>
              </p:cNvPr>
              <p:cNvCxnSpPr>
                <a:cxnSpLocks/>
              </p:cNvCxnSpPr>
              <p:nvPr/>
            </p:nvCxnSpPr>
            <p:spPr>
              <a:xfrm>
                <a:off x="9717304" y="-3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98BD4B6-5DB7-47B1-A7CE-EA134DB88AD9}"/>
                  </a:ext>
                </a:extLst>
              </p:cNvPr>
              <p:cNvCxnSpPr>
                <a:cxnSpLocks/>
              </p:cNvCxnSpPr>
              <p:nvPr/>
            </p:nvCxnSpPr>
            <p:spPr>
              <a:xfrm>
                <a:off x="9985818" y="-3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85CBB1F-915A-45C4-9AF1-FA067A337893}"/>
                  </a:ext>
                </a:extLst>
              </p:cNvPr>
              <p:cNvCxnSpPr>
                <a:cxnSpLocks/>
              </p:cNvCxnSpPr>
              <p:nvPr/>
            </p:nvCxnSpPr>
            <p:spPr>
              <a:xfrm>
                <a:off x="10254332" y="-38"/>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8832B0A-AA33-4DEB-808C-5E0F3123A603}"/>
                  </a:ext>
                </a:extLst>
              </p:cNvPr>
              <p:cNvCxnSpPr>
                <a:cxnSpLocks/>
              </p:cNvCxnSpPr>
              <p:nvPr/>
            </p:nvCxnSpPr>
            <p:spPr>
              <a:xfrm>
                <a:off x="10522846" y="-3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17DF550-8AEB-478B-A7CD-A89338EAA7FF}"/>
                  </a:ext>
                </a:extLst>
              </p:cNvPr>
              <p:cNvCxnSpPr>
                <a:cxnSpLocks/>
              </p:cNvCxnSpPr>
              <p:nvPr/>
            </p:nvCxnSpPr>
            <p:spPr>
              <a:xfrm>
                <a:off x="10791360" y="-4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9CFD57C-3FB3-4190-91FD-CAB9C1984BDC}"/>
                  </a:ext>
                </a:extLst>
              </p:cNvPr>
              <p:cNvCxnSpPr>
                <a:cxnSpLocks/>
              </p:cNvCxnSpPr>
              <p:nvPr/>
            </p:nvCxnSpPr>
            <p:spPr>
              <a:xfrm>
                <a:off x="11059874" y="-4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F1F320E-1D39-4933-81C7-2E8A5871330D}"/>
                  </a:ext>
                </a:extLst>
              </p:cNvPr>
              <p:cNvCxnSpPr>
                <a:cxnSpLocks/>
              </p:cNvCxnSpPr>
              <p:nvPr/>
            </p:nvCxnSpPr>
            <p:spPr>
              <a:xfrm>
                <a:off x="11328388" y="-4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89BD18F-7BC9-48C2-ADD0-13D3BE7245DA}"/>
                  </a:ext>
                </a:extLst>
              </p:cNvPr>
              <p:cNvCxnSpPr>
                <a:cxnSpLocks/>
              </p:cNvCxnSpPr>
              <p:nvPr/>
            </p:nvCxnSpPr>
            <p:spPr>
              <a:xfrm>
                <a:off x="11596902" y="-4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6DCEAAE-10CA-4D38-AD57-68A8EF3E47F5}"/>
                  </a:ext>
                </a:extLst>
              </p:cNvPr>
              <p:cNvCxnSpPr>
                <a:cxnSpLocks/>
              </p:cNvCxnSpPr>
              <p:nvPr/>
            </p:nvCxnSpPr>
            <p:spPr>
              <a:xfrm>
                <a:off x="11865416" y="-4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D30270D-5E09-4E40-A847-F5E59254A781}"/>
                  </a:ext>
                </a:extLst>
              </p:cNvPr>
              <p:cNvCxnSpPr>
                <a:cxnSpLocks/>
              </p:cNvCxnSpPr>
              <p:nvPr/>
            </p:nvCxnSpPr>
            <p:spPr>
              <a:xfrm>
                <a:off x="12133930" y="-4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1B175F8-F4AE-4BC6-A8A1-371EBB3F23CD}"/>
                  </a:ext>
                </a:extLst>
              </p:cNvPr>
              <p:cNvCxnSpPr>
                <a:cxnSpLocks/>
              </p:cNvCxnSpPr>
              <p:nvPr/>
            </p:nvCxnSpPr>
            <p:spPr>
              <a:xfrm>
                <a:off x="65326" y="-4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217" name="Group 216">
              <a:extLst>
                <a:ext uri="{FF2B5EF4-FFF2-40B4-BE49-F238E27FC236}">
                  <a16:creationId xmlns:a16="http://schemas.microsoft.com/office/drawing/2014/main" id="{71386DB3-E05A-4F02-89F6-463E5BABFC4B}"/>
                </a:ext>
              </a:extLst>
            </p:cNvPr>
            <p:cNvGrpSpPr/>
            <p:nvPr/>
          </p:nvGrpSpPr>
          <p:grpSpPr>
            <a:xfrm>
              <a:off x="-33004" y="78833"/>
              <a:ext cx="12225004" cy="6698325"/>
              <a:chOff x="12590503" y="136889"/>
              <a:chExt cx="6858046" cy="6698325"/>
            </a:xfrm>
          </p:grpSpPr>
          <p:cxnSp>
            <p:nvCxnSpPr>
              <p:cNvPr id="171" name="Straight Connector 170">
                <a:extLst>
                  <a:ext uri="{FF2B5EF4-FFF2-40B4-BE49-F238E27FC236}">
                    <a16:creationId xmlns:a16="http://schemas.microsoft.com/office/drawing/2014/main" id="{E701849B-E84C-49D4-A24C-90C2C83241D0}"/>
                  </a:ext>
                </a:extLst>
              </p:cNvPr>
              <p:cNvCxnSpPr>
                <a:cxnSpLocks/>
              </p:cNvCxnSpPr>
              <p:nvPr/>
            </p:nvCxnSpPr>
            <p:spPr>
              <a:xfrm rot="5400000">
                <a:off x="16019504" y="-303812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3EFCBC0-9315-4F95-9505-8D03929D9E20}"/>
                  </a:ext>
                </a:extLst>
              </p:cNvPr>
              <p:cNvCxnSpPr>
                <a:cxnSpLocks/>
              </p:cNvCxnSpPr>
              <p:nvPr/>
            </p:nvCxnSpPr>
            <p:spPr>
              <a:xfrm rot="5400000">
                <a:off x="16019505" y="-276961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484A8C7-BB4F-4D7F-81BD-A695819C9512}"/>
                  </a:ext>
                </a:extLst>
              </p:cNvPr>
              <p:cNvCxnSpPr>
                <a:cxnSpLocks/>
              </p:cNvCxnSpPr>
              <p:nvPr/>
            </p:nvCxnSpPr>
            <p:spPr>
              <a:xfrm rot="5400000">
                <a:off x="16019506" y="-250109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C48EDC4-E7EE-48A7-86F1-C6F46BBB17A6}"/>
                  </a:ext>
                </a:extLst>
              </p:cNvPr>
              <p:cNvCxnSpPr>
                <a:cxnSpLocks/>
              </p:cNvCxnSpPr>
              <p:nvPr/>
            </p:nvCxnSpPr>
            <p:spPr>
              <a:xfrm rot="5400000">
                <a:off x="16019507" y="-223258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594CD17-D05A-4600-A3BC-5FC1F7804764}"/>
                  </a:ext>
                </a:extLst>
              </p:cNvPr>
              <p:cNvCxnSpPr>
                <a:cxnSpLocks/>
              </p:cNvCxnSpPr>
              <p:nvPr/>
            </p:nvCxnSpPr>
            <p:spPr>
              <a:xfrm rot="5400000">
                <a:off x="16019508" y="-196406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6687373-03A6-4817-A4E2-4938AE69B3CD}"/>
                  </a:ext>
                </a:extLst>
              </p:cNvPr>
              <p:cNvCxnSpPr>
                <a:cxnSpLocks/>
              </p:cNvCxnSpPr>
              <p:nvPr/>
            </p:nvCxnSpPr>
            <p:spPr>
              <a:xfrm rot="5400000">
                <a:off x="16019509" y="-169555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688A4C1-453E-444C-9BAC-530694B4FC3B}"/>
                  </a:ext>
                </a:extLst>
              </p:cNvPr>
              <p:cNvCxnSpPr>
                <a:cxnSpLocks/>
              </p:cNvCxnSpPr>
              <p:nvPr/>
            </p:nvCxnSpPr>
            <p:spPr>
              <a:xfrm rot="5400000">
                <a:off x="16019510" y="-142703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8B67098-1983-4A66-8EE5-4DF851CD550D}"/>
                  </a:ext>
                </a:extLst>
              </p:cNvPr>
              <p:cNvCxnSpPr>
                <a:cxnSpLocks/>
              </p:cNvCxnSpPr>
              <p:nvPr/>
            </p:nvCxnSpPr>
            <p:spPr>
              <a:xfrm rot="5400000">
                <a:off x="16019511" y="-1158526"/>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253A634-C56E-49B2-977B-B681328774B7}"/>
                  </a:ext>
                </a:extLst>
              </p:cNvPr>
              <p:cNvCxnSpPr>
                <a:cxnSpLocks/>
              </p:cNvCxnSpPr>
              <p:nvPr/>
            </p:nvCxnSpPr>
            <p:spPr>
              <a:xfrm rot="5400000">
                <a:off x="16019512" y="-89001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5A6E0A4-C94A-4566-86B9-D69EC7D10D8F}"/>
                  </a:ext>
                </a:extLst>
              </p:cNvPr>
              <p:cNvCxnSpPr>
                <a:cxnSpLocks/>
              </p:cNvCxnSpPr>
              <p:nvPr/>
            </p:nvCxnSpPr>
            <p:spPr>
              <a:xfrm rot="5400000">
                <a:off x="16019513" y="-621498"/>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48AE2B7C-6495-4BDF-B08B-89797218D679}"/>
                  </a:ext>
                </a:extLst>
              </p:cNvPr>
              <p:cNvCxnSpPr>
                <a:cxnSpLocks/>
              </p:cNvCxnSpPr>
              <p:nvPr/>
            </p:nvCxnSpPr>
            <p:spPr>
              <a:xfrm rot="5400000">
                <a:off x="16019514" y="-352984"/>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0B00E10-75CE-48EF-BC40-94B2D895D3A4}"/>
                  </a:ext>
                </a:extLst>
              </p:cNvPr>
              <p:cNvCxnSpPr>
                <a:cxnSpLocks/>
              </p:cNvCxnSpPr>
              <p:nvPr/>
            </p:nvCxnSpPr>
            <p:spPr>
              <a:xfrm rot="5400000">
                <a:off x="16019515" y="-84470"/>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4645402C-1249-446A-9F49-B0B381F23E13}"/>
                  </a:ext>
                </a:extLst>
              </p:cNvPr>
              <p:cNvCxnSpPr>
                <a:cxnSpLocks/>
              </p:cNvCxnSpPr>
              <p:nvPr/>
            </p:nvCxnSpPr>
            <p:spPr>
              <a:xfrm rot="5400000">
                <a:off x="16019516" y="18404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2521BDE-C772-4BD5-A6A0-00BA868978A6}"/>
                  </a:ext>
                </a:extLst>
              </p:cNvPr>
              <p:cNvCxnSpPr>
                <a:cxnSpLocks/>
              </p:cNvCxnSpPr>
              <p:nvPr/>
            </p:nvCxnSpPr>
            <p:spPr>
              <a:xfrm rot="5400000">
                <a:off x="16019517" y="45255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06BA724-55A1-46BE-9968-F992977B521A}"/>
                  </a:ext>
                </a:extLst>
              </p:cNvPr>
              <p:cNvCxnSpPr>
                <a:cxnSpLocks/>
              </p:cNvCxnSpPr>
              <p:nvPr/>
            </p:nvCxnSpPr>
            <p:spPr>
              <a:xfrm rot="5400000">
                <a:off x="16019518" y="72107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D2A1AFA-666F-480D-A574-F077B926DBA2}"/>
                  </a:ext>
                </a:extLst>
              </p:cNvPr>
              <p:cNvCxnSpPr>
                <a:cxnSpLocks/>
              </p:cNvCxnSpPr>
              <p:nvPr/>
            </p:nvCxnSpPr>
            <p:spPr>
              <a:xfrm rot="5400000">
                <a:off x="16019519" y="98958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5C7C63EB-E51E-4AB2-90C6-01136CDC65B8}"/>
                  </a:ext>
                </a:extLst>
              </p:cNvPr>
              <p:cNvCxnSpPr>
                <a:cxnSpLocks/>
              </p:cNvCxnSpPr>
              <p:nvPr/>
            </p:nvCxnSpPr>
            <p:spPr>
              <a:xfrm rot="5400000">
                <a:off x="16019520" y="125810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BF8CC544-593A-4AD1-B177-F19387CCCB13}"/>
                  </a:ext>
                </a:extLst>
              </p:cNvPr>
              <p:cNvCxnSpPr>
                <a:cxnSpLocks/>
              </p:cNvCxnSpPr>
              <p:nvPr/>
            </p:nvCxnSpPr>
            <p:spPr>
              <a:xfrm rot="5400000">
                <a:off x="16019521" y="152661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2D3A58C9-8F2C-4AF0-B1EC-1CFA8AD4C94D}"/>
                  </a:ext>
                </a:extLst>
              </p:cNvPr>
              <p:cNvCxnSpPr>
                <a:cxnSpLocks/>
              </p:cNvCxnSpPr>
              <p:nvPr/>
            </p:nvCxnSpPr>
            <p:spPr>
              <a:xfrm rot="5400000">
                <a:off x="16019522" y="179512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9F44DF76-88C7-491F-BD9C-FD2331F4C205}"/>
                  </a:ext>
                </a:extLst>
              </p:cNvPr>
              <p:cNvCxnSpPr>
                <a:cxnSpLocks/>
              </p:cNvCxnSpPr>
              <p:nvPr/>
            </p:nvCxnSpPr>
            <p:spPr>
              <a:xfrm rot="5400000">
                <a:off x="16019523" y="206364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8FC0AE8-9BCB-427F-8A22-61FA5E4E2998}"/>
                  </a:ext>
                </a:extLst>
              </p:cNvPr>
              <p:cNvCxnSpPr>
                <a:cxnSpLocks/>
              </p:cNvCxnSpPr>
              <p:nvPr/>
            </p:nvCxnSpPr>
            <p:spPr>
              <a:xfrm rot="5400000">
                <a:off x="16019524" y="2332157"/>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9007B7E5-9C24-4D4B-93A6-5748B93BF582}"/>
                  </a:ext>
                </a:extLst>
              </p:cNvPr>
              <p:cNvCxnSpPr>
                <a:cxnSpLocks/>
              </p:cNvCxnSpPr>
              <p:nvPr/>
            </p:nvCxnSpPr>
            <p:spPr>
              <a:xfrm rot="5400000">
                <a:off x="16019525" y="2600671"/>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E290B39-CCE8-4A76-BDB5-3AAEEA48F57D}"/>
                  </a:ext>
                </a:extLst>
              </p:cNvPr>
              <p:cNvCxnSpPr>
                <a:cxnSpLocks/>
              </p:cNvCxnSpPr>
              <p:nvPr/>
            </p:nvCxnSpPr>
            <p:spPr>
              <a:xfrm rot="5400000">
                <a:off x="16019526" y="2869185"/>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3D9E1AD-29D4-492C-9315-E79F3AB61285}"/>
                  </a:ext>
                </a:extLst>
              </p:cNvPr>
              <p:cNvCxnSpPr>
                <a:cxnSpLocks/>
              </p:cNvCxnSpPr>
              <p:nvPr/>
            </p:nvCxnSpPr>
            <p:spPr>
              <a:xfrm rot="5400000">
                <a:off x="16019527" y="3137699"/>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97D09E5-AA60-4108-A10A-5A7CEF439EA8}"/>
                  </a:ext>
                </a:extLst>
              </p:cNvPr>
              <p:cNvCxnSpPr>
                <a:cxnSpLocks/>
              </p:cNvCxnSpPr>
              <p:nvPr/>
            </p:nvCxnSpPr>
            <p:spPr>
              <a:xfrm rot="5400000">
                <a:off x="16019528" y="3406213"/>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798857F-F6AA-4C62-A385-D43026B14B22}"/>
                  </a:ext>
                </a:extLst>
              </p:cNvPr>
              <p:cNvCxnSpPr>
                <a:cxnSpLocks/>
              </p:cNvCxnSpPr>
              <p:nvPr/>
            </p:nvCxnSpPr>
            <p:spPr>
              <a:xfrm rot="5400000">
                <a:off x="16019549" y="-3292112"/>
                <a:ext cx="0" cy="6858001"/>
              </a:xfrm>
              <a:prstGeom prst="line">
                <a:avLst/>
              </a:prstGeom>
              <a:ln>
                <a:solidFill>
                  <a:srgbClr val="8BA9C5">
                    <a:alpha val="56000"/>
                  </a:srgbClr>
                </a:solidFill>
                <a:prstDash val="lgDashDotDot"/>
              </a:ln>
            </p:spPr>
            <p:style>
              <a:lnRef idx="1">
                <a:schemeClr val="accent1"/>
              </a:lnRef>
              <a:fillRef idx="0">
                <a:schemeClr val="accent1"/>
              </a:fillRef>
              <a:effectRef idx="0">
                <a:schemeClr val="accent1"/>
              </a:effectRef>
              <a:fontRef idx="minor">
                <a:schemeClr val="tx1"/>
              </a:fontRef>
            </p:style>
          </p:cxnSp>
        </p:grpSp>
      </p:grpSp>
      <p:pic>
        <p:nvPicPr>
          <p:cNvPr id="12" name="Picture 11">
            <a:extLst>
              <a:ext uri="{FF2B5EF4-FFF2-40B4-BE49-F238E27FC236}">
                <a16:creationId xmlns:a16="http://schemas.microsoft.com/office/drawing/2014/main" id="{7548537A-28C1-4AE7-8946-1BD05E657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554118" y="5626560"/>
            <a:ext cx="4100838" cy="1077432"/>
          </a:xfrm>
          <a:prstGeom prst="rect">
            <a:avLst/>
          </a:prstGeom>
        </p:spPr>
      </p:pic>
      <p:sp>
        <p:nvSpPr>
          <p:cNvPr id="19" name="Freeform: Shape 18">
            <a:extLst>
              <a:ext uri="{FF2B5EF4-FFF2-40B4-BE49-F238E27FC236}">
                <a16:creationId xmlns:a16="http://schemas.microsoft.com/office/drawing/2014/main" id="{4A8FE627-3365-435D-8298-0D48CE4BB630}"/>
              </a:ext>
            </a:extLst>
          </p:cNvPr>
          <p:cNvSpPr/>
          <p:nvPr/>
        </p:nvSpPr>
        <p:spPr>
          <a:xfrm>
            <a:off x="-29946" y="5798065"/>
            <a:ext cx="4731657" cy="1081123"/>
          </a:xfrm>
          <a:custGeom>
            <a:avLst/>
            <a:gdLst>
              <a:gd name="connsiteX0" fmla="*/ 174172 w 4731657"/>
              <a:gd name="connsiteY0" fmla="*/ 7066 h 1081123"/>
              <a:gd name="connsiteX1" fmla="*/ 667657 w 4731657"/>
              <a:gd name="connsiteY1" fmla="*/ 50609 h 1081123"/>
              <a:gd name="connsiteX2" fmla="*/ 1175657 w 4731657"/>
              <a:gd name="connsiteY2" fmla="*/ 384437 h 1081123"/>
              <a:gd name="connsiteX3" fmla="*/ 1901372 w 4731657"/>
              <a:gd name="connsiteY3" fmla="*/ 326380 h 1081123"/>
              <a:gd name="connsiteX4" fmla="*/ 2627086 w 4731657"/>
              <a:gd name="connsiteY4" fmla="*/ 587637 h 1081123"/>
              <a:gd name="connsiteX5" fmla="*/ 3338286 w 4731657"/>
              <a:gd name="connsiteY5" fmla="*/ 529580 h 1081123"/>
              <a:gd name="connsiteX6" fmla="*/ 3338286 w 4731657"/>
              <a:gd name="connsiteY6" fmla="*/ 529580 h 1081123"/>
              <a:gd name="connsiteX7" fmla="*/ 4223657 w 4731657"/>
              <a:gd name="connsiteY7" fmla="*/ 703751 h 1081123"/>
              <a:gd name="connsiteX8" fmla="*/ 4731657 w 4731657"/>
              <a:gd name="connsiteY8" fmla="*/ 1081123 h 1081123"/>
              <a:gd name="connsiteX9" fmla="*/ 0 w 4731657"/>
              <a:gd name="connsiteY9" fmla="*/ 1052094 h 1081123"/>
              <a:gd name="connsiteX10" fmla="*/ 174172 w 4731657"/>
              <a:gd name="connsiteY10" fmla="*/ 7066 h 108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31657" h="1081123">
                <a:moveTo>
                  <a:pt x="174172" y="7066"/>
                </a:moveTo>
                <a:cubicBezTo>
                  <a:pt x="337457" y="-2610"/>
                  <a:pt x="500743" y="-12286"/>
                  <a:pt x="667657" y="50609"/>
                </a:cubicBezTo>
                <a:cubicBezTo>
                  <a:pt x="834571" y="113504"/>
                  <a:pt x="970038" y="338475"/>
                  <a:pt x="1175657" y="384437"/>
                </a:cubicBezTo>
                <a:cubicBezTo>
                  <a:pt x="1381276" y="430399"/>
                  <a:pt x="1659467" y="292513"/>
                  <a:pt x="1901372" y="326380"/>
                </a:cubicBezTo>
                <a:cubicBezTo>
                  <a:pt x="2143277" y="360247"/>
                  <a:pt x="2387600" y="553770"/>
                  <a:pt x="2627086" y="587637"/>
                </a:cubicBezTo>
                <a:cubicBezTo>
                  <a:pt x="2866572" y="621504"/>
                  <a:pt x="3338286" y="529580"/>
                  <a:pt x="3338286" y="529580"/>
                </a:cubicBezTo>
                <a:lnTo>
                  <a:pt x="3338286" y="529580"/>
                </a:lnTo>
                <a:cubicBezTo>
                  <a:pt x="3485848" y="558609"/>
                  <a:pt x="3991429" y="611827"/>
                  <a:pt x="4223657" y="703751"/>
                </a:cubicBezTo>
                <a:cubicBezTo>
                  <a:pt x="4455885" y="795675"/>
                  <a:pt x="4593771" y="938399"/>
                  <a:pt x="4731657" y="1081123"/>
                </a:cubicBezTo>
                <a:lnTo>
                  <a:pt x="0" y="1052094"/>
                </a:lnTo>
                <a:lnTo>
                  <a:pt x="174172" y="7066"/>
                </a:lnTo>
                <a:close/>
              </a:path>
            </a:pathLst>
          </a:custGeom>
          <a:solidFill>
            <a:srgbClr val="CD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7B57DC0D-5341-4E8F-A9EF-4327D6C6E097}"/>
              </a:ext>
            </a:extLst>
          </p:cNvPr>
          <p:cNvSpPr/>
          <p:nvPr/>
        </p:nvSpPr>
        <p:spPr>
          <a:xfrm>
            <a:off x="7605486" y="-29029"/>
            <a:ext cx="4630057" cy="2931886"/>
          </a:xfrm>
          <a:custGeom>
            <a:avLst/>
            <a:gdLst>
              <a:gd name="connsiteX0" fmla="*/ 0 w 4630057"/>
              <a:gd name="connsiteY0" fmla="*/ 72572 h 2931886"/>
              <a:gd name="connsiteX1" fmla="*/ 217714 w 4630057"/>
              <a:gd name="connsiteY1" fmla="*/ 493486 h 2931886"/>
              <a:gd name="connsiteX2" fmla="*/ 986971 w 4630057"/>
              <a:gd name="connsiteY2" fmla="*/ 638629 h 2931886"/>
              <a:gd name="connsiteX3" fmla="*/ 1538514 w 4630057"/>
              <a:gd name="connsiteY3" fmla="*/ 1219200 h 2931886"/>
              <a:gd name="connsiteX4" fmla="*/ 2467428 w 4630057"/>
              <a:gd name="connsiteY4" fmla="*/ 1175658 h 2931886"/>
              <a:gd name="connsiteX5" fmla="*/ 2975428 w 4630057"/>
              <a:gd name="connsiteY5" fmla="*/ 1596572 h 2931886"/>
              <a:gd name="connsiteX6" fmla="*/ 3599543 w 4630057"/>
              <a:gd name="connsiteY6" fmla="*/ 1582058 h 2931886"/>
              <a:gd name="connsiteX7" fmla="*/ 3889828 w 4630057"/>
              <a:gd name="connsiteY7" fmla="*/ 2032000 h 2931886"/>
              <a:gd name="connsiteX8" fmla="*/ 4180114 w 4630057"/>
              <a:gd name="connsiteY8" fmla="*/ 2191658 h 2931886"/>
              <a:gd name="connsiteX9" fmla="*/ 4209143 w 4630057"/>
              <a:gd name="connsiteY9" fmla="*/ 2627086 h 2931886"/>
              <a:gd name="connsiteX10" fmla="*/ 4630057 w 4630057"/>
              <a:gd name="connsiteY10" fmla="*/ 2931886 h 2931886"/>
              <a:gd name="connsiteX11" fmla="*/ 4630057 w 4630057"/>
              <a:gd name="connsiteY11" fmla="*/ 0 h 2931886"/>
              <a:gd name="connsiteX12" fmla="*/ 0 w 4630057"/>
              <a:gd name="connsiteY12" fmla="*/ 72572 h 29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30057" h="2931886">
                <a:moveTo>
                  <a:pt x="0" y="72572"/>
                </a:moveTo>
                <a:cubicBezTo>
                  <a:pt x="26609" y="235857"/>
                  <a:pt x="53219" y="399143"/>
                  <a:pt x="217714" y="493486"/>
                </a:cubicBezTo>
                <a:cubicBezTo>
                  <a:pt x="382209" y="587829"/>
                  <a:pt x="766838" y="517677"/>
                  <a:pt x="986971" y="638629"/>
                </a:cubicBezTo>
                <a:cubicBezTo>
                  <a:pt x="1207104" y="759581"/>
                  <a:pt x="1291771" y="1129695"/>
                  <a:pt x="1538514" y="1219200"/>
                </a:cubicBezTo>
                <a:cubicBezTo>
                  <a:pt x="1785257" y="1308705"/>
                  <a:pt x="2227942" y="1112763"/>
                  <a:pt x="2467428" y="1175658"/>
                </a:cubicBezTo>
                <a:cubicBezTo>
                  <a:pt x="2706914" y="1238553"/>
                  <a:pt x="2786742" y="1528839"/>
                  <a:pt x="2975428" y="1596572"/>
                </a:cubicBezTo>
                <a:cubicBezTo>
                  <a:pt x="3164114" y="1664305"/>
                  <a:pt x="3447143" y="1509487"/>
                  <a:pt x="3599543" y="1582058"/>
                </a:cubicBezTo>
                <a:cubicBezTo>
                  <a:pt x="3751943" y="1654629"/>
                  <a:pt x="3793066" y="1930400"/>
                  <a:pt x="3889828" y="2032000"/>
                </a:cubicBezTo>
                <a:cubicBezTo>
                  <a:pt x="3986590" y="2133600"/>
                  <a:pt x="4126895" y="2092477"/>
                  <a:pt x="4180114" y="2191658"/>
                </a:cubicBezTo>
                <a:cubicBezTo>
                  <a:pt x="4233333" y="2290839"/>
                  <a:pt x="4134153" y="2503715"/>
                  <a:pt x="4209143" y="2627086"/>
                </a:cubicBezTo>
                <a:cubicBezTo>
                  <a:pt x="4284133" y="2750457"/>
                  <a:pt x="4457095" y="2841171"/>
                  <a:pt x="4630057" y="2931886"/>
                </a:cubicBezTo>
                <a:lnTo>
                  <a:pt x="4630057" y="0"/>
                </a:lnTo>
                <a:lnTo>
                  <a:pt x="0" y="72572"/>
                </a:lnTo>
                <a:close/>
              </a:path>
            </a:pathLst>
          </a:custGeom>
          <a:solidFill>
            <a:srgbClr val="CD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reeform: Shape 220">
            <a:extLst>
              <a:ext uri="{FF2B5EF4-FFF2-40B4-BE49-F238E27FC236}">
                <a16:creationId xmlns:a16="http://schemas.microsoft.com/office/drawing/2014/main" id="{C329F5CE-D880-4344-9DF0-BC538F60CFC1}"/>
              </a:ext>
            </a:extLst>
          </p:cNvPr>
          <p:cNvSpPr/>
          <p:nvPr/>
        </p:nvSpPr>
        <p:spPr>
          <a:xfrm>
            <a:off x="-33003" y="-24776"/>
            <a:ext cx="12225003" cy="6907498"/>
          </a:xfrm>
          <a:custGeom>
            <a:avLst/>
            <a:gdLst>
              <a:gd name="connsiteX0" fmla="*/ 599669 w 12212426"/>
              <a:gd name="connsiteY0" fmla="*/ 167513 h 6873584"/>
              <a:gd name="connsiteX1" fmla="*/ 200653 w 12212426"/>
              <a:gd name="connsiteY1" fmla="*/ 566529 h 6873584"/>
              <a:gd name="connsiteX2" fmla="*/ 200653 w 12212426"/>
              <a:gd name="connsiteY2" fmla="*/ 6291562 h 6873584"/>
              <a:gd name="connsiteX3" fmla="*/ 599669 w 12212426"/>
              <a:gd name="connsiteY3" fmla="*/ 6690578 h 6873584"/>
              <a:gd name="connsiteX4" fmla="*/ 11633342 w 12212426"/>
              <a:gd name="connsiteY4" fmla="*/ 6690578 h 6873584"/>
              <a:gd name="connsiteX5" fmla="*/ 12032358 w 12212426"/>
              <a:gd name="connsiteY5" fmla="*/ 6291562 h 6873584"/>
              <a:gd name="connsiteX6" fmla="*/ 12032358 w 12212426"/>
              <a:gd name="connsiteY6" fmla="*/ 566529 h 6873584"/>
              <a:gd name="connsiteX7" fmla="*/ 11633342 w 12212426"/>
              <a:gd name="connsiteY7" fmla="*/ 167513 h 6873584"/>
              <a:gd name="connsiteX8" fmla="*/ 0 w 12212426"/>
              <a:gd name="connsiteY8" fmla="*/ 0 h 6873584"/>
              <a:gd name="connsiteX9" fmla="*/ 12212426 w 12212426"/>
              <a:gd name="connsiteY9" fmla="*/ 0 h 6873584"/>
              <a:gd name="connsiteX10" fmla="*/ 12212426 w 12212426"/>
              <a:gd name="connsiteY10" fmla="*/ 6873584 h 6873584"/>
              <a:gd name="connsiteX11" fmla="*/ 0 w 12212426"/>
              <a:gd name="connsiteY11" fmla="*/ 6873584 h 687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12426" h="6873584">
                <a:moveTo>
                  <a:pt x="599669" y="167513"/>
                </a:moveTo>
                <a:cubicBezTo>
                  <a:pt x="379299" y="167513"/>
                  <a:pt x="200653" y="346159"/>
                  <a:pt x="200653" y="566529"/>
                </a:cubicBezTo>
                <a:lnTo>
                  <a:pt x="200653" y="6291562"/>
                </a:lnTo>
                <a:cubicBezTo>
                  <a:pt x="200653" y="6511932"/>
                  <a:pt x="379299" y="6690578"/>
                  <a:pt x="599669" y="6690578"/>
                </a:cubicBezTo>
                <a:lnTo>
                  <a:pt x="11633342" y="6690578"/>
                </a:lnTo>
                <a:cubicBezTo>
                  <a:pt x="11853712" y="6690578"/>
                  <a:pt x="12032358" y="6511932"/>
                  <a:pt x="12032358" y="6291562"/>
                </a:cubicBezTo>
                <a:lnTo>
                  <a:pt x="12032358" y="566529"/>
                </a:lnTo>
                <a:cubicBezTo>
                  <a:pt x="12032358" y="346159"/>
                  <a:pt x="11853712" y="167513"/>
                  <a:pt x="11633342" y="167513"/>
                </a:cubicBezTo>
                <a:close/>
                <a:moveTo>
                  <a:pt x="0" y="0"/>
                </a:moveTo>
                <a:lnTo>
                  <a:pt x="12212426" y="0"/>
                </a:lnTo>
                <a:lnTo>
                  <a:pt x="12212426" y="6873584"/>
                </a:lnTo>
                <a:lnTo>
                  <a:pt x="0" y="6873584"/>
                </a:lnTo>
                <a:close/>
              </a:path>
            </a:pathLst>
          </a:custGeom>
          <a:solidFill>
            <a:srgbClr val="7C9AB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7CEB235C-23CA-43C7-BB8B-2473AA871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311" y="222099"/>
            <a:ext cx="2209914" cy="819192"/>
          </a:xfrm>
          <a:prstGeom prst="rect">
            <a:avLst/>
          </a:prstGeom>
        </p:spPr>
      </p:pic>
      <p:sp>
        <p:nvSpPr>
          <p:cNvPr id="10" name="Rectangle: Rounded Corners 9">
            <a:extLst>
              <a:ext uri="{FF2B5EF4-FFF2-40B4-BE49-F238E27FC236}">
                <a16:creationId xmlns:a16="http://schemas.microsoft.com/office/drawing/2014/main" id="{E1AFE72C-3BC8-443B-8BAE-64C3D0203FB0}"/>
              </a:ext>
            </a:extLst>
          </p:cNvPr>
          <p:cNvSpPr/>
          <p:nvPr/>
        </p:nvSpPr>
        <p:spPr>
          <a:xfrm>
            <a:off x="448047" y="1041291"/>
            <a:ext cx="6760991" cy="821767"/>
          </a:xfrm>
          <a:prstGeom prst="roundRect">
            <a:avLst/>
          </a:prstGeom>
          <a:solidFill>
            <a:srgbClr val="F4F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88E6EBA-D28E-47D8-9F4E-192DDA4D95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3869" y="1309580"/>
            <a:ext cx="1765391" cy="984301"/>
          </a:xfrm>
          <a:prstGeom prst="rect">
            <a:avLst/>
          </a:prstGeom>
          <a:effectLst>
            <a:outerShdw blurRad="50800" dist="38100" dir="2700000" algn="tl" rotWithShape="0">
              <a:prstClr val="black">
                <a:alpha val="40000"/>
              </a:prstClr>
            </a:outerShdw>
          </a:effectLst>
        </p:spPr>
      </p:pic>
      <p:sp>
        <p:nvSpPr>
          <p:cNvPr id="128" name="TextBox 127">
            <a:extLst>
              <a:ext uri="{FF2B5EF4-FFF2-40B4-BE49-F238E27FC236}">
                <a16:creationId xmlns:a16="http://schemas.microsoft.com/office/drawing/2014/main" id="{66311E57-7CE1-44BF-B709-2CDEFA499218}"/>
              </a:ext>
            </a:extLst>
          </p:cNvPr>
          <p:cNvSpPr txBox="1"/>
          <p:nvPr/>
        </p:nvSpPr>
        <p:spPr>
          <a:xfrm>
            <a:off x="832664" y="615860"/>
            <a:ext cx="5791200" cy="1569660"/>
          </a:xfrm>
          <a:prstGeom prst="rect">
            <a:avLst/>
          </a:prstGeom>
          <a:noFill/>
        </p:spPr>
        <p:txBody>
          <a:bodyPr wrap="square" rtlCol="0">
            <a:spAutoFit/>
          </a:bodyPr>
          <a:lstStyle/>
          <a:p>
            <a:pPr algn="ctr"/>
            <a:r>
              <a:rPr lang="en-US" sz="9600">
                <a:effectLst>
                  <a:outerShdw blurRad="50800" dist="38100" dir="2700000" algn="tl" rotWithShape="0">
                    <a:prstClr val="black">
                      <a:alpha val="40000"/>
                    </a:prstClr>
                  </a:outerShdw>
                </a:effectLst>
                <a:latin typeface="Goldie Rainbow" panose="02000500000000000000" pitchFamily="2" charset="0"/>
              </a:rPr>
              <a:t>Add Title Here</a:t>
            </a:r>
          </a:p>
        </p:txBody>
      </p:sp>
      <p:pic>
        <p:nvPicPr>
          <p:cNvPr id="146" name="Picture 145">
            <a:extLst>
              <a:ext uri="{FF2B5EF4-FFF2-40B4-BE49-F238E27FC236}">
                <a16:creationId xmlns:a16="http://schemas.microsoft.com/office/drawing/2014/main" id="{970B8024-5431-497A-A1F2-4FD173117C60}"/>
              </a:ext>
            </a:extLst>
          </p:cNvPr>
          <p:cNvPicPr>
            <a:picLocks noChangeAspect="1"/>
          </p:cNvPicPr>
          <p:nvPr/>
        </p:nvPicPr>
        <p:blipFill>
          <a:blip r:embed="rId5">
            <a:biLevel thresh="50000"/>
            <a:extLst>
              <a:ext uri="{28A0092B-C50C-407E-A947-70E740481C1C}">
                <a14:useLocalDpi xmlns:a14="http://schemas.microsoft.com/office/drawing/2010/main" val="0"/>
              </a:ext>
            </a:extLst>
          </a:blip>
          <a:stretch>
            <a:fillRect/>
          </a:stretch>
        </p:blipFill>
        <p:spPr>
          <a:xfrm flipH="1">
            <a:off x="9456039" y="314264"/>
            <a:ext cx="2141905" cy="2141905"/>
          </a:xfrm>
          <a:prstGeom prst="rect">
            <a:avLst/>
          </a:prstGeom>
        </p:spPr>
      </p:pic>
      <p:grpSp>
        <p:nvGrpSpPr>
          <p:cNvPr id="4" name="Group 3">
            <a:extLst>
              <a:ext uri="{FF2B5EF4-FFF2-40B4-BE49-F238E27FC236}">
                <a16:creationId xmlns:a16="http://schemas.microsoft.com/office/drawing/2014/main" id="{01AF2EBA-3FA5-40CC-8AD5-B8C137A90BDC}"/>
              </a:ext>
            </a:extLst>
          </p:cNvPr>
          <p:cNvGrpSpPr/>
          <p:nvPr/>
        </p:nvGrpSpPr>
        <p:grpSpPr>
          <a:xfrm>
            <a:off x="1160183" y="2819925"/>
            <a:ext cx="988820" cy="962152"/>
            <a:chOff x="1392434" y="2819925"/>
            <a:chExt cx="988820" cy="962152"/>
          </a:xfrm>
        </p:grpSpPr>
        <p:sp>
          <p:nvSpPr>
            <p:cNvPr id="2" name="Oval 1">
              <a:extLst>
                <a:ext uri="{FF2B5EF4-FFF2-40B4-BE49-F238E27FC236}">
                  <a16:creationId xmlns:a16="http://schemas.microsoft.com/office/drawing/2014/main" id="{C10901A3-700B-43E9-9CDF-F4C65F1776A4}"/>
                </a:ext>
              </a:extLst>
            </p:cNvPr>
            <p:cNvSpPr/>
            <p:nvPr/>
          </p:nvSpPr>
          <p:spPr>
            <a:xfrm>
              <a:off x="1392434" y="2819925"/>
              <a:ext cx="988820" cy="962152"/>
            </a:xfrm>
            <a:prstGeom prst="ellipse">
              <a:avLst/>
            </a:prstGeom>
            <a:noFill/>
            <a:ln w="28575">
              <a:solidFill>
                <a:srgbClr val="555D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2AABBE80-1881-4758-AE0F-F43638118AE4}"/>
                </a:ext>
              </a:extLst>
            </p:cNvPr>
            <p:cNvSpPr/>
            <p:nvPr/>
          </p:nvSpPr>
          <p:spPr>
            <a:xfrm>
              <a:off x="1517644" y="2941758"/>
              <a:ext cx="738400" cy="718486"/>
            </a:xfrm>
            <a:prstGeom prst="ellipse">
              <a:avLst/>
            </a:prstGeom>
            <a:solidFill>
              <a:srgbClr val="555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a:latin typeface="Goldie Rainbow" panose="02000500000000000000" pitchFamily="2" charset="0"/>
                </a:rPr>
                <a:t>1</a:t>
              </a:r>
              <a:endParaRPr lang="en-US">
                <a:latin typeface="Goldie Rainbow" panose="02000500000000000000" pitchFamily="2" charset="0"/>
              </a:endParaRPr>
            </a:p>
          </p:txBody>
        </p:sp>
      </p:grpSp>
      <p:sp>
        <p:nvSpPr>
          <p:cNvPr id="124" name="TextBox 123">
            <a:extLst>
              <a:ext uri="{FF2B5EF4-FFF2-40B4-BE49-F238E27FC236}">
                <a16:creationId xmlns:a16="http://schemas.microsoft.com/office/drawing/2014/main" id="{414F0B07-8987-4BFB-B613-7DBF80B0CD03}"/>
              </a:ext>
            </a:extLst>
          </p:cNvPr>
          <p:cNvSpPr txBox="1"/>
          <p:nvPr/>
        </p:nvSpPr>
        <p:spPr>
          <a:xfrm>
            <a:off x="441100" y="4065052"/>
            <a:ext cx="2426986" cy="1200329"/>
          </a:xfrm>
          <a:prstGeom prst="rect">
            <a:avLst/>
          </a:prstGeom>
          <a:noFill/>
        </p:spPr>
        <p:txBody>
          <a:bodyPr wrap="square" rtlCol="0">
            <a:spAutoFit/>
          </a:bodyPr>
          <a:lstStyle/>
          <a:p>
            <a:pPr algn="ctr"/>
            <a:r>
              <a:rPr lang="en-US">
                <a:latin typeface="KBCloudyDay" panose="02000603000000000000" pitchFamily="2" charset="0"/>
                <a:ea typeface="KBCloudyDay" panose="02000603000000000000" pitchFamily="2" charset="0"/>
              </a:rPr>
              <a:t>Text text text text text text text text text text text</a:t>
            </a:r>
          </a:p>
        </p:txBody>
      </p:sp>
      <p:grpSp>
        <p:nvGrpSpPr>
          <p:cNvPr id="125" name="Group 124">
            <a:extLst>
              <a:ext uri="{FF2B5EF4-FFF2-40B4-BE49-F238E27FC236}">
                <a16:creationId xmlns:a16="http://schemas.microsoft.com/office/drawing/2014/main" id="{AC5A245E-A142-44F5-8201-265C9B175656}"/>
              </a:ext>
            </a:extLst>
          </p:cNvPr>
          <p:cNvGrpSpPr/>
          <p:nvPr/>
        </p:nvGrpSpPr>
        <p:grpSpPr>
          <a:xfrm>
            <a:off x="3388143" y="2814381"/>
            <a:ext cx="988820" cy="962152"/>
            <a:chOff x="1392434" y="2819925"/>
            <a:chExt cx="988820" cy="962152"/>
          </a:xfrm>
        </p:grpSpPr>
        <p:sp>
          <p:nvSpPr>
            <p:cNvPr id="126" name="Oval 125">
              <a:extLst>
                <a:ext uri="{FF2B5EF4-FFF2-40B4-BE49-F238E27FC236}">
                  <a16:creationId xmlns:a16="http://schemas.microsoft.com/office/drawing/2014/main" id="{AA6723E6-FEC8-4B72-BD6B-2001310E2516}"/>
                </a:ext>
              </a:extLst>
            </p:cNvPr>
            <p:cNvSpPr/>
            <p:nvPr/>
          </p:nvSpPr>
          <p:spPr>
            <a:xfrm>
              <a:off x="1392434" y="2819925"/>
              <a:ext cx="988820" cy="962152"/>
            </a:xfrm>
            <a:prstGeom prst="ellipse">
              <a:avLst/>
            </a:prstGeom>
            <a:noFill/>
            <a:ln w="28575">
              <a:solidFill>
                <a:srgbClr val="555D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6E4C109F-6E48-43BF-9BF1-9E0346DB297A}"/>
                </a:ext>
              </a:extLst>
            </p:cNvPr>
            <p:cNvSpPr/>
            <p:nvPr/>
          </p:nvSpPr>
          <p:spPr>
            <a:xfrm>
              <a:off x="1517644" y="2941758"/>
              <a:ext cx="738400" cy="718486"/>
            </a:xfrm>
            <a:prstGeom prst="ellipse">
              <a:avLst/>
            </a:prstGeom>
            <a:solidFill>
              <a:srgbClr val="555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a:latin typeface="Goldie Rainbow" panose="02000500000000000000" pitchFamily="2" charset="0"/>
                </a:rPr>
                <a:t>2</a:t>
              </a:r>
              <a:endParaRPr lang="en-US">
                <a:latin typeface="Goldie Rainbow" panose="02000500000000000000" pitchFamily="2" charset="0"/>
              </a:endParaRPr>
            </a:p>
          </p:txBody>
        </p:sp>
      </p:grpSp>
      <p:sp>
        <p:nvSpPr>
          <p:cNvPr id="130" name="TextBox 129">
            <a:extLst>
              <a:ext uri="{FF2B5EF4-FFF2-40B4-BE49-F238E27FC236}">
                <a16:creationId xmlns:a16="http://schemas.microsoft.com/office/drawing/2014/main" id="{13065F32-00B0-4418-9C80-ABC2F2FEFEF2}"/>
              </a:ext>
            </a:extLst>
          </p:cNvPr>
          <p:cNvSpPr txBox="1"/>
          <p:nvPr/>
        </p:nvSpPr>
        <p:spPr>
          <a:xfrm>
            <a:off x="2669060" y="4059508"/>
            <a:ext cx="2426986" cy="1200329"/>
          </a:xfrm>
          <a:prstGeom prst="rect">
            <a:avLst/>
          </a:prstGeom>
          <a:noFill/>
        </p:spPr>
        <p:txBody>
          <a:bodyPr wrap="square" rtlCol="0">
            <a:spAutoFit/>
          </a:bodyPr>
          <a:lstStyle/>
          <a:p>
            <a:pPr algn="ctr"/>
            <a:r>
              <a:rPr lang="en-US">
                <a:latin typeface="KBCloudyDay" panose="02000603000000000000" pitchFamily="2" charset="0"/>
                <a:ea typeface="KBCloudyDay" panose="02000603000000000000" pitchFamily="2" charset="0"/>
              </a:rPr>
              <a:t>Text text text text text text text text text text text</a:t>
            </a:r>
          </a:p>
        </p:txBody>
      </p:sp>
      <p:grpSp>
        <p:nvGrpSpPr>
          <p:cNvPr id="131" name="Group 130">
            <a:extLst>
              <a:ext uri="{FF2B5EF4-FFF2-40B4-BE49-F238E27FC236}">
                <a16:creationId xmlns:a16="http://schemas.microsoft.com/office/drawing/2014/main" id="{6E7FBA8A-D8AD-4425-B841-C898DBA793E7}"/>
              </a:ext>
            </a:extLst>
          </p:cNvPr>
          <p:cNvGrpSpPr/>
          <p:nvPr/>
        </p:nvGrpSpPr>
        <p:grpSpPr>
          <a:xfrm>
            <a:off x="5616103" y="2808837"/>
            <a:ext cx="988820" cy="962152"/>
            <a:chOff x="1392434" y="2819925"/>
            <a:chExt cx="988820" cy="962152"/>
          </a:xfrm>
        </p:grpSpPr>
        <p:sp>
          <p:nvSpPr>
            <p:cNvPr id="132" name="Oval 131">
              <a:extLst>
                <a:ext uri="{FF2B5EF4-FFF2-40B4-BE49-F238E27FC236}">
                  <a16:creationId xmlns:a16="http://schemas.microsoft.com/office/drawing/2014/main" id="{CB9FF31C-DBA9-4C44-BB13-C974E2CDD6B3}"/>
                </a:ext>
              </a:extLst>
            </p:cNvPr>
            <p:cNvSpPr/>
            <p:nvPr/>
          </p:nvSpPr>
          <p:spPr>
            <a:xfrm>
              <a:off x="1392434" y="2819925"/>
              <a:ext cx="988820" cy="962152"/>
            </a:xfrm>
            <a:prstGeom prst="ellipse">
              <a:avLst/>
            </a:prstGeom>
            <a:noFill/>
            <a:ln w="28575">
              <a:solidFill>
                <a:srgbClr val="555D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EE0BFEB6-F194-4DD1-A6A2-6F5CFB9E3A22}"/>
                </a:ext>
              </a:extLst>
            </p:cNvPr>
            <p:cNvSpPr/>
            <p:nvPr/>
          </p:nvSpPr>
          <p:spPr>
            <a:xfrm>
              <a:off x="1517644" y="2941758"/>
              <a:ext cx="738400" cy="718486"/>
            </a:xfrm>
            <a:prstGeom prst="ellipse">
              <a:avLst/>
            </a:prstGeom>
            <a:solidFill>
              <a:srgbClr val="555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a:latin typeface="Goldie Rainbow" panose="02000500000000000000" pitchFamily="2" charset="0"/>
                </a:rPr>
                <a:t>3</a:t>
              </a:r>
              <a:endParaRPr lang="en-US">
                <a:latin typeface="Goldie Rainbow" panose="02000500000000000000" pitchFamily="2" charset="0"/>
              </a:endParaRPr>
            </a:p>
          </p:txBody>
        </p:sp>
      </p:grpSp>
      <p:sp>
        <p:nvSpPr>
          <p:cNvPr id="134" name="TextBox 133">
            <a:extLst>
              <a:ext uri="{FF2B5EF4-FFF2-40B4-BE49-F238E27FC236}">
                <a16:creationId xmlns:a16="http://schemas.microsoft.com/office/drawing/2014/main" id="{D895AB84-B2E9-4B56-BC68-F442F198419D}"/>
              </a:ext>
            </a:extLst>
          </p:cNvPr>
          <p:cNvSpPr txBox="1"/>
          <p:nvPr/>
        </p:nvSpPr>
        <p:spPr>
          <a:xfrm>
            <a:off x="4897020" y="4053964"/>
            <a:ext cx="2426986" cy="1200329"/>
          </a:xfrm>
          <a:prstGeom prst="rect">
            <a:avLst/>
          </a:prstGeom>
          <a:noFill/>
        </p:spPr>
        <p:txBody>
          <a:bodyPr wrap="square" rtlCol="0">
            <a:spAutoFit/>
          </a:bodyPr>
          <a:lstStyle/>
          <a:p>
            <a:pPr algn="ctr"/>
            <a:r>
              <a:rPr lang="en-US">
                <a:latin typeface="KBCloudyDay" panose="02000603000000000000" pitchFamily="2" charset="0"/>
                <a:ea typeface="KBCloudyDay" panose="02000603000000000000" pitchFamily="2" charset="0"/>
              </a:rPr>
              <a:t>Text text text text text text text text text text text</a:t>
            </a:r>
          </a:p>
        </p:txBody>
      </p:sp>
      <p:grpSp>
        <p:nvGrpSpPr>
          <p:cNvPr id="135" name="Group 134">
            <a:extLst>
              <a:ext uri="{FF2B5EF4-FFF2-40B4-BE49-F238E27FC236}">
                <a16:creationId xmlns:a16="http://schemas.microsoft.com/office/drawing/2014/main" id="{D683A98A-1E00-4ED4-A11A-4B2B9C198289}"/>
              </a:ext>
            </a:extLst>
          </p:cNvPr>
          <p:cNvGrpSpPr/>
          <p:nvPr/>
        </p:nvGrpSpPr>
        <p:grpSpPr>
          <a:xfrm>
            <a:off x="7844063" y="2803293"/>
            <a:ext cx="988820" cy="962152"/>
            <a:chOff x="1392434" y="2819925"/>
            <a:chExt cx="988820" cy="962152"/>
          </a:xfrm>
        </p:grpSpPr>
        <p:sp>
          <p:nvSpPr>
            <p:cNvPr id="136" name="Oval 135">
              <a:extLst>
                <a:ext uri="{FF2B5EF4-FFF2-40B4-BE49-F238E27FC236}">
                  <a16:creationId xmlns:a16="http://schemas.microsoft.com/office/drawing/2014/main" id="{90287BF1-BF8C-450E-B0BF-AC6B1DB32053}"/>
                </a:ext>
              </a:extLst>
            </p:cNvPr>
            <p:cNvSpPr/>
            <p:nvPr/>
          </p:nvSpPr>
          <p:spPr>
            <a:xfrm>
              <a:off x="1392434" y="2819925"/>
              <a:ext cx="988820" cy="962152"/>
            </a:xfrm>
            <a:prstGeom prst="ellipse">
              <a:avLst/>
            </a:prstGeom>
            <a:noFill/>
            <a:ln w="28575">
              <a:solidFill>
                <a:srgbClr val="555D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07FFF287-2D4E-4078-A724-F6F04F9EFBE6}"/>
                </a:ext>
              </a:extLst>
            </p:cNvPr>
            <p:cNvSpPr/>
            <p:nvPr/>
          </p:nvSpPr>
          <p:spPr>
            <a:xfrm>
              <a:off x="1517644" y="2941758"/>
              <a:ext cx="738400" cy="718486"/>
            </a:xfrm>
            <a:prstGeom prst="ellipse">
              <a:avLst/>
            </a:prstGeom>
            <a:solidFill>
              <a:srgbClr val="555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a:latin typeface="Goldie Rainbow" panose="02000500000000000000" pitchFamily="2" charset="0"/>
                </a:rPr>
                <a:t>4</a:t>
              </a:r>
              <a:endParaRPr lang="en-US">
                <a:latin typeface="Goldie Rainbow" panose="02000500000000000000" pitchFamily="2" charset="0"/>
              </a:endParaRPr>
            </a:p>
          </p:txBody>
        </p:sp>
      </p:grpSp>
      <p:sp>
        <p:nvSpPr>
          <p:cNvPr id="138" name="TextBox 137">
            <a:extLst>
              <a:ext uri="{FF2B5EF4-FFF2-40B4-BE49-F238E27FC236}">
                <a16:creationId xmlns:a16="http://schemas.microsoft.com/office/drawing/2014/main" id="{2A7CD588-FF77-4993-8C80-9C4E54207CFB}"/>
              </a:ext>
            </a:extLst>
          </p:cNvPr>
          <p:cNvSpPr txBox="1"/>
          <p:nvPr/>
        </p:nvSpPr>
        <p:spPr>
          <a:xfrm>
            <a:off x="7124980" y="4048420"/>
            <a:ext cx="2426986" cy="1200329"/>
          </a:xfrm>
          <a:prstGeom prst="rect">
            <a:avLst/>
          </a:prstGeom>
          <a:noFill/>
        </p:spPr>
        <p:txBody>
          <a:bodyPr wrap="square" rtlCol="0">
            <a:spAutoFit/>
          </a:bodyPr>
          <a:lstStyle/>
          <a:p>
            <a:pPr algn="ctr"/>
            <a:r>
              <a:rPr lang="en-US">
                <a:latin typeface="KBCloudyDay" panose="02000603000000000000" pitchFamily="2" charset="0"/>
                <a:ea typeface="KBCloudyDay" panose="02000603000000000000" pitchFamily="2" charset="0"/>
              </a:rPr>
              <a:t>Text text text text text text text text text text text</a:t>
            </a:r>
          </a:p>
        </p:txBody>
      </p:sp>
      <p:grpSp>
        <p:nvGrpSpPr>
          <p:cNvPr id="139" name="Group 138">
            <a:extLst>
              <a:ext uri="{FF2B5EF4-FFF2-40B4-BE49-F238E27FC236}">
                <a16:creationId xmlns:a16="http://schemas.microsoft.com/office/drawing/2014/main" id="{F6BFE729-50B2-4851-B43F-00BBD8BBFDFE}"/>
              </a:ext>
            </a:extLst>
          </p:cNvPr>
          <p:cNvGrpSpPr/>
          <p:nvPr/>
        </p:nvGrpSpPr>
        <p:grpSpPr>
          <a:xfrm>
            <a:off x="10072023" y="2797749"/>
            <a:ext cx="988820" cy="962152"/>
            <a:chOff x="1392434" y="2819925"/>
            <a:chExt cx="988820" cy="962152"/>
          </a:xfrm>
        </p:grpSpPr>
        <p:sp>
          <p:nvSpPr>
            <p:cNvPr id="140" name="Oval 139">
              <a:extLst>
                <a:ext uri="{FF2B5EF4-FFF2-40B4-BE49-F238E27FC236}">
                  <a16:creationId xmlns:a16="http://schemas.microsoft.com/office/drawing/2014/main" id="{7B5293CD-21FB-41F8-869A-2F0EAC3CB172}"/>
                </a:ext>
              </a:extLst>
            </p:cNvPr>
            <p:cNvSpPr/>
            <p:nvPr/>
          </p:nvSpPr>
          <p:spPr>
            <a:xfrm>
              <a:off x="1392434" y="2819925"/>
              <a:ext cx="988820" cy="962152"/>
            </a:xfrm>
            <a:prstGeom prst="ellipse">
              <a:avLst/>
            </a:prstGeom>
            <a:noFill/>
            <a:ln w="28575">
              <a:solidFill>
                <a:srgbClr val="555D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C43CB066-5329-4D50-B0B9-8BFB3CD28A1D}"/>
                </a:ext>
              </a:extLst>
            </p:cNvPr>
            <p:cNvSpPr/>
            <p:nvPr/>
          </p:nvSpPr>
          <p:spPr>
            <a:xfrm>
              <a:off x="1517644" y="2941758"/>
              <a:ext cx="738400" cy="718486"/>
            </a:xfrm>
            <a:prstGeom prst="ellipse">
              <a:avLst/>
            </a:prstGeom>
            <a:solidFill>
              <a:srgbClr val="555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a:latin typeface="Goldie Rainbow" panose="02000500000000000000" pitchFamily="2" charset="0"/>
                </a:rPr>
                <a:t>5</a:t>
              </a:r>
              <a:endParaRPr lang="en-US">
                <a:latin typeface="Goldie Rainbow" panose="02000500000000000000" pitchFamily="2" charset="0"/>
              </a:endParaRPr>
            </a:p>
          </p:txBody>
        </p:sp>
      </p:grpSp>
      <p:sp>
        <p:nvSpPr>
          <p:cNvPr id="142" name="TextBox 141">
            <a:extLst>
              <a:ext uri="{FF2B5EF4-FFF2-40B4-BE49-F238E27FC236}">
                <a16:creationId xmlns:a16="http://schemas.microsoft.com/office/drawing/2014/main" id="{AA1A1BF4-4AD7-45AD-AE5C-E0B9558DB200}"/>
              </a:ext>
            </a:extLst>
          </p:cNvPr>
          <p:cNvSpPr txBox="1"/>
          <p:nvPr/>
        </p:nvSpPr>
        <p:spPr>
          <a:xfrm>
            <a:off x="9352940" y="4042876"/>
            <a:ext cx="2426986" cy="1200329"/>
          </a:xfrm>
          <a:prstGeom prst="rect">
            <a:avLst/>
          </a:prstGeom>
          <a:noFill/>
        </p:spPr>
        <p:txBody>
          <a:bodyPr wrap="square" rtlCol="0">
            <a:spAutoFit/>
          </a:bodyPr>
          <a:lstStyle/>
          <a:p>
            <a:pPr algn="ctr"/>
            <a:r>
              <a:rPr lang="en-US">
                <a:latin typeface="KBCloudyDay" panose="02000603000000000000" pitchFamily="2" charset="0"/>
                <a:ea typeface="KBCloudyDay" panose="02000603000000000000" pitchFamily="2" charset="0"/>
              </a:rPr>
              <a:t>Text text text text text text text text text text text</a:t>
            </a:r>
          </a:p>
        </p:txBody>
      </p:sp>
      <p:pic>
        <p:nvPicPr>
          <p:cNvPr id="143" name="Picture 142">
            <a:extLst>
              <a:ext uri="{FF2B5EF4-FFF2-40B4-BE49-F238E27FC236}">
                <a16:creationId xmlns:a16="http://schemas.microsoft.com/office/drawing/2014/main" id="{589878F9-A67F-4111-9588-4EF2D3D2B838}"/>
              </a:ext>
            </a:extLst>
          </p:cNvPr>
          <p:cNvPicPr>
            <a:picLocks noChangeAspect="1"/>
          </p:cNvPicPr>
          <p:nvPr/>
        </p:nvPicPr>
        <p:blipFill>
          <a:blip r:embed="rId5">
            <a:biLevel thresh="50000"/>
            <a:extLst>
              <a:ext uri="{28A0092B-C50C-407E-A947-70E740481C1C}">
                <a14:useLocalDpi xmlns:a14="http://schemas.microsoft.com/office/drawing/2010/main" val="0"/>
              </a:ext>
            </a:extLst>
          </a:blip>
          <a:stretch>
            <a:fillRect/>
          </a:stretch>
        </p:blipFill>
        <p:spPr>
          <a:xfrm rot="10800000" flipH="1">
            <a:off x="302104" y="5183676"/>
            <a:ext cx="1505324" cy="1505324"/>
          </a:xfrm>
          <a:prstGeom prst="rect">
            <a:avLst/>
          </a:prstGeom>
        </p:spPr>
      </p:pic>
    </p:spTree>
    <p:extLst>
      <p:ext uri="{BB962C8B-B14F-4D97-AF65-F5344CB8AC3E}">
        <p14:creationId xmlns:p14="http://schemas.microsoft.com/office/powerpoint/2010/main" val="8771769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14:presetBounceEnd="54000">
                                      <p:stCondLst>
                                        <p:cond delay="0"/>
                                      </p:stCondLst>
                                      <p:iterate type="lt">
                                        <p:tmPct val="10000"/>
                                      </p:iterate>
                                      <p:childTnLst>
                                        <p:set>
                                          <p:cBhvr>
                                            <p:cTn id="11" dur="1" fill="hold">
                                              <p:stCondLst>
                                                <p:cond delay="0"/>
                                              </p:stCondLst>
                                            </p:cTn>
                                            <p:tgtEl>
                                              <p:spTgt spid="128"/>
                                            </p:tgtEl>
                                            <p:attrNameLst>
                                              <p:attrName>style.visibility</p:attrName>
                                            </p:attrNameLst>
                                          </p:cBhvr>
                                          <p:to>
                                            <p:strVal val="visible"/>
                                          </p:to>
                                        </p:set>
                                        <p:anim calcmode="lin" valueType="num" p14:bounceEnd="54000">
                                          <p:cBhvr additive="base">
                                            <p:cTn id="12" dur="1000" fill="hold"/>
                                            <p:tgtEl>
                                              <p:spTgt spid="128"/>
                                            </p:tgtEl>
                                            <p:attrNameLst>
                                              <p:attrName>ppt_x</p:attrName>
                                            </p:attrNameLst>
                                          </p:cBhvr>
                                          <p:tavLst>
                                            <p:tav tm="0">
                                              <p:val>
                                                <p:strVal val="#ppt_x"/>
                                              </p:val>
                                            </p:tav>
                                            <p:tav tm="100000">
                                              <p:val>
                                                <p:strVal val="#ppt_x"/>
                                              </p:val>
                                            </p:tav>
                                          </p:tavLst>
                                        </p:anim>
                                        <p:anim calcmode="lin" valueType="num" p14:bounceEnd="54000">
                                          <p:cBhvr additive="base">
                                            <p:cTn id="13" dur="1000" fill="hold"/>
                                            <p:tgtEl>
                                              <p:spTgt spid="128"/>
                                            </p:tgtEl>
                                            <p:attrNameLst>
                                              <p:attrName>ppt_y</p:attrName>
                                            </p:attrNameLst>
                                          </p:cBhvr>
                                          <p:tavLst>
                                            <p:tav tm="0">
                                              <p:val>
                                                <p:strVal val="0-#ppt_h/2"/>
                                              </p:val>
                                            </p:tav>
                                            <p:tav tm="100000">
                                              <p:val>
                                                <p:strVal val="#ppt_y"/>
                                              </p:val>
                                            </p:tav>
                                          </p:tavLst>
                                        </p:anim>
                                      </p:childTnLst>
                                    </p:cTn>
                                  </p:par>
                                  <p:par>
                                    <p:cTn id="14" presetID="42" presetClass="entr" presetSubtype="0" fill="hold" nodeType="withEffect">
                                      <p:stCondLst>
                                        <p:cond delay="125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7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par>
                              <p:cTn id="24" fill="hold">
                                <p:stCondLst>
                                  <p:cond delay="2750"/>
                                </p:stCondLst>
                                <p:childTnLst>
                                  <p:par>
                                    <p:cTn id="25" presetID="49" presetClass="entr" presetSubtype="0" decel="10000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 calcmode="lin" valueType="num">
                                          <p:cBhvr>
                                            <p:cTn id="29" dur="500" fill="hold"/>
                                            <p:tgtEl>
                                              <p:spTgt spid="4"/>
                                            </p:tgtEl>
                                            <p:attrNameLst>
                                              <p:attrName>style.rotation</p:attrName>
                                            </p:attrNameLst>
                                          </p:cBhvr>
                                          <p:tavLst>
                                            <p:tav tm="0">
                                              <p:val>
                                                <p:fltVal val="360"/>
                                              </p:val>
                                            </p:tav>
                                            <p:tav tm="100000">
                                              <p:val>
                                                <p:fltVal val="0"/>
                                              </p:val>
                                            </p:tav>
                                          </p:tavLst>
                                        </p:anim>
                                        <p:animEffect transition="in" filter="fade">
                                          <p:cBhvr>
                                            <p:cTn id="30" dur="500"/>
                                            <p:tgtEl>
                                              <p:spTgt spid="4"/>
                                            </p:tgtEl>
                                          </p:cBhvr>
                                        </p:animEffect>
                                      </p:childTnLst>
                                    </p:cTn>
                                  </p:par>
                                  <p:par>
                                    <p:cTn id="31" presetID="17" presetClass="entr" presetSubtype="10" fill="hold" grpId="0" nodeType="withEffect">
                                      <p:stCondLst>
                                        <p:cond delay="0"/>
                                      </p:stCondLst>
                                      <p:childTnLst>
                                        <p:set>
                                          <p:cBhvr>
                                            <p:cTn id="32" dur="1" fill="hold">
                                              <p:stCondLst>
                                                <p:cond delay="0"/>
                                              </p:stCondLst>
                                            </p:cTn>
                                            <p:tgtEl>
                                              <p:spTgt spid="124"/>
                                            </p:tgtEl>
                                            <p:attrNameLst>
                                              <p:attrName>style.visibility</p:attrName>
                                            </p:attrNameLst>
                                          </p:cBhvr>
                                          <p:to>
                                            <p:strVal val="visible"/>
                                          </p:to>
                                        </p:set>
                                        <p:anim calcmode="lin" valueType="num">
                                          <p:cBhvr>
                                            <p:cTn id="33" dur="500" fill="hold"/>
                                            <p:tgtEl>
                                              <p:spTgt spid="124"/>
                                            </p:tgtEl>
                                            <p:attrNameLst>
                                              <p:attrName>ppt_w</p:attrName>
                                            </p:attrNameLst>
                                          </p:cBhvr>
                                          <p:tavLst>
                                            <p:tav tm="0">
                                              <p:val>
                                                <p:fltVal val="0"/>
                                              </p:val>
                                            </p:tav>
                                            <p:tav tm="100000">
                                              <p:val>
                                                <p:strVal val="#ppt_w"/>
                                              </p:val>
                                            </p:tav>
                                          </p:tavLst>
                                        </p:anim>
                                        <p:anim calcmode="lin" valueType="num">
                                          <p:cBhvr>
                                            <p:cTn id="34" dur="500" fill="hold"/>
                                            <p:tgtEl>
                                              <p:spTgt spid="124"/>
                                            </p:tgtEl>
                                            <p:attrNameLst>
                                              <p:attrName>ppt_h</p:attrName>
                                            </p:attrNameLst>
                                          </p:cBhvr>
                                          <p:tavLst>
                                            <p:tav tm="0">
                                              <p:val>
                                                <p:strVal val="#ppt_h"/>
                                              </p:val>
                                            </p:tav>
                                            <p:tav tm="100000">
                                              <p:val>
                                                <p:strVal val="#ppt_h"/>
                                              </p:val>
                                            </p:tav>
                                          </p:tavLst>
                                        </p:anim>
                                      </p:childTnLst>
                                    </p:cTn>
                                  </p:par>
                                </p:childTnLst>
                              </p:cTn>
                            </p:par>
                            <p:par>
                              <p:cTn id="35" fill="hold">
                                <p:stCondLst>
                                  <p:cond delay="3250"/>
                                </p:stCondLst>
                                <p:childTnLst>
                                  <p:par>
                                    <p:cTn id="36" presetID="49" presetClass="entr" presetSubtype="0" decel="100000" fill="hold" nodeType="afterEffect">
                                      <p:stCondLst>
                                        <p:cond delay="0"/>
                                      </p:stCondLst>
                                      <p:childTnLst>
                                        <p:set>
                                          <p:cBhvr>
                                            <p:cTn id="37" dur="1" fill="hold">
                                              <p:stCondLst>
                                                <p:cond delay="0"/>
                                              </p:stCondLst>
                                            </p:cTn>
                                            <p:tgtEl>
                                              <p:spTgt spid="125"/>
                                            </p:tgtEl>
                                            <p:attrNameLst>
                                              <p:attrName>style.visibility</p:attrName>
                                            </p:attrNameLst>
                                          </p:cBhvr>
                                          <p:to>
                                            <p:strVal val="visible"/>
                                          </p:to>
                                        </p:set>
                                        <p:anim calcmode="lin" valueType="num">
                                          <p:cBhvr>
                                            <p:cTn id="38" dur="500" fill="hold"/>
                                            <p:tgtEl>
                                              <p:spTgt spid="125"/>
                                            </p:tgtEl>
                                            <p:attrNameLst>
                                              <p:attrName>ppt_w</p:attrName>
                                            </p:attrNameLst>
                                          </p:cBhvr>
                                          <p:tavLst>
                                            <p:tav tm="0">
                                              <p:val>
                                                <p:fltVal val="0"/>
                                              </p:val>
                                            </p:tav>
                                            <p:tav tm="100000">
                                              <p:val>
                                                <p:strVal val="#ppt_w"/>
                                              </p:val>
                                            </p:tav>
                                          </p:tavLst>
                                        </p:anim>
                                        <p:anim calcmode="lin" valueType="num">
                                          <p:cBhvr>
                                            <p:cTn id="39" dur="500" fill="hold"/>
                                            <p:tgtEl>
                                              <p:spTgt spid="125"/>
                                            </p:tgtEl>
                                            <p:attrNameLst>
                                              <p:attrName>ppt_h</p:attrName>
                                            </p:attrNameLst>
                                          </p:cBhvr>
                                          <p:tavLst>
                                            <p:tav tm="0">
                                              <p:val>
                                                <p:fltVal val="0"/>
                                              </p:val>
                                            </p:tav>
                                            <p:tav tm="100000">
                                              <p:val>
                                                <p:strVal val="#ppt_h"/>
                                              </p:val>
                                            </p:tav>
                                          </p:tavLst>
                                        </p:anim>
                                        <p:anim calcmode="lin" valueType="num">
                                          <p:cBhvr>
                                            <p:cTn id="40" dur="500" fill="hold"/>
                                            <p:tgtEl>
                                              <p:spTgt spid="125"/>
                                            </p:tgtEl>
                                            <p:attrNameLst>
                                              <p:attrName>style.rotation</p:attrName>
                                            </p:attrNameLst>
                                          </p:cBhvr>
                                          <p:tavLst>
                                            <p:tav tm="0">
                                              <p:val>
                                                <p:fltVal val="360"/>
                                              </p:val>
                                            </p:tav>
                                            <p:tav tm="100000">
                                              <p:val>
                                                <p:fltVal val="0"/>
                                              </p:val>
                                            </p:tav>
                                          </p:tavLst>
                                        </p:anim>
                                        <p:animEffect transition="in" filter="fade">
                                          <p:cBhvr>
                                            <p:cTn id="41" dur="500"/>
                                            <p:tgtEl>
                                              <p:spTgt spid="125"/>
                                            </p:tgtEl>
                                          </p:cBhvr>
                                        </p:animEffect>
                                      </p:childTnLst>
                                    </p:cTn>
                                  </p:par>
                                  <p:par>
                                    <p:cTn id="42" presetID="17" presetClass="entr" presetSubtype="10" fill="hold" grpId="0" nodeType="withEffect">
                                      <p:stCondLst>
                                        <p:cond delay="0"/>
                                      </p:stCondLst>
                                      <p:childTnLst>
                                        <p:set>
                                          <p:cBhvr>
                                            <p:cTn id="43" dur="1" fill="hold">
                                              <p:stCondLst>
                                                <p:cond delay="0"/>
                                              </p:stCondLst>
                                            </p:cTn>
                                            <p:tgtEl>
                                              <p:spTgt spid="130"/>
                                            </p:tgtEl>
                                            <p:attrNameLst>
                                              <p:attrName>style.visibility</p:attrName>
                                            </p:attrNameLst>
                                          </p:cBhvr>
                                          <p:to>
                                            <p:strVal val="visible"/>
                                          </p:to>
                                        </p:set>
                                        <p:anim calcmode="lin" valueType="num">
                                          <p:cBhvr>
                                            <p:cTn id="44" dur="500" fill="hold"/>
                                            <p:tgtEl>
                                              <p:spTgt spid="130"/>
                                            </p:tgtEl>
                                            <p:attrNameLst>
                                              <p:attrName>ppt_w</p:attrName>
                                            </p:attrNameLst>
                                          </p:cBhvr>
                                          <p:tavLst>
                                            <p:tav tm="0">
                                              <p:val>
                                                <p:fltVal val="0"/>
                                              </p:val>
                                            </p:tav>
                                            <p:tav tm="100000">
                                              <p:val>
                                                <p:strVal val="#ppt_w"/>
                                              </p:val>
                                            </p:tav>
                                          </p:tavLst>
                                        </p:anim>
                                        <p:anim calcmode="lin" valueType="num">
                                          <p:cBhvr>
                                            <p:cTn id="45" dur="500" fill="hold"/>
                                            <p:tgtEl>
                                              <p:spTgt spid="130"/>
                                            </p:tgtEl>
                                            <p:attrNameLst>
                                              <p:attrName>ppt_h</p:attrName>
                                            </p:attrNameLst>
                                          </p:cBhvr>
                                          <p:tavLst>
                                            <p:tav tm="0">
                                              <p:val>
                                                <p:strVal val="#ppt_h"/>
                                              </p:val>
                                            </p:tav>
                                            <p:tav tm="100000">
                                              <p:val>
                                                <p:strVal val="#ppt_h"/>
                                              </p:val>
                                            </p:tav>
                                          </p:tavLst>
                                        </p:anim>
                                      </p:childTnLst>
                                    </p:cTn>
                                  </p:par>
                                </p:childTnLst>
                              </p:cTn>
                            </p:par>
                            <p:par>
                              <p:cTn id="46" fill="hold">
                                <p:stCondLst>
                                  <p:cond delay="3750"/>
                                </p:stCondLst>
                                <p:childTnLst>
                                  <p:par>
                                    <p:cTn id="47" presetID="49" presetClass="entr" presetSubtype="0" decel="100000" fill="hold" nodeType="afterEffect">
                                      <p:stCondLst>
                                        <p:cond delay="0"/>
                                      </p:stCondLst>
                                      <p:childTnLst>
                                        <p:set>
                                          <p:cBhvr>
                                            <p:cTn id="48" dur="1" fill="hold">
                                              <p:stCondLst>
                                                <p:cond delay="0"/>
                                              </p:stCondLst>
                                            </p:cTn>
                                            <p:tgtEl>
                                              <p:spTgt spid="131"/>
                                            </p:tgtEl>
                                            <p:attrNameLst>
                                              <p:attrName>style.visibility</p:attrName>
                                            </p:attrNameLst>
                                          </p:cBhvr>
                                          <p:to>
                                            <p:strVal val="visible"/>
                                          </p:to>
                                        </p:set>
                                        <p:anim calcmode="lin" valueType="num">
                                          <p:cBhvr>
                                            <p:cTn id="49" dur="500" fill="hold"/>
                                            <p:tgtEl>
                                              <p:spTgt spid="131"/>
                                            </p:tgtEl>
                                            <p:attrNameLst>
                                              <p:attrName>ppt_w</p:attrName>
                                            </p:attrNameLst>
                                          </p:cBhvr>
                                          <p:tavLst>
                                            <p:tav tm="0">
                                              <p:val>
                                                <p:fltVal val="0"/>
                                              </p:val>
                                            </p:tav>
                                            <p:tav tm="100000">
                                              <p:val>
                                                <p:strVal val="#ppt_w"/>
                                              </p:val>
                                            </p:tav>
                                          </p:tavLst>
                                        </p:anim>
                                        <p:anim calcmode="lin" valueType="num">
                                          <p:cBhvr>
                                            <p:cTn id="50" dur="500" fill="hold"/>
                                            <p:tgtEl>
                                              <p:spTgt spid="131"/>
                                            </p:tgtEl>
                                            <p:attrNameLst>
                                              <p:attrName>ppt_h</p:attrName>
                                            </p:attrNameLst>
                                          </p:cBhvr>
                                          <p:tavLst>
                                            <p:tav tm="0">
                                              <p:val>
                                                <p:fltVal val="0"/>
                                              </p:val>
                                            </p:tav>
                                            <p:tav tm="100000">
                                              <p:val>
                                                <p:strVal val="#ppt_h"/>
                                              </p:val>
                                            </p:tav>
                                          </p:tavLst>
                                        </p:anim>
                                        <p:anim calcmode="lin" valueType="num">
                                          <p:cBhvr>
                                            <p:cTn id="51" dur="500" fill="hold"/>
                                            <p:tgtEl>
                                              <p:spTgt spid="131"/>
                                            </p:tgtEl>
                                            <p:attrNameLst>
                                              <p:attrName>style.rotation</p:attrName>
                                            </p:attrNameLst>
                                          </p:cBhvr>
                                          <p:tavLst>
                                            <p:tav tm="0">
                                              <p:val>
                                                <p:fltVal val="360"/>
                                              </p:val>
                                            </p:tav>
                                            <p:tav tm="100000">
                                              <p:val>
                                                <p:fltVal val="0"/>
                                              </p:val>
                                            </p:tav>
                                          </p:tavLst>
                                        </p:anim>
                                        <p:animEffect transition="in" filter="fade">
                                          <p:cBhvr>
                                            <p:cTn id="52" dur="500"/>
                                            <p:tgtEl>
                                              <p:spTgt spid="131"/>
                                            </p:tgtEl>
                                          </p:cBhvr>
                                        </p:animEffect>
                                      </p:childTnLst>
                                    </p:cTn>
                                  </p:par>
                                  <p:par>
                                    <p:cTn id="53" presetID="17" presetClass="entr" presetSubtype="10" fill="hold" grpId="0" nodeType="withEffect">
                                      <p:stCondLst>
                                        <p:cond delay="0"/>
                                      </p:stCondLst>
                                      <p:childTnLst>
                                        <p:set>
                                          <p:cBhvr>
                                            <p:cTn id="54" dur="1" fill="hold">
                                              <p:stCondLst>
                                                <p:cond delay="0"/>
                                              </p:stCondLst>
                                            </p:cTn>
                                            <p:tgtEl>
                                              <p:spTgt spid="134"/>
                                            </p:tgtEl>
                                            <p:attrNameLst>
                                              <p:attrName>style.visibility</p:attrName>
                                            </p:attrNameLst>
                                          </p:cBhvr>
                                          <p:to>
                                            <p:strVal val="visible"/>
                                          </p:to>
                                        </p:set>
                                        <p:anim calcmode="lin" valueType="num">
                                          <p:cBhvr>
                                            <p:cTn id="55" dur="500" fill="hold"/>
                                            <p:tgtEl>
                                              <p:spTgt spid="134"/>
                                            </p:tgtEl>
                                            <p:attrNameLst>
                                              <p:attrName>ppt_w</p:attrName>
                                            </p:attrNameLst>
                                          </p:cBhvr>
                                          <p:tavLst>
                                            <p:tav tm="0">
                                              <p:val>
                                                <p:fltVal val="0"/>
                                              </p:val>
                                            </p:tav>
                                            <p:tav tm="100000">
                                              <p:val>
                                                <p:strVal val="#ppt_w"/>
                                              </p:val>
                                            </p:tav>
                                          </p:tavLst>
                                        </p:anim>
                                        <p:anim calcmode="lin" valueType="num">
                                          <p:cBhvr>
                                            <p:cTn id="56" dur="500" fill="hold"/>
                                            <p:tgtEl>
                                              <p:spTgt spid="134"/>
                                            </p:tgtEl>
                                            <p:attrNameLst>
                                              <p:attrName>ppt_h</p:attrName>
                                            </p:attrNameLst>
                                          </p:cBhvr>
                                          <p:tavLst>
                                            <p:tav tm="0">
                                              <p:val>
                                                <p:strVal val="#ppt_h"/>
                                              </p:val>
                                            </p:tav>
                                            <p:tav tm="100000">
                                              <p:val>
                                                <p:strVal val="#ppt_h"/>
                                              </p:val>
                                            </p:tav>
                                          </p:tavLst>
                                        </p:anim>
                                      </p:childTnLst>
                                    </p:cTn>
                                  </p:par>
                                </p:childTnLst>
                              </p:cTn>
                            </p:par>
                            <p:par>
                              <p:cTn id="57" fill="hold">
                                <p:stCondLst>
                                  <p:cond delay="4250"/>
                                </p:stCondLst>
                                <p:childTnLst>
                                  <p:par>
                                    <p:cTn id="58" presetID="49" presetClass="entr" presetSubtype="0" decel="100000" fill="hold" nodeType="afterEffect">
                                      <p:stCondLst>
                                        <p:cond delay="0"/>
                                      </p:stCondLst>
                                      <p:childTnLst>
                                        <p:set>
                                          <p:cBhvr>
                                            <p:cTn id="59" dur="1" fill="hold">
                                              <p:stCondLst>
                                                <p:cond delay="0"/>
                                              </p:stCondLst>
                                            </p:cTn>
                                            <p:tgtEl>
                                              <p:spTgt spid="135"/>
                                            </p:tgtEl>
                                            <p:attrNameLst>
                                              <p:attrName>style.visibility</p:attrName>
                                            </p:attrNameLst>
                                          </p:cBhvr>
                                          <p:to>
                                            <p:strVal val="visible"/>
                                          </p:to>
                                        </p:set>
                                        <p:anim calcmode="lin" valueType="num">
                                          <p:cBhvr>
                                            <p:cTn id="60" dur="500" fill="hold"/>
                                            <p:tgtEl>
                                              <p:spTgt spid="135"/>
                                            </p:tgtEl>
                                            <p:attrNameLst>
                                              <p:attrName>ppt_w</p:attrName>
                                            </p:attrNameLst>
                                          </p:cBhvr>
                                          <p:tavLst>
                                            <p:tav tm="0">
                                              <p:val>
                                                <p:fltVal val="0"/>
                                              </p:val>
                                            </p:tav>
                                            <p:tav tm="100000">
                                              <p:val>
                                                <p:strVal val="#ppt_w"/>
                                              </p:val>
                                            </p:tav>
                                          </p:tavLst>
                                        </p:anim>
                                        <p:anim calcmode="lin" valueType="num">
                                          <p:cBhvr>
                                            <p:cTn id="61" dur="500" fill="hold"/>
                                            <p:tgtEl>
                                              <p:spTgt spid="135"/>
                                            </p:tgtEl>
                                            <p:attrNameLst>
                                              <p:attrName>ppt_h</p:attrName>
                                            </p:attrNameLst>
                                          </p:cBhvr>
                                          <p:tavLst>
                                            <p:tav tm="0">
                                              <p:val>
                                                <p:fltVal val="0"/>
                                              </p:val>
                                            </p:tav>
                                            <p:tav tm="100000">
                                              <p:val>
                                                <p:strVal val="#ppt_h"/>
                                              </p:val>
                                            </p:tav>
                                          </p:tavLst>
                                        </p:anim>
                                        <p:anim calcmode="lin" valueType="num">
                                          <p:cBhvr>
                                            <p:cTn id="62" dur="500" fill="hold"/>
                                            <p:tgtEl>
                                              <p:spTgt spid="135"/>
                                            </p:tgtEl>
                                            <p:attrNameLst>
                                              <p:attrName>style.rotation</p:attrName>
                                            </p:attrNameLst>
                                          </p:cBhvr>
                                          <p:tavLst>
                                            <p:tav tm="0">
                                              <p:val>
                                                <p:fltVal val="360"/>
                                              </p:val>
                                            </p:tav>
                                            <p:tav tm="100000">
                                              <p:val>
                                                <p:fltVal val="0"/>
                                              </p:val>
                                            </p:tav>
                                          </p:tavLst>
                                        </p:anim>
                                        <p:animEffect transition="in" filter="fade">
                                          <p:cBhvr>
                                            <p:cTn id="63" dur="500"/>
                                            <p:tgtEl>
                                              <p:spTgt spid="135"/>
                                            </p:tgtEl>
                                          </p:cBhvr>
                                        </p:animEffect>
                                      </p:childTnLst>
                                    </p:cTn>
                                  </p:par>
                                  <p:par>
                                    <p:cTn id="64" presetID="17" presetClass="entr" presetSubtype="10" fill="hold" grpId="0" nodeType="withEffect">
                                      <p:stCondLst>
                                        <p:cond delay="0"/>
                                      </p:stCondLst>
                                      <p:childTnLst>
                                        <p:set>
                                          <p:cBhvr>
                                            <p:cTn id="65" dur="1" fill="hold">
                                              <p:stCondLst>
                                                <p:cond delay="0"/>
                                              </p:stCondLst>
                                            </p:cTn>
                                            <p:tgtEl>
                                              <p:spTgt spid="138"/>
                                            </p:tgtEl>
                                            <p:attrNameLst>
                                              <p:attrName>style.visibility</p:attrName>
                                            </p:attrNameLst>
                                          </p:cBhvr>
                                          <p:to>
                                            <p:strVal val="visible"/>
                                          </p:to>
                                        </p:set>
                                        <p:anim calcmode="lin" valueType="num">
                                          <p:cBhvr>
                                            <p:cTn id="66" dur="500" fill="hold"/>
                                            <p:tgtEl>
                                              <p:spTgt spid="138"/>
                                            </p:tgtEl>
                                            <p:attrNameLst>
                                              <p:attrName>ppt_w</p:attrName>
                                            </p:attrNameLst>
                                          </p:cBhvr>
                                          <p:tavLst>
                                            <p:tav tm="0">
                                              <p:val>
                                                <p:fltVal val="0"/>
                                              </p:val>
                                            </p:tav>
                                            <p:tav tm="100000">
                                              <p:val>
                                                <p:strVal val="#ppt_w"/>
                                              </p:val>
                                            </p:tav>
                                          </p:tavLst>
                                        </p:anim>
                                        <p:anim calcmode="lin" valueType="num">
                                          <p:cBhvr>
                                            <p:cTn id="67" dur="500" fill="hold"/>
                                            <p:tgtEl>
                                              <p:spTgt spid="138"/>
                                            </p:tgtEl>
                                            <p:attrNameLst>
                                              <p:attrName>ppt_h</p:attrName>
                                            </p:attrNameLst>
                                          </p:cBhvr>
                                          <p:tavLst>
                                            <p:tav tm="0">
                                              <p:val>
                                                <p:strVal val="#ppt_h"/>
                                              </p:val>
                                            </p:tav>
                                            <p:tav tm="100000">
                                              <p:val>
                                                <p:strVal val="#ppt_h"/>
                                              </p:val>
                                            </p:tav>
                                          </p:tavLst>
                                        </p:anim>
                                      </p:childTnLst>
                                    </p:cTn>
                                  </p:par>
                                </p:childTnLst>
                              </p:cTn>
                            </p:par>
                            <p:par>
                              <p:cTn id="68" fill="hold">
                                <p:stCondLst>
                                  <p:cond delay="4750"/>
                                </p:stCondLst>
                                <p:childTnLst>
                                  <p:par>
                                    <p:cTn id="69" presetID="49" presetClass="entr" presetSubtype="0" decel="100000" fill="hold" nodeType="afterEffect">
                                      <p:stCondLst>
                                        <p:cond delay="0"/>
                                      </p:stCondLst>
                                      <p:childTnLst>
                                        <p:set>
                                          <p:cBhvr>
                                            <p:cTn id="70" dur="1" fill="hold">
                                              <p:stCondLst>
                                                <p:cond delay="0"/>
                                              </p:stCondLst>
                                            </p:cTn>
                                            <p:tgtEl>
                                              <p:spTgt spid="139"/>
                                            </p:tgtEl>
                                            <p:attrNameLst>
                                              <p:attrName>style.visibility</p:attrName>
                                            </p:attrNameLst>
                                          </p:cBhvr>
                                          <p:to>
                                            <p:strVal val="visible"/>
                                          </p:to>
                                        </p:set>
                                        <p:anim calcmode="lin" valueType="num">
                                          <p:cBhvr>
                                            <p:cTn id="71" dur="500" fill="hold"/>
                                            <p:tgtEl>
                                              <p:spTgt spid="139"/>
                                            </p:tgtEl>
                                            <p:attrNameLst>
                                              <p:attrName>ppt_w</p:attrName>
                                            </p:attrNameLst>
                                          </p:cBhvr>
                                          <p:tavLst>
                                            <p:tav tm="0">
                                              <p:val>
                                                <p:fltVal val="0"/>
                                              </p:val>
                                            </p:tav>
                                            <p:tav tm="100000">
                                              <p:val>
                                                <p:strVal val="#ppt_w"/>
                                              </p:val>
                                            </p:tav>
                                          </p:tavLst>
                                        </p:anim>
                                        <p:anim calcmode="lin" valueType="num">
                                          <p:cBhvr>
                                            <p:cTn id="72" dur="500" fill="hold"/>
                                            <p:tgtEl>
                                              <p:spTgt spid="139"/>
                                            </p:tgtEl>
                                            <p:attrNameLst>
                                              <p:attrName>ppt_h</p:attrName>
                                            </p:attrNameLst>
                                          </p:cBhvr>
                                          <p:tavLst>
                                            <p:tav tm="0">
                                              <p:val>
                                                <p:fltVal val="0"/>
                                              </p:val>
                                            </p:tav>
                                            <p:tav tm="100000">
                                              <p:val>
                                                <p:strVal val="#ppt_h"/>
                                              </p:val>
                                            </p:tav>
                                          </p:tavLst>
                                        </p:anim>
                                        <p:anim calcmode="lin" valueType="num">
                                          <p:cBhvr>
                                            <p:cTn id="73" dur="500" fill="hold"/>
                                            <p:tgtEl>
                                              <p:spTgt spid="139"/>
                                            </p:tgtEl>
                                            <p:attrNameLst>
                                              <p:attrName>style.rotation</p:attrName>
                                            </p:attrNameLst>
                                          </p:cBhvr>
                                          <p:tavLst>
                                            <p:tav tm="0">
                                              <p:val>
                                                <p:fltVal val="360"/>
                                              </p:val>
                                            </p:tav>
                                            <p:tav tm="100000">
                                              <p:val>
                                                <p:fltVal val="0"/>
                                              </p:val>
                                            </p:tav>
                                          </p:tavLst>
                                        </p:anim>
                                        <p:animEffect transition="in" filter="fade">
                                          <p:cBhvr>
                                            <p:cTn id="74" dur="500"/>
                                            <p:tgtEl>
                                              <p:spTgt spid="139"/>
                                            </p:tgtEl>
                                          </p:cBhvr>
                                        </p:animEffect>
                                      </p:childTnLst>
                                    </p:cTn>
                                  </p:par>
                                  <p:par>
                                    <p:cTn id="75" presetID="17" presetClass="entr" presetSubtype="10" fill="hold" grpId="0" nodeType="withEffect">
                                      <p:stCondLst>
                                        <p:cond delay="0"/>
                                      </p:stCondLst>
                                      <p:childTnLst>
                                        <p:set>
                                          <p:cBhvr>
                                            <p:cTn id="76" dur="1" fill="hold">
                                              <p:stCondLst>
                                                <p:cond delay="0"/>
                                              </p:stCondLst>
                                            </p:cTn>
                                            <p:tgtEl>
                                              <p:spTgt spid="142"/>
                                            </p:tgtEl>
                                            <p:attrNameLst>
                                              <p:attrName>style.visibility</p:attrName>
                                            </p:attrNameLst>
                                          </p:cBhvr>
                                          <p:to>
                                            <p:strVal val="visible"/>
                                          </p:to>
                                        </p:set>
                                        <p:anim calcmode="lin" valueType="num">
                                          <p:cBhvr>
                                            <p:cTn id="77" dur="500" fill="hold"/>
                                            <p:tgtEl>
                                              <p:spTgt spid="142"/>
                                            </p:tgtEl>
                                            <p:attrNameLst>
                                              <p:attrName>ppt_w</p:attrName>
                                            </p:attrNameLst>
                                          </p:cBhvr>
                                          <p:tavLst>
                                            <p:tav tm="0">
                                              <p:val>
                                                <p:fltVal val="0"/>
                                              </p:val>
                                            </p:tav>
                                            <p:tav tm="100000">
                                              <p:val>
                                                <p:strVal val="#ppt_w"/>
                                              </p:val>
                                            </p:tav>
                                          </p:tavLst>
                                        </p:anim>
                                        <p:anim calcmode="lin" valueType="num">
                                          <p:cBhvr>
                                            <p:cTn id="78" dur="500" fill="hold"/>
                                            <p:tgtEl>
                                              <p:spTgt spid="142"/>
                                            </p:tgtEl>
                                            <p:attrNameLst>
                                              <p:attrName>ppt_h</p:attrName>
                                            </p:attrNameLst>
                                          </p:cBhvr>
                                          <p:tavLst>
                                            <p:tav tm="0">
                                              <p:val>
                                                <p:strVal val="#ppt_h"/>
                                              </p:val>
                                            </p:tav>
                                            <p:tav tm="100000">
                                              <p:val>
                                                <p:strVal val="#ppt_h"/>
                                              </p:val>
                                            </p:tav>
                                          </p:tavLst>
                                        </p:anim>
                                      </p:childTnLst>
                                    </p:cTn>
                                  </p:par>
                                </p:childTnLst>
                              </p:cTn>
                            </p:par>
                            <p:par>
                              <p:cTn id="79" fill="hold">
                                <p:stCondLst>
                                  <p:cond delay="5250"/>
                                </p:stCondLst>
                                <p:childTnLst>
                                  <p:par>
                                    <p:cTn id="80" presetID="42" presetClass="entr" presetSubtype="0" fill="hold" nodeType="after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1000"/>
                                            <p:tgtEl>
                                              <p:spTgt spid="12"/>
                                            </p:tgtEl>
                                          </p:cBhvr>
                                        </p:animEffect>
                                        <p:anim calcmode="lin" valueType="num">
                                          <p:cBhvr>
                                            <p:cTn id="83" dur="1000" fill="hold"/>
                                            <p:tgtEl>
                                              <p:spTgt spid="12"/>
                                            </p:tgtEl>
                                            <p:attrNameLst>
                                              <p:attrName>ppt_x</p:attrName>
                                            </p:attrNameLst>
                                          </p:cBhvr>
                                          <p:tavLst>
                                            <p:tav tm="0">
                                              <p:val>
                                                <p:strVal val="#ppt_x"/>
                                              </p:val>
                                            </p:tav>
                                            <p:tav tm="100000">
                                              <p:val>
                                                <p:strVal val="#ppt_x"/>
                                              </p:val>
                                            </p:tav>
                                          </p:tavLst>
                                        </p:anim>
                                        <p:anim calcmode="lin" valueType="num">
                                          <p:cBhvr>
                                            <p:cTn id="84" dur="1000" fill="hold"/>
                                            <p:tgtEl>
                                              <p:spTgt spid="12"/>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50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0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1000"/>
                                            <p:tgtEl>
                                              <p:spTgt spid="19"/>
                                            </p:tgtEl>
                                          </p:cBhvr>
                                        </p:animEffect>
                                        <p:anim calcmode="lin" valueType="num">
                                          <p:cBhvr>
                                            <p:cTn id="93" dur="1000" fill="hold"/>
                                            <p:tgtEl>
                                              <p:spTgt spid="19"/>
                                            </p:tgtEl>
                                            <p:attrNameLst>
                                              <p:attrName>ppt_x</p:attrName>
                                            </p:attrNameLst>
                                          </p:cBhvr>
                                          <p:tavLst>
                                            <p:tav tm="0">
                                              <p:val>
                                                <p:strVal val="#ppt_x"/>
                                              </p:val>
                                            </p:tav>
                                            <p:tav tm="100000">
                                              <p:val>
                                                <p:strVal val="#ppt_x"/>
                                              </p:val>
                                            </p:tav>
                                          </p:tavLst>
                                        </p:anim>
                                        <p:anim calcmode="lin" valueType="num">
                                          <p:cBhvr>
                                            <p:cTn id="94" dur="1000" fill="hold"/>
                                            <p:tgtEl>
                                              <p:spTgt spid="19"/>
                                            </p:tgtEl>
                                            <p:attrNameLst>
                                              <p:attrName>ppt_y</p:attrName>
                                            </p:attrNameLst>
                                          </p:cBhvr>
                                          <p:tavLst>
                                            <p:tav tm="0">
                                              <p:val>
                                                <p:strVal val="#ppt_y+.1"/>
                                              </p:val>
                                            </p:tav>
                                            <p:tav tm="100000">
                                              <p:val>
                                                <p:strVal val="#ppt_y"/>
                                              </p:val>
                                            </p:tav>
                                          </p:tavLst>
                                        </p:anim>
                                      </p:childTnLst>
                                    </p:cTn>
                                  </p:par>
                                  <p:par>
                                    <p:cTn id="95" presetID="10" presetClass="entr" presetSubtype="0" fill="hold" nodeType="withEffect">
                                      <p:stCondLst>
                                        <p:cond delay="1000"/>
                                      </p:stCondLst>
                                      <p:childTnLst>
                                        <p:set>
                                          <p:cBhvr>
                                            <p:cTn id="96" dur="1" fill="hold">
                                              <p:stCondLst>
                                                <p:cond delay="0"/>
                                              </p:stCondLst>
                                            </p:cTn>
                                            <p:tgtEl>
                                              <p:spTgt spid="146"/>
                                            </p:tgtEl>
                                            <p:attrNameLst>
                                              <p:attrName>style.visibility</p:attrName>
                                            </p:attrNameLst>
                                          </p:cBhvr>
                                          <p:to>
                                            <p:strVal val="visible"/>
                                          </p:to>
                                        </p:set>
                                        <p:animEffect transition="in" filter="fade">
                                          <p:cBhvr>
                                            <p:cTn id="97" dur="1000"/>
                                            <p:tgtEl>
                                              <p:spTgt spid="146"/>
                                            </p:tgtEl>
                                          </p:cBhvr>
                                        </p:animEffect>
                                      </p:childTnLst>
                                    </p:cTn>
                                  </p:par>
                                  <p:par>
                                    <p:cTn id="98" presetID="10" presetClass="entr" presetSubtype="0" fill="hold" nodeType="withEffect">
                                      <p:stCondLst>
                                        <p:cond delay="1000"/>
                                      </p:stCondLst>
                                      <p:childTnLst>
                                        <p:set>
                                          <p:cBhvr>
                                            <p:cTn id="99" dur="1" fill="hold">
                                              <p:stCondLst>
                                                <p:cond delay="0"/>
                                              </p:stCondLst>
                                            </p:cTn>
                                            <p:tgtEl>
                                              <p:spTgt spid="143"/>
                                            </p:tgtEl>
                                            <p:attrNameLst>
                                              <p:attrName>style.visibility</p:attrName>
                                            </p:attrNameLst>
                                          </p:cBhvr>
                                          <p:to>
                                            <p:strVal val="visible"/>
                                          </p:to>
                                        </p:set>
                                        <p:animEffect transition="in" filter="fade">
                                          <p:cBhvr>
                                            <p:cTn id="100"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0" grpId="0" animBg="1"/>
          <p:bldP spid="128" grpId="0"/>
          <p:bldP spid="124" grpId="0"/>
          <p:bldP spid="130" grpId="0"/>
          <p:bldP spid="134" grpId="0"/>
          <p:bldP spid="138" grpId="0"/>
          <p:bldP spid="1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iterate type="lt">
                                        <p:tmPct val="10000"/>
                                      </p:iterate>
                                      <p:childTnLst>
                                        <p:set>
                                          <p:cBhvr>
                                            <p:cTn id="11" dur="1" fill="hold">
                                              <p:stCondLst>
                                                <p:cond delay="0"/>
                                              </p:stCondLst>
                                            </p:cTn>
                                            <p:tgtEl>
                                              <p:spTgt spid="128"/>
                                            </p:tgtEl>
                                            <p:attrNameLst>
                                              <p:attrName>style.visibility</p:attrName>
                                            </p:attrNameLst>
                                          </p:cBhvr>
                                          <p:to>
                                            <p:strVal val="visible"/>
                                          </p:to>
                                        </p:set>
                                        <p:anim calcmode="lin" valueType="num">
                                          <p:cBhvr additive="base">
                                            <p:cTn id="12" dur="1000" fill="hold"/>
                                            <p:tgtEl>
                                              <p:spTgt spid="128"/>
                                            </p:tgtEl>
                                            <p:attrNameLst>
                                              <p:attrName>ppt_x</p:attrName>
                                            </p:attrNameLst>
                                          </p:cBhvr>
                                          <p:tavLst>
                                            <p:tav tm="0">
                                              <p:val>
                                                <p:strVal val="#ppt_x"/>
                                              </p:val>
                                            </p:tav>
                                            <p:tav tm="100000">
                                              <p:val>
                                                <p:strVal val="#ppt_x"/>
                                              </p:val>
                                            </p:tav>
                                          </p:tavLst>
                                        </p:anim>
                                        <p:anim calcmode="lin" valueType="num">
                                          <p:cBhvr additive="base">
                                            <p:cTn id="13" dur="1000" fill="hold"/>
                                            <p:tgtEl>
                                              <p:spTgt spid="128"/>
                                            </p:tgtEl>
                                            <p:attrNameLst>
                                              <p:attrName>ppt_y</p:attrName>
                                            </p:attrNameLst>
                                          </p:cBhvr>
                                          <p:tavLst>
                                            <p:tav tm="0">
                                              <p:val>
                                                <p:strVal val="0-#ppt_h/2"/>
                                              </p:val>
                                            </p:tav>
                                            <p:tav tm="100000">
                                              <p:val>
                                                <p:strVal val="#ppt_y"/>
                                              </p:val>
                                            </p:tav>
                                          </p:tavLst>
                                        </p:anim>
                                      </p:childTnLst>
                                    </p:cTn>
                                  </p:par>
                                  <p:par>
                                    <p:cTn id="14" presetID="42" presetClass="entr" presetSubtype="0" fill="hold" nodeType="withEffect">
                                      <p:stCondLst>
                                        <p:cond delay="125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7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par>
                              <p:cTn id="24" fill="hold">
                                <p:stCondLst>
                                  <p:cond delay="2750"/>
                                </p:stCondLst>
                                <p:childTnLst>
                                  <p:par>
                                    <p:cTn id="25" presetID="49" presetClass="entr" presetSubtype="0" decel="10000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 calcmode="lin" valueType="num">
                                          <p:cBhvr>
                                            <p:cTn id="29" dur="500" fill="hold"/>
                                            <p:tgtEl>
                                              <p:spTgt spid="4"/>
                                            </p:tgtEl>
                                            <p:attrNameLst>
                                              <p:attrName>style.rotation</p:attrName>
                                            </p:attrNameLst>
                                          </p:cBhvr>
                                          <p:tavLst>
                                            <p:tav tm="0">
                                              <p:val>
                                                <p:fltVal val="360"/>
                                              </p:val>
                                            </p:tav>
                                            <p:tav tm="100000">
                                              <p:val>
                                                <p:fltVal val="0"/>
                                              </p:val>
                                            </p:tav>
                                          </p:tavLst>
                                        </p:anim>
                                        <p:animEffect transition="in" filter="fade">
                                          <p:cBhvr>
                                            <p:cTn id="30" dur="500"/>
                                            <p:tgtEl>
                                              <p:spTgt spid="4"/>
                                            </p:tgtEl>
                                          </p:cBhvr>
                                        </p:animEffect>
                                      </p:childTnLst>
                                    </p:cTn>
                                  </p:par>
                                  <p:par>
                                    <p:cTn id="31" presetID="17" presetClass="entr" presetSubtype="10" fill="hold" grpId="0" nodeType="withEffect">
                                      <p:stCondLst>
                                        <p:cond delay="0"/>
                                      </p:stCondLst>
                                      <p:childTnLst>
                                        <p:set>
                                          <p:cBhvr>
                                            <p:cTn id="32" dur="1" fill="hold">
                                              <p:stCondLst>
                                                <p:cond delay="0"/>
                                              </p:stCondLst>
                                            </p:cTn>
                                            <p:tgtEl>
                                              <p:spTgt spid="124"/>
                                            </p:tgtEl>
                                            <p:attrNameLst>
                                              <p:attrName>style.visibility</p:attrName>
                                            </p:attrNameLst>
                                          </p:cBhvr>
                                          <p:to>
                                            <p:strVal val="visible"/>
                                          </p:to>
                                        </p:set>
                                        <p:anim calcmode="lin" valueType="num">
                                          <p:cBhvr>
                                            <p:cTn id="33" dur="500" fill="hold"/>
                                            <p:tgtEl>
                                              <p:spTgt spid="124"/>
                                            </p:tgtEl>
                                            <p:attrNameLst>
                                              <p:attrName>ppt_w</p:attrName>
                                            </p:attrNameLst>
                                          </p:cBhvr>
                                          <p:tavLst>
                                            <p:tav tm="0">
                                              <p:val>
                                                <p:fltVal val="0"/>
                                              </p:val>
                                            </p:tav>
                                            <p:tav tm="100000">
                                              <p:val>
                                                <p:strVal val="#ppt_w"/>
                                              </p:val>
                                            </p:tav>
                                          </p:tavLst>
                                        </p:anim>
                                        <p:anim calcmode="lin" valueType="num">
                                          <p:cBhvr>
                                            <p:cTn id="34" dur="500" fill="hold"/>
                                            <p:tgtEl>
                                              <p:spTgt spid="124"/>
                                            </p:tgtEl>
                                            <p:attrNameLst>
                                              <p:attrName>ppt_h</p:attrName>
                                            </p:attrNameLst>
                                          </p:cBhvr>
                                          <p:tavLst>
                                            <p:tav tm="0">
                                              <p:val>
                                                <p:strVal val="#ppt_h"/>
                                              </p:val>
                                            </p:tav>
                                            <p:tav tm="100000">
                                              <p:val>
                                                <p:strVal val="#ppt_h"/>
                                              </p:val>
                                            </p:tav>
                                          </p:tavLst>
                                        </p:anim>
                                      </p:childTnLst>
                                    </p:cTn>
                                  </p:par>
                                </p:childTnLst>
                              </p:cTn>
                            </p:par>
                            <p:par>
                              <p:cTn id="35" fill="hold">
                                <p:stCondLst>
                                  <p:cond delay="3250"/>
                                </p:stCondLst>
                                <p:childTnLst>
                                  <p:par>
                                    <p:cTn id="36" presetID="49" presetClass="entr" presetSubtype="0" decel="100000" fill="hold" nodeType="afterEffect">
                                      <p:stCondLst>
                                        <p:cond delay="0"/>
                                      </p:stCondLst>
                                      <p:childTnLst>
                                        <p:set>
                                          <p:cBhvr>
                                            <p:cTn id="37" dur="1" fill="hold">
                                              <p:stCondLst>
                                                <p:cond delay="0"/>
                                              </p:stCondLst>
                                            </p:cTn>
                                            <p:tgtEl>
                                              <p:spTgt spid="125"/>
                                            </p:tgtEl>
                                            <p:attrNameLst>
                                              <p:attrName>style.visibility</p:attrName>
                                            </p:attrNameLst>
                                          </p:cBhvr>
                                          <p:to>
                                            <p:strVal val="visible"/>
                                          </p:to>
                                        </p:set>
                                        <p:anim calcmode="lin" valueType="num">
                                          <p:cBhvr>
                                            <p:cTn id="38" dur="500" fill="hold"/>
                                            <p:tgtEl>
                                              <p:spTgt spid="125"/>
                                            </p:tgtEl>
                                            <p:attrNameLst>
                                              <p:attrName>ppt_w</p:attrName>
                                            </p:attrNameLst>
                                          </p:cBhvr>
                                          <p:tavLst>
                                            <p:tav tm="0">
                                              <p:val>
                                                <p:fltVal val="0"/>
                                              </p:val>
                                            </p:tav>
                                            <p:tav tm="100000">
                                              <p:val>
                                                <p:strVal val="#ppt_w"/>
                                              </p:val>
                                            </p:tav>
                                          </p:tavLst>
                                        </p:anim>
                                        <p:anim calcmode="lin" valueType="num">
                                          <p:cBhvr>
                                            <p:cTn id="39" dur="500" fill="hold"/>
                                            <p:tgtEl>
                                              <p:spTgt spid="125"/>
                                            </p:tgtEl>
                                            <p:attrNameLst>
                                              <p:attrName>ppt_h</p:attrName>
                                            </p:attrNameLst>
                                          </p:cBhvr>
                                          <p:tavLst>
                                            <p:tav tm="0">
                                              <p:val>
                                                <p:fltVal val="0"/>
                                              </p:val>
                                            </p:tav>
                                            <p:tav tm="100000">
                                              <p:val>
                                                <p:strVal val="#ppt_h"/>
                                              </p:val>
                                            </p:tav>
                                          </p:tavLst>
                                        </p:anim>
                                        <p:anim calcmode="lin" valueType="num">
                                          <p:cBhvr>
                                            <p:cTn id="40" dur="500" fill="hold"/>
                                            <p:tgtEl>
                                              <p:spTgt spid="125"/>
                                            </p:tgtEl>
                                            <p:attrNameLst>
                                              <p:attrName>style.rotation</p:attrName>
                                            </p:attrNameLst>
                                          </p:cBhvr>
                                          <p:tavLst>
                                            <p:tav tm="0">
                                              <p:val>
                                                <p:fltVal val="360"/>
                                              </p:val>
                                            </p:tav>
                                            <p:tav tm="100000">
                                              <p:val>
                                                <p:fltVal val="0"/>
                                              </p:val>
                                            </p:tav>
                                          </p:tavLst>
                                        </p:anim>
                                        <p:animEffect transition="in" filter="fade">
                                          <p:cBhvr>
                                            <p:cTn id="41" dur="500"/>
                                            <p:tgtEl>
                                              <p:spTgt spid="125"/>
                                            </p:tgtEl>
                                          </p:cBhvr>
                                        </p:animEffect>
                                      </p:childTnLst>
                                    </p:cTn>
                                  </p:par>
                                  <p:par>
                                    <p:cTn id="42" presetID="17" presetClass="entr" presetSubtype="10" fill="hold" grpId="0" nodeType="withEffect">
                                      <p:stCondLst>
                                        <p:cond delay="0"/>
                                      </p:stCondLst>
                                      <p:childTnLst>
                                        <p:set>
                                          <p:cBhvr>
                                            <p:cTn id="43" dur="1" fill="hold">
                                              <p:stCondLst>
                                                <p:cond delay="0"/>
                                              </p:stCondLst>
                                            </p:cTn>
                                            <p:tgtEl>
                                              <p:spTgt spid="130"/>
                                            </p:tgtEl>
                                            <p:attrNameLst>
                                              <p:attrName>style.visibility</p:attrName>
                                            </p:attrNameLst>
                                          </p:cBhvr>
                                          <p:to>
                                            <p:strVal val="visible"/>
                                          </p:to>
                                        </p:set>
                                        <p:anim calcmode="lin" valueType="num">
                                          <p:cBhvr>
                                            <p:cTn id="44" dur="500" fill="hold"/>
                                            <p:tgtEl>
                                              <p:spTgt spid="130"/>
                                            </p:tgtEl>
                                            <p:attrNameLst>
                                              <p:attrName>ppt_w</p:attrName>
                                            </p:attrNameLst>
                                          </p:cBhvr>
                                          <p:tavLst>
                                            <p:tav tm="0">
                                              <p:val>
                                                <p:fltVal val="0"/>
                                              </p:val>
                                            </p:tav>
                                            <p:tav tm="100000">
                                              <p:val>
                                                <p:strVal val="#ppt_w"/>
                                              </p:val>
                                            </p:tav>
                                          </p:tavLst>
                                        </p:anim>
                                        <p:anim calcmode="lin" valueType="num">
                                          <p:cBhvr>
                                            <p:cTn id="45" dur="500" fill="hold"/>
                                            <p:tgtEl>
                                              <p:spTgt spid="130"/>
                                            </p:tgtEl>
                                            <p:attrNameLst>
                                              <p:attrName>ppt_h</p:attrName>
                                            </p:attrNameLst>
                                          </p:cBhvr>
                                          <p:tavLst>
                                            <p:tav tm="0">
                                              <p:val>
                                                <p:strVal val="#ppt_h"/>
                                              </p:val>
                                            </p:tav>
                                            <p:tav tm="100000">
                                              <p:val>
                                                <p:strVal val="#ppt_h"/>
                                              </p:val>
                                            </p:tav>
                                          </p:tavLst>
                                        </p:anim>
                                      </p:childTnLst>
                                    </p:cTn>
                                  </p:par>
                                </p:childTnLst>
                              </p:cTn>
                            </p:par>
                            <p:par>
                              <p:cTn id="46" fill="hold">
                                <p:stCondLst>
                                  <p:cond delay="3750"/>
                                </p:stCondLst>
                                <p:childTnLst>
                                  <p:par>
                                    <p:cTn id="47" presetID="49" presetClass="entr" presetSubtype="0" decel="100000" fill="hold" nodeType="afterEffect">
                                      <p:stCondLst>
                                        <p:cond delay="0"/>
                                      </p:stCondLst>
                                      <p:childTnLst>
                                        <p:set>
                                          <p:cBhvr>
                                            <p:cTn id="48" dur="1" fill="hold">
                                              <p:stCondLst>
                                                <p:cond delay="0"/>
                                              </p:stCondLst>
                                            </p:cTn>
                                            <p:tgtEl>
                                              <p:spTgt spid="131"/>
                                            </p:tgtEl>
                                            <p:attrNameLst>
                                              <p:attrName>style.visibility</p:attrName>
                                            </p:attrNameLst>
                                          </p:cBhvr>
                                          <p:to>
                                            <p:strVal val="visible"/>
                                          </p:to>
                                        </p:set>
                                        <p:anim calcmode="lin" valueType="num">
                                          <p:cBhvr>
                                            <p:cTn id="49" dur="500" fill="hold"/>
                                            <p:tgtEl>
                                              <p:spTgt spid="131"/>
                                            </p:tgtEl>
                                            <p:attrNameLst>
                                              <p:attrName>ppt_w</p:attrName>
                                            </p:attrNameLst>
                                          </p:cBhvr>
                                          <p:tavLst>
                                            <p:tav tm="0">
                                              <p:val>
                                                <p:fltVal val="0"/>
                                              </p:val>
                                            </p:tav>
                                            <p:tav tm="100000">
                                              <p:val>
                                                <p:strVal val="#ppt_w"/>
                                              </p:val>
                                            </p:tav>
                                          </p:tavLst>
                                        </p:anim>
                                        <p:anim calcmode="lin" valueType="num">
                                          <p:cBhvr>
                                            <p:cTn id="50" dur="500" fill="hold"/>
                                            <p:tgtEl>
                                              <p:spTgt spid="131"/>
                                            </p:tgtEl>
                                            <p:attrNameLst>
                                              <p:attrName>ppt_h</p:attrName>
                                            </p:attrNameLst>
                                          </p:cBhvr>
                                          <p:tavLst>
                                            <p:tav tm="0">
                                              <p:val>
                                                <p:fltVal val="0"/>
                                              </p:val>
                                            </p:tav>
                                            <p:tav tm="100000">
                                              <p:val>
                                                <p:strVal val="#ppt_h"/>
                                              </p:val>
                                            </p:tav>
                                          </p:tavLst>
                                        </p:anim>
                                        <p:anim calcmode="lin" valueType="num">
                                          <p:cBhvr>
                                            <p:cTn id="51" dur="500" fill="hold"/>
                                            <p:tgtEl>
                                              <p:spTgt spid="131"/>
                                            </p:tgtEl>
                                            <p:attrNameLst>
                                              <p:attrName>style.rotation</p:attrName>
                                            </p:attrNameLst>
                                          </p:cBhvr>
                                          <p:tavLst>
                                            <p:tav tm="0">
                                              <p:val>
                                                <p:fltVal val="360"/>
                                              </p:val>
                                            </p:tav>
                                            <p:tav tm="100000">
                                              <p:val>
                                                <p:fltVal val="0"/>
                                              </p:val>
                                            </p:tav>
                                          </p:tavLst>
                                        </p:anim>
                                        <p:animEffect transition="in" filter="fade">
                                          <p:cBhvr>
                                            <p:cTn id="52" dur="500"/>
                                            <p:tgtEl>
                                              <p:spTgt spid="131"/>
                                            </p:tgtEl>
                                          </p:cBhvr>
                                        </p:animEffect>
                                      </p:childTnLst>
                                    </p:cTn>
                                  </p:par>
                                  <p:par>
                                    <p:cTn id="53" presetID="17" presetClass="entr" presetSubtype="10" fill="hold" grpId="0" nodeType="withEffect">
                                      <p:stCondLst>
                                        <p:cond delay="0"/>
                                      </p:stCondLst>
                                      <p:childTnLst>
                                        <p:set>
                                          <p:cBhvr>
                                            <p:cTn id="54" dur="1" fill="hold">
                                              <p:stCondLst>
                                                <p:cond delay="0"/>
                                              </p:stCondLst>
                                            </p:cTn>
                                            <p:tgtEl>
                                              <p:spTgt spid="134"/>
                                            </p:tgtEl>
                                            <p:attrNameLst>
                                              <p:attrName>style.visibility</p:attrName>
                                            </p:attrNameLst>
                                          </p:cBhvr>
                                          <p:to>
                                            <p:strVal val="visible"/>
                                          </p:to>
                                        </p:set>
                                        <p:anim calcmode="lin" valueType="num">
                                          <p:cBhvr>
                                            <p:cTn id="55" dur="500" fill="hold"/>
                                            <p:tgtEl>
                                              <p:spTgt spid="134"/>
                                            </p:tgtEl>
                                            <p:attrNameLst>
                                              <p:attrName>ppt_w</p:attrName>
                                            </p:attrNameLst>
                                          </p:cBhvr>
                                          <p:tavLst>
                                            <p:tav tm="0">
                                              <p:val>
                                                <p:fltVal val="0"/>
                                              </p:val>
                                            </p:tav>
                                            <p:tav tm="100000">
                                              <p:val>
                                                <p:strVal val="#ppt_w"/>
                                              </p:val>
                                            </p:tav>
                                          </p:tavLst>
                                        </p:anim>
                                        <p:anim calcmode="lin" valueType="num">
                                          <p:cBhvr>
                                            <p:cTn id="56" dur="500" fill="hold"/>
                                            <p:tgtEl>
                                              <p:spTgt spid="134"/>
                                            </p:tgtEl>
                                            <p:attrNameLst>
                                              <p:attrName>ppt_h</p:attrName>
                                            </p:attrNameLst>
                                          </p:cBhvr>
                                          <p:tavLst>
                                            <p:tav tm="0">
                                              <p:val>
                                                <p:strVal val="#ppt_h"/>
                                              </p:val>
                                            </p:tav>
                                            <p:tav tm="100000">
                                              <p:val>
                                                <p:strVal val="#ppt_h"/>
                                              </p:val>
                                            </p:tav>
                                          </p:tavLst>
                                        </p:anim>
                                      </p:childTnLst>
                                    </p:cTn>
                                  </p:par>
                                </p:childTnLst>
                              </p:cTn>
                            </p:par>
                            <p:par>
                              <p:cTn id="57" fill="hold">
                                <p:stCondLst>
                                  <p:cond delay="4250"/>
                                </p:stCondLst>
                                <p:childTnLst>
                                  <p:par>
                                    <p:cTn id="58" presetID="49" presetClass="entr" presetSubtype="0" decel="100000" fill="hold" nodeType="afterEffect">
                                      <p:stCondLst>
                                        <p:cond delay="0"/>
                                      </p:stCondLst>
                                      <p:childTnLst>
                                        <p:set>
                                          <p:cBhvr>
                                            <p:cTn id="59" dur="1" fill="hold">
                                              <p:stCondLst>
                                                <p:cond delay="0"/>
                                              </p:stCondLst>
                                            </p:cTn>
                                            <p:tgtEl>
                                              <p:spTgt spid="135"/>
                                            </p:tgtEl>
                                            <p:attrNameLst>
                                              <p:attrName>style.visibility</p:attrName>
                                            </p:attrNameLst>
                                          </p:cBhvr>
                                          <p:to>
                                            <p:strVal val="visible"/>
                                          </p:to>
                                        </p:set>
                                        <p:anim calcmode="lin" valueType="num">
                                          <p:cBhvr>
                                            <p:cTn id="60" dur="500" fill="hold"/>
                                            <p:tgtEl>
                                              <p:spTgt spid="135"/>
                                            </p:tgtEl>
                                            <p:attrNameLst>
                                              <p:attrName>ppt_w</p:attrName>
                                            </p:attrNameLst>
                                          </p:cBhvr>
                                          <p:tavLst>
                                            <p:tav tm="0">
                                              <p:val>
                                                <p:fltVal val="0"/>
                                              </p:val>
                                            </p:tav>
                                            <p:tav tm="100000">
                                              <p:val>
                                                <p:strVal val="#ppt_w"/>
                                              </p:val>
                                            </p:tav>
                                          </p:tavLst>
                                        </p:anim>
                                        <p:anim calcmode="lin" valueType="num">
                                          <p:cBhvr>
                                            <p:cTn id="61" dur="500" fill="hold"/>
                                            <p:tgtEl>
                                              <p:spTgt spid="135"/>
                                            </p:tgtEl>
                                            <p:attrNameLst>
                                              <p:attrName>ppt_h</p:attrName>
                                            </p:attrNameLst>
                                          </p:cBhvr>
                                          <p:tavLst>
                                            <p:tav tm="0">
                                              <p:val>
                                                <p:fltVal val="0"/>
                                              </p:val>
                                            </p:tav>
                                            <p:tav tm="100000">
                                              <p:val>
                                                <p:strVal val="#ppt_h"/>
                                              </p:val>
                                            </p:tav>
                                          </p:tavLst>
                                        </p:anim>
                                        <p:anim calcmode="lin" valueType="num">
                                          <p:cBhvr>
                                            <p:cTn id="62" dur="500" fill="hold"/>
                                            <p:tgtEl>
                                              <p:spTgt spid="135"/>
                                            </p:tgtEl>
                                            <p:attrNameLst>
                                              <p:attrName>style.rotation</p:attrName>
                                            </p:attrNameLst>
                                          </p:cBhvr>
                                          <p:tavLst>
                                            <p:tav tm="0">
                                              <p:val>
                                                <p:fltVal val="360"/>
                                              </p:val>
                                            </p:tav>
                                            <p:tav tm="100000">
                                              <p:val>
                                                <p:fltVal val="0"/>
                                              </p:val>
                                            </p:tav>
                                          </p:tavLst>
                                        </p:anim>
                                        <p:animEffect transition="in" filter="fade">
                                          <p:cBhvr>
                                            <p:cTn id="63" dur="500"/>
                                            <p:tgtEl>
                                              <p:spTgt spid="135"/>
                                            </p:tgtEl>
                                          </p:cBhvr>
                                        </p:animEffect>
                                      </p:childTnLst>
                                    </p:cTn>
                                  </p:par>
                                  <p:par>
                                    <p:cTn id="64" presetID="17" presetClass="entr" presetSubtype="10" fill="hold" grpId="0" nodeType="withEffect">
                                      <p:stCondLst>
                                        <p:cond delay="0"/>
                                      </p:stCondLst>
                                      <p:childTnLst>
                                        <p:set>
                                          <p:cBhvr>
                                            <p:cTn id="65" dur="1" fill="hold">
                                              <p:stCondLst>
                                                <p:cond delay="0"/>
                                              </p:stCondLst>
                                            </p:cTn>
                                            <p:tgtEl>
                                              <p:spTgt spid="138"/>
                                            </p:tgtEl>
                                            <p:attrNameLst>
                                              <p:attrName>style.visibility</p:attrName>
                                            </p:attrNameLst>
                                          </p:cBhvr>
                                          <p:to>
                                            <p:strVal val="visible"/>
                                          </p:to>
                                        </p:set>
                                        <p:anim calcmode="lin" valueType="num">
                                          <p:cBhvr>
                                            <p:cTn id="66" dur="500" fill="hold"/>
                                            <p:tgtEl>
                                              <p:spTgt spid="138"/>
                                            </p:tgtEl>
                                            <p:attrNameLst>
                                              <p:attrName>ppt_w</p:attrName>
                                            </p:attrNameLst>
                                          </p:cBhvr>
                                          <p:tavLst>
                                            <p:tav tm="0">
                                              <p:val>
                                                <p:fltVal val="0"/>
                                              </p:val>
                                            </p:tav>
                                            <p:tav tm="100000">
                                              <p:val>
                                                <p:strVal val="#ppt_w"/>
                                              </p:val>
                                            </p:tav>
                                          </p:tavLst>
                                        </p:anim>
                                        <p:anim calcmode="lin" valueType="num">
                                          <p:cBhvr>
                                            <p:cTn id="67" dur="500" fill="hold"/>
                                            <p:tgtEl>
                                              <p:spTgt spid="138"/>
                                            </p:tgtEl>
                                            <p:attrNameLst>
                                              <p:attrName>ppt_h</p:attrName>
                                            </p:attrNameLst>
                                          </p:cBhvr>
                                          <p:tavLst>
                                            <p:tav tm="0">
                                              <p:val>
                                                <p:strVal val="#ppt_h"/>
                                              </p:val>
                                            </p:tav>
                                            <p:tav tm="100000">
                                              <p:val>
                                                <p:strVal val="#ppt_h"/>
                                              </p:val>
                                            </p:tav>
                                          </p:tavLst>
                                        </p:anim>
                                      </p:childTnLst>
                                    </p:cTn>
                                  </p:par>
                                </p:childTnLst>
                              </p:cTn>
                            </p:par>
                            <p:par>
                              <p:cTn id="68" fill="hold">
                                <p:stCondLst>
                                  <p:cond delay="4750"/>
                                </p:stCondLst>
                                <p:childTnLst>
                                  <p:par>
                                    <p:cTn id="69" presetID="49" presetClass="entr" presetSubtype="0" decel="100000" fill="hold" nodeType="afterEffect">
                                      <p:stCondLst>
                                        <p:cond delay="0"/>
                                      </p:stCondLst>
                                      <p:childTnLst>
                                        <p:set>
                                          <p:cBhvr>
                                            <p:cTn id="70" dur="1" fill="hold">
                                              <p:stCondLst>
                                                <p:cond delay="0"/>
                                              </p:stCondLst>
                                            </p:cTn>
                                            <p:tgtEl>
                                              <p:spTgt spid="139"/>
                                            </p:tgtEl>
                                            <p:attrNameLst>
                                              <p:attrName>style.visibility</p:attrName>
                                            </p:attrNameLst>
                                          </p:cBhvr>
                                          <p:to>
                                            <p:strVal val="visible"/>
                                          </p:to>
                                        </p:set>
                                        <p:anim calcmode="lin" valueType="num">
                                          <p:cBhvr>
                                            <p:cTn id="71" dur="500" fill="hold"/>
                                            <p:tgtEl>
                                              <p:spTgt spid="139"/>
                                            </p:tgtEl>
                                            <p:attrNameLst>
                                              <p:attrName>ppt_w</p:attrName>
                                            </p:attrNameLst>
                                          </p:cBhvr>
                                          <p:tavLst>
                                            <p:tav tm="0">
                                              <p:val>
                                                <p:fltVal val="0"/>
                                              </p:val>
                                            </p:tav>
                                            <p:tav tm="100000">
                                              <p:val>
                                                <p:strVal val="#ppt_w"/>
                                              </p:val>
                                            </p:tav>
                                          </p:tavLst>
                                        </p:anim>
                                        <p:anim calcmode="lin" valueType="num">
                                          <p:cBhvr>
                                            <p:cTn id="72" dur="500" fill="hold"/>
                                            <p:tgtEl>
                                              <p:spTgt spid="139"/>
                                            </p:tgtEl>
                                            <p:attrNameLst>
                                              <p:attrName>ppt_h</p:attrName>
                                            </p:attrNameLst>
                                          </p:cBhvr>
                                          <p:tavLst>
                                            <p:tav tm="0">
                                              <p:val>
                                                <p:fltVal val="0"/>
                                              </p:val>
                                            </p:tav>
                                            <p:tav tm="100000">
                                              <p:val>
                                                <p:strVal val="#ppt_h"/>
                                              </p:val>
                                            </p:tav>
                                          </p:tavLst>
                                        </p:anim>
                                        <p:anim calcmode="lin" valueType="num">
                                          <p:cBhvr>
                                            <p:cTn id="73" dur="500" fill="hold"/>
                                            <p:tgtEl>
                                              <p:spTgt spid="139"/>
                                            </p:tgtEl>
                                            <p:attrNameLst>
                                              <p:attrName>style.rotation</p:attrName>
                                            </p:attrNameLst>
                                          </p:cBhvr>
                                          <p:tavLst>
                                            <p:tav tm="0">
                                              <p:val>
                                                <p:fltVal val="360"/>
                                              </p:val>
                                            </p:tav>
                                            <p:tav tm="100000">
                                              <p:val>
                                                <p:fltVal val="0"/>
                                              </p:val>
                                            </p:tav>
                                          </p:tavLst>
                                        </p:anim>
                                        <p:animEffect transition="in" filter="fade">
                                          <p:cBhvr>
                                            <p:cTn id="74" dur="500"/>
                                            <p:tgtEl>
                                              <p:spTgt spid="139"/>
                                            </p:tgtEl>
                                          </p:cBhvr>
                                        </p:animEffect>
                                      </p:childTnLst>
                                    </p:cTn>
                                  </p:par>
                                  <p:par>
                                    <p:cTn id="75" presetID="17" presetClass="entr" presetSubtype="10" fill="hold" grpId="0" nodeType="withEffect">
                                      <p:stCondLst>
                                        <p:cond delay="0"/>
                                      </p:stCondLst>
                                      <p:childTnLst>
                                        <p:set>
                                          <p:cBhvr>
                                            <p:cTn id="76" dur="1" fill="hold">
                                              <p:stCondLst>
                                                <p:cond delay="0"/>
                                              </p:stCondLst>
                                            </p:cTn>
                                            <p:tgtEl>
                                              <p:spTgt spid="142"/>
                                            </p:tgtEl>
                                            <p:attrNameLst>
                                              <p:attrName>style.visibility</p:attrName>
                                            </p:attrNameLst>
                                          </p:cBhvr>
                                          <p:to>
                                            <p:strVal val="visible"/>
                                          </p:to>
                                        </p:set>
                                        <p:anim calcmode="lin" valueType="num">
                                          <p:cBhvr>
                                            <p:cTn id="77" dur="500" fill="hold"/>
                                            <p:tgtEl>
                                              <p:spTgt spid="142"/>
                                            </p:tgtEl>
                                            <p:attrNameLst>
                                              <p:attrName>ppt_w</p:attrName>
                                            </p:attrNameLst>
                                          </p:cBhvr>
                                          <p:tavLst>
                                            <p:tav tm="0">
                                              <p:val>
                                                <p:fltVal val="0"/>
                                              </p:val>
                                            </p:tav>
                                            <p:tav tm="100000">
                                              <p:val>
                                                <p:strVal val="#ppt_w"/>
                                              </p:val>
                                            </p:tav>
                                          </p:tavLst>
                                        </p:anim>
                                        <p:anim calcmode="lin" valueType="num">
                                          <p:cBhvr>
                                            <p:cTn id="78" dur="500" fill="hold"/>
                                            <p:tgtEl>
                                              <p:spTgt spid="142"/>
                                            </p:tgtEl>
                                            <p:attrNameLst>
                                              <p:attrName>ppt_h</p:attrName>
                                            </p:attrNameLst>
                                          </p:cBhvr>
                                          <p:tavLst>
                                            <p:tav tm="0">
                                              <p:val>
                                                <p:strVal val="#ppt_h"/>
                                              </p:val>
                                            </p:tav>
                                            <p:tav tm="100000">
                                              <p:val>
                                                <p:strVal val="#ppt_h"/>
                                              </p:val>
                                            </p:tav>
                                          </p:tavLst>
                                        </p:anim>
                                      </p:childTnLst>
                                    </p:cTn>
                                  </p:par>
                                </p:childTnLst>
                              </p:cTn>
                            </p:par>
                            <p:par>
                              <p:cTn id="79" fill="hold">
                                <p:stCondLst>
                                  <p:cond delay="5250"/>
                                </p:stCondLst>
                                <p:childTnLst>
                                  <p:par>
                                    <p:cTn id="80" presetID="42" presetClass="entr" presetSubtype="0" fill="hold" nodeType="after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1000"/>
                                            <p:tgtEl>
                                              <p:spTgt spid="12"/>
                                            </p:tgtEl>
                                          </p:cBhvr>
                                        </p:animEffect>
                                        <p:anim calcmode="lin" valueType="num">
                                          <p:cBhvr>
                                            <p:cTn id="83" dur="1000" fill="hold"/>
                                            <p:tgtEl>
                                              <p:spTgt spid="12"/>
                                            </p:tgtEl>
                                            <p:attrNameLst>
                                              <p:attrName>ppt_x</p:attrName>
                                            </p:attrNameLst>
                                          </p:cBhvr>
                                          <p:tavLst>
                                            <p:tav tm="0">
                                              <p:val>
                                                <p:strVal val="#ppt_x"/>
                                              </p:val>
                                            </p:tav>
                                            <p:tav tm="100000">
                                              <p:val>
                                                <p:strVal val="#ppt_x"/>
                                              </p:val>
                                            </p:tav>
                                          </p:tavLst>
                                        </p:anim>
                                        <p:anim calcmode="lin" valueType="num">
                                          <p:cBhvr>
                                            <p:cTn id="84" dur="1000" fill="hold"/>
                                            <p:tgtEl>
                                              <p:spTgt spid="12"/>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50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0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1000"/>
                                            <p:tgtEl>
                                              <p:spTgt spid="19"/>
                                            </p:tgtEl>
                                          </p:cBhvr>
                                        </p:animEffect>
                                        <p:anim calcmode="lin" valueType="num">
                                          <p:cBhvr>
                                            <p:cTn id="93" dur="1000" fill="hold"/>
                                            <p:tgtEl>
                                              <p:spTgt spid="19"/>
                                            </p:tgtEl>
                                            <p:attrNameLst>
                                              <p:attrName>ppt_x</p:attrName>
                                            </p:attrNameLst>
                                          </p:cBhvr>
                                          <p:tavLst>
                                            <p:tav tm="0">
                                              <p:val>
                                                <p:strVal val="#ppt_x"/>
                                              </p:val>
                                            </p:tav>
                                            <p:tav tm="100000">
                                              <p:val>
                                                <p:strVal val="#ppt_x"/>
                                              </p:val>
                                            </p:tav>
                                          </p:tavLst>
                                        </p:anim>
                                        <p:anim calcmode="lin" valueType="num">
                                          <p:cBhvr>
                                            <p:cTn id="94" dur="1000" fill="hold"/>
                                            <p:tgtEl>
                                              <p:spTgt spid="19"/>
                                            </p:tgtEl>
                                            <p:attrNameLst>
                                              <p:attrName>ppt_y</p:attrName>
                                            </p:attrNameLst>
                                          </p:cBhvr>
                                          <p:tavLst>
                                            <p:tav tm="0">
                                              <p:val>
                                                <p:strVal val="#ppt_y+.1"/>
                                              </p:val>
                                            </p:tav>
                                            <p:tav tm="100000">
                                              <p:val>
                                                <p:strVal val="#ppt_y"/>
                                              </p:val>
                                            </p:tav>
                                          </p:tavLst>
                                        </p:anim>
                                      </p:childTnLst>
                                    </p:cTn>
                                  </p:par>
                                  <p:par>
                                    <p:cTn id="95" presetID="10" presetClass="entr" presetSubtype="0" fill="hold" nodeType="withEffect">
                                      <p:stCondLst>
                                        <p:cond delay="1000"/>
                                      </p:stCondLst>
                                      <p:childTnLst>
                                        <p:set>
                                          <p:cBhvr>
                                            <p:cTn id="96" dur="1" fill="hold">
                                              <p:stCondLst>
                                                <p:cond delay="0"/>
                                              </p:stCondLst>
                                            </p:cTn>
                                            <p:tgtEl>
                                              <p:spTgt spid="146"/>
                                            </p:tgtEl>
                                            <p:attrNameLst>
                                              <p:attrName>style.visibility</p:attrName>
                                            </p:attrNameLst>
                                          </p:cBhvr>
                                          <p:to>
                                            <p:strVal val="visible"/>
                                          </p:to>
                                        </p:set>
                                        <p:animEffect transition="in" filter="fade">
                                          <p:cBhvr>
                                            <p:cTn id="97" dur="1000"/>
                                            <p:tgtEl>
                                              <p:spTgt spid="146"/>
                                            </p:tgtEl>
                                          </p:cBhvr>
                                        </p:animEffect>
                                      </p:childTnLst>
                                    </p:cTn>
                                  </p:par>
                                  <p:par>
                                    <p:cTn id="98" presetID="10" presetClass="entr" presetSubtype="0" fill="hold" nodeType="withEffect">
                                      <p:stCondLst>
                                        <p:cond delay="1000"/>
                                      </p:stCondLst>
                                      <p:childTnLst>
                                        <p:set>
                                          <p:cBhvr>
                                            <p:cTn id="99" dur="1" fill="hold">
                                              <p:stCondLst>
                                                <p:cond delay="0"/>
                                              </p:stCondLst>
                                            </p:cTn>
                                            <p:tgtEl>
                                              <p:spTgt spid="143"/>
                                            </p:tgtEl>
                                            <p:attrNameLst>
                                              <p:attrName>style.visibility</p:attrName>
                                            </p:attrNameLst>
                                          </p:cBhvr>
                                          <p:to>
                                            <p:strVal val="visible"/>
                                          </p:to>
                                        </p:set>
                                        <p:animEffect transition="in" filter="fade">
                                          <p:cBhvr>
                                            <p:cTn id="100"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0" grpId="0" animBg="1"/>
          <p:bldP spid="128" grpId="0"/>
          <p:bldP spid="124" grpId="0"/>
          <p:bldP spid="130" grpId="0"/>
          <p:bldP spid="134" grpId="0"/>
          <p:bldP spid="138" grpId="0"/>
          <p:bldP spid="142"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9FF"/>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36635DF7-3543-4ADC-863F-C556DF637C88}"/>
              </a:ext>
            </a:extLst>
          </p:cNvPr>
          <p:cNvGrpSpPr/>
          <p:nvPr/>
        </p:nvGrpSpPr>
        <p:grpSpPr>
          <a:xfrm>
            <a:off x="-33004" y="-46"/>
            <a:ext cx="12225004" cy="6858046"/>
            <a:chOff x="-33004" y="-46"/>
            <a:chExt cx="12225004" cy="6858046"/>
          </a:xfrm>
        </p:grpSpPr>
        <p:grpSp>
          <p:nvGrpSpPr>
            <p:cNvPr id="75" name="Group 74">
              <a:extLst>
                <a:ext uri="{FF2B5EF4-FFF2-40B4-BE49-F238E27FC236}">
                  <a16:creationId xmlns:a16="http://schemas.microsoft.com/office/drawing/2014/main" id="{379CA48F-A99F-4783-AD88-246DF04C1A4E}"/>
                </a:ext>
              </a:extLst>
            </p:cNvPr>
            <p:cNvGrpSpPr/>
            <p:nvPr/>
          </p:nvGrpSpPr>
          <p:grpSpPr>
            <a:xfrm>
              <a:off x="65326" y="-46"/>
              <a:ext cx="12068604" cy="6858046"/>
              <a:chOff x="65326" y="-46"/>
              <a:chExt cx="12068604" cy="6858046"/>
            </a:xfrm>
          </p:grpSpPr>
          <p:cxnSp>
            <p:nvCxnSpPr>
              <p:cNvPr id="103" name="Straight Connector 102">
                <a:extLst>
                  <a:ext uri="{FF2B5EF4-FFF2-40B4-BE49-F238E27FC236}">
                    <a16:creationId xmlns:a16="http://schemas.microsoft.com/office/drawing/2014/main" id="{9DA22ED7-4FDF-4620-B01F-0FD4C2941A4A}"/>
                  </a:ext>
                </a:extLst>
              </p:cNvPr>
              <p:cNvCxnSpPr>
                <a:cxnSpLocks/>
              </p:cNvCxnSpPr>
              <p:nvPr/>
            </p:nvCxnSpPr>
            <p:spPr>
              <a:xfrm>
                <a:off x="319314" y="-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B1FEC5B-880C-44E3-A18B-1746CD5F74F2}"/>
                  </a:ext>
                </a:extLst>
              </p:cNvPr>
              <p:cNvCxnSpPr>
                <a:cxnSpLocks/>
              </p:cNvCxnSpPr>
              <p:nvPr/>
            </p:nvCxnSpPr>
            <p:spPr>
              <a:xfrm>
                <a:off x="587828" y="-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A951E80-B397-47D0-BBA2-D32082D08CD9}"/>
                  </a:ext>
                </a:extLst>
              </p:cNvPr>
              <p:cNvCxnSpPr>
                <a:cxnSpLocks/>
              </p:cNvCxnSpPr>
              <p:nvPr/>
            </p:nvCxnSpPr>
            <p:spPr>
              <a:xfrm>
                <a:off x="856342" y="-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C438752-479F-4AAF-907A-4868CFF16284}"/>
                  </a:ext>
                </a:extLst>
              </p:cNvPr>
              <p:cNvCxnSpPr>
                <a:cxnSpLocks/>
              </p:cNvCxnSpPr>
              <p:nvPr/>
            </p:nvCxnSpPr>
            <p:spPr>
              <a:xfrm>
                <a:off x="1124856" y="-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ABD1D80-C0E8-4442-904B-128637045D66}"/>
                  </a:ext>
                </a:extLst>
              </p:cNvPr>
              <p:cNvCxnSpPr>
                <a:cxnSpLocks/>
              </p:cNvCxnSpPr>
              <p:nvPr/>
            </p:nvCxnSpPr>
            <p:spPr>
              <a:xfrm>
                <a:off x="1393370" y="-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022C040-541D-45E6-88A0-CBC41B69D8C7}"/>
                  </a:ext>
                </a:extLst>
              </p:cNvPr>
              <p:cNvCxnSpPr>
                <a:cxnSpLocks/>
              </p:cNvCxnSpPr>
              <p:nvPr/>
            </p:nvCxnSpPr>
            <p:spPr>
              <a:xfrm>
                <a:off x="1661884" y="-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00F9A93-879A-4DCA-A1E3-8AAF1B746DA7}"/>
                  </a:ext>
                </a:extLst>
              </p:cNvPr>
              <p:cNvCxnSpPr>
                <a:cxnSpLocks/>
              </p:cNvCxnSpPr>
              <p:nvPr/>
            </p:nvCxnSpPr>
            <p:spPr>
              <a:xfrm>
                <a:off x="1930398" y="-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FBCE4D9-788D-47C4-A98F-5073DC9B657B}"/>
                  </a:ext>
                </a:extLst>
              </p:cNvPr>
              <p:cNvCxnSpPr>
                <a:cxnSpLocks/>
              </p:cNvCxnSpPr>
              <p:nvPr/>
            </p:nvCxnSpPr>
            <p:spPr>
              <a:xfrm>
                <a:off x="2198912" y="-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9AB21BC-A177-4ED4-A04D-68394EC443FD}"/>
                  </a:ext>
                </a:extLst>
              </p:cNvPr>
              <p:cNvCxnSpPr>
                <a:cxnSpLocks/>
              </p:cNvCxnSpPr>
              <p:nvPr/>
            </p:nvCxnSpPr>
            <p:spPr>
              <a:xfrm>
                <a:off x="2467426" y="-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4F016B2-B6CA-4AF3-9BBE-424AEEBD700B}"/>
                  </a:ext>
                </a:extLst>
              </p:cNvPr>
              <p:cNvCxnSpPr>
                <a:cxnSpLocks/>
              </p:cNvCxnSpPr>
              <p:nvPr/>
            </p:nvCxnSpPr>
            <p:spPr>
              <a:xfrm>
                <a:off x="2735940" y="-1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96A6CF6-FDDC-49A0-96E3-BF824220720F}"/>
                  </a:ext>
                </a:extLst>
              </p:cNvPr>
              <p:cNvCxnSpPr>
                <a:cxnSpLocks/>
              </p:cNvCxnSpPr>
              <p:nvPr/>
            </p:nvCxnSpPr>
            <p:spPr>
              <a:xfrm>
                <a:off x="3004454" y="-1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6C10F7C-BF25-4B9D-872D-DDCF80EA4349}"/>
                  </a:ext>
                </a:extLst>
              </p:cNvPr>
              <p:cNvCxnSpPr>
                <a:cxnSpLocks/>
              </p:cNvCxnSpPr>
              <p:nvPr/>
            </p:nvCxnSpPr>
            <p:spPr>
              <a:xfrm>
                <a:off x="3272968" y="-1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4F678D-0ABF-4297-9DFE-BD4D8FC2514C}"/>
                  </a:ext>
                </a:extLst>
              </p:cNvPr>
              <p:cNvCxnSpPr>
                <a:cxnSpLocks/>
              </p:cNvCxnSpPr>
              <p:nvPr/>
            </p:nvCxnSpPr>
            <p:spPr>
              <a:xfrm>
                <a:off x="3541482" y="-1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E1671DA-7587-4175-92FB-972CC0B51749}"/>
                  </a:ext>
                </a:extLst>
              </p:cNvPr>
              <p:cNvCxnSpPr>
                <a:cxnSpLocks/>
              </p:cNvCxnSpPr>
              <p:nvPr/>
            </p:nvCxnSpPr>
            <p:spPr>
              <a:xfrm>
                <a:off x="3809996" y="-1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08F048F-8E60-4832-BF09-3911EE2B8464}"/>
                  </a:ext>
                </a:extLst>
              </p:cNvPr>
              <p:cNvCxnSpPr>
                <a:cxnSpLocks/>
              </p:cNvCxnSpPr>
              <p:nvPr/>
            </p:nvCxnSpPr>
            <p:spPr>
              <a:xfrm>
                <a:off x="4078510" y="-1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1E6EE3F-4D23-4A02-AF5E-69589B454FF7}"/>
                  </a:ext>
                </a:extLst>
              </p:cNvPr>
              <p:cNvCxnSpPr>
                <a:cxnSpLocks/>
              </p:cNvCxnSpPr>
              <p:nvPr/>
            </p:nvCxnSpPr>
            <p:spPr>
              <a:xfrm>
                <a:off x="4347024" y="-1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3D6B070-AA35-45A8-BCB4-D69400D35068}"/>
                  </a:ext>
                </a:extLst>
              </p:cNvPr>
              <p:cNvCxnSpPr>
                <a:cxnSpLocks/>
              </p:cNvCxnSpPr>
              <p:nvPr/>
            </p:nvCxnSpPr>
            <p:spPr>
              <a:xfrm>
                <a:off x="4615538" y="-1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AFF4E41-F407-45DF-9389-816A663124D2}"/>
                  </a:ext>
                </a:extLst>
              </p:cNvPr>
              <p:cNvCxnSpPr>
                <a:cxnSpLocks/>
              </p:cNvCxnSpPr>
              <p:nvPr/>
            </p:nvCxnSpPr>
            <p:spPr>
              <a:xfrm>
                <a:off x="4884052" y="-1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316DBC2-00C0-4920-A347-EAC8A5D05CA5}"/>
                  </a:ext>
                </a:extLst>
              </p:cNvPr>
              <p:cNvCxnSpPr>
                <a:cxnSpLocks/>
              </p:cNvCxnSpPr>
              <p:nvPr/>
            </p:nvCxnSpPr>
            <p:spPr>
              <a:xfrm>
                <a:off x="5152566" y="-1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09CBCB8-379B-4EBD-8A7D-1C3587D4AD21}"/>
                  </a:ext>
                </a:extLst>
              </p:cNvPr>
              <p:cNvCxnSpPr>
                <a:cxnSpLocks/>
              </p:cNvCxnSpPr>
              <p:nvPr/>
            </p:nvCxnSpPr>
            <p:spPr>
              <a:xfrm>
                <a:off x="5421080" y="-2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003AF8A-10BA-4578-9046-36DC270BA74E}"/>
                  </a:ext>
                </a:extLst>
              </p:cNvPr>
              <p:cNvCxnSpPr>
                <a:cxnSpLocks/>
              </p:cNvCxnSpPr>
              <p:nvPr/>
            </p:nvCxnSpPr>
            <p:spPr>
              <a:xfrm>
                <a:off x="5689594" y="-2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2C2AFA8-E88A-47CA-B5D8-D9C53BD50E12}"/>
                  </a:ext>
                </a:extLst>
              </p:cNvPr>
              <p:cNvCxnSpPr>
                <a:cxnSpLocks/>
              </p:cNvCxnSpPr>
              <p:nvPr/>
            </p:nvCxnSpPr>
            <p:spPr>
              <a:xfrm>
                <a:off x="5958108" y="-2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9BE1DAA-83BE-4E48-BD7D-A9DEB183B575}"/>
                  </a:ext>
                </a:extLst>
              </p:cNvPr>
              <p:cNvCxnSpPr>
                <a:cxnSpLocks/>
              </p:cNvCxnSpPr>
              <p:nvPr/>
            </p:nvCxnSpPr>
            <p:spPr>
              <a:xfrm>
                <a:off x="6226622" y="-2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5A8042D-B31E-4289-A41D-1498B9E4A473}"/>
                  </a:ext>
                </a:extLst>
              </p:cNvPr>
              <p:cNvCxnSpPr>
                <a:cxnSpLocks/>
              </p:cNvCxnSpPr>
              <p:nvPr/>
            </p:nvCxnSpPr>
            <p:spPr>
              <a:xfrm>
                <a:off x="6495136" y="-2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EEF1580-C594-4DAA-9A9B-590D92E18963}"/>
                  </a:ext>
                </a:extLst>
              </p:cNvPr>
              <p:cNvCxnSpPr>
                <a:cxnSpLocks/>
              </p:cNvCxnSpPr>
              <p:nvPr/>
            </p:nvCxnSpPr>
            <p:spPr>
              <a:xfrm>
                <a:off x="6763650" y="-2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1DA2A15-F1DA-46E8-85A4-A8D30C10AA96}"/>
                  </a:ext>
                </a:extLst>
              </p:cNvPr>
              <p:cNvCxnSpPr>
                <a:cxnSpLocks/>
              </p:cNvCxnSpPr>
              <p:nvPr/>
            </p:nvCxnSpPr>
            <p:spPr>
              <a:xfrm>
                <a:off x="7032164" y="-2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84ECA54-34C1-4D6B-95C2-6ADC7F4736B4}"/>
                  </a:ext>
                </a:extLst>
              </p:cNvPr>
              <p:cNvCxnSpPr>
                <a:cxnSpLocks/>
              </p:cNvCxnSpPr>
              <p:nvPr/>
            </p:nvCxnSpPr>
            <p:spPr>
              <a:xfrm>
                <a:off x="7300678" y="-2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969B273-0F03-4A50-AD90-9A3129F29769}"/>
                  </a:ext>
                </a:extLst>
              </p:cNvPr>
              <p:cNvCxnSpPr>
                <a:cxnSpLocks/>
              </p:cNvCxnSpPr>
              <p:nvPr/>
            </p:nvCxnSpPr>
            <p:spPr>
              <a:xfrm>
                <a:off x="7569192" y="-2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AD5F910-F294-4616-9BC5-4FE5FF9682CA}"/>
                  </a:ext>
                </a:extLst>
              </p:cNvPr>
              <p:cNvCxnSpPr>
                <a:cxnSpLocks/>
              </p:cNvCxnSpPr>
              <p:nvPr/>
            </p:nvCxnSpPr>
            <p:spPr>
              <a:xfrm>
                <a:off x="7837706" y="-2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67EBF70-248F-407E-959A-BFE36F62AB74}"/>
                  </a:ext>
                </a:extLst>
              </p:cNvPr>
              <p:cNvCxnSpPr>
                <a:cxnSpLocks/>
              </p:cNvCxnSpPr>
              <p:nvPr/>
            </p:nvCxnSpPr>
            <p:spPr>
              <a:xfrm>
                <a:off x="8106220" y="-3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CC1B613-1A2D-4812-92EA-CEA51769A617}"/>
                  </a:ext>
                </a:extLst>
              </p:cNvPr>
              <p:cNvCxnSpPr>
                <a:cxnSpLocks/>
              </p:cNvCxnSpPr>
              <p:nvPr/>
            </p:nvCxnSpPr>
            <p:spPr>
              <a:xfrm>
                <a:off x="8374734" y="-3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9003964-4C8C-40F3-9CA2-FD36443521DD}"/>
                  </a:ext>
                </a:extLst>
              </p:cNvPr>
              <p:cNvCxnSpPr>
                <a:cxnSpLocks/>
              </p:cNvCxnSpPr>
              <p:nvPr/>
            </p:nvCxnSpPr>
            <p:spPr>
              <a:xfrm>
                <a:off x="8643248" y="-3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87036C7-5FA8-43AA-A4A4-089F750B9088}"/>
                  </a:ext>
                </a:extLst>
              </p:cNvPr>
              <p:cNvCxnSpPr>
                <a:cxnSpLocks/>
              </p:cNvCxnSpPr>
              <p:nvPr/>
            </p:nvCxnSpPr>
            <p:spPr>
              <a:xfrm>
                <a:off x="8911762" y="-3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D32E226-9A72-476F-82BA-64CB98A9BF31}"/>
                  </a:ext>
                </a:extLst>
              </p:cNvPr>
              <p:cNvCxnSpPr>
                <a:cxnSpLocks/>
              </p:cNvCxnSpPr>
              <p:nvPr/>
            </p:nvCxnSpPr>
            <p:spPr>
              <a:xfrm>
                <a:off x="9180276" y="-3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CBB409C-592F-480D-AE19-CD1886FB47B8}"/>
                  </a:ext>
                </a:extLst>
              </p:cNvPr>
              <p:cNvCxnSpPr>
                <a:cxnSpLocks/>
              </p:cNvCxnSpPr>
              <p:nvPr/>
            </p:nvCxnSpPr>
            <p:spPr>
              <a:xfrm>
                <a:off x="9448790" y="-3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D615199-96C6-4843-92E7-D050B188F121}"/>
                  </a:ext>
                </a:extLst>
              </p:cNvPr>
              <p:cNvCxnSpPr>
                <a:cxnSpLocks/>
              </p:cNvCxnSpPr>
              <p:nvPr/>
            </p:nvCxnSpPr>
            <p:spPr>
              <a:xfrm>
                <a:off x="9717304" y="-3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AD8BF7A-2BCE-438D-B383-DF8C1D14390C}"/>
                  </a:ext>
                </a:extLst>
              </p:cNvPr>
              <p:cNvCxnSpPr>
                <a:cxnSpLocks/>
              </p:cNvCxnSpPr>
              <p:nvPr/>
            </p:nvCxnSpPr>
            <p:spPr>
              <a:xfrm>
                <a:off x="9985818" y="-3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8542C61-E94F-4F5F-8732-620FD240FE05}"/>
                  </a:ext>
                </a:extLst>
              </p:cNvPr>
              <p:cNvCxnSpPr>
                <a:cxnSpLocks/>
              </p:cNvCxnSpPr>
              <p:nvPr/>
            </p:nvCxnSpPr>
            <p:spPr>
              <a:xfrm>
                <a:off x="10254332" y="-3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F481007-8455-47DC-941C-6F56D304FAC1}"/>
                  </a:ext>
                </a:extLst>
              </p:cNvPr>
              <p:cNvCxnSpPr>
                <a:cxnSpLocks/>
              </p:cNvCxnSpPr>
              <p:nvPr/>
            </p:nvCxnSpPr>
            <p:spPr>
              <a:xfrm>
                <a:off x="10522846" y="-3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5973280-B382-4205-BEC1-E8A196BB953C}"/>
                  </a:ext>
                </a:extLst>
              </p:cNvPr>
              <p:cNvCxnSpPr>
                <a:cxnSpLocks/>
              </p:cNvCxnSpPr>
              <p:nvPr/>
            </p:nvCxnSpPr>
            <p:spPr>
              <a:xfrm>
                <a:off x="10791360" y="-4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0C3B67E-9FF0-4E19-8FB8-DD6342B39092}"/>
                  </a:ext>
                </a:extLst>
              </p:cNvPr>
              <p:cNvCxnSpPr>
                <a:cxnSpLocks/>
              </p:cNvCxnSpPr>
              <p:nvPr/>
            </p:nvCxnSpPr>
            <p:spPr>
              <a:xfrm>
                <a:off x="11059874" y="-4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8DF4ED8-04DE-49ED-816D-EDF2DFC029CA}"/>
                  </a:ext>
                </a:extLst>
              </p:cNvPr>
              <p:cNvCxnSpPr>
                <a:cxnSpLocks/>
              </p:cNvCxnSpPr>
              <p:nvPr/>
            </p:nvCxnSpPr>
            <p:spPr>
              <a:xfrm>
                <a:off x="11328388" y="-4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A051E18-53F1-4A30-86D8-99C8A3CA926B}"/>
                  </a:ext>
                </a:extLst>
              </p:cNvPr>
              <p:cNvCxnSpPr>
                <a:cxnSpLocks/>
              </p:cNvCxnSpPr>
              <p:nvPr/>
            </p:nvCxnSpPr>
            <p:spPr>
              <a:xfrm>
                <a:off x="11596902" y="-4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8EDB8D2-8875-42C8-AF67-BBC2C58765A8}"/>
                  </a:ext>
                </a:extLst>
              </p:cNvPr>
              <p:cNvCxnSpPr>
                <a:cxnSpLocks/>
              </p:cNvCxnSpPr>
              <p:nvPr/>
            </p:nvCxnSpPr>
            <p:spPr>
              <a:xfrm>
                <a:off x="11865416" y="-4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4953E1C-2902-45FF-98C1-4C57D6CE0845}"/>
                  </a:ext>
                </a:extLst>
              </p:cNvPr>
              <p:cNvCxnSpPr>
                <a:cxnSpLocks/>
              </p:cNvCxnSpPr>
              <p:nvPr/>
            </p:nvCxnSpPr>
            <p:spPr>
              <a:xfrm>
                <a:off x="12133930" y="-4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94E4EF4-5D83-4B50-A049-4857F32DC5B0}"/>
                  </a:ext>
                </a:extLst>
              </p:cNvPr>
              <p:cNvCxnSpPr>
                <a:cxnSpLocks/>
              </p:cNvCxnSpPr>
              <p:nvPr/>
            </p:nvCxnSpPr>
            <p:spPr>
              <a:xfrm>
                <a:off x="65326" y="-4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420A4625-AD45-4338-AE50-F38952809D95}"/>
                </a:ext>
              </a:extLst>
            </p:cNvPr>
            <p:cNvGrpSpPr/>
            <p:nvPr/>
          </p:nvGrpSpPr>
          <p:grpSpPr>
            <a:xfrm>
              <a:off x="-33004" y="78833"/>
              <a:ext cx="12225004" cy="6698325"/>
              <a:chOff x="12590503" y="136889"/>
              <a:chExt cx="6858046" cy="6698325"/>
            </a:xfrm>
          </p:grpSpPr>
          <p:cxnSp>
            <p:nvCxnSpPr>
              <p:cNvPr id="77" name="Straight Connector 76">
                <a:extLst>
                  <a:ext uri="{FF2B5EF4-FFF2-40B4-BE49-F238E27FC236}">
                    <a16:creationId xmlns:a16="http://schemas.microsoft.com/office/drawing/2014/main" id="{C6A7B755-B713-400D-BE5F-6E8E5E8606B5}"/>
                  </a:ext>
                </a:extLst>
              </p:cNvPr>
              <p:cNvCxnSpPr>
                <a:cxnSpLocks/>
              </p:cNvCxnSpPr>
              <p:nvPr/>
            </p:nvCxnSpPr>
            <p:spPr>
              <a:xfrm rot="5400000">
                <a:off x="16019504" y="-303812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CFD1215-6991-4391-A829-9C5087448B49}"/>
                  </a:ext>
                </a:extLst>
              </p:cNvPr>
              <p:cNvCxnSpPr>
                <a:cxnSpLocks/>
              </p:cNvCxnSpPr>
              <p:nvPr/>
            </p:nvCxnSpPr>
            <p:spPr>
              <a:xfrm rot="5400000">
                <a:off x="16019505" y="-276961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ADAB8B5-177F-45B5-87DB-3203951F0364}"/>
                  </a:ext>
                </a:extLst>
              </p:cNvPr>
              <p:cNvCxnSpPr>
                <a:cxnSpLocks/>
              </p:cNvCxnSpPr>
              <p:nvPr/>
            </p:nvCxnSpPr>
            <p:spPr>
              <a:xfrm rot="5400000">
                <a:off x="16019506" y="-250109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32F0534-34C3-404D-BA2C-FDB75D529EE5}"/>
                  </a:ext>
                </a:extLst>
              </p:cNvPr>
              <p:cNvCxnSpPr>
                <a:cxnSpLocks/>
              </p:cNvCxnSpPr>
              <p:nvPr/>
            </p:nvCxnSpPr>
            <p:spPr>
              <a:xfrm rot="5400000">
                <a:off x="16019507" y="-223258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70D4ACE-12FA-4523-943F-16FC025F97C6}"/>
                  </a:ext>
                </a:extLst>
              </p:cNvPr>
              <p:cNvCxnSpPr>
                <a:cxnSpLocks/>
              </p:cNvCxnSpPr>
              <p:nvPr/>
            </p:nvCxnSpPr>
            <p:spPr>
              <a:xfrm rot="5400000">
                <a:off x="16019508" y="-196406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AF4D9A9-DB4A-4F2A-8886-FFF179A5410E}"/>
                  </a:ext>
                </a:extLst>
              </p:cNvPr>
              <p:cNvCxnSpPr>
                <a:cxnSpLocks/>
              </p:cNvCxnSpPr>
              <p:nvPr/>
            </p:nvCxnSpPr>
            <p:spPr>
              <a:xfrm rot="5400000">
                <a:off x="16019509" y="-169555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31489F4-1F56-4FD7-AC1E-E74C09406CCD}"/>
                  </a:ext>
                </a:extLst>
              </p:cNvPr>
              <p:cNvCxnSpPr>
                <a:cxnSpLocks/>
              </p:cNvCxnSpPr>
              <p:nvPr/>
            </p:nvCxnSpPr>
            <p:spPr>
              <a:xfrm rot="5400000">
                <a:off x="16019510" y="-142703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3F33D57-2DB4-4899-80DA-F67713F2486D}"/>
                  </a:ext>
                </a:extLst>
              </p:cNvPr>
              <p:cNvCxnSpPr>
                <a:cxnSpLocks/>
              </p:cNvCxnSpPr>
              <p:nvPr/>
            </p:nvCxnSpPr>
            <p:spPr>
              <a:xfrm rot="5400000">
                <a:off x="16019511" y="-115852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BC0F27B-FD07-4521-ADDD-012ED41813C9}"/>
                  </a:ext>
                </a:extLst>
              </p:cNvPr>
              <p:cNvCxnSpPr>
                <a:cxnSpLocks/>
              </p:cNvCxnSpPr>
              <p:nvPr/>
            </p:nvCxnSpPr>
            <p:spPr>
              <a:xfrm rot="5400000">
                <a:off x="16019512" y="-89001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ECD5D79-40E4-49D8-977C-6C713F570B01}"/>
                  </a:ext>
                </a:extLst>
              </p:cNvPr>
              <p:cNvCxnSpPr>
                <a:cxnSpLocks/>
              </p:cNvCxnSpPr>
              <p:nvPr/>
            </p:nvCxnSpPr>
            <p:spPr>
              <a:xfrm rot="5400000">
                <a:off x="16019513" y="-62149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7E16842-FE6B-4586-B15B-97D39A905A44}"/>
                  </a:ext>
                </a:extLst>
              </p:cNvPr>
              <p:cNvCxnSpPr>
                <a:cxnSpLocks/>
              </p:cNvCxnSpPr>
              <p:nvPr/>
            </p:nvCxnSpPr>
            <p:spPr>
              <a:xfrm rot="5400000">
                <a:off x="16019514" y="-35298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7851323-801B-4177-9397-AC0BFEF6BDF4}"/>
                  </a:ext>
                </a:extLst>
              </p:cNvPr>
              <p:cNvCxnSpPr>
                <a:cxnSpLocks/>
              </p:cNvCxnSpPr>
              <p:nvPr/>
            </p:nvCxnSpPr>
            <p:spPr>
              <a:xfrm rot="5400000">
                <a:off x="16019515" y="-8447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BFDCDF8-2DEE-4612-B46D-CAEA14ECE93D}"/>
                  </a:ext>
                </a:extLst>
              </p:cNvPr>
              <p:cNvCxnSpPr>
                <a:cxnSpLocks/>
              </p:cNvCxnSpPr>
              <p:nvPr/>
            </p:nvCxnSpPr>
            <p:spPr>
              <a:xfrm rot="5400000">
                <a:off x="16019516" y="18404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F631480-F4FA-4763-859C-D50754038C3C}"/>
                  </a:ext>
                </a:extLst>
              </p:cNvPr>
              <p:cNvCxnSpPr>
                <a:cxnSpLocks/>
              </p:cNvCxnSpPr>
              <p:nvPr/>
            </p:nvCxnSpPr>
            <p:spPr>
              <a:xfrm rot="5400000">
                <a:off x="16019517" y="45255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BB1C83F-22AF-4776-B09D-F37D04B415C5}"/>
                  </a:ext>
                </a:extLst>
              </p:cNvPr>
              <p:cNvCxnSpPr>
                <a:cxnSpLocks/>
              </p:cNvCxnSpPr>
              <p:nvPr/>
            </p:nvCxnSpPr>
            <p:spPr>
              <a:xfrm rot="5400000">
                <a:off x="16019518" y="72107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1C93EA4-22D1-42F1-A2DF-B9F513C8D4F9}"/>
                  </a:ext>
                </a:extLst>
              </p:cNvPr>
              <p:cNvCxnSpPr>
                <a:cxnSpLocks/>
              </p:cNvCxnSpPr>
              <p:nvPr/>
            </p:nvCxnSpPr>
            <p:spPr>
              <a:xfrm rot="5400000">
                <a:off x="16019519" y="98958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BB7A448-3967-4697-A024-1EFFF3034D8C}"/>
                  </a:ext>
                </a:extLst>
              </p:cNvPr>
              <p:cNvCxnSpPr>
                <a:cxnSpLocks/>
              </p:cNvCxnSpPr>
              <p:nvPr/>
            </p:nvCxnSpPr>
            <p:spPr>
              <a:xfrm rot="5400000">
                <a:off x="16019520" y="125810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7CED821-A44E-442E-AEF6-D38206708A45}"/>
                  </a:ext>
                </a:extLst>
              </p:cNvPr>
              <p:cNvCxnSpPr>
                <a:cxnSpLocks/>
              </p:cNvCxnSpPr>
              <p:nvPr/>
            </p:nvCxnSpPr>
            <p:spPr>
              <a:xfrm rot="5400000">
                <a:off x="16019521" y="152661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229E881-C5FD-43AE-BB72-DC90ACA5A9EE}"/>
                  </a:ext>
                </a:extLst>
              </p:cNvPr>
              <p:cNvCxnSpPr>
                <a:cxnSpLocks/>
              </p:cNvCxnSpPr>
              <p:nvPr/>
            </p:nvCxnSpPr>
            <p:spPr>
              <a:xfrm rot="5400000">
                <a:off x="16019522" y="179512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F5768C2-8A59-4ACA-B2F0-CD534C167E00}"/>
                  </a:ext>
                </a:extLst>
              </p:cNvPr>
              <p:cNvCxnSpPr>
                <a:cxnSpLocks/>
              </p:cNvCxnSpPr>
              <p:nvPr/>
            </p:nvCxnSpPr>
            <p:spPr>
              <a:xfrm rot="5400000">
                <a:off x="16019523" y="206364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EB74B60-4CE3-4157-932E-5F5566A34AC9}"/>
                  </a:ext>
                </a:extLst>
              </p:cNvPr>
              <p:cNvCxnSpPr>
                <a:cxnSpLocks/>
              </p:cNvCxnSpPr>
              <p:nvPr/>
            </p:nvCxnSpPr>
            <p:spPr>
              <a:xfrm rot="5400000">
                <a:off x="16019524" y="233215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F9376E3-6E29-4859-A6C1-6F34E0F3C43A}"/>
                  </a:ext>
                </a:extLst>
              </p:cNvPr>
              <p:cNvCxnSpPr>
                <a:cxnSpLocks/>
              </p:cNvCxnSpPr>
              <p:nvPr/>
            </p:nvCxnSpPr>
            <p:spPr>
              <a:xfrm rot="5400000">
                <a:off x="16019525" y="260067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47F54B8-6E60-41A7-9B31-F8C347CE252E}"/>
                  </a:ext>
                </a:extLst>
              </p:cNvPr>
              <p:cNvCxnSpPr>
                <a:cxnSpLocks/>
              </p:cNvCxnSpPr>
              <p:nvPr/>
            </p:nvCxnSpPr>
            <p:spPr>
              <a:xfrm rot="5400000">
                <a:off x="16019526" y="286918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63EC994-5690-47CE-A9C4-CA60B4302331}"/>
                  </a:ext>
                </a:extLst>
              </p:cNvPr>
              <p:cNvCxnSpPr>
                <a:cxnSpLocks/>
              </p:cNvCxnSpPr>
              <p:nvPr/>
            </p:nvCxnSpPr>
            <p:spPr>
              <a:xfrm rot="5400000">
                <a:off x="16019527" y="313769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DA75E10-5172-4D2B-8526-0854A5A31623}"/>
                  </a:ext>
                </a:extLst>
              </p:cNvPr>
              <p:cNvCxnSpPr>
                <a:cxnSpLocks/>
              </p:cNvCxnSpPr>
              <p:nvPr/>
            </p:nvCxnSpPr>
            <p:spPr>
              <a:xfrm rot="5400000">
                <a:off x="16019528" y="340621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5B2DEE-8174-4A45-A1B4-AF8051486E0E}"/>
                  </a:ext>
                </a:extLst>
              </p:cNvPr>
              <p:cNvCxnSpPr>
                <a:cxnSpLocks/>
              </p:cNvCxnSpPr>
              <p:nvPr/>
            </p:nvCxnSpPr>
            <p:spPr>
              <a:xfrm rot="5400000">
                <a:off x="16019549" y="-329211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grpSp>
      </p:grpSp>
      <p:grpSp>
        <p:nvGrpSpPr>
          <p:cNvPr id="155" name="Group 154">
            <a:extLst>
              <a:ext uri="{FF2B5EF4-FFF2-40B4-BE49-F238E27FC236}">
                <a16:creationId xmlns:a16="http://schemas.microsoft.com/office/drawing/2014/main" id="{04AD52AE-09B4-43E7-BDE5-5FEFFCF4EFFC}"/>
              </a:ext>
            </a:extLst>
          </p:cNvPr>
          <p:cNvGrpSpPr/>
          <p:nvPr/>
        </p:nvGrpSpPr>
        <p:grpSpPr>
          <a:xfrm flipV="1">
            <a:off x="8831934" y="4491759"/>
            <a:ext cx="2603462" cy="2162190"/>
            <a:chOff x="9908821" y="-331608"/>
            <a:chExt cx="2388581" cy="1935664"/>
          </a:xfrm>
        </p:grpSpPr>
        <p:pic>
          <p:nvPicPr>
            <p:cNvPr id="156" name="Picture 155">
              <a:extLst>
                <a:ext uri="{FF2B5EF4-FFF2-40B4-BE49-F238E27FC236}">
                  <a16:creationId xmlns:a16="http://schemas.microsoft.com/office/drawing/2014/main" id="{B618E796-3CE0-4CDD-9CDE-B36C4BA17ACA}"/>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11453987">
              <a:off x="9908821" y="-331608"/>
              <a:ext cx="1564494" cy="1564494"/>
            </a:xfrm>
            <a:prstGeom prst="rect">
              <a:avLst/>
            </a:prstGeom>
          </p:spPr>
        </p:pic>
        <p:pic>
          <p:nvPicPr>
            <p:cNvPr id="157" name="Picture 156">
              <a:extLst>
                <a:ext uri="{FF2B5EF4-FFF2-40B4-BE49-F238E27FC236}">
                  <a16:creationId xmlns:a16="http://schemas.microsoft.com/office/drawing/2014/main" id="{E4F7062A-7597-497A-908C-094810421422}"/>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8781626">
              <a:off x="10433034" y="-260311"/>
              <a:ext cx="1864368" cy="1864367"/>
            </a:xfrm>
            <a:prstGeom prst="rect">
              <a:avLst/>
            </a:prstGeom>
          </p:spPr>
        </p:pic>
      </p:grpSp>
      <p:sp>
        <p:nvSpPr>
          <p:cNvPr id="73" name="Freeform: Shape 72">
            <a:extLst>
              <a:ext uri="{FF2B5EF4-FFF2-40B4-BE49-F238E27FC236}">
                <a16:creationId xmlns:a16="http://schemas.microsoft.com/office/drawing/2014/main" id="{E513CCE6-2B95-49E8-ABD4-F075476763B3}"/>
              </a:ext>
            </a:extLst>
          </p:cNvPr>
          <p:cNvSpPr/>
          <p:nvPr/>
        </p:nvSpPr>
        <p:spPr>
          <a:xfrm>
            <a:off x="0" y="0"/>
            <a:ext cx="12192000" cy="6858000"/>
          </a:xfrm>
          <a:custGeom>
            <a:avLst/>
            <a:gdLst>
              <a:gd name="connsiteX0" fmla="*/ 11001099 w 12192000"/>
              <a:gd name="connsiteY0" fmla="*/ 6021022 h 6858000"/>
              <a:gd name="connsiteX1" fmla="*/ 11005614 w 12192000"/>
              <a:gd name="connsiteY1" fmla="*/ 6021022 h 6858000"/>
              <a:gd name="connsiteX2" fmla="*/ 11005583 w 12192000"/>
              <a:gd name="connsiteY2" fmla="*/ 6021073 h 6858000"/>
              <a:gd name="connsiteX3" fmla="*/ 11003962 w 12192000"/>
              <a:gd name="connsiteY3" fmla="*/ 6026296 h 6858000"/>
              <a:gd name="connsiteX4" fmla="*/ 7189494 w 12192000"/>
              <a:gd name="connsiteY4" fmla="*/ 6021022 h 6858000"/>
              <a:gd name="connsiteX5" fmla="*/ 7204368 w 12192000"/>
              <a:gd name="connsiteY5" fmla="*/ 6021022 h 6858000"/>
              <a:gd name="connsiteX6" fmla="*/ 7194914 w 12192000"/>
              <a:gd name="connsiteY6" fmla="*/ 6038439 h 6858000"/>
              <a:gd name="connsiteX7" fmla="*/ 7189523 w 12192000"/>
              <a:gd name="connsiteY7" fmla="*/ 6021071 h 6858000"/>
              <a:gd name="connsiteX8" fmla="*/ 2736901 w 12192000"/>
              <a:gd name="connsiteY8" fmla="*/ 6021022 h 6858000"/>
              <a:gd name="connsiteX9" fmla="*/ 2789066 w 12192000"/>
              <a:gd name="connsiteY9" fmla="*/ 6021022 h 6858000"/>
              <a:gd name="connsiteX10" fmla="*/ 2755889 w 12192000"/>
              <a:gd name="connsiteY10" fmla="*/ 6082146 h 6858000"/>
              <a:gd name="connsiteX11" fmla="*/ 2736930 w 12192000"/>
              <a:gd name="connsiteY11" fmla="*/ 6021071 h 6858000"/>
              <a:gd name="connsiteX12" fmla="*/ 4931584 w 12192000"/>
              <a:gd name="connsiteY12" fmla="*/ 315351 h 6858000"/>
              <a:gd name="connsiteX13" fmla="*/ 4557806 w 12192000"/>
              <a:gd name="connsiteY13" fmla="*/ 514087 h 6858000"/>
              <a:gd name="connsiteX14" fmla="*/ 4520534 w 12192000"/>
              <a:gd name="connsiteY14" fmla="*/ 582756 h 6858000"/>
              <a:gd name="connsiteX15" fmla="*/ 4483263 w 12192000"/>
              <a:gd name="connsiteY15" fmla="*/ 514089 h 6858000"/>
              <a:gd name="connsiteX16" fmla="*/ 4109490 w 12192000"/>
              <a:gd name="connsiteY16" fmla="*/ 315352 h 6858000"/>
              <a:gd name="connsiteX17" fmla="*/ 3667888 w 12192000"/>
              <a:gd name="connsiteY17" fmla="*/ 675269 h 6858000"/>
              <a:gd name="connsiteX18" fmla="*/ 3665374 w 12192000"/>
              <a:gd name="connsiteY18" fmla="*/ 700194 h 6858000"/>
              <a:gd name="connsiteX19" fmla="*/ 3661051 w 12192000"/>
              <a:gd name="connsiteY19" fmla="*/ 696628 h 6858000"/>
              <a:gd name="connsiteX20" fmla="*/ 3502035 w 12192000"/>
              <a:gd name="connsiteY20" fmla="*/ 648055 h 6858000"/>
              <a:gd name="connsiteX21" fmla="*/ 3300927 w 12192000"/>
              <a:gd name="connsiteY21" fmla="*/ 731356 h 6858000"/>
              <a:gd name="connsiteX22" fmla="*/ 3268435 w 12192000"/>
              <a:gd name="connsiteY22" fmla="*/ 779549 h 6858000"/>
              <a:gd name="connsiteX23" fmla="*/ 3260400 w 12192000"/>
              <a:gd name="connsiteY23" fmla="*/ 739754 h 6858000"/>
              <a:gd name="connsiteX24" fmla="*/ 2943953 w 12192000"/>
              <a:gd name="connsiteY24" fmla="*/ 529998 h 6858000"/>
              <a:gd name="connsiteX25" fmla="*/ 2751933 w 12192000"/>
              <a:gd name="connsiteY25" fmla="*/ 588652 h 6858000"/>
              <a:gd name="connsiteX26" fmla="*/ 2706932 w 12192000"/>
              <a:gd name="connsiteY26" fmla="*/ 625781 h 6858000"/>
              <a:gd name="connsiteX27" fmla="*/ 2696029 w 12192000"/>
              <a:gd name="connsiteY27" fmla="*/ 590657 h 6858000"/>
              <a:gd name="connsiteX28" fmla="*/ 2280692 w 12192000"/>
              <a:gd name="connsiteY28" fmla="*/ 315352 h 6858000"/>
              <a:gd name="connsiteX29" fmla="*/ 1839087 w 12192000"/>
              <a:gd name="connsiteY29" fmla="*/ 675269 h 6858000"/>
              <a:gd name="connsiteX30" fmla="*/ 1835832 w 12192000"/>
              <a:gd name="connsiteY30" fmla="*/ 707551 h 6858000"/>
              <a:gd name="connsiteX31" fmla="*/ 1822594 w 12192000"/>
              <a:gd name="connsiteY31" fmla="*/ 696628 h 6858000"/>
              <a:gd name="connsiteX32" fmla="*/ 1663578 w 12192000"/>
              <a:gd name="connsiteY32" fmla="*/ 648056 h 6858000"/>
              <a:gd name="connsiteX33" fmla="*/ 1504562 w 12192000"/>
              <a:gd name="connsiteY33" fmla="*/ 696628 h 6858000"/>
              <a:gd name="connsiteX34" fmla="*/ 1471972 w 12192000"/>
              <a:gd name="connsiteY34" fmla="*/ 723518 h 6858000"/>
              <a:gd name="connsiteX35" fmla="*/ 1468198 w 12192000"/>
              <a:gd name="connsiteY35" fmla="*/ 686084 h 6858000"/>
              <a:gd name="connsiteX36" fmla="*/ 1026595 w 12192000"/>
              <a:gd name="connsiteY36" fmla="*/ 326167 h 6858000"/>
              <a:gd name="connsiteX37" fmla="*/ 575834 w 12192000"/>
              <a:gd name="connsiteY37" fmla="*/ 776928 h 6858000"/>
              <a:gd name="connsiteX38" fmla="*/ 611257 w 12192000"/>
              <a:gd name="connsiteY38" fmla="*/ 952384 h 6858000"/>
              <a:gd name="connsiteX39" fmla="*/ 632875 w 12192000"/>
              <a:gd name="connsiteY39" fmla="*/ 992212 h 6858000"/>
              <a:gd name="connsiteX40" fmla="*/ 610983 w 12192000"/>
              <a:gd name="connsiteY40" fmla="*/ 1010275 h 6858000"/>
              <a:gd name="connsiteX41" fmla="*/ 510392 w 12192000"/>
              <a:gd name="connsiteY41" fmla="*/ 1253123 h 6858000"/>
              <a:gd name="connsiteX42" fmla="*/ 537381 w 12192000"/>
              <a:gd name="connsiteY42" fmla="*/ 1386805 h 6858000"/>
              <a:gd name="connsiteX43" fmla="*/ 555966 w 12192000"/>
              <a:gd name="connsiteY43" fmla="*/ 1421045 h 6858000"/>
              <a:gd name="connsiteX44" fmla="*/ 531612 w 12192000"/>
              <a:gd name="connsiteY44" fmla="*/ 1428604 h 6858000"/>
              <a:gd name="connsiteX45" fmla="*/ 256307 w 12192000"/>
              <a:gd name="connsiteY45" fmla="*/ 1843942 h 6858000"/>
              <a:gd name="connsiteX46" fmla="*/ 531612 w 12192000"/>
              <a:gd name="connsiteY46" fmla="*/ 2259280 h 6858000"/>
              <a:gd name="connsiteX47" fmla="*/ 568653 w 12192000"/>
              <a:gd name="connsiteY47" fmla="*/ 2270779 h 6858000"/>
              <a:gd name="connsiteX48" fmla="*/ 552870 w 12192000"/>
              <a:gd name="connsiteY48" fmla="*/ 2289908 h 6858000"/>
              <a:gd name="connsiteX49" fmla="*/ 494217 w 12192000"/>
              <a:gd name="connsiteY49" fmla="*/ 2481927 h 6858000"/>
              <a:gd name="connsiteX50" fmla="*/ 594807 w 12192000"/>
              <a:gd name="connsiteY50" fmla="*/ 2724775 h 6858000"/>
              <a:gd name="connsiteX51" fmla="*/ 624996 w 12192000"/>
              <a:gd name="connsiteY51" fmla="*/ 2749683 h 6858000"/>
              <a:gd name="connsiteX52" fmla="*/ 554875 w 12192000"/>
              <a:gd name="connsiteY52" fmla="*/ 2771449 h 6858000"/>
              <a:gd name="connsiteX53" fmla="*/ 279571 w 12192000"/>
              <a:gd name="connsiteY53" fmla="*/ 3186787 h 6858000"/>
              <a:gd name="connsiteX54" fmla="*/ 639488 w 12192000"/>
              <a:gd name="connsiteY54" fmla="*/ 3628389 h 6858000"/>
              <a:gd name="connsiteX55" fmla="*/ 668059 w 12192000"/>
              <a:gd name="connsiteY55" fmla="*/ 3631269 h 6858000"/>
              <a:gd name="connsiteX56" fmla="*/ 611363 w 12192000"/>
              <a:gd name="connsiteY56" fmla="*/ 3715361 h 6858000"/>
              <a:gd name="connsiteX57" fmla="*/ 589012 w 12192000"/>
              <a:gd name="connsiteY57" fmla="*/ 3826066 h 6858000"/>
              <a:gd name="connsiteX58" fmla="*/ 611363 w 12192000"/>
              <a:gd name="connsiteY58" fmla="*/ 3936771 h 6858000"/>
              <a:gd name="connsiteX59" fmla="*/ 659970 w 12192000"/>
              <a:gd name="connsiteY59" fmla="*/ 4008865 h 6858000"/>
              <a:gd name="connsiteX60" fmla="*/ 626608 w 12192000"/>
              <a:gd name="connsiteY60" fmla="*/ 4012228 h 6858000"/>
              <a:gd name="connsiteX61" fmla="*/ 266691 w 12192000"/>
              <a:gd name="connsiteY61" fmla="*/ 4453831 h 6858000"/>
              <a:gd name="connsiteX62" fmla="*/ 541996 w 12192000"/>
              <a:gd name="connsiteY62" fmla="*/ 4869169 h 6858000"/>
              <a:gd name="connsiteX63" fmla="*/ 546297 w 12192000"/>
              <a:gd name="connsiteY63" fmla="*/ 4870504 h 6858000"/>
              <a:gd name="connsiteX64" fmla="*/ 539991 w 12192000"/>
              <a:gd name="connsiteY64" fmla="*/ 4878149 h 6858000"/>
              <a:gd name="connsiteX65" fmla="*/ 481337 w 12192000"/>
              <a:gd name="connsiteY65" fmla="*/ 5070168 h 6858000"/>
              <a:gd name="connsiteX66" fmla="*/ 632755 w 12192000"/>
              <a:gd name="connsiteY66" fmla="*/ 5354953 h 6858000"/>
              <a:gd name="connsiteX67" fmla="*/ 651899 w 12192000"/>
              <a:gd name="connsiteY67" fmla="*/ 5365343 h 6858000"/>
              <a:gd name="connsiteX68" fmla="*/ 632934 w 12192000"/>
              <a:gd name="connsiteY68" fmla="*/ 5375637 h 6858000"/>
              <a:gd name="connsiteX69" fmla="*/ 481566 w 12192000"/>
              <a:gd name="connsiteY69" fmla="*/ 5660326 h 6858000"/>
              <a:gd name="connsiteX70" fmla="*/ 508546 w 12192000"/>
              <a:gd name="connsiteY70" fmla="*/ 5793963 h 6858000"/>
              <a:gd name="connsiteX71" fmla="*/ 521727 w 12192000"/>
              <a:gd name="connsiteY71" fmla="*/ 5818248 h 6858000"/>
              <a:gd name="connsiteX72" fmla="*/ 472615 w 12192000"/>
              <a:gd name="connsiteY72" fmla="*/ 5858769 h 6858000"/>
              <a:gd name="connsiteX73" fmla="*/ 340590 w 12192000"/>
              <a:gd name="connsiteY73" fmla="*/ 6177505 h 6858000"/>
              <a:gd name="connsiteX74" fmla="*/ 791350 w 12192000"/>
              <a:gd name="connsiteY74" fmla="*/ 6628266 h 6858000"/>
              <a:gd name="connsiteX75" fmla="*/ 1110087 w 12192000"/>
              <a:gd name="connsiteY75" fmla="*/ 6496241 h 6858000"/>
              <a:gd name="connsiteX76" fmla="*/ 1147087 w 12192000"/>
              <a:gd name="connsiteY76" fmla="*/ 6451396 h 6858000"/>
              <a:gd name="connsiteX77" fmla="*/ 1151164 w 12192000"/>
              <a:gd name="connsiteY77" fmla="*/ 6453608 h 6858000"/>
              <a:gd name="connsiteX78" fmla="*/ 1284800 w 12192000"/>
              <a:gd name="connsiteY78" fmla="*/ 6480588 h 6858000"/>
              <a:gd name="connsiteX79" fmla="*/ 1601143 w 12192000"/>
              <a:gd name="connsiteY79" fmla="*/ 6270902 h 6858000"/>
              <a:gd name="connsiteX80" fmla="*/ 1606051 w 12192000"/>
              <a:gd name="connsiteY80" fmla="*/ 6255091 h 6858000"/>
              <a:gd name="connsiteX81" fmla="*/ 1634194 w 12192000"/>
              <a:gd name="connsiteY81" fmla="*/ 6296832 h 6858000"/>
              <a:gd name="connsiteX82" fmla="*/ 1835301 w 12192000"/>
              <a:gd name="connsiteY82" fmla="*/ 6380133 h 6858000"/>
              <a:gd name="connsiteX83" fmla="*/ 2036409 w 12192000"/>
              <a:gd name="connsiteY83" fmla="*/ 6296832 h 6858000"/>
              <a:gd name="connsiteX84" fmla="*/ 2084498 w 12192000"/>
              <a:gd name="connsiteY84" fmla="*/ 6225506 h 6858000"/>
              <a:gd name="connsiteX85" fmla="*/ 2104033 w 12192000"/>
              <a:gd name="connsiteY85" fmla="*/ 6288435 h 6858000"/>
              <a:gd name="connsiteX86" fmla="*/ 2420482 w 12192000"/>
              <a:gd name="connsiteY86" fmla="*/ 6498191 h 6858000"/>
              <a:gd name="connsiteX87" fmla="*/ 2705266 w 12192000"/>
              <a:gd name="connsiteY87" fmla="*/ 6346773 h 6858000"/>
              <a:gd name="connsiteX88" fmla="*/ 2723239 w 12192000"/>
              <a:gd name="connsiteY88" fmla="*/ 6313662 h 6858000"/>
              <a:gd name="connsiteX89" fmla="*/ 2727195 w 12192000"/>
              <a:gd name="connsiteY89" fmla="*/ 6352920 h 6858000"/>
              <a:gd name="connsiteX90" fmla="*/ 3168798 w 12192000"/>
              <a:gd name="connsiteY90" fmla="*/ 6712837 h 6858000"/>
              <a:gd name="connsiteX91" fmla="*/ 3610401 w 12192000"/>
              <a:gd name="connsiteY91" fmla="*/ 6352920 h 6858000"/>
              <a:gd name="connsiteX92" fmla="*/ 3611962 w 12192000"/>
              <a:gd name="connsiteY92" fmla="*/ 6337436 h 6858000"/>
              <a:gd name="connsiteX93" fmla="*/ 3649449 w 12192000"/>
              <a:gd name="connsiteY93" fmla="*/ 6357783 h 6858000"/>
              <a:gd name="connsiteX94" fmla="*/ 3760153 w 12192000"/>
              <a:gd name="connsiteY94" fmla="*/ 6380133 h 6858000"/>
              <a:gd name="connsiteX95" fmla="*/ 3919169 w 12192000"/>
              <a:gd name="connsiteY95" fmla="*/ 6331561 h 6858000"/>
              <a:gd name="connsiteX96" fmla="*/ 3932408 w 12192000"/>
              <a:gd name="connsiteY96" fmla="*/ 6320638 h 6858000"/>
              <a:gd name="connsiteX97" fmla="*/ 3935662 w 12192000"/>
              <a:gd name="connsiteY97" fmla="*/ 6352920 h 6858000"/>
              <a:gd name="connsiteX98" fmla="*/ 4377263 w 12192000"/>
              <a:gd name="connsiteY98" fmla="*/ 6712837 h 6858000"/>
              <a:gd name="connsiteX99" fmla="*/ 4792601 w 12192000"/>
              <a:gd name="connsiteY99" fmla="*/ 6437533 h 6858000"/>
              <a:gd name="connsiteX100" fmla="*/ 4803504 w 12192000"/>
              <a:gd name="connsiteY100" fmla="*/ 6402408 h 6858000"/>
              <a:gd name="connsiteX101" fmla="*/ 4848504 w 12192000"/>
              <a:gd name="connsiteY101" fmla="*/ 6439538 h 6858000"/>
              <a:gd name="connsiteX102" fmla="*/ 5040525 w 12192000"/>
              <a:gd name="connsiteY102" fmla="*/ 6498191 h 6858000"/>
              <a:gd name="connsiteX103" fmla="*/ 5356975 w 12192000"/>
              <a:gd name="connsiteY103" fmla="*/ 6288435 h 6858000"/>
              <a:gd name="connsiteX104" fmla="*/ 5367965 w 12192000"/>
              <a:gd name="connsiteY104" fmla="*/ 6253026 h 6858000"/>
              <a:gd name="connsiteX105" fmla="*/ 5397499 w 12192000"/>
              <a:gd name="connsiteY105" fmla="*/ 6296832 h 6858000"/>
              <a:gd name="connsiteX106" fmla="*/ 5598606 w 12192000"/>
              <a:gd name="connsiteY106" fmla="*/ 6380133 h 6858000"/>
              <a:gd name="connsiteX107" fmla="*/ 5757622 w 12192000"/>
              <a:gd name="connsiteY107" fmla="*/ 6331561 h 6858000"/>
              <a:gd name="connsiteX108" fmla="*/ 5761945 w 12192000"/>
              <a:gd name="connsiteY108" fmla="*/ 6327994 h 6858000"/>
              <a:gd name="connsiteX109" fmla="*/ 5764459 w 12192000"/>
              <a:gd name="connsiteY109" fmla="*/ 6352920 h 6858000"/>
              <a:gd name="connsiteX110" fmla="*/ 6206061 w 12192000"/>
              <a:gd name="connsiteY110" fmla="*/ 6712837 h 6858000"/>
              <a:gd name="connsiteX111" fmla="*/ 6621399 w 12192000"/>
              <a:gd name="connsiteY111" fmla="*/ 6437533 h 6858000"/>
              <a:gd name="connsiteX112" fmla="*/ 6633067 w 12192000"/>
              <a:gd name="connsiteY112" fmla="*/ 6399944 h 6858000"/>
              <a:gd name="connsiteX113" fmla="*/ 6681055 w 12192000"/>
              <a:gd name="connsiteY113" fmla="*/ 6439538 h 6858000"/>
              <a:gd name="connsiteX114" fmla="*/ 6873074 w 12192000"/>
              <a:gd name="connsiteY114" fmla="*/ 6498191 h 6858000"/>
              <a:gd name="connsiteX115" fmla="*/ 7115922 w 12192000"/>
              <a:gd name="connsiteY115" fmla="*/ 6397601 h 6858000"/>
              <a:gd name="connsiteX116" fmla="*/ 7145310 w 12192000"/>
              <a:gd name="connsiteY116" fmla="*/ 6361982 h 6858000"/>
              <a:gd name="connsiteX117" fmla="*/ 7168762 w 12192000"/>
              <a:gd name="connsiteY117" fmla="*/ 6437534 h 6858000"/>
              <a:gd name="connsiteX118" fmla="*/ 7584100 w 12192000"/>
              <a:gd name="connsiteY118" fmla="*/ 6712838 h 6858000"/>
              <a:gd name="connsiteX119" fmla="*/ 8025703 w 12192000"/>
              <a:gd name="connsiteY119" fmla="*/ 6352921 h 6858000"/>
              <a:gd name="connsiteX120" fmla="*/ 8027264 w 12192000"/>
              <a:gd name="connsiteY120" fmla="*/ 6337437 h 6858000"/>
              <a:gd name="connsiteX121" fmla="*/ 8064750 w 12192000"/>
              <a:gd name="connsiteY121" fmla="*/ 6357784 h 6858000"/>
              <a:gd name="connsiteX122" fmla="*/ 8175455 w 12192000"/>
              <a:gd name="connsiteY122" fmla="*/ 6380134 h 6858000"/>
              <a:gd name="connsiteX123" fmla="*/ 8334471 w 12192000"/>
              <a:gd name="connsiteY123" fmla="*/ 6331562 h 6858000"/>
              <a:gd name="connsiteX124" fmla="*/ 8347710 w 12192000"/>
              <a:gd name="connsiteY124" fmla="*/ 6320639 h 6858000"/>
              <a:gd name="connsiteX125" fmla="*/ 8350964 w 12192000"/>
              <a:gd name="connsiteY125" fmla="*/ 6352921 h 6858000"/>
              <a:gd name="connsiteX126" fmla="*/ 8792567 w 12192000"/>
              <a:gd name="connsiteY126" fmla="*/ 6712838 h 6858000"/>
              <a:gd name="connsiteX127" fmla="*/ 9207905 w 12192000"/>
              <a:gd name="connsiteY127" fmla="*/ 6437534 h 6858000"/>
              <a:gd name="connsiteX128" fmla="*/ 9218808 w 12192000"/>
              <a:gd name="connsiteY128" fmla="*/ 6402409 h 6858000"/>
              <a:gd name="connsiteX129" fmla="*/ 9263809 w 12192000"/>
              <a:gd name="connsiteY129" fmla="*/ 6439539 h 6858000"/>
              <a:gd name="connsiteX130" fmla="*/ 9455829 w 12192000"/>
              <a:gd name="connsiteY130" fmla="*/ 6498192 h 6858000"/>
              <a:gd name="connsiteX131" fmla="*/ 9772278 w 12192000"/>
              <a:gd name="connsiteY131" fmla="*/ 6288436 h 6858000"/>
              <a:gd name="connsiteX132" fmla="*/ 9783270 w 12192000"/>
              <a:gd name="connsiteY132" fmla="*/ 6253027 h 6858000"/>
              <a:gd name="connsiteX133" fmla="*/ 9812804 w 12192000"/>
              <a:gd name="connsiteY133" fmla="*/ 6296833 h 6858000"/>
              <a:gd name="connsiteX134" fmla="*/ 10013912 w 12192000"/>
              <a:gd name="connsiteY134" fmla="*/ 6380134 h 6858000"/>
              <a:gd name="connsiteX135" fmla="*/ 10172928 w 12192000"/>
              <a:gd name="connsiteY135" fmla="*/ 6331562 h 6858000"/>
              <a:gd name="connsiteX136" fmla="*/ 10177251 w 12192000"/>
              <a:gd name="connsiteY136" fmla="*/ 6327995 h 6858000"/>
              <a:gd name="connsiteX137" fmla="*/ 10179764 w 12192000"/>
              <a:gd name="connsiteY137" fmla="*/ 6352921 h 6858000"/>
              <a:gd name="connsiteX138" fmla="*/ 10621367 w 12192000"/>
              <a:gd name="connsiteY138" fmla="*/ 6712838 h 6858000"/>
              <a:gd name="connsiteX139" fmla="*/ 11036705 w 12192000"/>
              <a:gd name="connsiteY139" fmla="*/ 6437534 h 6858000"/>
              <a:gd name="connsiteX140" fmla="*/ 11057325 w 12192000"/>
              <a:gd name="connsiteY140" fmla="*/ 6371107 h 6858000"/>
              <a:gd name="connsiteX141" fmla="*/ 11079185 w 12192000"/>
              <a:gd name="connsiteY141" fmla="*/ 6397602 h 6858000"/>
              <a:gd name="connsiteX142" fmla="*/ 11322032 w 12192000"/>
              <a:gd name="connsiteY142" fmla="*/ 6498192 h 6858000"/>
              <a:gd name="connsiteX143" fmla="*/ 11665470 w 12192000"/>
              <a:gd name="connsiteY143" fmla="*/ 6154754 h 6858000"/>
              <a:gd name="connsiteX144" fmla="*/ 11564880 w 12192000"/>
              <a:gd name="connsiteY144" fmla="*/ 5911907 h 6858000"/>
              <a:gd name="connsiteX145" fmla="*/ 11557058 w 12192000"/>
              <a:gd name="connsiteY145" fmla="*/ 5905453 h 6858000"/>
              <a:gd name="connsiteX146" fmla="*/ 11571111 w 12192000"/>
              <a:gd name="connsiteY146" fmla="*/ 5897826 h 6858000"/>
              <a:gd name="connsiteX147" fmla="*/ 11722529 w 12192000"/>
              <a:gd name="connsiteY147" fmla="*/ 5613041 h 6858000"/>
              <a:gd name="connsiteX148" fmla="*/ 11663875 w 12192000"/>
              <a:gd name="connsiteY148" fmla="*/ 5421022 h 6858000"/>
              <a:gd name="connsiteX149" fmla="*/ 11658110 w 12192000"/>
              <a:gd name="connsiteY149" fmla="*/ 5414034 h 6858000"/>
              <a:gd name="connsiteX150" fmla="*/ 11664528 w 12192000"/>
              <a:gd name="connsiteY150" fmla="*/ 5412042 h 6858000"/>
              <a:gd name="connsiteX151" fmla="*/ 11939833 w 12192000"/>
              <a:gd name="connsiteY151" fmla="*/ 4996704 h 6858000"/>
              <a:gd name="connsiteX152" fmla="*/ 11579916 w 12192000"/>
              <a:gd name="connsiteY152" fmla="*/ 4555101 h 6858000"/>
              <a:gd name="connsiteX153" fmla="*/ 11561262 w 12192000"/>
              <a:gd name="connsiteY153" fmla="*/ 4553221 h 6858000"/>
              <a:gd name="connsiteX154" fmla="*/ 11591038 w 12192000"/>
              <a:gd name="connsiteY154" fmla="*/ 4509057 h 6858000"/>
              <a:gd name="connsiteX155" fmla="*/ 11613388 w 12192000"/>
              <a:gd name="connsiteY155" fmla="*/ 4398352 h 6858000"/>
              <a:gd name="connsiteX156" fmla="*/ 11487995 w 12192000"/>
              <a:gd name="connsiteY156" fmla="*/ 4162516 h 6858000"/>
              <a:gd name="connsiteX157" fmla="*/ 11485378 w 12192000"/>
              <a:gd name="connsiteY157" fmla="*/ 4161095 h 6858000"/>
              <a:gd name="connsiteX158" fmla="*/ 11532838 w 12192000"/>
              <a:gd name="connsiteY158" fmla="*/ 4146363 h 6858000"/>
              <a:gd name="connsiteX159" fmla="*/ 11742594 w 12192000"/>
              <a:gd name="connsiteY159" fmla="*/ 3829914 h 6858000"/>
              <a:gd name="connsiteX160" fmla="*/ 11642003 w 12192000"/>
              <a:gd name="connsiteY160" fmla="*/ 3587067 h 6858000"/>
              <a:gd name="connsiteX161" fmla="*/ 11615968 w 12192000"/>
              <a:gd name="connsiteY161" fmla="*/ 3565585 h 6858000"/>
              <a:gd name="connsiteX162" fmla="*/ 11670788 w 12192000"/>
              <a:gd name="connsiteY162" fmla="*/ 3548568 h 6858000"/>
              <a:gd name="connsiteX163" fmla="*/ 11946093 w 12192000"/>
              <a:gd name="connsiteY163" fmla="*/ 3133231 h 6858000"/>
              <a:gd name="connsiteX164" fmla="*/ 11670788 w 12192000"/>
              <a:gd name="connsiteY164" fmla="*/ 2717893 h 6858000"/>
              <a:gd name="connsiteX165" fmla="*/ 11601964 w 12192000"/>
              <a:gd name="connsiteY165" fmla="*/ 2696529 h 6858000"/>
              <a:gd name="connsiteX166" fmla="*/ 11646869 w 12192000"/>
              <a:gd name="connsiteY166" fmla="*/ 2659481 h 6858000"/>
              <a:gd name="connsiteX167" fmla="*/ 11750207 w 12192000"/>
              <a:gd name="connsiteY167" fmla="*/ 2410001 h 6858000"/>
              <a:gd name="connsiteX168" fmla="*/ 11594653 w 12192000"/>
              <a:gd name="connsiteY168" fmla="*/ 2117437 h 6858000"/>
              <a:gd name="connsiteX169" fmla="*/ 11549595 w 12192000"/>
              <a:gd name="connsiteY169" fmla="*/ 2092981 h 6858000"/>
              <a:gd name="connsiteX170" fmla="*/ 11599814 w 12192000"/>
              <a:gd name="connsiteY170" fmla="*/ 2077392 h 6858000"/>
              <a:gd name="connsiteX171" fmla="*/ 11847837 w 12192000"/>
              <a:gd name="connsiteY171" fmla="*/ 1703213 h 6858000"/>
              <a:gd name="connsiteX172" fmla="*/ 11728895 w 12192000"/>
              <a:gd name="connsiteY172" fmla="*/ 1416063 h 6858000"/>
              <a:gd name="connsiteX173" fmla="*/ 11678019 w 12192000"/>
              <a:gd name="connsiteY173" fmla="*/ 1374086 h 6858000"/>
              <a:gd name="connsiteX174" fmla="*/ 11742325 w 12192000"/>
              <a:gd name="connsiteY174" fmla="*/ 1321028 h 6858000"/>
              <a:gd name="connsiteX175" fmla="*/ 11891639 w 12192000"/>
              <a:gd name="connsiteY175" fmla="*/ 960552 h 6858000"/>
              <a:gd name="connsiteX176" fmla="*/ 11381850 w 12192000"/>
              <a:gd name="connsiteY176" fmla="*/ 450763 h 6858000"/>
              <a:gd name="connsiteX177" fmla="*/ 11096822 w 12192000"/>
              <a:gd name="connsiteY177" fmla="*/ 537827 h 6858000"/>
              <a:gd name="connsiteX178" fmla="*/ 11029771 w 12192000"/>
              <a:gd name="connsiteY178" fmla="*/ 593149 h 6858000"/>
              <a:gd name="connsiteX179" fmla="*/ 10989770 w 12192000"/>
              <a:gd name="connsiteY179" fmla="*/ 519452 h 6858000"/>
              <a:gd name="connsiteX180" fmla="*/ 10615992 w 12192000"/>
              <a:gd name="connsiteY180" fmla="*/ 320716 h 6858000"/>
              <a:gd name="connsiteX181" fmla="*/ 10174389 w 12192000"/>
              <a:gd name="connsiteY181" fmla="*/ 680633 h 6858000"/>
              <a:gd name="connsiteX182" fmla="*/ 10171876 w 12192000"/>
              <a:gd name="connsiteY182" fmla="*/ 705559 h 6858000"/>
              <a:gd name="connsiteX183" fmla="*/ 10167553 w 12192000"/>
              <a:gd name="connsiteY183" fmla="*/ 701991 h 6858000"/>
              <a:gd name="connsiteX184" fmla="*/ 10008537 w 12192000"/>
              <a:gd name="connsiteY184" fmla="*/ 653419 h 6858000"/>
              <a:gd name="connsiteX185" fmla="*/ 9807429 w 12192000"/>
              <a:gd name="connsiteY185" fmla="*/ 736720 h 6858000"/>
              <a:gd name="connsiteX186" fmla="*/ 9774937 w 12192000"/>
              <a:gd name="connsiteY186" fmla="*/ 784913 h 6858000"/>
              <a:gd name="connsiteX187" fmla="*/ 9766903 w 12192000"/>
              <a:gd name="connsiteY187" fmla="*/ 745118 h 6858000"/>
              <a:gd name="connsiteX188" fmla="*/ 9450454 w 12192000"/>
              <a:gd name="connsiteY188" fmla="*/ 535362 h 6858000"/>
              <a:gd name="connsiteX189" fmla="*/ 9258434 w 12192000"/>
              <a:gd name="connsiteY189" fmla="*/ 594016 h 6858000"/>
              <a:gd name="connsiteX190" fmla="*/ 9213433 w 12192000"/>
              <a:gd name="connsiteY190" fmla="*/ 631145 h 6858000"/>
              <a:gd name="connsiteX191" fmla="*/ 9202530 w 12192000"/>
              <a:gd name="connsiteY191" fmla="*/ 596021 h 6858000"/>
              <a:gd name="connsiteX192" fmla="*/ 8787192 w 12192000"/>
              <a:gd name="connsiteY192" fmla="*/ 320716 h 6858000"/>
              <a:gd name="connsiteX193" fmla="*/ 8345589 w 12192000"/>
              <a:gd name="connsiteY193" fmla="*/ 680633 h 6858000"/>
              <a:gd name="connsiteX194" fmla="*/ 8342335 w 12192000"/>
              <a:gd name="connsiteY194" fmla="*/ 712915 h 6858000"/>
              <a:gd name="connsiteX195" fmla="*/ 8329096 w 12192000"/>
              <a:gd name="connsiteY195" fmla="*/ 701992 h 6858000"/>
              <a:gd name="connsiteX196" fmla="*/ 8170080 w 12192000"/>
              <a:gd name="connsiteY196" fmla="*/ 653420 h 6858000"/>
              <a:gd name="connsiteX197" fmla="*/ 8059375 w 12192000"/>
              <a:gd name="connsiteY197" fmla="*/ 675770 h 6858000"/>
              <a:gd name="connsiteX198" fmla="*/ 8021889 w 12192000"/>
              <a:gd name="connsiteY198" fmla="*/ 696117 h 6858000"/>
              <a:gd name="connsiteX199" fmla="*/ 8020328 w 12192000"/>
              <a:gd name="connsiteY199" fmla="*/ 680633 h 6858000"/>
              <a:gd name="connsiteX200" fmla="*/ 7578725 w 12192000"/>
              <a:gd name="connsiteY200" fmla="*/ 320716 h 6858000"/>
              <a:gd name="connsiteX201" fmla="*/ 7137122 w 12192000"/>
              <a:gd name="connsiteY201" fmla="*/ 680633 h 6858000"/>
              <a:gd name="connsiteX202" fmla="*/ 7133621 w 12192000"/>
              <a:gd name="connsiteY202" fmla="*/ 715366 h 6858000"/>
              <a:gd name="connsiteX203" fmla="*/ 7115193 w 12192000"/>
              <a:gd name="connsiteY203" fmla="*/ 681414 h 6858000"/>
              <a:gd name="connsiteX204" fmla="*/ 6830408 w 12192000"/>
              <a:gd name="connsiteY204" fmla="*/ 529996 h 6858000"/>
              <a:gd name="connsiteX205" fmla="*/ 6513959 w 12192000"/>
              <a:gd name="connsiteY205" fmla="*/ 739752 h 6858000"/>
              <a:gd name="connsiteX206" fmla="*/ 6499681 w 12192000"/>
              <a:gd name="connsiteY206" fmla="*/ 810476 h 6858000"/>
              <a:gd name="connsiteX207" fmla="*/ 6446336 w 12192000"/>
              <a:gd name="connsiteY207" fmla="*/ 731355 h 6858000"/>
              <a:gd name="connsiteX208" fmla="*/ 6245228 w 12192000"/>
              <a:gd name="connsiteY208" fmla="*/ 648054 h 6858000"/>
              <a:gd name="connsiteX209" fmla="*/ 6044122 w 12192000"/>
              <a:gd name="connsiteY209" fmla="*/ 731355 h 6858000"/>
              <a:gd name="connsiteX210" fmla="*/ 5999652 w 12192000"/>
              <a:gd name="connsiteY210" fmla="*/ 797312 h 6858000"/>
              <a:gd name="connsiteX211" fmla="*/ 5988032 w 12192000"/>
              <a:gd name="connsiteY211" fmla="*/ 739754 h 6858000"/>
              <a:gd name="connsiteX212" fmla="*/ 5671584 w 12192000"/>
              <a:gd name="connsiteY212" fmla="*/ 529998 h 6858000"/>
              <a:gd name="connsiteX213" fmla="*/ 5386798 w 12192000"/>
              <a:gd name="connsiteY213" fmla="*/ 681416 h 6858000"/>
              <a:gd name="connsiteX214" fmla="*/ 5375842 w 12192000"/>
              <a:gd name="connsiteY214" fmla="*/ 701603 h 6858000"/>
              <a:gd name="connsiteX215" fmla="*/ 5373187 w 12192000"/>
              <a:gd name="connsiteY215" fmla="*/ 675268 h 6858000"/>
              <a:gd name="connsiteX216" fmla="*/ 4931584 w 12192000"/>
              <a:gd name="connsiteY216" fmla="*/ 315351 h 6858000"/>
              <a:gd name="connsiteX217" fmla="*/ 0 w 12192000"/>
              <a:gd name="connsiteY217" fmla="*/ 0 h 6858000"/>
              <a:gd name="connsiteX218" fmla="*/ 12192000 w 12192000"/>
              <a:gd name="connsiteY218" fmla="*/ 0 h 6858000"/>
              <a:gd name="connsiteX219" fmla="*/ 12192000 w 12192000"/>
              <a:gd name="connsiteY219" fmla="*/ 6858000 h 6858000"/>
              <a:gd name="connsiteX220" fmla="*/ 0 w 12192000"/>
              <a:gd name="connsiteY2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12192000" h="6858000">
                <a:moveTo>
                  <a:pt x="11001099" y="6021022"/>
                </a:moveTo>
                <a:lnTo>
                  <a:pt x="11005614" y="6021022"/>
                </a:lnTo>
                <a:lnTo>
                  <a:pt x="11005583" y="6021073"/>
                </a:lnTo>
                <a:lnTo>
                  <a:pt x="11003962" y="6026296"/>
                </a:lnTo>
                <a:close/>
                <a:moveTo>
                  <a:pt x="7189494" y="6021022"/>
                </a:moveTo>
                <a:lnTo>
                  <a:pt x="7204368" y="6021022"/>
                </a:lnTo>
                <a:lnTo>
                  <a:pt x="7194914" y="6038439"/>
                </a:lnTo>
                <a:lnTo>
                  <a:pt x="7189523" y="6021071"/>
                </a:lnTo>
                <a:close/>
                <a:moveTo>
                  <a:pt x="2736901" y="6021022"/>
                </a:moveTo>
                <a:lnTo>
                  <a:pt x="2789066" y="6021022"/>
                </a:lnTo>
                <a:lnTo>
                  <a:pt x="2755889" y="6082146"/>
                </a:lnTo>
                <a:lnTo>
                  <a:pt x="2736930" y="6021071"/>
                </a:lnTo>
                <a:close/>
                <a:moveTo>
                  <a:pt x="4931584" y="315351"/>
                </a:moveTo>
                <a:cubicBezTo>
                  <a:pt x="4775991" y="315351"/>
                  <a:pt x="4638811" y="394184"/>
                  <a:pt x="4557806" y="514087"/>
                </a:cubicBezTo>
                <a:lnTo>
                  <a:pt x="4520534" y="582756"/>
                </a:lnTo>
                <a:lnTo>
                  <a:pt x="4483263" y="514089"/>
                </a:lnTo>
                <a:cubicBezTo>
                  <a:pt x="4402258" y="394185"/>
                  <a:pt x="4265077" y="315352"/>
                  <a:pt x="4109490" y="315352"/>
                </a:cubicBezTo>
                <a:cubicBezTo>
                  <a:pt x="3891661" y="315352"/>
                  <a:pt x="3709919" y="469865"/>
                  <a:pt x="3667888" y="675269"/>
                </a:cubicBezTo>
                <a:lnTo>
                  <a:pt x="3665374" y="700194"/>
                </a:lnTo>
                <a:lnTo>
                  <a:pt x="3661051" y="696628"/>
                </a:lnTo>
                <a:cubicBezTo>
                  <a:pt x="3615659" y="665961"/>
                  <a:pt x="3560939" y="648055"/>
                  <a:pt x="3502035" y="648055"/>
                </a:cubicBezTo>
                <a:cubicBezTo>
                  <a:pt x="3423497" y="648055"/>
                  <a:pt x="3352395" y="679888"/>
                  <a:pt x="3300927" y="731356"/>
                </a:cubicBezTo>
                <a:lnTo>
                  <a:pt x="3268435" y="779549"/>
                </a:lnTo>
                <a:lnTo>
                  <a:pt x="3260400" y="739754"/>
                </a:lnTo>
                <a:cubicBezTo>
                  <a:pt x="3208264" y="616489"/>
                  <a:pt x="3086210" y="529998"/>
                  <a:pt x="2943953" y="529998"/>
                </a:cubicBezTo>
                <a:cubicBezTo>
                  <a:pt x="2872823" y="529998"/>
                  <a:pt x="2806747" y="551621"/>
                  <a:pt x="2751933" y="588652"/>
                </a:cubicBezTo>
                <a:lnTo>
                  <a:pt x="2706932" y="625781"/>
                </a:lnTo>
                <a:lnTo>
                  <a:pt x="2696029" y="590657"/>
                </a:lnTo>
                <a:cubicBezTo>
                  <a:pt x="2627598" y="428872"/>
                  <a:pt x="2467402" y="315352"/>
                  <a:pt x="2280692" y="315352"/>
                </a:cubicBezTo>
                <a:cubicBezTo>
                  <a:pt x="2062860" y="315352"/>
                  <a:pt x="1881118" y="469865"/>
                  <a:pt x="1839087" y="675269"/>
                </a:cubicBezTo>
                <a:lnTo>
                  <a:pt x="1835832" y="707551"/>
                </a:lnTo>
                <a:lnTo>
                  <a:pt x="1822594" y="696628"/>
                </a:lnTo>
                <a:cubicBezTo>
                  <a:pt x="1777202" y="665962"/>
                  <a:pt x="1722481" y="648056"/>
                  <a:pt x="1663578" y="648056"/>
                </a:cubicBezTo>
                <a:cubicBezTo>
                  <a:pt x="1604675" y="648056"/>
                  <a:pt x="1549954" y="665962"/>
                  <a:pt x="1504562" y="696628"/>
                </a:cubicBezTo>
                <a:lnTo>
                  <a:pt x="1471972" y="723518"/>
                </a:lnTo>
                <a:lnTo>
                  <a:pt x="1468198" y="686084"/>
                </a:lnTo>
                <a:cubicBezTo>
                  <a:pt x="1426166" y="480680"/>
                  <a:pt x="1244424" y="326167"/>
                  <a:pt x="1026595" y="326167"/>
                </a:cubicBezTo>
                <a:cubicBezTo>
                  <a:pt x="777647" y="326167"/>
                  <a:pt x="575834" y="527980"/>
                  <a:pt x="575834" y="776928"/>
                </a:cubicBezTo>
                <a:cubicBezTo>
                  <a:pt x="575834" y="839165"/>
                  <a:pt x="588447" y="898456"/>
                  <a:pt x="611257" y="952384"/>
                </a:cubicBezTo>
                <a:lnTo>
                  <a:pt x="632875" y="992212"/>
                </a:lnTo>
                <a:lnTo>
                  <a:pt x="610983" y="1010275"/>
                </a:lnTo>
                <a:cubicBezTo>
                  <a:pt x="548833" y="1072425"/>
                  <a:pt x="510392" y="1158285"/>
                  <a:pt x="510392" y="1253123"/>
                </a:cubicBezTo>
                <a:cubicBezTo>
                  <a:pt x="510392" y="1300542"/>
                  <a:pt x="520002" y="1345716"/>
                  <a:pt x="537381" y="1386805"/>
                </a:cubicBezTo>
                <a:lnTo>
                  <a:pt x="555966" y="1421045"/>
                </a:lnTo>
                <a:lnTo>
                  <a:pt x="531612" y="1428604"/>
                </a:lnTo>
                <a:cubicBezTo>
                  <a:pt x="369827" y="1497034"/>
                  <a:pt x="256307" y="1657231"/>
                  <a:pt x="256307" y="1843942"/>
                </a:cubicBezTo>
                <a:cubicBezTo>
                  <a:pt x="256307" y="2030653"/>
                  <a:pt x="369827" y="2190851"/>
                  <a:pt x="531612" y="2259280"/>
                </a:cubicBezTo>
                <a:lnTo>
                  <a:pt x="568653" y="2270779"/>
                </a:lnTo>
                <a:lnTo>
                  <a:pt x="552870" y="2289908"/>
                </a:lnTo>
                <a:cubicBezTo>
                  <a:pt x="515840" y="2344721"/>
                  <a:pt x="494217" y="2410799"/>
                  <a:pt x="494217" y="2481927"/>
                </a:cubicBezTo>
                <a:cubicBezTo>
                  <a:pt x="494217" y="2576766"/>
                  <a:pt x="532657" y="2662624"/>
                  <a:pt x="594807" y="2724775"/>
                </a:cubicBezTo>
                <a:lnTo>
                  <a:pt x="624996" y="2749683"/>
                </a:lnTo>
                <a:lnTo>
                  <a:pt x="554875" y="2771449"/>
                </a:lnTo>
                <a:cubicBezTo>
                  <a:pt x="393090" y="2839878"/>
                  <a:pt x="279571" y="3000075"/>
                  <a:pt x="279571" y="3186787"/>
                </a:cubicBezTo>
                <a:cubicBezTo>
                  <a:pt x="279571" y="3404616"/>
                  <a:pt x="434084" y="3586357"/>
                  <a:pt x="639488" y="3628389"/>
                </a:cubicBezTo>
                <a:lnTo>
                  <a:pt x="668059" y="3631269"/>
                </a:lnTo>
                <a:lnTo>
                  <a:pt x="611363" y="3715361"/>
                </a:lnTo>
                <a:cubicBezTo>
                  <a:pt x="596971" y="3749387"/>
                  <a:pt x="589012" y="3786797"/>
                  <a:pt x="589012" y="3826066"/>
                </a:cubicBezTo>
                <a:cubicBezTo>
                  <a:pt x="589012" y="3865335"/>
                  <a:pt x="596971" y="3902745"/>
                  <a:pt x="611363" y="3936771"/>
                </a:cubicBezTo>
                <a:lnTo>
                  <a:pt x="659970" y="4008865"/>
                </a:lnTo>
                <a:lnTo>
                  <a:pt x="626608" y="4012228"/>
                </a:lnTo>
                <a:cubicBezTo>
                  <a:pt x="421204" y="4054260"/>
                  <a:pt x="266691" y="4236002"/>
                  <a:pt x="266691" y="4453831"/>
                </a:cubicBezTo>
                <a:cubicBezTo>
                  <a:pt x="266691" y="4640542"/>
                  <a:pt x="380211" y="4800740"/>
                  <a:pt x="541996" y="4869169"/>
                </a:cubicBezTo>
                <a:lnTo>
                  <a:pt x="546297" y="4870504"/>
                </a:lnTo>
                <a:lnTo>
                  <a:pt x="539991" y="4878149"/>
                </a:lnTo>
                <a:cubicBezTo>
                  <a:pt x="502960" y="4932962"/>
                  <a:pt x="481337" y="4999040"/>
                  <a:pt x="481337" y="5070168"/>
                </a:cubicBezTo>
                <a:cubicBezTo>
                  <a:pt x="481337" y="5188716"/>
                  <a:pt x="541400" y="5293234"/>
                  <a:pt x="632755" y="5354953"/>
                </a:cubicBezTo>
                <a:lnTo>
                  <a:pt x="651899" y="5365343"/>
                </a:lnTo>
                <a:lnTo>
                  <a:pt x="632934" y="5375637"/>
                </a:lnTo>
                <a:cubicBezTo>
                  <a:pt x="541609" y="5437335"/>
                  <a:pt x="481566" y="5541819"/>
                  <a:pt x="481566" y="5660326"/>
                </a:cubicBezTo>
                <a:cubicBezTo>
                  <a:pt x="481566" y="5707729"/>
                  <a:pt x="491173" y="5752888"/>
                  <a:pt x="508546" y="5793963"/>
                </a:cubicBezTo>
                <a:lnTo>
                  <a:pt x="521727" y="5818248"/>
                </a:lnTo>
                <a:lnTo>
                  <a:pt x="472615" y="5858769"/>
                </a:lnTo>
                <a:cubicBezTo>
                  <a:pt x="391043" y="5940341"/>
                  <a:pt x="340590" y="6053031"/>
                  <a:pt x="340590" y="6177505"/>
                </a:cubicBezTo>
                <a:cubicBezTo>
                  <a:pt x="340590" y="6426453"/>
                  <a:pt x="542403" y="6628266"/>
                  <a:pt x="791350" y="6628266"/>
                </a:cubicBezTo>
                <a:cubicBezTo>
                  <a:pt x="915824" y="6628266"/>
                  <a:pt x="1028515" y="6577813"/>
                  <a:pt x="1110087" y="6496241"/>
                </a:cubicBezTo>
                <a:lnTo>
                  <a:pt x="1147087" y="6451396"/>
                </a:lnTo>
                <a:lnTo>
                  <a:pt x="1151164" y="6453608"/>
                </a:lnTo>
                <a:cubicBezTo>
                  <a:pt x="1192238" y="6470981"/>
                  <a:pt x="1237397" y="6480588"/>
                  <a:pt x="1284800" y="6480588"/>
                </a:cubicBezTo>
                <a:cubicBezTo>
                  <a:pt x="1427009" y="6480588"/>
                  <a:pt x="1549024" y="6394126"/>
                  <a:pt x="1601143" y="6270902"/>
                </a:cubicBezTo>
                <a:lnTo>
                  <a:pt x="1606051" y="6255091"/>
                </a:lnTo>
                <a:lnTo>
                  <a:pt x="1634194" y="6296832"/>
                </a:lnTo>
                <a:cubicBezTo>
                  <a:pt x="1685661" y="6348300"/>
                  <a:pt x="1756764" y="6380133"/>
                  <a:pt x="1835301" y="6380133"/>
                </a:cubicBezTo>
                <a:cubicBezTo>
                  <a:pt x="1913839" y="6380133"/>
                  <a:pt x="1984941" y="6348300"/>
                  <a:pt x="2036409" y="6296832"/>
                </a:cubicBezTo>
                <a:lnTo>
                  <a:pt x="2084498" y="6225506"/>
                </a:lnTo>
                <a:lnTo>
                  <a:pt x="2104033" y="6288435"/>
                </a:lnTo>
                <a:cubicBezTo>
                  <a:pt x="2156170" y="6411700"/>
                  <a:pt x="2278224" y="6498191"/>
                  <a:pt x="2420482" y="6498191"/>
                </a:cubicBezTo>
                <a:cubicBezTo>
                  <a:pt x="2539030" y="6498191"/>
                  <a:pt x="2643548" y="6438128"/>
                  <a:pt x="2705266" y="6346773"/>
                </a:cubicBezTo>
                <a:lnTo>
                  <a:pt x="2723239" y="6313662"/>
                </a:lnTo>
                <a:lnTo>
                  <a:pt x="2727195" y="6352920"/>
                </a:lnTo>
                <a:cubicBezTo>
                  <a:pt x="2769228" y="6558324"/>
                  <a:pt x="2950970" y="6712837"/>
                  <a:pt x="3168798" y="6712837"/>
                </a:cubicBezTo>
                <a:cubicBezTo>
                  <a:pt x="3386628" y="6712837"/>
                  <a:pt x="3568369" y="6558324"/>
                  <a:pt x="3610401" y="6352920"/>
                </a:cubicBezTo>
                <a:lnTo>
                  <a:pt x="3611962" y="6337436"/>
                </a:lnTo>
                <a:lnTo>
                  <a:pt x="3649449" y="6357783"/>
                </a:lnTo>
                <a:cubicBezTo>
                  <a:pt x="3683475" y="6372175"/>
                  <a:pt x="3720884" y="6380133"/>
                  <a:pt x="3760153" y="6380133"/>
                </a:cubicBezTo>
                <a:cubicBezTo>
                  <a:pt x="3819057" y="6380133"/>
                  <a:pt x="3873777" y="6362227"/>
                  <a:pt x="3919169" y="6331561"/>
                </a:cubicBezTo>
                <a:lnTo>
                  <a:pt x="3932408" y="6320638"/>
                </a:lnTo>
                <a:lnTo>
                  <a:pt x="3935662" y="6352920"/>
                </a:lnTo>
                <a:cubicBezTo>
                  <a:pt x="3977694" y="6558324"/>
                  <a:pt x="4159436" y="6712837"/>
                  <a:pt x="4377263" y="6712837"/>
                </a:cubicBezTo>
                <a:cubicBezTo>
                  <a:pt x="4563972" y="6712837"/>
                  <a:pt x="4724170" y="6599317"/>
                  <a:pt x="4792601" y="6437533"/>
                </a:cubicBezTo>
                <a:lnTo>
                  <a:pt x="4803504" y="6402408"/>
                </a:lnTo>
                <a:lnTo>
                  <a:pt x="4848504" y="6439538"/>
                </a:lnTo>
                <a:cubicBezTo>
                  <a:pt x="4903317" y="6476568"/>
                  <a:pt x="4969396" y="6498191"/>
                  <a:pt x="5040525" y="6498191"/>
                </a:cubicBezTo>
                <a:cubicBezTo>
                  <a:pt x="5182780" y="6498191"/>
                  <a:pt x="5304837" y="6411700"/>
                  <a:pt x="5356975" y="6288435"/>
                </a:cubicBezTo>
                <a:lnTo>
                  <a:pt x="5367965" y="6253026"/>
                </a:lnTo>
                <a:lnTo>
                  <a:pt x="5397499" y="6296832"/>
                </a:lnTo>
                <a:cubicBezTo>
                  <a:pt x="5448967" y="6348300"/>
                  <a:pt x="5520070" y="6380133"/>
                  <a:pt x="5598606" y="6380133"/>
                </a:cubicBezTo>
                <a:cubicBezTo>
                  <a:pt x="5657510" y="6380133"/>
                  <a:pt x="5712230" y="6362227"/>
                  <a:pt x="5757622" y="6331561"/>
                </a:cubicBezTo>
                <a:lnTo>
                  <a:pt x="5761945" y="6327994"/>
                </a:lnTo>
                <a:lnTo>
                  <a:pt x="5764459" y="6352920"/>
                </a:lnTo>
                <a:cubicBezTo>
                  <a:pt x="5806491" y="6558324"/>
                  <a:pt x="5988233" y="6712837"/>
                  <a:pt x="6206061" y="6712837"/>
                </a:cubicBezTo>
                <a:cubicBezTo>
                  <a:pt x="6392772" y="6712837"/>
                  <a:pt x="6552970" y="6599317"/>
                  <a:pt x="6621399" y="6437533"/>
                </a:cubicBezTo>
                <a:lnTo>
                  <a:pt x="6633067" y="6399944"/>
                </a:lnTo>
                <a:lnTo>
                  <a:pt x="6681055" y="6439538"/>
                </a:lnTo>
                <a:cubicBezTo>
                  <a:pt x="6735868" y="6476568"/>
                  <a:pt x="6801946" y="6498191"/>
                  <a:pt x="6873074" y="6498191"/>
                </a:cubicBezTo>
                <a:cubicBezTo>
                  <a:pt x="6967912" y="6498191"/>
                  <a:pt x="7053772" y="6459751"/>
                  <a:pt x="7115922" y="6397601"/>
                </a:cubicBezTo>
                <a:lnTo>
                  <a:pt x="7145310" y="6361982"/>
                </a:lnTo>
                <a:lnTo>
                  <a:pt x="7168762" y="6437534"/>
                </a:lnTo>
                <a:cubicBezTo>
                  <a:pt x="7237192" y="6599318"/>
                  <a:pt x="7397389" y="6712838"/>
                  <a:pt x="7584100" y="6712838"/>
                </a:cubicBezTo>
                <a:cubicBezTo>
                  <a:pt x="7801930" y="6712838"/>
                  <a:pt x="7983672" y="6558325"/>
                  <a:pt x="8025703" y="6352921"/>
                </a:cubicBezTo>
                <a:lnTo>
                  <a:pt x="8027264" y="6337437"/>
                </a:lnTo>
                <a:lnTo>
                  <a:pt x="8064750" y="6357784"/>
                </a:lnTo>
                <a:cubicBezTo>
                  <a:pt x="8098777" y="6372176"/>
                  <a:pt x="8136187" y="6380134"/>
                  <a:pt x="8175455" y="6380134"/>
                </a:cubicBezTo>
                <a:cubicBezTo>
                  <a:pt x="8234358" y="6380134"/>
                  <a:pt x="8289079" y="6362228"/>
                  <a:pt x="8334471" y="6331562"/>
                </a:cubicBezTo>
                <a:lnTo>
                  <a:pt x="8347710" y="6320639"/>
                </a:lnTo>
                <a:lnTo>
                  <a:pt x="8350964" y="6352921"/>
                </a:lnTo>
                <a:cubicBezTo>
                  <a:pt x="8392996" y="6558325"/>
                  <a:pt x="8574738" y="6712838"/>
                  <a:pt x="8792567" y="6712838"/>
                </a:cubicBezTo>
                <a:cubicBezTo>
                  <a:pt x="8979278" y="6712838"/>
                  <a:pt x="9139476" y="6599318"/>
                  <a:pt x="9207905" y="6437534"/>
                </a:cubicBezTo>
                <a:lnTo>
                  <a:pt x="9218808" y="6402409"/>
                </a:lnTo>
                <a:lnTo>
                  <a:pt x="9263809" y="6439539"/>
                </a:lnTo>
                <a:cubicBezTo>
                  <a:pt x="9318622" y="6476569"/>
                  <a:pt x="9384701" y="6498192"/>
                  <a:pt x="9455829" y="6498192"/>
                </a:cubicBezTo>
                <a:cubicBezTo>
                  <a:pt x="9598086" y="6498192"/>
                  <a:pt x="9720141" y="6411701"/>
                  <a:pt x="9772278" y="6288436"/>
                </a:cubicBezTo>
                <a:lnTo>
                  <a:pt x="9783270" y="6253027"/>
                </a:lnTo>
                <a:lnTo>
                  <a:pt x="9812804" y="6296833"/>
                </a:lnTo>
                <a:cubicBezTo>
                  <a:pt x="9864272" y="6348301"/>
                  <a:pt x="9935375" y="6380134"/>
                  <a:pt x="10013912" y="6380134"/>
                </a:cubicBezTo>
                <a:cubicBezTo>
                  <a:pt x="10072815" y="6380134"/>
                  <a:pt x="10127536" y="6362228"/>
                  <a:pt x="10172928" y="6331562"/>
                </a:cubicBezTo>
                <a:lnTo>
                  <a:pt x="10177251" y="6327995"/>
                </a:lnTo>
                <a:lnTo>
                  <a:pt x="10179764" y="6352921"/>
                </a:lnTo>
                <a:cubicBezTo>
                  <a:pt x="10221796" y="6558325"/>
                  <a:pt x="10403538" y="6712838"/>
                  <a:pt x="10621367" y="6712838"/>
                </a:cubicBezTo>
                <a:cubicBezTo>
                  <a:pt x="10808078" y="6712838"/>
                  <a:pt x="10968276" y="6599318"/>
                  <a:pt x="11036705" y="6437534"/>
                </a:cubicBezTo>
                <a:lnTo>
                  <a:pt x="11057325" y="6371107"/>
                </a:lnTo>
                <a:lnTo>
                  <a:pt x="11079185" y="6397602"/>
                </a:lnTo>
                <a:cubicBezTo>
                  <a:pt x="11141335" y="6459752"/>
                  <a:pt x="11227194" y="6498192"/>
                  <a:pt x="11322032" y="6498192"/>
                </a:cubicBezTo>
                <a:cubicBezTo>
                  <a:pt x="11511708" y="6498192"/>
                  <a:pt x="11665470" y="6344430"/>
                  <a:pt x="11665470" y="6154754"/>
                </a:cubicBezTo>
                <a:cubicBezTo>
                  <a:pt x="11665470" y="6059916"/>
                  <a:pt x="11627030" y="5974057"/>
                  <a:pt x="11564880" y="5911907"/>
                </a:cubicBezTo>
                <a:lnTo>
                  <a:pt x="11557058" y="5905453"/>
                </a:lnTo>
                <a:lnTo>
                  <a:pt x="11571111" y="5897826"/>
                </a:lnTo>
                <a:cubicBezTo>
                  <a:pt x="11662466" y="5836107"/>
                  <a:pt x="11722529" y="5731589"/>
                  <a:pt x="11722529" y="5613041"/>
                </a:cubicBezTo>
                <a:cubicBezTo>
                  <a:pt x="11722529" y="5541913"/>
                  <a:pt x="11700906" y="5475835"/>
                  <a:pt x="11663875" y="5421022"/>
                </a:cubicBezTo>
                <a:lnTo>
                  <a:pt x="11658110" y="5414034"/>
                </a:lnTo>
                <a:lnTo>
                  <a:pt x="11664528" y="5412042"/>
                </a:lnTo>
                <a:cubicBezTo>
                  <a:pt x="11826313" y="5343613"/>
                  <a:pt x="11939833" y="5183415"/>
                  <a:pt x="11939833" y="4996704"/>
                </a:cubicBezTo>
                <a:cubicBezTo>
                  <a:pt x="11939833" y="4778875"/>
                  <a:pt x="11785320" y="4597133"/>
                  <a:pt x="11579916" y="4555101"/>
                </a:cubicBezTo>
                <a:lnTo>
                  <a:pt x="11561262" y="4553221"/>
                </a:lnTo>
                <a:lnTo>
                  <a:pt x="11591038" y="4509057"/>
                </a:lnTo>
                <a:cubicBezTo>
                  <a:pt x="11605430" y="4475031"/>
                  <a:pt x="11613388" y="4437621"/>
                  <a:pt x="11613388" y="4398352"/>
                </a:cubicBezTo>
                <a:cubicBezTo>
                  <a:pt x="11613388" y="4300180"/>
                  <a:pt x="11563648" y="4213626"/>
                  <a:pt x="11487995" y="4162516"/>
                </a:cubicBezTo>
                <a:lnTo>
                  <a:pt x="11485378" y="4161095"/>
                </a:lnTo>
                <a:lnTo>
                  <a:pt x="11532838" y="4146363"/>
                </a:lnTo>
                <a:cubicBezTo>
                  <a:pt x="11656103" y="4094226"/>
                  <a:pt x="11742594" y="3972171"/>
                  <a:pt x="11742594" y="3829914"/>
                </a:cubicBezTo>
                <a:cubicBezTo>
                  <a:pt x="11742594" y="3735076"/>
                  <a:pt x="11704153" y="3649217"/>
                  <a:pt x="11642003" y="3587067"/>
                </a:cubicBezTo>
                <a:lnTo>
                  <a:pt x="11615968" y="3565585"/>
                </a:lnTo>
                <a:lnTo>
                  <a:pt x="11670788" y="3548568"/>
                </a:lnTo>
                <a:cubicBezTo>
                  <a:pt x="11832573" y="3480139"/>
                  <a:pt x="11946093" y="3319941"/>
                  <a:pt x="11946093" y="3133231"/>
                </a:cubicBezTo>
                <a:cubicBezTo>
                  <a:pt x="11946093" y="2946520"/>
                  <a:pt x="11832573" y="2786322"/>
                  <a:pt x="11670788" y="2717893"/>
                </a:cubicBezTo>
                <a:lnTo>
                  <a:pt x="11601964" y="2696529"/>
                </a:lnTo>
                <a:lnTo>
                  <a:pt x="11646869" y="2659481"/>
                </a:lnTo>
                <a:cubicBezTo>
                  <a:pt x="11710716" y="2595632"/>
                  <a:pt x="11750207" y="2507428"/>
                  <a:pt x="11750207" y="2410001"/>
                </a:cubicBezTo>
                <a:cubicBezTo>
                  <a:pt x="11750207" y="2288215"/>
                  <a:pt x="11688503" y="2180841"/>
                  <a:pt x="11594653" y="2117437"/>
                </a:cubicBezTo>
                <a:lnTo>
                  <a:pt x="11549595" y="2092981"/>
                </a:lnTo>
                <a:lnTo>
                  <a:pt x="11599814" y="2077392"/>
                </a:lnTo>
                <a:cubicBezTo>
                  <a:pt x="11745567" y="2015744"/>
                  <a:pt x="11847837" y="1871422"/>
                  <a:pt x="11847837" y="1703213"/>
                </a:cubicBezTo>
                <a:cubicBezTo>
                  <a:pt x="11847837" y="1591074"/>
                  <a:pt x="11802384" y="1489551"/>
                  <a:pt x="11728895" y="1416063"/>
                </a:cubicBezTo>
                <a:lnTo>
                  <a:pt x="11678019" y="1374086"/>
                </a:lnTo>
                <a:lnTo>
                  <a:pt x="11742325" y="1321028"/>
                </a:lnTo>
                <a:cubicBezTo>
                  <a:pt x="11834579" y="1228774"/>
                  <a:pt x="11891639" y="1101327"/>
                  <a:pt x="11891639" y="960552"/>
                </a:cubicBezTo>
                <a:cubicBezTo>
                  <a:pt x="11891639" y="679003"/>
                  <a:pt x="11663399" y="450763"/>
                  <a:pt x="11381850" y="450763"/>
                </a:cubicBezTo>
                <a:cubicBezTo>
                  <a:pt x="11276269" y="450763"/>
                  <a:pt x="11178185" y="482859"/>
                  <a:pt x="11096822" y="537827"/>
                </a:cubicBezTo>
                <a:lnTo>
                  <a:pt x="11029771" y="593149"/>
                </a:lnTo>
                <a:lnTo>
                  <a:pt x="10989770" y="519452"/>
                </a:lnTo>
                <a:cubicBezTo>
                  <a:pt x="10908765" y="399549"/>
                  <a:pt x="10771584" y="320716"/>
                  <a:pt x="10615992" y="320716"/>
                </a:cubicBezTo>
                <a:cubicBezTo>
                  <a:pt x="10398162" y="320716"/>
                  <a:pt x="10216421" y="475229"/>
                  <a:pt x="10174389" y="680633"/>
                </a:cubicBezTo>
                <a:lnTo>
                  <a:pt x="10171876" y="705559"/>
                </a:lnTo>
                <a:lnTo>
                  <a:pt x="10167553" y="701991"/>
                </a:lnTo>
                <a:cubicBezTo>
                  <a:pt x="10122161" y="671325"/>
                  <a:pt x="10067440" y="653419"/>
                  <a:pt x="10008537" y="653419"/>
                </a:cubicBezTo>
                <a:cubicBezTo>
                  <a:pt x="9929999" y="653419"/>
                  <a:pt x="9858897" y="685252"/>
                  <a:pt x="9807429" y="736720"/>
                </a:cubicBezTo>
                <a:lnTo>
                  <a:pt x="9774937" y="784913"/>
                </a:lnTo>
                <a:lnTo>
                  <a:pt x="9766903" y="745118"/>
                </a:lnTo>
                <a:cubicBezTo>
                  <a:pt x="9714766" y="621853"/>
                  <a:pt x="9592711" y="535362"/>
                  <a:pt x="9450454" y="535362"/>
                </a:cubicBezTo>
                <a:cubicBezTo>
                  <a:pt x="9379326" y="535362"/>
                  <a:pt x="9313247" y="556985"/>
                  <a:pt x="9258434" y="594016"/>
                </a:cubicBezTo>
                <a:lnTo>
                  <a:pt x="9213433" y="631145"/>
                </a:lnTo>
                <a:lnTo>
                  <a:pt x="9202530" y="596021"/>
                </a:lnTo>
                <a:cubicBezTo>
                  <a:pt x="9134101" y="434236"/>
                  <a:pt x="8973903" y="320716"/>
                  <a:pt x="8787192" y="320716"/>
                </a:cubicBezTo>
                <a:cubicBezTo>
                  <a:pt x="8569362" y="320716"/>
                  <a:pt x="8387621" y="475229"/>
                  <a:pt x="8345589" y="680633"/>
                </a:cubicBezTo>
                <a:lnTo>
                  <a:pt x="8342335" y="712915"/>
                </a:lnTo>
                <a:lnTo>
                  <a:pt x="8329096" y="701992"/>
                </a:lnTo>
                <a:cubicBezTo>
                  <a:pt x="8283704" y="671326"/>
                  <a:pt x="8228983" y="653420"/>
                  <a:pt x="8170080" y="653420"/>
                </a:cubicBezTo>
                <a:cubicBezTo>
                  <a:pt x="8130812" y="653420"/>
                  <a:pt x="8093402" y="661378"/>
                  <a:pt x="8059375" y="675770"/>
                </a:cubicBezTo>
                <a:lnTo>
                  <a:pt x="8021889" y="696117"/>
                </a:lnTo>
                <a:lnTo>
                  <a:pt x="8020328" y="680633"/>
                </a:lnTo>
                <a:cubicBezTo>
                  <a:pt x="7978297" y="475229"/>
                  <a:pt x="7796555" y="320716"/>
                  <a:pt x="7578725" y="320716"/>
                </a:cubicBezTo>
                <a:cubicBezTo>
                  <a:pt x="7360896" y="320716"/>
                  <a:pt x="7179154" y="475229"/>
                  <a:pt x="7137122" y="680633"/>
                </a:cubicBezTo>
                <a:lnTo>
                  <a:pt x="7133621" y="715366"/>
                </a:lnTo>
                <a:lnTo>
                  <a:pt x="7115193" y="681414"/>
                </a:lnTo>
                <a:cubicBezTo>
                  <a:pt x="7053474" y="590059"/>
                  <a:pt x="6948956" y="529996"/>
                  <a:pt x="6830408" y="529996"/>
                </a:cubicBezTo>
                <a:cubicBezTo>
                  <a:pt x="6688151" y="529996"/>
                  <a:pt x="6566096" y="616487"/>
                  <a:pt x="6513959" y="739752"/>
                </a:cubicBezTo>
                <a:lnTo>
                  <a:pt x="6499681" y="810476"/>
                </a:lnTo>
                <a:lnTo>
                  <a:pt x="6446336" y="731355"/>
                </a:lnTo>
                <a:cubicBezTo>
                  <a:pt x="6394868" y="679887"/>
                  <a:pt x="6323766" y="648054"/>
                  <a:pt x="6245228" y="648054"/>
                </a:cubicBezTo>
                <a:cubicBezTo>
                  <a:pt x="6166691" y="648054"/>
                  <a:pt x="6095589" y="679887"/>
                  <a:pt x="6044122" y="731355"/>
                </a:cubicBezTo>
                <a:lnTo>
                  <a:pt x="5999652" y="797312"/>
                </a:lnTo>
                <a:lnTo>
                  <a:pt x="5988032" y="739754"/>
                </a:lnTo>
                <a:cubicBezTo>
                  <a:pt x="5935895" y="616489"/>
                  <a:pt x="5813841" y="529998"/>
                  <a:pt x="5671584" y="529998"/>
                </a:cubicBezTo>
                <a:cubicBezTo>
                  <a:pt x="5553036" y="529998"/>
                  <a:pt x="5448517" y="590061"/>
                  <a:pt x="5386798" y="681416"/>
                </a:cubicBezTo>
                <a:lnTo>
                  <a:pt x="5375842" y="701603"/>
                </a:lnTo>
                <a:lnTo>
                  <a:pt x="5373187" y="675268"/>
                </a:lnTo>
                <a:cubicBezTo>
                  <a:pt x="5331156" y="469864"/>
                  <a:pt x="5149413" y="315351"/>
                  <a:pt x="4931584" y="315351"/>
                </a:cubicBezTo>
                <a:close/>
                <a:moveTo>
                  <a:pt x="0" y="0"/>
                </a:moveTo>
                <a:lnTo>
                  <a:pt x="12192000" y="0"/>
                </a:lnTo>
                <a:lnTo>
                  <a:pt x="12192000" y="6858000"/>
                </a:lnTo>
                <a:lnTo>
                  <a:pt x="0" y="6858000"/>
                </a:lnTo>
                <a:close/>
              </a:path>
            </a:pathLst>
          </a:custGeom>
          <a:solidFill>
            <a:srgbClr val="CDEAF0"/>
          </a:solidFill>
          <a:ln>
            <a:noFill/>
          </a:ln>
          <a:effectLst>
            <a:glow rad="63500">
              <a:schemeClr val="bg1">
                <a:lumMod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Rounded Corners 13">
            <a:extLst>
              <a:ext uri="{FF2B5EF4-FFF2-40B4-BE49-F238E27FC236}">
                <a16:creationId xmlns:a16="http://schemas.microsoft.com/office/drawing/2014/main" id="{DDD9CE44-0DE6-45BF-B962-60A638030EC0}"/>
              </a:ext>
            </a:extLst>
          </p:cNvPr>
          <p:cNvSpPr/>
          <p:nvPr/>
        </p:nvSpPr>
        <p:spPr>
          <a:xfrm>
            <a:off x="4615538" y="2212419"/>
            <a:ext cx="6183092" cy="2789216"/>
          </a:xfrm>
          <a:prstGeom prst="roundRect">
            <a:avLst>
              <a:gd name="adj" fmla="val 9643"/>
            </a:avLst>
          </a:prstGeom>
          <a:solidFill>
            <a:srgbClr val="7C9AB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965136-F9AC-401E-B814-5EE66F305F22}"/>
              </a:ext>
            </a:extLst>
          </p:cNvPr>
          <p:cNvGrpSpPr/>
          <p:nvPr/>
        </p:nvGrpSpPr>
        <p:grpSpPr>
          <a:xfrm rot="21170384">
            <a:off x="1639133" y="1623623"/>
            <a:ext cx="3490536" cy="3928729"/>
            <a:chOff x="5308259" y="1693531"/>
            <a:chExt cx="3037413" cy="3928729"/>
          </a:xfrm>
        </p:grpSpPr>
        <p:sp>
          <p:nvSpPr>
            <p:cNvPr id="10" name="Rectangle 9">
              <a:extLst>
                <a:ext uri="{FF2B5EF4-FFF2-40B4-BE49-F238E27FC236}">
                  <a16:creationId xmlns:a16="http://schemas.microsoft.com/office/drawing/2014/main" id="{07EA8393-32D3-4786-9ACD-163179EC2125}"/>
                </a:ext>
              </a:extLst>
            </p:cNvPr>
            <p:cNvSpPr/>
            <p:nvPr/>
          </p:nvSpPr>
          <p:spPr>
            <a:xfrm>
              <a:off x="5308259" y="1693531"/>
              <a:ext cx="3037413" cy="3928729"/>
            </a:xfrm>
            <a:prstGeom prst="rect">
              <a:avLst/>
            </a:prstGeom>
            <a:solidFill>
              <a:srgbClr val="7C9AB2"/>
            </a:solidFill>
            <a:ln w="28575">
              <a:solidFill>
                <a:srgbClr val="555D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98BA3792-0D37-4177-98F7-05C613EF7394}"/>
                </a:ext>
              </a:extLst>
            </p:cNvPr>
            <p:cNvSpPr/>
            <p:nvPr/>
          </p:nvSpPr>
          <p:spPr>
            <a:xfrm>
              <a:off x="5533230" y="1918206"/>
              <a:ext cx="2587492" cy="2970787"/>
            </a:xfrm>
            <a:prstGeom prst="rect">
              <a:avLst/>
            </a:prstGeom>
            <a:solidFill>
              <a:srgbClr val="BCC9DA"/>
            </a:solidFill>
            <a:ln w="28575">
              <a:solidFill>
                <a:srgbClr val="555D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FBB7F899-783B-4E1F-ABD4-33604D2A0CBD}"/>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21170384">
            <a:off x="1789840" y="1752103"/>
            <a:ext cx="2975413" cy="2970787"/>
          </a:xfrm>
          <a:prstGeom prst="rect">
            <a:avLst/>
          </a:prstGeom>
        </p:spPr>
      </p:pic>
      <p:sp>
        <p:nvSpPr>
          <p:cNvPr id="153" name="TextBox 152">
            <a:extLst>
              <a:ext uri="{FF2B5EF4-FFF2-40B4-BE49-F238E27FC236}">
                <a16:creationId xmlns:a16="http://schemas.microsoft.com/office/drawing/2014/main" id="{BBCA011A-21DB-4396-B13E-FD587AF5478B}"/>
              </a:ext>
            </a:extLst>
          </p:cNvPr>
          <p:cNvSpPr txBox="1"/>
          <p:nvPr/>
        </p:nvSpPr>
        <p:spPr>
          <a:xfrm>
            <a:off x="4873572" y="1298390"/>
            <a:ext cx="5791200" cy="1569660"/>
          </a:xfrm>
          <a:prstGeom prst="rect">
            <a:avLst/>
          </a:prstGeom>
          <a:noFill/>
        </p:spPr>
        <p:txBody>
          <a:bodyPr wrap="square" rtlCol="0">
            <a:spAutoFit/>
          </a:bodyPr>
          <a:lstStyle/>
          <a:p>
            <a:pPr algn="ctr"/>
            <a:r>
              <a:rPr lang="en-US" sz="9600">
                <a:effectLst>
                  <a:outerShdw blurRad="50800" dist="38100" dir="2700000" algn="tl" rotWithShape="0">
                    <a:prstClr val="black">
                      <a:alpha val="40000"/>
                    </a:prstClr>
                  </a:outerShdw>
                </a:effectLst>
                <a:latin typeface="Goldie Rainbow" panose="02000500000000000000" pitchFamily="2" charset="0"/>
              </a:rPr>
              <a:t>Add Title Here</a:t>
            </a:r>
          </a:p>
        </p:txBody>
      </p:sp>
      <p:sp>
        <p:nvSpPr>
          <p:cNvPr id="154" name="TextBox 153">
            <a:extLst>
              <a:ext uri="{FF2B5EF4-FFF2-40B4-BE49-F238E27FC236}">
                <a16:creationId xmlns:a16="http://schemas.microsoft.com/office/drawing/2014/main" id="{AFA9BB6C-E9D1-488D-B805-AEDA25172265}"/>
              </a:ext>
            </a:extLst>
          </p:cNvPr>
          <p:cNvSpPr txBox="1"/>
          <p:nvPr/>
        </p:nvSpPr>
        <p:spPr>
          <a:xfrm>
            <a:off x="5347346" y="2728251"/>
            <a:ext cx="5152239" cy="2031325"/>
          </a:xfrm>
          <a:prstGeom prst="rect">
            <a:avLst/>
          </a:prstGeom>
          <a:noFill/>
        </p:spPr>
        <p:txBody>
          <a:bodyPr wrap="square" rtlCol="0">
            <a:spAutoFit/>
          </a:bodyPr>
          <a:lstStyle/>
          <a:p>
            <a:r>
              <a:rPr lang="en-US">
                <a:latin typeface="KBCloudyDay" panose="02000603000000000000" pitchFamily="2" charset="0"/>
                <a:ea typeface="KBCloudyDay" panose="02000603000000000000" pitchFamily="2"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a:t>
            </a:r>
          </a:p>
        </p:txBody>
      </p:sp>
      <p:grpSp>
        <p:nvGrpSpPr>
          <p:cNvPr id="158" name="Group 157">
            <a:extLst>
              <a:ext uri="{FF2B5EF4-FFF2-40B4-BE49-F238E27FC236}">
                <a16:creationId xmlns:a16="http://schemas.microsoft.com/office/drawing/2014/main" id="{F862C09A-54F0-48E5-B145-49AD85531F35}"/>
              </a:ext>
            </a:extLst>
          </p:cNvPr>
          <p:cNvGrpSpPr/>
          <p:nvPr/>
        </p:nvGrpSpPr>
        <p:grpSpPr>
          <a:xfrm>
            <a:off x="3834177" y="1041125"/>
            <a:ext cx="1441269" cy="1743134"/>
            <a:chOff x="1813688" y="223645"/>
            <a:chExt cx="1441269" cy="1743134"/>
          </a:xfrm>
          <a:effectLst>
            <a:outerShdw blurRad="50800" dist="38100" dir="2700000" algn="tl" rotWithShape="0">
              <a:prstClr val="black">
                <a:alpha val="40000"/>
              </a:prstClr>
            </a:outerShdw>
          </a:effectLst>
        </p:grpSpPr>
        <p:pic>
          <p:nvPicPr>
            <p:cNvPr id="159" name="Picture 158">
              <a:extLst>
                <a:ext uri="{FF2B5EF4-FFF2-40B4-BE49-F238E27FC236}">
                  <a16:creationId xmlns:a16="http://schemas.microsoft.com/office/drawing/2014/main" id="{7578F19F-4032-4975-8AA6-50E55456005A}"/>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20091815" flipH="1">
              <a:off x="1899556" y="223645"/>
              <a:ext cx="1355401" cy="1355401"/>
            </a:xfrm>
            <a:prstGeom prst="rect">
              <a:avLst/>
            </a:prstGeom>
          </p:spPr>
        </p:pic>
        <p:pic>
          <p:nvPicPr>
            <p:cNvPr id="160" name="Picture 159">
              <a:extLst>
                <a:ext uri="{FF2B5EF4-FFF2-40B4-BE49-F238E27FC236}">
                  <a16:creationId xmlns:a16="http://schemas.microsoft.com/office/drawing/2014/main" id="{0696EE77-6E03-4316-A065-EFCC99CFA4C4}"/>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17436824" flipH="1">
              <a:off x="1813688" y="840278"/>
              <a:ext cx="1126501" cy="1126501"/>
            </a:xfrm>
            <a:prstGeom prst="rect">
              <a:avLst/>
            </a:prstGeom>
          </p:spPr>
        </p:pic>
      </p:grpSp>
      <p:pic>
        <p:nvPicPr>
          <p:cNvPr id="161" name="Picture 160">
            <a:extLst>
              <a:ext uri="{FF2B5EF4-FFF2-40B4-BE49-F238E27FC236}">
                <a16:creationId xmlns:a16="http://schemas.microsoft.com/office/drawing/2014/main" id="{6CDF4E76-9859-428F-9EC3-0B739738DFD2}"/>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flipH="1">
            <a:off x="10279664" y="774424"/>
            <a:ext cx="1348201" cy="1348201"/>
          </a:xfrm>
          <a:prstGeom prst="rect">
            <a:avLst/>
          </a:prstGeom>
        </p:spPr>
      </p:pic>
      <p:pic>
        <p:nvPicPr>
          <p:cNvPr id="162" name="Picture 161">
            <a:extLst>
              <a:ext uri="{FF2B5EF4-FFF2-40B4-BE49-F238E27FC236}">
                <a16:creationId xmlns:a16="http://schemas.microsoft.com/office/drawing/2014/main" id="{0A309BA4-EB62-4A2D-A5DF-81F894049CBD}"/>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10800000" flipH="1">
            <a:off x="649079" y="4652018"/>
            <a:ext cx="1505324" cy="1505324"/>
          </a:xfrm>
          <a:prstGeom prst="rect">
            <a:avLst/>
          </a:prstGeom>
        </p:spPr>
      </p:pic>
    </p:spTree>
    <p:extLst>
      <p:ext uri="{BB962C8B-B14F-4D97-AF65-F5344CB8AC3E}">
        <p14:creationId xmlns:p14="http://schemas.microsoft.com/office/powerpoint/2010/main" val="38137670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37"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900" decel="100000" fill="hold"/>
                                            <p:tgtEl>
                                              <p:spTgt spid="11"/>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15" presetID="37"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900" decel="100000" fill="hold"/>
                                            <p:tgtEl>
                                              <p:spTgt spid="9"/>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par>
                                    <p:cTn id="25" presetID="2" presetClass="entr" presetSubtype="1" fill="hold" grpId="0" nodeType="withEffect" p14:presetBounceEnd="54000">
                                      <p:stCondLst>
                                        <p:cond delay="0"/>
                                      </p:stCondLst>
                                      <p:iterate type="lt">
                                        <p:tmPct val="10000"/>
                                      </p:iterate>
                                      <p:childTnLst>
                                        <p:set>
                                          <p:cBhvr>
                                            <p:cTn id="26" dur="1" fill="hold">
                                              <p:stCondLst>
                                                <p:cond delay="0"/>
                                              </p:stCondLst>
                                            </p:cTn>
                                            <p:tgtEl>
                                              <p:spTgt spid="153"/>
                                            </p:tgtEl>
                                            <p:attrNameLst>
                                              <p:attrName>style.visibility</p:attrName>
                                            </p:attrNameLst>
                                          </p:cBhvr>
                                          <p:to>
                                            <p:strVal val="visible"/>
                                          </p:to>
                                        </p:set>
                                        <p:anim calcmode="lin" valueType="num" p14:bounceEnd="54000">
                                          <p:cBhvr additive="base">
                                            <p:cTn id="27" dur="1000" fill="hold"/>
                                            <p:tgtEl>
                                              <p:spTgt spid="153"/>
                                            </p:tgtEl>
                                            <p:attrNameLst>
                                              <p:attrName>ppt_x</p:attrName>
                                            </p:attrNameLst>
                                          </p:cBhvr>
                                          <p:tavLst>
                                            <p:tav tm="0">
                                              <p:val>
                                                <p:strVal val="#ppt_x"/>
                                              </p:val>
                                            </p:tav>
                                            <p:tav tm="100000">
                                              <p:val>
                                                <p:strVal val="#ppt_x"/>
                                              </p:val>
                                            </p:tav>
                                          </p:tavLst>
                                        </p:anim>
                                        <p:anim calcmode="lin" valueType="num" p14:bounceEnd="54000">
                                          <p:cBhvr additive="base">
                                            <p:cTn id="28" dur="1000" fill="hold"/>
                                            <p:tgtEl>
                                              <p:spTgt spid="153"/>
                                            </p:tgtEl>
                                            <p:attrNameLst>
                                              <p:attrName>ppt_y</p:attrName>
                                            </p:attrNameLst>
                                          </p:cBhvr>
                                          <p:tavLst>
                                            <p:tav tm="0">
                                              <p:val>
                                                <p:strVal val="0-#ppt_h/2"/>
                                              </p:val>
                                            </p:tav>
                                            <p:tav tm="100000">
                                              <p:val>
                                                <p:strVal val="#ppt_y"/>
                                              </p:val>
                                            </p:tav>
                                          </p:tavLst>
                                        </p:anim>
                                      </p:childTnLst>
                                    </p:cTn>
                                  </p:par>
                                </p:childTnLst>
                              </p:cTn>
                            </p:par>
                            <p:par>
                              <p:cTn id="29" fill="hold">
                                <p:stCondLst>
                                  <p:cond delay="3600"/>
                                </p:stCondLst>
                                <p:childTnLst>
                                  <p:par>
                                    <p:cTn id="30" presetID="17" presetClass="entr" presetSubtype="8" fill="hold" grpId="0" nodeType="afterEffect">
                                      <p:stCondLst>
                                        <p:cond delay="0"/>
                                      </p:stCondLst>
                                      <p:childTnLst>
                                        <p:set>
                                          <p:cBhvr>
                                            <p:cTn id="31" dur="1" fill="hold">
                                              <p:stCondLst>
                                                <p:cond delay="0"/>
                                              </p:stCondLst>
                                            </p:cTn>
                                            <p:tgtEl>
                                              <p:spTgt spid="154"/>
                                            </p:tgtEl>
                                            <p:attrNameLst>
                                              <p:attrName>style.visibility</p:attrName>
                                            </p:attrNameLst>
                                          </p:cBhvr>
                                          <p:to>
                                            <p:strVal val="visible"/>
                                          </p:to>
                                        </p:set>
                                        <p:anim calcmode="lin" valueType="num">
                                          <p:cBhvr>
                                            <p:cTn id="32" dur="500" fill="hold"/>
                                            <p:tgtEl>
                                              <p:spTgt spid="154"/>
                                            </p:tgtEl>
                                            <p:attrNameLst>
                                              <p:attrName>ppt_x</p:attrName>
                                            </p:attrNameLst>
                                          </p:cBhvr>
                                          <p:tavLst>
                                            <p:tav tm="0">
                                              <p:val>
                                                <p:strVal val="#ppt_x-#ppt_w/2"/>
                                              </p:val>
                                            </p:tav>
                                            <p:tav tm="100000">
                                              <p:val>
                                                <p:strVal val="#ppt_x"/>
                                              </p:val>
                                            </p:tav>
                                          </p:tavLst>
                                        </p:anim>
                                        <p:anim calcmode="lin" valueType="num">
                                          <p:cBhvr>
                                            <p:cTn id="33" dur="500" fill="hold"/>
                                            <p:tgtEl>
                                              <p:spTgt spid="154"/>
                                            </p:tgtEl>
                                            <p:attrNameLst>
                                              <p:attrName>ppt_y</p:attrName>
                                            </p:attrNameLst>
                                          </p:cBhvr>
                                          <p:tavLst>
                                            <p:tav tm="0">
                                              <p:val>
                                                <p:strVal val="#ppt_y"/>
                                              </p:val>
                                            </p:tav>
                                            <p:tav tm="100000">
                                              <p:val>
                                                <p:strVal val="#ppt_y"/>
                                              </p:val>
                                            </p:tav>
                                          </p:tavLst>
                                        </p:anim>
                                        <p:anim calcmode="lin" valueType="num">
                                          <p:cBhvr>
                                            <p:cTn id="34" dur="500" fill="hold"/>
                                            <p:tgtEl>
                                              <p:spTgt spid="154"/>
                                            </p:tgtEl>
                                            <p:attrNameLst>
                                              <p:attrName>ppt_w</p:attrName>
                                            </p:attrNameLst>
                                          </p:cBhvr>
                                          <p:tavLst>
                                            <p:tav tm="0">
                                              <p:val>
                                                <p:fltVal val="0"/>
                                              </p:val>
                                            </p:tav>
                                            <p:tav tm="100000">
                                              <p:val>
                                                <p:strVal val="#ppt_w"/>
                                              </p:val>
                                            </p:tav>
                                          </p:tavLst>
                                        </p:anim>
                                        <p:anim calcmode="lin" valueType="num">
                                          <p:cBhvr>
                                            <p:cTn id="35" dur="500" fill="hold"/>
                                            <p:tgtEl>
                                              <p:spTgt spid="154"/>
                                            </p:tgtEl>
                                            <p:attrNameLst>
                                              <p:attrName>ppt_h</p:attrName>
                                            </p:attrNameLst>
                                          </p:cBhvr>
                                          <p:tavLst>
                                            <p:tav tm="0">
                                              <p:val>
                                                <p:strVal val="#ppt_h"/>
                                              </p:val>
                                            </p:tav>
                                            <p:tav tm="100000">
                                              <p:val>
                                                <p:strVal val="#ppt_h"/>
                                              </p:val>
                                            </p:tav>
                                          </p:tavLst>
                                        </p:anim>
                                      </p:childTnLst>
                                    </p:cTn>
                                  </p:par>
                                </p:childTnLst>
                              </p:cTn>
                            </p:par>
                            <p:par>
                              <p:cTn id="36" fill="hold">
                                <p:stCondLst>
                                  <p:cond delay="4100"/>
                                </p:stCondLst>
                                <p:childTnLst>
                                  <p:par>
                                    <p:cTn id="37" presetID="42" presetClass="entr" presetSubtype="0" fill="hold" nodeType="afterEffect">
                                      <p:stCondLst>
                                        <p:cond delay="0"/>
                                      </p:stCondLst>
                                      <p:childTnLst>
                                        <p:set>
                                          <p:cBhvr>
                                            <p:cTn id="38" dur="1" fill="hold">
                                              <p:stCondLst>
                                                <p:cond delay="0"/>
                                              </p:stCondLst>
                                            </p:cTn>
                                            <p:tgtEl>
                                              <p:spTgt spid="155"/>
                                            </p:tgtEl>
                                            <p:attrNameLst>
                                              <p:attrName>style.visibility</p:attrName>
                                            </p:attrNameLst>
                                          </p:cBhvr>
                                          <p:to>
                                            <p:strVal val="visible"/>
                                          </p:to>
                                        </p:set>
                                        <p:animEffect transition="in" filter="fade">
                                          <p:cBhvr>
                                            <p:cTn id="39" dur="1000"/>
                                            <p:tgtEl>
                                              <p:spTgt spid="155"/>
                                            </p:tgtEl>
                                          </p:cBhvr>
                                        </p:animEffect>
                                        <p:anim calcmode="lin" valueType="num">
                                          <p:cBhvr>
                                            <p:cTn id="40" dur="1000" fill="hold"/>
                                            <p:tgtEl>
                                              <p:spTgt spid="155"/>
                                            </p:tgtEl>
                                            <p:attrNameLst>
                                              <p:attrName>ppt_x</p:attrName>
                                            </p:attrNameLst>
                                          </p:cBhvr>
                                          <p:tavLst>
                                            <p:tav tm="0">
                                              <p:val>
                                                <p:strVal val="#ppt_x"/>
                                              </p:val>
                                            </p:tav>
                                            <p:tav tm="100000">
                                              <p:val>
                                                <p:strVal val="#ppt_x"/>
                                              </p:val>
                                            </p:tav>
                                          </p:tavLst>
                                        </p:anim>
                                        <p:anim calcmode="lin" valueType="num">
                                          <p:cBhvr>
                                            <p:cTn id="41" dur="1000" fill="hold"/>
                                            <p:tgtEl>
                                              <p:spTgt spid="155"/>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158"/>
                                            </p:tgtEl>
                                            <p:attrNameLst>
                                              <p:attrName>style.visibility</p:attrName>
                                            </p:attrNameLst>
                                          </p:cBhvr>
                                          <p:to>
                                            <p:strVal val="visible"/>
                                          </p:to>
                                        </p:set>
                                        <p:animEffect transition="in" filter="fade">
                                          <p:cBhvr>
                                            <p:cTn id="44" dur="1000"/>
                                            <p:tgtEl>
                                              <p:spTgt spid="158"/>
                                            </p:tgtEl>
                                          </p:cBhvr>
                                        </p:animEffect>
                                        <p:anim calcmode="lin" valueType="num">
                                          <p:cBhvr>
                                            <p:cTn id="45" dur="1000" fill="hold"/>
                                            <p:tgtEl>
                                              <p:spTgt spid="158"/>
                                            </p:tgtEl>
                                            <p:attrNameLst>
                                              <p:attrName>ppt_x</p:attrName>
                                            </p:attrNameLst>
                                          </p:cBhvr>
                                          <p:tavLst>
                                            <p:tav tm="0">
                                              <p:val>
                                                <p:strVal val="#ppt_x"/>
                                              </p:val>
                                            </p:tav>
                                            <p:tav tm="100000">
                                              <p:val>
                                                <p:strVal val="#ppt_x"/>
                                              </p:val>
                                            </p:tav>
                                          </p:tavLst>
                                        </p:anim>
                                        <p:anim calcmode="lin" valueType="num">
                                          <p:cBhvr>
                                            <p:cTn id="46" dur="1000" fill="hold"/>
                                            <p:tgtEl>
                                              <p:spTgt spid="158"/>
                                            </p:tgtEl>
                                            <p:attrNameLst>
                                              <p:attrName>ppt_y</p:attrName>
                                            </p:attrNameLst>
                                          </p:cBhvr>
                                          <p:tavLst>
                                            <p:tav tm="0">
                                              <p:val>
                                                <p:strVal val="#ppt_y-.1"/>
                                              </p:val>
                                            </p:tav>
                                            <p:tav tm="100000">
                                              <p:val>
                                                <p:strVal val="#ppt_y"/>
                                              </p:val>
                                            </p:tav>
                                          </p:tavLst>
                                        </p:anim>
                                      </p:childTnLst>
                                    </p:cTn>
                                  </p:par>
                                  <p:par>
                                    <p:cTn id="47" presetID="10" presetClass="entr" presetSubtype="0" fill="hold" nodeType="withEffect">
                                      <p:stCondLst>
                                        <p:cond delay="500"/>
                                      </p:stCondLst>
                                      <p:childTnLst>
                                        <p:set>
                                          <p:cBhvr>
                                            <p:cTn id="48" dur="1" fill="hold">
                                              <p:stCondLst>
                                                <p:cond delay="0"/>
                                              </p:stCondLst>
                                            </p:cTn>
                                            <p:tgtEl>
                                              <p:spTgt spid="161"/>
                                            </p:tgtEl>
                                            <p:attrNameLst>
                                              <p:attrName>style.visibility</p:attrName>
                                            </p:attrNameLst>
                                          </p:cBhvr>
                                          <p:to>
                                            <p:strVal val="visible"/>
                                          </p:to>
                                        </p:set>
                                        <p:animEffect transition="in" filter="fade">
                                          <p:cBhvr>
                                            <p:cTn id="49" dur="1000"/>
                                            <p:tgtEl>
                                              <p:spTgt spid="161"/>
                                            </p:tgtEl>
                                          </p:cBhvr>
                                        </p:animEffect>
                                      </p:childTnLst>
                                    </p:cTn>
                                  </p:par>
                                  <p:par>
                                    <p:cTn id="50" presetID="10" presetClass="entr" presetSubtype="0" fill="hold" nodeType="withEffect">
                                      <p:stCondLst>
                                        <p:cond delay="1000"/>
                                      </p:stCondLst>
                                      <p:childTnLst>
                                        <p:set>
                                          <p:cBhvr>
                                            <p:cTn id="51" dur="1" fill="hold">
                                              <p:stCondLst>
                                                <p:cond delay="0"/>
                                              </p:stCondLst>
                                            </p:cTn>
                                            <p:tgtEl>
                                              <p:spTgt spid="162"/>
                                            </p:tgtEl>
                                            <p:attrNameLst>
                                              <p:attrName>style.visibility</p:attrName>
                                            </p:attrNameLst>
                                          </p:cBhvr>
                                          <p:to>
                                            <p:strVal val="visible"/>
                                          </p:to>
                                        </p:set>
                                        <p:animEffect transition="in" filter="fade">
                                          <p:cBhvr>
                                            <p:cTn id="52"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14" grpId="0" animBg="1"/>
          <p:bldP spid="153" grpId="0"/>
          <p:bldP spid="15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37"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900" decel="100000" fill="hold"/>
                                            <p:tgtEl>
                                              <p:spTgt spid="11"/>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15" presetID="37"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900" decel="100000" fill="hold"/>
                                            <p:tgtEl>
                                              <p:spTgt spid="9"/>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par>
                                    <p:cTn id="25" presetID="2" presetClass="entr" presetSubtype="1" fill="hold" grpId="0" nodeType="withEffect">
                                      <p:stCondLst>
                                        <p:cond delay="0"/>
                                      </p:stCondLst>
                                      <p:iterate type="lt">
                                        <p:tmPct val="10000"/>
                                      </p:iterate>
                                      <p:childTnLst>
                                        <p:set>
                                          <p:cBhvr>
                                            <p:cTn id="26" dur="1" fill="hold">
                                              <p:stCondLst>
                                                <p:cond delay="0"/>
                                              </p:stCondLst>
                                            </p:cTn>
                                            <p:tgtEl>
                                              <p:spTgt spid="153"/>
                                            </p:tgtEl>
                                            <p:attrNameLst>
                                              <p:attrName>style.visibility</p:attrName>
                                            </p:attrNameLst>
                                          </p:cBhvr>
                                          <p:to>
                                            <p:strVal val="visible"/>
                                          </p:to>
                                        </p:set>
                                        <p:anim calcmode="lin" valueType="num">
                                          <p:cBhvr additive="base">
                                            <p:cTn id="27" dur="1000" fill="hold"/>
                                            <p:tgtEl>
                                              <p:spTgt spid="153"/>
                                            </p:tgtEl>
                                            <p:attrNameLst>
                                              <p:attrName>ppt_x</p:attrName>
                                            </p:attrNameLst>
                                          </p:cBhvr>
                                          <p:tavLst>
                                            <p:tav tm="0">
                                              <p:val>
                                                <p:strVal val="#ppt_x"/>
                                              </p:val>
                                            </p:tav>
                                            <p:tav tm="100000">
                                              <p:val>
                                                <p:strVal val="#ppt_x"/>
                                              </p:val>
                                            </p:tav>
                                          </p:tavLst>
                                        </p:anim>
                                        <p:anim calcmode="lin" valueType="num">
                                          <p:cBhvr additive="base">
                                            <p:cTn id="28" dur="1000" fill="hold"/>
                                            <p:tgtEl>
                                              <p:spTgt spid="153"/>
                                            </p:tgtEl>
                                            <p:attrNameLst>
                                              <p:attrName>ppt_y</p:attrName>
                                            </p:attrNameLst>
                                          </p:cBhvr>
                                          <p:tavLst>
                                            <p:tav tm="0">
                                              <p:val>
                                                <p:strVal val="0-#ppt_h/2"/>
                                              </p:val>
                                            </p:tav>
                                            <p:tav tm="100000">
                                              <p:val>
                                                <p:strVal val="#ppt_y"/>
                                              </p:val>
                                            </p:tav>
                                          </p:tavLst>
                                        </p:anim>
                                      </p:childTnLst>
                                    </p:cTn>
                                  </p:par>
                                </p:childTnLst>
                              </p:cTn>
                            </p:par>
                            <p:par>
                              <p:cTn id="29" fill="hold">
                                <p:stCondLst>
                                  <p:cond delay="3600"/>
                                </p:stCondLst>
                                <p:childTnLst>
                                  <p:par>
                                    <p:cTn id="30" presetID="17" presetClass="entr" presetSubtype="8" fill="hold" grpId="0" nodeType="afterEffect">
                                      <p:stCondLst>
                                        <p:cond delay="0"/>
                                      </p:stCondLst>
                                      <p:childTnLst>
                                        <p:set>
                                          <p:cBhvr>
                                            <p:cTn id="31" dur="1" fill="hold">
                                              <p:stCondLst>
                                                <p:cond delay="0"/>
                                              </p:stCondLst>
                                            </p:cTn>
                                            <p:tgtEl>
                                              <p:spTgt spid="154"/>
                                            </p:tgtEl>
                                            <p:attrNameLst>
                                              <p:attrName>style.visibility</p:attrName>
                                            </p:attrNameLst>
                                          </p:cBhvr>
                                          <p:to>
                                            <p:strVal val="visible"/>
                                          </p:to>
                                        </p:set>
                                        <p:anim calcmode="lin" valueType="num">
                                          <p:cBhvr>
                                            <p:cTn id="32" dur="500" fill="hold"/>
                                            <p:tgtEl>
                                              <p:spTgt spid="154"/>
                                            </p:tgtEl>
                                            <p:attrNameLst>
                                              <p:attrName>ppt_x</p:attrName>
                                            </p:attrNameLst>
                                          </p:cBhvr>
                                          <p:tavLst>
                                            <p:tav tm="0">
                                              <p:val>
                                                <p:strVal val="#ppt_x-#ppt_w/2"/>
                                              </p:val>
                                            </p:tav>
                                            <p:tav tm="100000">
                                              <p:val>
                                                <p:strVal val="#ppt_x"/>
                                              </p:val>
                                            </p:tav>
                                          </p:tavLst>
                                        </p:anim>
                                        <p:anim calcmode="lin" valueType="num">
                                          <p:cBhvr>
                                            <p:cTn id="33" dur="500" fill="hold"/>
                                            <p:tgtEl>
                                              <p:spTgt spid="154"/>
                                            </p:tgtEl>
                                            <p:attrNameLst>
                                              <p:attrName>ppt_y</p:attrName>
                                            </p:attrNameLst>
                                          </p:cBhvr>
                                          <p:tavLst>
                                            <p:tav tm="0">
                                              <p:val>
                                                <p:strVal val="#ppt_y"/>
                                              </p:val>
                                            </p:tav>
                                            <p:tav tm="100000">
                                              <p:val>
                                                <p:strVal val="#ppt_y"/>
                                              </p:val>
                                            </p:tav>
                                          </p:tavLst>
                                        </p:anim>
                                        <p:anim calcmode="lin" valueType="num">
                                          <p:cBhvr>
                                            <p:cTn id="34" dur="500" fill="hold"/>
                                            <p:tgtEl>
                                              <p:spTgt spid="154"/>
                                            </p:tgtEl>
                                            <p:attrNameLst>
                                              <p:attrName>ppt_w</p:attrName>
                                            </p:attrNameLst>
                                          </p:cBhvr>
                                          <p:tavLst>
                                            <p:tav tm="0">
                                              <p:val>
                                                <p:fltVal val="0"/>
                                              </p:val>
                                            </p:tav>
                                            <p:tav tm="100000">
                                              <p:val>
                                                <p:strVal val="#ppt_w"/>
                                              </p:val>
                                            </p:tav>
                                          </p:tavLst>
                                        </p:anim>
                                        <p:anim calcmode="lin" valueType="num">
                                          <p:cBhvr>
                                            <p:cTn id="35" dur="500" fill="hold"/>
                                            <p:tgtEl>
                                              <p:spTgt spid="154"/>
                                            </p:tgtEl>
                                            <p:attrNameLst>
                                              <p:attrName>ppt_h</p:attrName>
                                            </p:attrNameLst>
                                          </p:cBhvr>
                                          <p:tavLst>
                                            <p:tav tm="0">
                                              <p:val>
                                                <p:strVal val="#ppt_h"/>
                                              </p:val>
                                            </p:tav>
                                            <p:tav tm="100000">
                                              <p:val>
                                                <p:strVal val="#ppt_h"/>
                                              </p:val>
                                            </p:tav>
                                          </p:tavLst>
                                        </p:anim>
                                      </p:childTnLst>
                                    </p:cTn>
                                  </p:par>
                                </p:childTnLst>
                              </p:cTn>
                            </p:par>
                            <p:par>
                              <p:cTn id="36" fill="hold">
                                <p:stCondLst>
                                  <p:cond delay="4100"/>
                                </p:stCondLst>
                                <p:childTnLst>
                                  <p:par>
                                    <p:cTn id="37" presetID="42" presetClass="entr" presetSubtype="0" fill="hold" nodeType="afterEffect">
                                      <p:stCondLst>
                                        <p:cond delay="0"/>
                                      </p:stCondLst>
                                      <p:childTnLst>
                                        <p:set>
                                          <p:cBhvr>
                                            <p:cTn id="38" dur="1" fill="hold">
                                              <p:stCondLst>
                                                <p:cond delay="0"/>
                                              </p:stCondLst>
                                            </p:cTn>
                                            <p:tgtEl>
                                              <p:spTgt spid="155"/>
                                            </p:tgtEl>
                                            <p:attrNameLst>
                                              <p:attrName>style.visibility</p:attrName>
                                            </p:attrNameLst>
                                          </p:cBhvr>
                                          <p:to>
                                            <p:strVal val="visible"/>
                                          </p:to>
                                        </p:set>
                                        <p:animEffect transition="in" filter="fade">
                                          <p:cBhvr>
                                            <p:cTn id="39" dur="1000"/>
                                            <p:tgtEl>
                                              <p:spTgt spid="155"/>
                                            </p:tgtEl>
                                          </p:cBhvr>
                                        </p:animEffect>
                                        <p:anim calcmode="lin" valueType="num">
                                          <p:cBhvr>
                                            <p:cTn id="40" dur="1000" fill="hold"/>
                                            <p:tgtEl>
                                              <p:spTgt spid="155"/>
                                            </p:tgtEl>
                                            <p:attrNameLst>
                                              <p:attrName>ppt_x</p:attrName>
                                            </p:attrNameLst>
                                          </p:cBhvr>
                                          <p:tavLst>
                                            <p:tav tm="0">
                                              <p:val>
                                                <p:strVal val="#ppt_x"/>
                                              </p:val>
                                            </p:tav>
                                            <p:tav tm="100000">
                                              <p:val>
                                                <p:strVal val="#ppt_x"/>
                                              </p:val>
                                            </p:tav>
                                          </p:tavLst>
                                        </p:anim>
                                        <p:anim calcmode="lin" valueType="num">
                                          <p:cBhvr>
                                            <p:cTn id="41" dur="1000" fill="hold"/>
                                            <p:tgtEl>
                                              <p:spTgt spid="155"/>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158"/>
                                            </p:tgtEl>
                                            <p:attrNameLst>
                                              <p:attrName>style.visibility</p:attrName>
                                            </p:attrNameLst>
                                          </p:cBhvr>
                                          <p:to>
                                            <p:strVal val="visible"/>
                                          </p:to>
                                        </p:set>
                                        <p:animEffect transition="in" filter="fade">
                                          <p:cBhvr>
                                            <p:cTn id="44" dur="1000"/>
                                            <p:tgtEl>
                                              <p:spTgt spid="158"/>
                                            </p:tgtEl>
                                          </p:cBhvr>
                                        </p:animEffect>
                                        <p:anim calcmode="lin" valueType="num">
                                          <p:cBhvr>
                                            <p:cTn id="45" dur="1000" fill="hold"/>
                                            <p:tgtEl>
                                              <p:spTgt spid="158"/>
                                            </p:tgtEl>
                                            <p:attrNameLst>
                                              <p:attrName>ppt_x</p:attrName>
                                            </p:attrNameLst>
                                          </p:cBhvr>
                                          <p:tavLst>
                                            <p:tav tm="0">
                                              <p:val>
                                                <p:strVal val="#ppt_x"/>
                                              </p:val>
                                            </p:tav>
                                            <p:tav tm="100000">
                                              <p:val>
                                                <p:strVal val="#ppt_x"/>
                                              </p:val>
                                            </p:tav>
                                          </p:tavLst>
                                        </p:anim>
                                        <p:anim calcmode="lin" valueType="num">
                                          <p:cBhvr>
                                            <p:cTn id="46" dur="1000" fill="hold"/>
                                            <p:tgtEl>
                                              <p:spTgt spid="158"/>
                                            </p:tgtEl>
                                            <p:attrNameLst>
                                              <p:attrName>ppt_y</p:attrName>
                                            </p:attrNameLst>
                                          </p:cBhvr>
                                          <p:tavLst>
                                            <p:tav tm="0">
                                              <p:val>
                                                <p:strVal val="#ppt_y-.1"/>
                                              </p:val>
                                            </p:tav>
                                            <p:tav tm="100000">
                                              <p:val>
                                                <p:strVal val="#ppt_y"/>
                                              </p:val>
                                            </p:tav>
                                          </p:tavLst>
                                        </p:anim>
                                      </p:childTnLst>
                                    </p:cTn>
                                  </p:par>
                                  <p:par>
                                    <p:cTn id="47" presetID="10" presetClass="entr" presetSubtype="0" fill="hold" nodeType="withEffect">
                                      <p:stCondLst>
                                        <p:cond delay="500"/>
                                      </p:stCondLst>
                                      <p:childTnLst>
                                        <p:set>
                                          <p:cBhvr>
                                            <p:cTn id="48" dur="1" fill="hold">
                                              <p:stCondLst>
                                                <p:cond delay="0"/>
                                              </p:stCondLst>
                                            </p:cTn>
                                            <p:tgtEl>
                                              <p:spTgt spid="161"/>
                                            </p:tgtEl>
                                            <p:attrNameLst>
                                              <p:attrName>style.visibility</p:attrName>
                                            </p:attrNameLst>
                                          </p:cBhvr>
                                          <p:to>
                                            <p:strVal val="visible"/>
                                          </p:to>
                                        </p:set>
                                        <p:animEffect transition="in" filter="fade">
                                          <p:cBhvr>
                                            <p:cTn id="49" dur="1000"/>
                                            <p:tgtEl>
                                              <p:spTgt spid="161"/>
                                            </p:tgtEl>
                                          </p:cBhvr>
                                        </p:animEffect>
                                      </p:childTnLst>
                                    </p:cTn>
                                  </p:par>
                                  <p:par>
                                    <p:cTn id="50" presetID="10" presetClass="entr" presetSubtype="0" fill="hold" nodeType="withEffect">
                                      <p:stCondLst>
                                        <p:cond delay="1000"/>
                                      </p:stCondLst>
                                      <p:childTnLst>
                                        <p:set>
                                          <p:cBhvr>
                                            <p:cTn id="51" dur="1" fill="hold">
                                              <p:stCondLst>
                                                <p:cond delay="0"/>
                                              </p:stCondLst>
                                            </p:cTn>
                                            <p:tgtEl>
                                              <p:spTgt spid="162"/>
                                            </p:tgtEl>
                                            <p:attrNameLst>
                                              <p:attrName>style.visibility</p:attrName>
                                            </p:attrNameLst>
                                          </p:cBhvr>
                                          <p:to>
                                            <p:strVal val="visible"/>
                                          </p:to>
                                        </p:set>
                                        <p:animEffect transition="in" filter="fade">
                                          <p:cBhvr>
                                            <p:cTn id="52"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14" grpId="0" animBg="1"/>
          <p:bldP spid="153" grpId="0"/>
          <p:bldP spid="15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9FF"/>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36635DF7-3543-4ADC-863F-C556DF637C88}"/>
              </a:ext>
            </a:extLst>
          </p:cNvPr>
          <p:cNvGrpSpPr/>
          <p:nvPr/>
        </p:nvGrpSpPr>
        <p:grpSpPr>
          <a:xfrm>
            <a:off x="-33004" y="-46"/>
            <a:ext cx="12225004" cy="6858046"/>
            <a:chOff x="-33004" y="-46"/>
            <a:chExt cx="12225004" cy="6858046"/>
          </a:xfrm>
        </p:grpSpPr>
        <p:grpSp>
          <p:nvGrpSpPr>
            <p:cNvPr id="75" name="Group 74">
              <a:extLst>
                <a:ext uri="{FF2B5EF4-FFF2-40B4-BE49-F238E27FC236}">
                  <a16:creationId xmlns:a16="http://schemas.microsoft.com/office/drawing/2014/main" id="{379CA48F-A99F-4783-AD88-246DF04C1A4E}"/>
                </a:ext>
              </a:extLst>
            </p:cNvPr>
            <p:cNvGrpSpPr/>
            <p:nvPr/>
          </p:nvGrpSpPr>
          <p:grpSpPr>
            <a:xfrm>
              <a:off x="65326" y="-46"/>
              <a:ext cx="12068604" cy="6858046"/>
              <a:chOff x="65326" y="-46"/>
              <a:chExt cx="12068604" cy="6858046"/>
            </a:xfrm>
          </p:grpSpPr>
          <p:cxnSp>
            <p:nvCxnSpPr>
              <p:cNvPr id="103" name="Straight Connector 102">
                <a:extLst>
                  <a:ext uri="{FF2B5EF4-FFF2-40B4-BE49-F238E27FC236}">
                    <a16:creationId xmlns:a16="http://schemas.microsoft.com/office/drawing/2014/main" id="{9DA22ED7-4FDF-4620-B01F-0FD4C2941A4A}"/>
                  </a:ext>
                </a:extLst>
              </p:cNvPr>
              <p:cNvCxnSpPr>
                <a:cxnSpLocks/>
              </p:cNvCxnSpPr>
              <p:nvPr/>
            </p:nvCxnSpPr>
            <p:spPr>
              <a:xfrm>
                <a:off x="319314" y="-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B1FEC5B-880C-44E3-A18B-1746CD5F74F2}"/>
                  </a:ext>
                </a:extLst>
              </p:cNvPr>
              <p:cNvCxnSpPr>
                <a:cxnSpLocks/>
              </p:cNvCxnSpPr>
              <p:nvPr/>
            </p:nvCxnSpPr>
            <p:spPr>
              <a:xfrm>
                <a:off x="587828" y="-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A951E80-B397-47D0-BBA2-D32082D08CD9}"/>
                  </a:ext>
                </a:extLst>
              </p:cNvPr>
              <p:cNvCxnSpPr>
                <a:cxnSpLocks/>
              </p:cNvCxnSpPr>
              <p:nvPr/>
            </p:nvCxnSpPr>
            <p:spPr>
              <a:xfrm>
                <a:off x="856342" y="-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C438752-479F-4AAF-907A-4868CFF16284}"/>
                  </a:ext>
                </a:extLst>
              </p:cNvPr>
              <p:cNvCxnSpPr>
                <a:cxnSpLocks/>
              </p:cNvCxnSpPr>
              <p:nvPr/>
            </p:nvCxnSpPr>
            <p:spPr>
              <a:xfrm>
                <a:off x="1124856" y="-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ABD1D80-C0E8-4442-904B-128637045D66}"/>
                  </a:ext>
                </a:extLst>
              </p:cNvPr>
              <p:cNvCxnSpPr>
                <a:cxnSpLocks/>
              </p:cNvCxnSpPr>
              <p:nvPr/>
            </p:nvCxnSpPr>
            <p:spPr>
              <a:xfrm>
                <a:off x="1393370" y="-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022C040-541D-45E6-88A0-CBC41B69D8C7}"/>
                  </a:ext>
                </a:extLst>
              </p:cNvPr>
              <p:cNvCxnSpPr>
                <a:cxnSpLocks/>
              </p:cNvCxnSpPr>
              <p:nvPr/>
            </p:nvCxnSpPr>
            <p:spPr>
              <a:xfrm>
                <a:off x="1661884" y="-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00F9A93-879A-4DCA-A1E3-8AAF1B746DA7}"/>
                  </a:ext>
                </a:extLst>
              </p:cNvPr>
              <p:cNvCxnSpPr>
                <a:cxnSpLocks/>
              </p:cNvCxnSpPr>
              <p:nvPr/>
            </p:nvCxnSpPr>
            <p:spPr>
              <a:xfrm>
                <a:off x="1930398" y="-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FBCE4D9-788D-47C4-A98F-5073DC9B657B}"/>
                  </a:ext>
                </a:extLst>
              </p:cNvPr>
              <p:cNvCxnSpPr>
                <a:cxnSpLocks/>
              </p:cNvCxnSpPr>
              <p:nvPr/>
            </p:nvCxnSpPr>
            <p:spPr>
              <a:xfrm>
                <a:off x="2198912" y="-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9AB21BC-A177-4ED4-A04D-68394EC443FD}"/>
                  </a:ext>
                </a:extLst>
              </p:cNvPr>
              <p:cNvCxnSpPr>
                <a:cxnSpLocks/>
              </p:cNvCxnSpPr>
              <p:nvPr/>
            </p:nvCxnSpPr>
            <p:spPr>
              <a:xfrm>
                <a:off x="2467426" y="-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4F016B2-B6CA-4AF3-9BBE-424AEEBD700B}"/>
                  </a:ext>
                </a:extLst>
              </p:cNvPr>
              <p:cNvCxnSpPr>
                <a:cxnSpLocks/>
              </p:cNvCxnSpPr>
              <p:nvPr/>
            </p:nvCxnSpPr>
            <p:spPr>
              <a:xfrm>
                <a:off x="2735940" y="-1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96A6CF6-FDDC-49A0-96E3-BF824220720F}"/>
                  </a:ext>
                </a:extLst>
              </p:cNvPr>
              <p:cNvCxnSpPr>
                <a:cxnSpLocks/>
              </p:cNvCxnSpPr>
              <p:nvPr/>
            </p:nvCxnSpPr>
            <p:spPr>
              <a:xfrm>
                <a:off x="3004454" y="-1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6C10F7C-BF25-4B9D-872D-DDCF80EA4349}"/>
                  </a:ext>
                </a:extLst>
              </p:cNvPr>
              <p:cNvCxnSpPr>
                <a:cxnSpLocks/>
              </p:cNvCxnSpPr>
              <p:nvPr/>
            </p:nvCxnSpPr>
            <p:spPr>
              <a:xfrm>
                <a:off x="3272968" y="-1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4F678D-0ABF-4297-9DFE-BD4D8FC2514C}"/>
                  </a:ext>
                </a:extLst>
              </p:cNvPr>
              <p:cNvCxnSpPr>
                <a:cxnSpLocks/>
              </p:cNvCxnSpPr>
              <p:nvPr/>
            </p:nvCxnSpPr>
            <p:spPr>
              <a:xfrm>
                <a:off x="3541482" y="-1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E1671DA-7587-4175-92FB-972CC0B51749}"/>
                  </a:ext>
                </a:extLst>
              </p:cNvPr>
              <p:cNvCxnSpPr>
                <a:cxnSpLocks/>
              </p:cNvCxnSpPr>
              <p:nvPr/>
            </p:nvCxnSpPr>
            <p:spPr>
              <a:xfrm>
                <a:off x="3809996" y="-1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08F048F-8E60-4832-BF09-3911EE2B8464}"/>
                  </a:ext>
                </a:extLst>
              </p:cNvPr>
              <p:cNvCxnSpPr>
                <a:cxnSpLocks/>
              </p:cNvCxnSpPr>
              <p:nvPr/>
            </p:nvCxnSpPr>
            <p:spPr>
              <a:xfrm>
                <a:off x="4078510" y="-1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1E6EE3F-4D23-4A02-AF5E-69589B454FF7}"/>
                  </a:ext>
                </a:extLst>
              </p:cNvPr>
              <p:cNvCxnSpPr>
                <a:cxnSpLocks/>
              </p:cNvCxnSpPr>
              <p:nvPr/>
            </p:nvCxnSpPr>
            <p:spPr>
              <a:xfrm>
                <a:off x="4347024" y="-1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3D6B070-AA35-45A8-BCB4-D69400D35068}"/>
                  </a:ext>
                </a:extLst>
              </p:cNvPr>
              <p:cNvCxnSpPr>
                <a:cxnSpLocks/>
              </p:cNvCxnSpPr>
              <p:nvPr/>
            </p:nvCxnSpPr>
            <p:spPr>
              <a:xfrm>
                <a:off x="4615538" y="-1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AFF4E41-F407-45DF-9389-816A663124D2}"/>
                  </a:ext>
                </a:extLst>
              </p:cNvPr>
              <p:cNvCxnSpPr>
                <a:cxnSpLocks/>
              </p:cNvCxnSpPr>
              <p:nvPr/>
            </p:nvCxnSpPr>
            <p:spPr>
              <a:xfrm>
                <a:off x="4884052" y="-1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316DBC2-00C0-4920-A347-EAC8A5D05CA5}"/>
                  </a:ext>
                </a:extLst>
              </p:cNvPr>
              <p:cNvCxnSpPr>
                <a:cxnSpLocks/>
              </p:cNvCxnSpPr>
              <p:nvPr/>
            </p:nvCxnSpPr>
            <p:spPr>
              <a:xfrm>
                <a:off x="5152566" y="-1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09CBCB8-379B-4EBD-8A7D-1C3587D4AD21}"/>
                  </a:ext>
                </a:extLst>
              </p:cNvPr>
              <p:cNvCxnSpPr>
                <a:cxnSpLocks/>
              </p:cNvCxnSpPr>
              <p:nvPr/>
            </p:nvCxnSpPr>
            <p:spPr>
              <a:xfrm>
                <a:off x="5421080" y="-2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003AF8A-10BA-4578-9046-36DC270BA74E}"/>
                  </a:ext>
                </a:extLst>
              </p:cNvPr>
              <p:cNvCxnSpPr>
                <a:cxnSpLocks/>
              </p:cNvCxnSpPr>
              <p:nvPr/>
            </p:nvCxnSpPr>
            <p:spPr>
              <a:xfrm>
                <a:off x="5689594" y="-2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2C2AFA8-E88A-47CA-B5D8-D9C53BD50E12}"/>
                  </a:ext>
                </a:extLst>
              </p:cNvPr>
              <p:cNvCxnSpPr>
                <a:cxnSpLocks/>
              </p:cNvCxnSpPr>
              <p:nvPr/>
            </p:nvCxnSpPr>
            <p:spPr>
              <a:xfrm>
                <a:off x="5958108" y="-2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9BE1DAA-83BE-4E48-BD7D-A9DEB183B575}"/>
                  </a:ext>
                </a:extLst>
              </p:cNvPr>
              <p:cNvCxnSpPr>
                <a:cxnSpLocks/>
              </p:cNvCxnSpPr>
              <p:nvPr/>
            </p:nvCxnSpPr>
            <p:spPr>
              <a:xfrm>
                <a:off x="6226622" y="-2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5A8042D-B31E-4289-A41D-1498B9E4A473}"/>
                  </a:ext>
                </a:extLst>
              </p:cNvPr>
              <p:cNvCxnSpPr>
                <a:cxnSpLocks/>
              </p:cNvCxnSpPr>
              <p:nvPr/>
            </p:nvCxnSpPr>
            <p:spPr>
              <a:xfrm>
                <a:off x="6495136" y="-2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EEF1580-C594-4DAA-9A9B-590D92E18963}"/>
                  </a:ext>
                </a:extLst>
              </p:cNvPr>
              <p:cNvCxnSpPr>
                <a:cxnSpLocks/>
              </p:cNvCxnSpPr>
              <p:nvPr/>
            </p:nvCxnSpPr>
            <p:spPr>
              <a:xfrm>
                <a:off x="6763650" y="-2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1DA2A15-F1DA-46E8-85A4-A8D30C10AA96}"/>
                  </a:ext>
                </a:extLst>
              </p:cNvPr>
              <p:cNvCxnSpPr>
                <a:cxnSpLocks/>
              </p:cNvCxnSpPr>
              <p:nvPr/>
            </p:nvCxnSpPr>
            <p:spPr>
              <a:xfrm>
                <a:off x="7032164" y="-2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84ECA54-34C1-4D6B-95C2-6ADC7F4736B4}"/>
                  </a:ext>
                </a:extLst>
              </p:cNvPr>
              <p:cNvCxnSpPr>
                <a:cxnSpLocks/>
              </p:cNvCxnSpPr>
              <p:nvPr/>
            </p:nvCxnSpPr>
            <p:spPr>
              <a:xfrm>
                <a:off x="7300678" y="-2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969B273-0F03-4A50-AD90-9A3129F29769}"/>
                  </a:ext>
                </a:extLst>
              </p:cNvPr>
              <p:cNvCxnSpPr>
                <a:cxnSpLocks/>
              </p:cNvCxnSpPr>
              <p:nvPr/>
            </p:nvCxnSpPr>
            <p:spPr>
              <a:xfrm>
                <a:off x="7569192" y="-2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AD5F910-F294-4616-9BC5-4FE5FF9682CA}"/>
                  </a:ext>
                </a:extLst>
              </p:cNvPr>
              <p:cNvCxnSpPr>
                <a:cxnSpLocks/>
              </p:cNvCxnSpPr>
              <p:nvPr/>
            </p:nvCxnSpPr>
            <p:spPr>
              <a:xfrm>
                <a:off x="7837706" y="-2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67EBF70-248F-407E-959A-BFE36F62AB74}"/>
                  </a:ext>
                </a:extLst>
              </p:cNvPr>
              <p:cNvCxnSpPr>
                <a:cxnSpLocks/>
              </p:cNvCxnSpPr>
              <p:nvPr/>
            </p:nvCxnSpPr>
            <p:spPr>
              <a:xfrm>
                <a:off x="8106220" y="-3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CC1B613-1A2D-4812-92EA-CEA51769A617}"/>
                  </a:ext>
                </a:extLst>
              </p:cNvPr>
              <p:cNvCxnSpPr>
                <a:cxnSpLocks/>
              </p:cNvCxnSpPr>
              <p:nvPr/>
            </p:nvCxnSpPr>
            <p:spPr>
              <a:xfrm>
                <a:off x="8374734" y="-3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9003964-4C8C-40F3-9CA2-FD36443521DD}"/>
                  </a:ext>
                </a:extLst>
              </p:cNvPr>
              <p:cNvCxnSpPr>
                <a:cxnSpLocks/>
              </p:cNvCxnSpPr>
              <p:nvPr/>
            </p:nvCxnSpPr>
            <p:spPr>
              <a:xfrm>
                <a:off x="8643248" y="-3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87036C7-5FA8-43AA-A4A4-089F750B9088}"/>
                  </a:ext>
                </a:extLst>
              </p:cNvPr>
              <p:cNvCxnSpPr>
                <a:cxnSpLocks/>
              </p:cNvCxnSpPr>
              <p:nvPr/>
            </p:nvCxnSpPr>
            <p:spPr>
              <a:xfrm>
                <a:off x="8911762" y="-3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D32E226-9A72-476F-82BA-64CB98A9BF31}"/>
                  </a:ext>
                </a:extLst>
              </p:cNvPr>
              <p:cNvCxnSpPr>
                <a:cxnSpLocks/>
              </p:cNvCxnSpPr>
              <p:nvPr/>
            </p:nvCxnSpPr>
            <p:spPr>
              <a:xfrm>
                <a:off x="9180276" y="-3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CBB409C-592F-480D-AE19-CD1886FB47B8}"/>
                  </a:ext>
                </a:extLst>
              </p:cNvPr>
              <p:cNvCxnSpPr>
                <a:cxnSpLocks/>
              </p:cNvCxnSpPr>
              <p:nvPr/>
            </p:nvCxnSpPr>
            <p:spPr>
              <a:xfrm>
                <a:off x="9448790" y="-3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D615199-96C6-4843-92E7-D050B188F121}"/>
                  </a:ext>
                </a:extLst>
              </p:cNvPr>
              <p:cNvCxnSpPr>
                <a:cxnSpLocks/>
              </p:cNvCxnSpPr>
              <p:nvPr/>
            </p:nvCxnSpPr>
            <p:spPr>
              <a:xfrm>
                <a:off x="9717304" y="-3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AD8BF7A-2BCE-438D-B383-DF8C1D14390C}"/>
                  </a:ext>
                </a:extLst>
              </p:cNvPr>
              <p:cNvCxnSpPr>
                <a:cxnSpLocks/>
              </p:cNvCxnSpPr>
              <p:nvPr/>
            </p:nvCxnSpPr>
            <p:spPr>
              <a:xfrm>
                <a:off x="9985818" y="-3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8542C61-E94F-4F5F-8732-620FD240FE05}"/>
                  </a:ext>
                </a:extLst>
              </p:cNvPr>
              <p:cNvCxnSpPr>
                <a:cxnSpLocks/>
              </p:cNvCxnSpPr>
              <p:nvPr/>
            </p:nvCxnSpPr>
            <p:spPr>
              <a:xfrm>
                <a:off x="10254332" y="-3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F481007-8455-47DC-941C-6F56D304FAC1}"/>
                  </a:ext>
                </a:extLst>
              </p:cNvPr>
              <p:cNvCxnSpPr>
                <a:cxnSpLocks/>
              </p:cNvCxnSpPr>
              <p:nvPr/>
            </p:nvCxnSpPr>
            <p:spPr>
              <a:xfrm>
                <a:off x="10522846" y="-3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5973280-B382-4205-BEC1-E8A196BB953C}"/>
                  </a:ext>
                </a:extLst>
              </p:cNvPr>
              <p:cNvCxnSpPr>
                <a:cxnSpLocks/>
              </p:cNvCxnSpPr>
              <p:nvPr/>
            </p:nvCxnSpPr>
            <p:spPr>
              <a:xfrm>
                <a:off x="10791360" y="-4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0C3B67E-9FF0-4E19-8FB8-DD6342B39092}"/>
                  </a:ext>
                </a:extLst>
              </p:cNvPr>
              <p:cNvCxnSpPr>
                <a:cxnSpLocks/>
              </p:cNvCxnSpPr>
              <p:nvPr/>
            </p:nvCxnSpPr>
            <p:spPr>
              <a:xfrm>
                <a:off x="11059874" y="-4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8DF4ED8-04DE-49ED-816D-EDF2DFC029CA}"/>
                  </a:ext>
                </a:extLst>
              </p:cNvPr>
              <p:cNvCxnSpPr>
                <a:cxnSpLocks/>
              </p:cNvCxnSpPr>
              <p:nvPr/>
            </p:nvCxnSpPr>
            <p:spPr>
              <a:xfrm>
                <a:off x="11328388" y="-4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A051E18-53F1-4A30-86D8-99C8A3CA926B}"/>
                  </a:ext>
                </a:extLst>
              </p:cNvPr>
              <p:cNvCxnSpPr>
                <a:cxnSpLocks/>
              </p:cNvCxnSpPr>
              <p:nvPr/>
            </p:nvCxnSpPr>
            <p:spPr>
              <a:xfrm>
                <a:off x="11596902" y="-4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8EDB8D2-8875-42C8-AF67-BBC2C58765A8}"/>
                  </a:ext>
                </a:extLst>
              </p:cNvPr>
              <p:cNvCxnSpPr>
                <a:cxnSpLocks/>
              </p:cNvCxnSpPr>
              <p:nvPr/>
            </p:nvCxnSpPr>
            <p:spPr>
              <a:xfrm>
                <a:off x="11865416" y="-4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4953E1C-2902-45FF-98C1-4C57D6CE0845}"/>
                  </a:ext>
                </a:extLst>
              </p:cNvPr>
              <p:cNvCxnSpPr>
                <a:cxnSpLocks/>
              </p:cNvCxnSpPr>
              <p:nvPr/>
            </p:nvCxnSpPr>
            <p:spPr>
              <a:xfrm>
                <a:off x="12133930" y="-4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94E4EF4-5D83-4B50-A049-4857F32DC5B0}"/>
                  </a:ext>
                </a:extLst>
              </p:cNvPr>
              <p:cNvCxnSpPr>
                <a:cxnSpLocks/>
              </p:cNvCxnSpPr>
              <p:nvPr/>
            </p:nvCxnSpPr>
            <p:spPr>
              <a:xfrm>
                <a:off x="65326" y="-4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420A4625-AD45-4338-AE50-F38952809D95}"/>
                </a:ext>
              </a:extLst>
            </p:cNvPr>
            <p:cNvGrpSpPr/>
            <p:nvPr/>
          </p:nvGrpSpPr>
          <p:grpSpPr>
            <a:xfrm>
              <a:off x="-33004" y="78833"/>
              <a:ext cx="12225004" cy="6698325"/>
              <a:chOff x="12590503" y="136889"/>
              <a:chExt cx="6858046" cy="6698325"/>
            </a:xfrm>
          </p:grpSpPr>
          <p:cxnSp>
            <p:nvCxnSpPr>
              <p:cNvPr id="77" name="Straight Connector 76">
                <a:extLst>
                  <a:ext uri="{FF2B5EF4-FFF2-40B4-BE49-F238E27FC236}">
                    <a16:creationId xmlns:a16="http://schemas.microsoft.com/office/drawing/2014/main" id="{C6A7B755-B713-400D-BE5F-6E8E5E8606B5}"/>
                  </a:ext>
                </a:extLst>
              </p:cNvPr>
              <p:cNvCxnSpPr>
                <a:cxnSpLocks/>
              </p:cNvCxnSpPr>
              <p:nvPr/>
            </p:nvCxnSpPr>
            <p:spPr>
              <a:xfrm rot="5400000">
                <a:off x="16019504" y="-303812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CFD1215-6991-4391-A829-9C5087448B49}"/>
                  </a:ext>
                </a:extLst>
              </p:cNvPr>
              <p:cNvCxnSpPr>
                <a:cxnSpLocks/>
              </p:cNvCxnSpPr>
              <p:nvPr/>
            </p:nvCxnSpPr>
            <p:spPr>
              <a:xfrm rot="5400000">
                <a:off x="16019505" y="-276961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ADAB8B5-177F-45B5-87DB-3203951F0364}"/>
                  </a:ext>
                </a:extLst>
              </p:cNvPr>
              <p:cNvCxnSpPr>
                <a:cxnSpLocks/>
              </p:cNvCxnSpPr>
              <p:nvPr/>
            </p:nvCxnSpPr>
            <p:spPr>
              <a:xfrm rot="5400000">
                <a:off x="16019506" y="-250109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32F0534-34C3-404D-BA2C-FDB75D529EE5}"/>
                  </a:ext>
                </a:extLst>
              </p:cNvPr>
              <p:cNvCxnSpPr>
                <a:cxnSpLocks/>
              </p:cNvCxnSpPr>
              <p:nvPr/>
            </p:nvCxnSpPr>
            <p:spPr>
              <a:xfrm rot="5400000">
                <a:off x="16019507" y="-223258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70D4ACE-12FA-4523-943F-16FC025F97C6}"/>
                  </a:ext>
                </a:extLst>
              </p:cNvPr>
              <p:cNvCxnSpPr>
                <a:cxnSpLocks/>
              </p:cNvCxnSpPr>
              <p:nvPr/>
            </p:nvCxnSpPr>
            <p:spPr>
              <a:xfrm rot="5400000">
                <a:off x="16019508" y="-196406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AF4D9A9-DB4A-4F2A-8886-FFF179A5410E}"/>
                  </a:ext>
                </a:extLst>
              </p:cNvPr>
              <p:cNvCxnSpPr>
                <a:cxnSpLocks/>
              </p:cNvCxnSpPr>
              <p:nvPr/>
            </p:nvCxnSpPr>
            <p:spPr>
              <a:xfrm rot="5400000">
                <a:off x="16019509" y="-169555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31489F4-1F56-4FD7-AC1E-E74C09406CCD}"/>
                  </a:ext>
                </a:extLst>
              </p:cNvPr>
              <p:cNvCxnSpPr>
                <a:cxnSpLocks/>
              </p:cNvCxnSpPr>
              <p:nvPr/>
            </p:nvCxnSpPr>
            <p:spPr>
              <a:xfrm rot="5400000">
                <a:off x="16019510" y="-142703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3F33D57-2DB4-4899-80DA-F67713F2486D}"/>
                  </a:ext>
                </a:extLst>
              </p:cNvPr>
              <p:cNvCxnSpPr>
                <a:cxnSpLocks/>
              </p:cNvCxnSpPr>
              <p:nvPr/>
            </p:nvCxnSpPr>
            <p:spPr>
              <a:xfrm rot="5400000">
                <a:off x="16019511" y="-115852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BC0F27B-FD07-4521-ADDD-012ED41813C9}"/>
                  </a:ext>
                </a:extLst>
              </p:cNvPr>
              <p:cNvCxnSpPr>
                <a:cxnSpLocks/>
              </p:cNvCxnSpPr>
              <p:nvPr/>
            </p:nvCxnSpPr>
            <p:spPr>
              <a:xfrm rot="5400000">
                <a:off x="16019512" y="-89001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ECD5D79-40E4-49D8-977C-6C713F570B01}"/>
                  </a:ext>
                </a:extLst>
              </p:cNvPr>
              <p:cNvCxnSpPr>
                <a:cxnSpLocks/>
              </p:cNvCxnSpPr>
              <p:nvPr/>
            </p:nvCxnSpPr>
            <p:spPr>
              <a:xfrm rot="5400000">
                <a:off x="16019513" y="-62149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7E16842-FE6B-4586-B15B-97D39A905A44}"/>
                  </a:ext>
                </a:extLst>
              </p:cNvPr>
              <p:cNvCxnSpPr>
                <a:cxnSpLocks/>
              </p:cNvCxnSpPr>
              <p:nvPr/>
            </p:nvCxnSpPr>
            <p:spPr>
              <a:xfrm rot="5400000">
                <a:off x="16019514" y="-35298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7851323-801B-4177-9397-AC0BFEF6BDF4}"/>
                  </a:ext>
                </a:extLst>
              </p:cNvPr>
              <p:cNvCxnSpPr>
                <a:cxnSpLocks/>
              </p:cNvCxnSpPr>
              <p:nvPr/>
            </p:nvCxnSpPr>
            <p:spPr>
              <a:xfrm rot="5400000">
                <a:off x="16019515" y="-8447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BFDCDF8-2DEE-4612-B46D-CAEA14ECE93D}"/>
                  </a:ext>
                </a:extLst>
              </p:cNvPr>
              <p:cNvCxnSpPr>
                <a:cxnSpLocks/>
              </p:cNvCxnSpPr>
              <p:nvPr/>
            </p:nvCxnSpPr>
            <p:spPr>
              <a:xfrm rot="5400000">
                <a:off x="16019516" y="18404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F631480-F4FA-4763-859C-D50754038C3C}"/>
                  </a:ext>
                </a:extLst>
              </p:cNvPr>
              <p:cNvCxnSpPr>
                <a:cxnSpLocks/>
              </p:cNvCxnSpPr>
              <p:nvPr/>
            </p:nvCxnSpPr>
            <p:spPr>
              <a:xfrm rot="5400000">
                <a:off x="16019517" y="45255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BB1C83F-22AF-4776-B09D-F37D04B415C5}"/>
                  </a:ext>
                </a:extLst>
              </p:cNvPr>
              <p:cNvCxnSpPr>
                <a:cxnSpLocks/>
              </p:cNvCxnSpPr>
              <p:nvPr/>
            </p:nvCxnSpPr>
            <p:spPr>
              <a:xfrm rot="5400000">
                <a:off x="16019518" y="72107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1C93EA4-22D1-42F1-A2DF-B9F513C8D4F9}"/>
                  </a:ext>
                </a:extLst>
              </p:cNvPr>
              <p:cNvCxnSpPr>
                <a:cxnSpLocks/>
              </p:cNvCxnSpPr>
              <p:nvPr/>
            </p:nvCxnSpPr>
            <p:spPr>
              <a:xfrm rot="5400000">
                <a:off x="16019519" y="98958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BB7A448-3967-4697-A024-1EFFF3034D8C}"/>
                  </a:ext>
                </a:extLst>
              </p:cNvPr>
              <p:cNvCxnSpPr>
                <a:cxnSpLocks/>
              </p:cNvCxnSpPr>
              <p:nvPr/>
            </p:nvCxnSpPr>
            <p:spPr>
              <a:xfrm rot="5400000">
                <a:off x="16019520" y="125810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7CED821-A44E-442E-AEF6-D38206708A45}"/>
                  </a:ext>
                </a:extLst>
              </p:cNvPr>
              <p:cNvCxnSpPr>
                <a:cxnSpLocks/>
              </p:cNvCxnSpPr>
              <p:nvPr/>
            </p:nvCxnSpPr>
            <p:spPr>
              <a:xfrm rot="5400000">
                <a:off x="16019521" y="152661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229E881-C5FD-43AE-BB72-DC90ACA5A9EE}"/>
                  </a:ext>
                </a:extLst>
              </p:cNvPr>
              <p:cNvCxnSpPr>
                <a:cxnSpLocks/>
              </p:cNvCxnSpPr>
              <p:nvPr/>
            </p:nvCxnSpPr>
            <p:spPr>
              <a:xfrm rot="5400000">
                <a:off x="16019522" y="179512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F5768C2-8A59-4ACA-B2F0-CD534C167E00}"/>
                  </a:ext>
                </a:extLst>
              </p:cNvPr>
              <p:cNvCxnSpPr>
                <a:cxnSpLocks/>
              </p:cNvCxnSpPr>
              <p:nvPr/>
            </p:nvCxnSpPr>
            <p:spPr>
              <a:xfrm rot="5400000">
                <a:off x="16019523" y="206364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EB74B60-4CE3-4157-932E-5F5566A34AC9}"/>
                  </a:ext>
                </a:extLst>
              </p:cNvPr>
              <p:cNvCxnSpPr>
                <a:cxnSpLocks/>
              </p:cNvCxnSpPr>
              <p:nvPr/>
            </p:nvCxnSpPr>
            <p:spPr>
              <a:xfrm rot="5400000">
                <a:off x="16019524" y="233215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F9376E3-6E29-4859-A6C1-6F34E0F3C43A}"/>
                  </a:ext>
                </a:extLst>
              </p:cNvPr>
              <p:cNvCxnSpPr>
                <a:cxnSpLocks/>
              </p:cNvCxnSpPr>
              <p:nvPr/>
            </p:nvCxnSpPr>
            <p:spPr>
              <a:xfrm rot="5400000">
                <a:off x="16019525" y="260067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47F54B8-6E60-41A7-9B31-F8C347CE252E}"/>
                  </a:ext>
                </a:extLst>
              </p:cNvPr>
              <p:cNvCxnSpPr>
                <a:cxnSpLocks/>
              </p:cNvCxnSpPr>
              <p:nvPr/>
            </p:nvCxnSpPr>
            <p:spPr>
              <a:xfrm rot="5400000">
                <a:off x="16019526" y="286918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63EC994-5690-47CE-A9C4-CA60B4302331}"/>
                  </a:ext>
                </a:extLst>
              </p:cNvPr>
              <p:cNvCxnSpPr>
                <a:cxnSpLocks/>
              </p:cNvCxnSpPr>
              <p:nvPr/>
            </p:nvCxnSpPr>
            <p:spPr>
              <a:xfrm rot="5400000">
                <a:off x="16019527" y="313769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DA75E10-5172-4D2B-8526-0854A5A31623}"/>
                  </a:ext>
                </a:extLst>
              </p:cNvPr>
              <p:cNvCxnSpPr>
                <a:cxnSpLocks/>
              </p:cNvCxnSpPr>
              <p:nvPr/>
            </p:nvCxnSpPr>
            <p:spPr>
              <a:xfrm rot="5400000">
                <a:off x="16019528" y="340621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5B2DEE-8174-4A45-A1B4-AF8051486E0E}"/>
                  </a:ext>
                </a:extLst>
              </p:cNvPr>
              <p:cNvCxnSpPr>
                <a:cxnSpLocks/>
              </p:cNvCxnSpPr>
              <p:nvPr/>
            </p:nvCxnSpPr>
            <p:spPr>
              <a:xfrm rot="5400000">
                <a:off x="16019549" y="-329211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grpSp>
      </p:grpSp>
      <p:sp>
        <p:nvSpPr>
          <p:cNvPr id="194" name="Freeform: Shape 193">
            <a:extLst>
              <a:ext uri="{FF2B5EF4-FFF2-40B4-BE49-F238E27FC236}">
                <a16:creationId xmlns:a16="http://schemas.microsoft.com/office/drawing/2014/main" id="{038FC73B-C192-4DBF-AD0E-2DABF76B7FD9}"/>
              </a:ext>
            </a:extLst>
          </p:cNvPr>
          <p:cNvSpPr/>
          <p:nvPr/>
        </p:nvSpPr>
        <p:spPr>
          <a:xfrm>
            <a:off x="-29946" y="5798065"/>
            <a:ext cx="4731657" cy="1081123"/>
          </a:xfrm>
          <a:custGeom>
            <a:avLst/>
            <a:gdLst>
              <a:gd name="connsiteX0" fmla="*/ 174172 w 4731657"/>
              <a:gd name="connsiteY0" fmla="*/ 7066 h 1081123"/>
              <a:gd name="connsiteX1" fmla="*/ 667657 w 4731657"/>
              <a:gd name="connsiteY1" fmla="*/ 50609 h 1081123"/>
              <a:gd name="connsiteX2" fmla="*/ 1175657 w 4731657"/>
              <a:gd name="connsiteY2" fmla="*/ 384437 h 1081123"/>
              <a:gd name="connsiteX3" fmla="*/ 1901372 w 4731657"/>
              <a:gd name="connsiteY3" fmla="*/ 326380 h 1081123"/>
              <a:gd name="connsiteX4" fmla="*/ 2627086 w 4731657"/>
              <a:gd name="connsiteY4" fmla="*/ 587637 h 1081123"/>
              <a:gd name="connsiteX5" fmla="*/ 3338286 w 4731657"/>
              <a:gd name="connsiteY5" fmla="*/ 529580 h 1081123"/>
              <a:gd name="connsiteX6" fmla="*/ 3338286 w 4731657"/>
              <a:gd name="connsiteY6" fmla="*/ 529580 h 1081123"/>
              <a:gd name="connsiteX7" fmla="*/ 4223657 w 4731657"/>
              <a:gd name="connsiteY7" fmla="*/ 703751 h 1081123"/>
              <a:gd name="connsiteX8" fmla="*/ 4731657 w 4731657"/>
              <a:gd name="connsiteY8" fmla="*/ 1081123 h 1081123"/>
              <a:gd name="connsiteX9" fmla="*/ 0 w 4731657"/>
              <a:gd name="connsiteY9" fmla="*/ 1052094 h 1081123"/>
              <a:gd name="connsiteX10" fmla="*/ 174172 w 4731657"/>
              <a:gd name="connsiteY10" fmla="*/ 7066 h 108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31657" h="1081123">
                <a:moveTo>
                  <a:pt x="174172" y="7066"/>
                </a:moveTo>
                <a:cubicBezTo>
                  <a:pt x="337457" y="-2610"/>
                  <a:pt x="500743" y="-12286"/>
                  <a:pt x="667657" y="50609"/>
                </a:cubicBezTo>
                <a:cubicBezTo>
                  <a:pt x="834571" y="113504"/>
                  <a:pt x="970038" y="338475"/>
                  <a:pt x="1175657" y="384437"/>
                </a:cubicBezTo>
                <a:cubicBezTo>
                  <a:pt x="1381276" y="430399"/>
                  <a:pt x="1659467" y="292513"/>
                  <a:pt x="1901372" y="326380"/>
                </a:cubicBezTo>
                <a:cubicBezTo>
                  <a:pt x="2143277" y="360247"/>
                  <a:pt x="2387600" y="553770"/>
                  <a:pt x="2627086" y="587637"/>
                </a:cubicBezTo>
                <a:cubicBezTo>
                  <a:pt x="2866572" y="621504"/>
                  <a:pt x="3338286" y="529580"/>
                  <a:pt x="3338286" y="529580"/>
                </a:cubicBezTo>
                <a:lnTo>
                  <a:pt x="3338286" y="529580"/>
                </a:lnTo>
                <a:cubicBezTo>
                  <a:pt x="3485848" y="558609"/>
                  <a:pt x="3991429" y="611827"/>
                  <a:pt x="4223657" y="703751"/>
                </a:cubicBezTo>
                <a:cubicBezTo>
                  <a:pt x="4455885" y="795675"/>
                  <a:pt x="4593771" y="938399"/>
                  <a:pt x="4731657" y="1081123"/>
                </a:cubicBezTo>
                <a:lnTo>
                  <a:pt x="0" y="1052094"/>
                </a:lnTo>
                <a:lnTo>
                  <a:pt x="174172" y="7066"/>
                </a:lnTo>
                <a:close/>
              </a:path>
            </a:pathLst>
          </a:custGeom>
          <a:solidFill>
            <a:srgbClr val="CD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Shape 194">
            <a:extLst>
              <a:ext uri="{FF2B5EF4-FFF2-40B4-BE49-F238E27FC236}">
                <a16:creationId xmlns:a16="http://schemas.microsoft.com/office/drawing/2014/main" id="{D8293FF1-08B8-43E3-A696-119F40D48210}"/>
              </a:ext>
            </a:extLst>
          </p:cNvPr>
          <p:cNvSpPr/>
          <p:nvPr/>
        </p:nvSpPr>
        <p:spPr>
          <a:xfrm>
            <a:off x="9260113" y="-29029"/>
            <a:ext cx="2975430" cy="2931886"/>
          </a:xfrm>
          <a:custGeom>
            <a:avLst/>
            <a:gdLst>
              <a:gd name="connsiteX0" fmla="*/ 0 w 4630057"/>
              <a:gd name="connsiteY0" fmla="*/ 72572 h 2931886"/>
              <a:gd name="connsiteX1" fmla="*/ 217714 w 4630057"/>
              <a:gd name="connsiteY1" fmla="*/ 493486 h 2931886"/>
              <a:gd name="connsiteX2" fmla="*/ 986971 w 4630057"/>
              <a:gd name="connsiteY2" fmla="*/ 638629 h 2931886"/>
              <a:gd name="connsiteX3" fmla="*/ 1538514 w 4630057"/>
              <a:gd name="connsiteY3" fmla="*/ 1219200 h 2931886"/>
              <a:gd name="connsiteX4" fmla="*/ 2467428 w 4630057"/>
              <a:gd name="connsiteY4" fmla="*/ 1175658 h 2931886"/>
              <a:gd name="connsiteX5" fmla="*/ 2975428 w 4630057"/>
              <a:gd name="connsiteY5" fmla="*/ 1596572 h 2931886"/>
              <a:gd name="connsiteX6" fmla="*/ 3599543 w 4630057"/>
              <a:gd name="connsiteY6" fmla="*/ 1582058 h 2931886"/>
              <a:gd name="connsiteX7" fmla="*/ 3889828 w 4630057"/>
              <a:gd name="connsiteY7" fmla="*/ 2032000 h 2931886"/>
              <a:gd name="connsiteX8" fmla="*/ 4180114 w 4630057"/>
              <a:gd name="connsiteY8" fmla="*/ 2191658 h 2931886"/>
              <a:gd name="connsiteX9" fmla="*/ 4209143 w 4630057"/>
              <a:gd name="connsiteY9" fmla="*/ 2627086 h 2931886"/>
              <a:gd name="connsiteX10" fmla="*/ 4630057 w 4630057"/>
              <a:gd name="connsiteY10" fmla="*/ 2931886 h 2931886"/>
              <a:gd name="connsiteX11" fmla="*/ 4630057 w 4630057"/>
              <a:gd name="connsiteY11" fmla="*/ 0 h 2931886"/>
              <a:gd name="connsiteX12" fmla="*/ 0 w 4630057"/>
              <a:gd name="connsiteY12" fmla="*/ 72572 h 29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30057" h="2931886">
                <a:moveTo>
                  <a:pt x="0" y="72572"/>
                </a:moveTo>
                <a:cubicBezTo>
                  <a:pt x="26609" y="235857"/>
                  <a:pt x="53219" y="399143"/>
                  <a:pt x="217714" y="493486"/>
                </a:cubicBezTo>
                <a:cubicBezTo>
                  <a:pt x="382209" y="587829"/>
                  <a:pt x="766838" y="517677"/>
                  <a:pt x="986971" y="638629"/>
                </a:cubicBezTo>
                <a:cubicBezTo>
                  <a:pt x="1207104" y="759581"/>
                  <a:pt x="1291771" y="1129695"/>
                  <a:pt x="1538514" y="1219200"/>
                </a:cubicBezTo>
                <a:cubicBezTo>
                  <a:pt x="1785257" y="1308705"/>
                  <a:pt x="2227942" y="1112763"/>
                  <a:pt x="2467428" y="1175658"/>
                </a:cubicBezTo>
                <a:cubicBezTo>
                  <a:pt x="2706914" y="1238553"/>
                  <a:pt x="2786742" y="1528839"/>
                  <a:pt x="2975428" y="1596572"/>
                </a:cubicBezTo>
                <a:cubicBezTo>
                  <a:pt x="3164114" y="1664305"/>
                  <a:pt x="3447143" y="1509487"/>
                  <a:pt x="3599543" y="1582058"/>
                </a:cubicBezTo>
                <a:cubicBezTo>
                  <a:pt x="3751943" y="1654629"/>
                  <a:pt x="3793066" y="1930400"/>
                  <a:pt x="3889828" y="2032000"/>
                </a:cubicBezTo>
                <a:cubicBezTo>
                  <a:pt x="3986590" y="2133600"/>
                  <a:pt x="4126895" y="2092477"/>
                  <a:pt x="4180114" y="2191658"/>
                </a:cubicBezTo>
                <a:cubicBezTo>
                  <a:pt x="4233333" y="2290839"/>
                  <a:pt x="4134153" y="2503715"/>
                  <a:pt x="4209143" y="2627086"/>
                </a:cubicBezTo>
                <a:cubicBezTo>
                  <a:pt x="4284133" y="2750457"/>
                  <a:pt x="4457095" y="2841171"/>
                  <a:pt x="4630057" y="2931886"/>
                </a:cubicBezTo>
                <a:lnTo>
                  <a:pt x="4630057" y="0"/>
                </a:lnTo>
                <a:lnTo>
                  <a:pt x="0" y="72572"/>
                </a:lnTo>
                <a:close/>
              </a:path>
            </a:pathLst>
          </a:custGeom>
          <a:solidFill>
            <a:srgbClr val="CD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6" name="Picture 195">
            <a:extLst>
              <a:ext uri="{FF2B5EF4-FFF2-40B4-BE49-F238E27FC236}">
                <a16:creationId xmlns:a16="http://schemas.microsoft.com/office/drawing/2014/main" id="{3F9C964B-D76D-4459-92FC-CFC9BAF03FB8}"/>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10040815" y="443559"/>
            <a:ext cx="1712015" cy="1712015"/>
          </a:xfrm>
          <a:prstGeom prst="rect">
            <a:avLst/>
          </a:prstGeom>
        </p:spPr>
      </p:pic>
      <p:pic>
        <p:nvPicPr>
          <p:cNvPr id="197" name="Picture 196">
            <a:extLst>
              <a:ext uri="{FF2B5EF4-FFF2-40B4-BE49-F238E27FC236}">
                <a16:creationId xmlns:a16="http://schemas.microsoft.com/office/drawing/2014/main" id="{DB44E13A-644C-472D-93F6-596801425E90}"/>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rot="10800000" flipH="1">
            <a:off x="211336" y="5842096"/>
            <a:ext cx="769055" cy="769055"/>
          </a:xfrm>
          <a:prstGeom prst="rect">
            <a:avLst/>
          </a:prstGeom>
        </p:spPr>
      </p:pic>
      <p:sp>
        <p:nvSpPr>
          <p:cNvPr id="150" name="Freeform: Shape 149">
            <a:extLst>
              <a:ext uri="{FF2B5EF4-FFF2-40B4-BE49-F238E27FC236}">
                <a16:creationId xmlns:a16="http://schemas.microsoft.com/office/drawing/2014/main" id="{F7B579BA-E53C-46BA-A21B-94059C972371}"/>
              </a:ext>
            </a:extLst>
          </p:cNvPr>
          <p:cNvSpPr/>
          <p:nvPr/>
        </p:nvSpPr>
        <p:spPr>
          <a:xfrm>
            <a:off x="-33003" y="-24776"/>
            <a:ext cx="12225003" cy="6907498"/>
          </a:xfrm>
          <a:custGeom>
            <a:avLst/>
            <a:gdLst>
              <a:gd name="connsiteX0" fmla="*/ 599669 w 12212426"/>
              <a:gd name="connsiteY0" fmla="*/ 167513 h 6873584"/>
              <a:gd name="connsiteX1" fmla="*/ 200653 w 12212426"/>
              <a:gd name="connsiteY1" fmla="*/ 566529 h 6873584"/>
              <a:gd name="connsiteX2" fmla="*/ 200653 w 12212426"/>
              <a:gd name="connsiteY2" fmla="*/ 6291562 h 6873584"/>
              <a:gd name="connsiteX3" fmla="*/ 599669 w 12212426"/>
              <a:gd name="connsiteY3" fmla="*/ 6690578 h 6873584"/>
              <a:gd name="connsiteX4" fmla="*/ 11633342 w 12212426"/>
              <a:gd name="connsiteY4" fmla="*/ 6690578 h 6873584"/>
              <a:gd name="connsiteX5" fmla="*/ 12032358 w 12212426"/>
              <a:gd name="connsiteY5" fmla="*/ 6291562 h 6873584"/>
              <a:gd name="connsiteX6" fmla="*/ 12032358 w 12212426"/>
              <a:gd name="connsiteY6" fmla="*/ 566529 h 6873584"/>
              <a:gd name="connsiteX7" fmla="*/ 11633342 w 12212426"/>
              <a:gd name="connsiteY7" fmla="*/ 167513 h 6873584"/>
              <a:gd name="connsiteX8" fmla="*/ 0 w 12212426"/>
              <a:gd name="connsiteY8" fmla="*/ 0 h 6873584"/>
              <a:gd name="connsiteX9" fmla="*/ 12212426 w 12212426"/>
              <a:gd name="connsiteY9" fmla="*/ 0 h 6873584"/>
              <a:gd name="connsiteX10" fmla="*/ 12212426 w 12212426"/>
              <a:gd name="connsiteY10" fmla="*/ 6873584 h 6873584"/>
              <a:gd name="connsiteX11" fmla="*/ 0 w 12212426"/>
              <a:gd name="connsiteY11" fmla="*/ 6873584 h 687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12426" h="6873584">
                <a:moveTo>
                  <a:pt x="599669" y="167513"/>
                </a:moveTo>
                <a:cubicBezTo>
                  <a:pt x="379299" y="167513"/>
                  <a:pt x="200653" y="346159"/>
                  <a:pt x="200653" y="566529"/>
                </a:cubicBezTo>
                <a:lnTo>
                  <a:pt x="200653" y="6291562"/>
                </a:lnTo>
                <a:cubicBezTo>
                  <a:pt x="200653" y="6511932"/>
                  <a:pt x="379299" y="6690578"/>
                  <a:pt x="599669" y="6690578"/>
                </a:cubicBezTo>
                <a:lnTo>
                  <a:pt x="11633342" y="6690578"/>
                </a:lnTo>
                <a:cubicBezTo>
                  <a:pt x="11853712" y="6690578"/>
                  <a:pt x="12032358" y="6511932"/>
                  <a:pt x="12032358" y="6291562"/>
                </a:cubicBezTo>
                <a:lnTo>
                  <a:pt x="12032358" y="566529"/>
                </a:lnTo>
                <a:cubicBezTo>
                  <a:pt x="12032358" y="346159"/>
                  <a:pt x="11853712" y="167513"/>
                  <a:pt x="11633342" y="167513"/>
                </a:cubicBezTo>
                <a:close/>
                <a:moveTo>
                  <a:pt x="0" y="0"/>
                </a:moveTo>
                <a:lnTo>
                  <a:pt x="12212426" y="0"/>
                </a:lnTo>
                <a:lnTo>
                  <a:pt x="12212426" y="6873584"/>
                </a:lnTo>
                <a:lnTo>
                  <a:pt x="0" y="6873584"/>
                </a:lnTo>
                <a:close/>
              </a:path>
            </a:pathLst>
          </a:custGeom>
          <a:solidFill>
            <a:srgbClr val="B9D2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1" name="Group 150">
            <a:extLst>
              <a:ext uri="{FF2B5EF4-FFF2-40B4-BE49-F238E27FC236}">
                <a16:creationId xmlns:a16="http://schemas.microsoft.com/office/drawing/2014/main" id="{EFC051AF-5FEA-4E06-B0CD-7D1E80590511}"/>
              </a:ext>
            </a:extLst>
          </p:cNvPr>
          <p:cNvGrpSpPr/>
          <p:nvPr/>
        </p:nvGrpSpPr>
        <p:grpSpPr>
          <a:xfrm>
            <a:off x="1813688" y="223645"/>
            <a:ext cx="1441269" cy="1743134"/>
            <a:chOff x="1813688" y="223645"/>
            <a:chExt cx="1441269" cy="1743134"/>
          </a:xfrm>
        </p:grpSpPr>
        <p:pic>
          <p:nvPicPr>
            <p:cNvPr id="152" name="Picture 151">
              <a:extLst>
                <a:ext uri="{FF2B5EF4-FFF2-40B4-BE49-F238E27FC236}">
                  <a16:creationId xmlns:a16="http://schemas.microsoft.com/office/drawing/2014/main" id="{5B8C134E-D9E8-4698-AC90-15E4D2C7623A}"/>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20091815" flipH="1">
              <a:off x="1899556" y="223645"/>
              <a:ext cx="1355401" cy="1355401"/>
            </a:xfrm>
            <a:prstGeom prst="rect">
              <a:avLst/>
            </a:prstGeom>
          </p:spPr>
        </p:pic>
        <p:pic>
          <p:nvPicPr>
            <p:cNvPr id="163" name="Picture 162">
              <a:extLst>
                <a:ext uri="{FF2B5EF4-FFF2-40B4-BE49-F238E27FC236}">
                  <a16:creationId xmlns:a16="http://schemas.microsoft.com/office/drawing/2014/main" id="{3E715491-E8D7-4C46-AC38-CF28D01AB0A0}"/>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17436824" flipH="1">
              <a:off x="1813688" y="840278"/>
              <a:ext cx="1126501" cy="1126501"/>
            </a:xfrm>
            <a:prstGeom prst="rect">
              <a:avLst/>
            </a:prstGeom>
          </p:spPr>
        </p:pic>
      </p:grpSp>
      <p:sp>
        <p:nvSpPr>
          <p:cNvPr id="164" name="Rectangle: Rounded Corners 163">
            <a:extLst>
              <a:ext uri="{FF2B5EF4-FFF2-40B4-BE49-F238E27FC236}">
                <a16:creationId xmlns:a16="http://schemas.microsoft.com/office/drawing/2014/main" id="{7AED5810-279C-4160-AC2D-051385E4560C}"/>
              </a:ext>
            </a:extLst>
          </p:cNvPr>
          <p:cNvSpPr/>
          <p:nvPr/>
        </p:nvSpPr>
        <p:spPr>
          <a:xfrm>
            <a:off x="3078009" y="645566"/>
            <a:ext cx="6302877" cy="534309"/>
          </a:xfrm>
          <a:prstGeom prst="roundRect">
            <a:avLst>
              <a:gd name="adj" fmla="val 21775"/>
            </a:avLst>
          </a:prstGeom>
          <a:solidFill>
            <a:srgbClr val="B9D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Rounded Corners 164">
            <a:extLst>
              <a:ext uri="{FF2B5EF4-FFF2-40B4-BE49-F238E27FC236}">
                <a16:creationId xmlns:a16="http://schemas.microsoft.com/office/drawing/2014/main" id="{C3546A6A-52B8-4C11-A268-F0A4E9D537BE}"/>
              </a:ext>
            </a:extLst>
          </p:cNvPr>
          <p:cNvSpPr/>
          <p:nvPr/>
        </p:nvSpPr>
        <p:spPr>
          <a:xfrm>
            <a:off x="2561244" y="1113090"/>
            <a:ext cx="6302877" cy="534309"/>
          </a:xfrm>
          <a:prstGeom prst="roundRect">
            <a:avLst>
              <a:gd name="adj" fmla="val 16667"/>
            </a:avLst>
          </a:prstGeom>
          <a:solidFill>
            <a:srgbClr val="CD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id="{2DD647F7-3823-4DA0-90A3-28EE8E0B12B8}"/>
              </a:ext>
            </a:extLst>
          </p:cNvPr>
          <p:cNvSpPr txBox="1"/>
          <p:nvPr/>
        </p:nvSpPr>
        <p:spPr>
          <a:xfrm>
            <a:off x="3200400" y="325685"/>
            <a:ext cx="5791200" cy="1569660"/>
          </a:xfrm>
          <a:prstGeom prst="rect">
            <a:avLst/>
          </a:prstGeom>
          <a:noFill/>
        </p:spPr>
        <p:txBody>
          <a:bodyPr wrap="square" rtlCol="0">
            <a:spAutoFit/>
          </a:bodyPr>
          <a:lstStyle/>
          <a:p>
            <a:pPr algn="ctr"/>
            <a:r>
              <a:rPr lang="en-US" sz="9600">
                <a:effectLst>
                  <a:outerShdw blurRad="50800" dist="38100" dir="2700000" algn="tl" rotWithShape="0">
                    <a:prstClr val="black">
                      <a:alpha val="40000"/>
                    </a:prstClr>
                  </a:outerShdw>
                </a:effectLst>
                <a:latin typeface="Goldie Rainbow" panose="02000500000000000000" pitchFamily="2" charset="0"/>
              </a:rPr>
              <a:t>Add Title Here</a:t>
            </a:r>
          </a:p>
        </p:txBody>
      </p:sp>
      <p:sp>
        <p:nvSpPr>
          <p:cNvPr id="18" name="Rectangle: Rounded Corners 17">
            <a:extLst>
              <a:ext uri="{FF2B5EF4-FFF2-40B4-BE49-F238E27FC236}">
                <a16:creationId xmlns:a16="http://schemas.microsoft.com/office/drawing/2014/main" id="{4FD55222-8568-4209-9AD5-92A49B4021B5}"/>
              </a:ext>
            </a:extLst>
          </p:cNvPr>
          <p:cNvSpPr/>
          <p:nvPr/>
        </p:nvSpPr>
        <p:spPr>
          <a:xfrm>
            <a:off x="910874" y="2389755"/>
            <a:ext cx="4958777" cy="488466"/>
          </a:xfrm>
          <a:prstGeom prst="roundRect">
            <a:avLst>
              <a:gd name="adj" fmla="val 50000"/>
            </a:avLst>
          </a:prstGeom>
          <a:solidFill>
            <a:srgbClr val="CDEAF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KBCloudyDay" panose="02000603000000000000" pitchFamily="2" charset="0"/>
                <a:ea typeface="KBCloudyDay" panose="02000603000000000000" pitchFamily="2" charset="0"/>
              </a:rPr>
              <a:t>Text text text text text text text</a:t>
            </a:r>
          </a:p>
        </p:txBody>
      </p:sp>
      <p:sp>
        <p:nvSpPr>
          <p:cNvPr id="17" name="Oval 16">
            <a:extLst>
              <a:ext uri="{FF2B5EF4-FFF2-40B4-BE49-F238E27FC236}">
                <a16:creationId xmlns:a16="http://schemas.microsoft.com/office/drawing/2014/main" id="{1286D558-FCF3-499A-A39E-B64F14B8E8EE}"/>
              </a:ext>
            </a:extLst>
          </p:cNvPr>
          <p:cNvSpPr/>
          <p:nvPr/>
        </p:nvSpPr>
        <p:spPr>
          <a:xfrm>
            <a:off x="663471" y="2343703"/>
            <a:ext cx="621808" cy="624203"/>
          </a:xfrm>
          <a:prstGeom prst="ellipse">
            <a:avLst/>
          </a:prstGeom>
          <a:solidFill>
            <a:srgbClr val="7C9AB2"/>
          </a:solidFill>
          <a:ln w="28575">
            <a:noFill/>
          </a:ln>
          <a:effectLst>
            <a:outerShdw blurRad="508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oldie Rainbow" panose="02000500000000000000" pitchFamily="2" charset="0"/>
              </a:rPr>
              <a:t>1</a:t>
            </a:r>
            <a:endParaRPr lang="en-US" sz="1400">
              <a:latin typeface="Goldie Rainbow" panose="02000500000000000000" pitchFamily="2" charset="0"/>
            </a:endParaRPr>
          </a:p>
        </p:txBody>
      </p:sp>
      <p:sp>
        <p:nvSpPr>
          <p:cNvPr id="175" name="Rectangle: Rounded Corners 174">
            <a:extLst>
              <a:ext uri="{FF2B5EF4-FFF2-40B4-BE49-F238E27FC236}">
                <a16:creationId xmlns:a16="http://schemas.microsoft.com/office/drawing/2014/main" id="{0AB4480C-FE0F-4F25-B0CB-9A827ED2FD43}"/>
              </a:ext>
            </a:extLst>
          </p:cNvPr>
          <p:cNvSpPr/>
          <p:nvPr/>
        </p:nvSpPr>
        <p:spPr>
          <a:xfrm>
            <a:off x="906350" y="3150186"/>
            <a:ext cx="4958777" cy="488466"/>
          </a:xfrm>
          <a:prstGeom prst="roundRect">
            <a:avLst>
              <a:gd name="adj" fmla="val 50000"/>
            </a:avLst>
          </a:prstGeom>
          <a:solidFill>
            <a:srgbClr val="CDEAF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KBCloudyDay" panose="02000603000000000000" pitchFamily="2" charset="0"/>
                <a:ea typeface="KBCloudyDay" panose="02000603000000000000" pitchFamily="2" charset="0"/>
              </a:rPr>
              <a:t>Text text text text text text text</a:t>
            </a:r>
          </a:p>
        </p:txBody>
      </p:sp>
      <p:sp>
        <p:nvSpPr>
          <p:cNvPr id="176" name="Oval 175">
            <a:extLst>
              <a:ext uri="{FF2B5EF4-FFF2-40B4-BE49-F238E27FC236}">
                <a16:creationId xmlns:a16="http://schemas.microsoft.com/office/drawing/2014/main" id="{13BE3165-C2D3-4C6A-96AE-019C982A225B}"/>
              </a:ext>
            </a:extLst>
          </p:cNvPr>
          <p:cNvSpPr/>
          <p:nvPr/>
        </p:nvSpPr>
        <p:spPr>
          <a:xfrm>
            <a:off x="658947" y="3104134"/>
            <a:ext cx="621808" cy="624203"/>
          </a:xfrm>
          <a:prstGeom prst="ellipse">
            <a:avLst/>
          </a:prstGeom>
          <a:solidFill>
            <a:srgbClr val="7C9AB2"/>
          </a:solidFill>
          <a:ln w="28575">
            <a:noFill/>
          </a:ln>
          <a:effectLst>
            <a:outerShdw blurRad="508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oldie Rainbow" panose="02000500000000000000" pitchFamily="2" charset="0"/>
              </a:rPr>
              <a:t>2</a:t>
            </a:r>
            <a:endParaRPr lang="en-US" sz="1400">
              <a:latin typeface="Goldie Rainbow" panose="02000500000000000000" pitchFamily="2" charset="0"/>
            </a:endParaRPr>
          </a:p>
        </p:txBody>
      </p:sp>
      <p:sp>
        <p:nvSpPr>
          <p:cNvPr id="177" name="Rectangle: Rounded Corners 176">
            <a:extLst>
              <a:ext uri="{FF2B5EF4-FFF2-40B4-BE49-F238E27FC236}">
                <a16:creationId xmlns:a16="http://schemas.microsoft.com/office/drawing/2014/main" id="{B82D69DA-B409-4A39-B821-C7553E83FB2E}"/>
              </a:ext>
            </a:extLst>
          </p:cNvPr>
          <p:cNvSpPr/>
          <p:nvPr/>
        </p:nvSpPr>
        <p:spPr>
          <a:xfrm>
            <a:off x="901826" y="3910617"/>
            <a:ext cx="4958777" cy="488466"/>
          </a:xfrm>
          <a:prstGeom prst="roundRect">
            <a:avLst>
              <a:gd name="adj" fmla="val 50000"/>
            </a:avLst>
          </a:prstGeom>
          <a:solidFill>
            <a:srgbClr val="CDEAF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KBCloudyDay" panose="02000603000000000000" pitchFamily="2" charset="0"/>
                <a:ea typeface="KBCloudyDay" panose="02000603000000000000" pitchFamily="2" charset="0"/>
              </a:rPr>
              <a:t>Text text text text text text text</a:t>
            </a:r>
          </a:p>
        </p:txBody>
      </p:sp>
      <p:sp>
        <p:nvSpPr>
          <p:cNvPr id="178" name="Oval 177">
            <a:extLst>
              <a:ext uri="{FF2B5EF4-FFF2-40B4-BE49-F238E27FC236}">
                <a16:creationId xmlns:a16="http://schemas.microsoft.com/office/drawing/2014/main" id="{E594287D-49A5-4BC7-BE2E-EF20F224A963}"/>
              </a:ext>
            </a:extLst>
          </p:cNvPr>
          <p:cNvSpPr/>
          <p:nvPr/>
        </p:nvSpPr>
        <p:spPr>
          <a:xfrm>
            <a:off x="654423" y="3864565"/>
            <a:ext cx="621808" cy="624203"/>
          </a:xfrm>
          <a:prstGeom prst="ellipse">
            <a:avLst/>
          </a:prstGeom>
          <a:solidFill>
            <a:srgbClr val="7C9AB2"/>
          </a:solidFill>
          <a:ln w="28575">
            <a:noFill/>
          </a:ln>
          <a:effectLst>
            <a:outerShdw blurRad="508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oldie Rainbow" panose="02000500000000000000" pitchFamily="2" charset="0"/>
              </a:rPr>
              <a:t>3</a:t>
            </a:r>
            <a:endParaRPr lang="en-US" sz="1400">
              <a:latin typeface="Goldie Rainbow" panose="02000500000000000000" pitchFamily="2" charset="0"/>
            </a:endParaRPr>
          </a:p>
        </p:txBody>
      </p:sp>
      <p:sp>
        <p:nvSpPr>
          <p:cNvPr id="179" name="Rectangle: Rounded Corners 178">
            <a:extLst>
              <a:ext uri="{FF2B5EF4-FFF2-40B4-BE49-F238E27FC236}">
                <a16:creationId xmlns:a16="http://schemas.microsoft.com/office/drawing/2014/main" id="{35E677B8-15B9-45A2-BAE9-5692D361A91D}"/>
              </a:ext>
            </a:extLst>
          </p:cNvPr>
          <p:cNvSpPr/>
          <p:nvPr/>
        </p:nvSpPr>
        <p:spPr>
          <a:xfrm>
            <a:off x="897302" y="4671048"/>
            <a:ext cx="4958777" cy="488466"/>
          </a:xfrm>
          <a:prstGeom prst="roundRect">
            <a:avLst>
              <a:gd name="adj" fmla="val 50000"/>
            </a:avLst>
          </a:prstGeom>
          <a:solidFill>
            <a:srgbClr val="CDEAF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KBCloudyDay" panose="02000603000000000000" pitchFamily="2" charset="0"/>
                <a:ea typeface="KBCloudyDay" panose="02000603000000000000" pitchFamily="2" charset="0"/>
              </a:rPr>
              <a:t>Text text text text text text text</a:t>
            </a:r>
          </a:p>
        </p:txBody>
      </p:sp>
      <p:sp>
        <p:nvSpPr>
          <p:cNvPr id="180" name="Oval 179">
            <a:extLst>
              <a:ext uri="{FF2B5EF4-FFF2-40B4-BE49-F238E27FC236}">
                <a16:creationId xmlns:a16="http://schemas.microsoft.com/office/drawing/2014/main" id="{1B02743E-691C-4231-85C7-6D857DE873A9}"/>
              </a:ext>
            </a:extLst>
          </p:cNvPr>
          <p:cNvSpPr/>
          <p:nvPr/>
        </p:nvSpPr>
        <p:spPr>
          <a:xfrm>
            <a:off x="649899" y="4624996"/>
            <a:ext cx="621808" cy="624203"/>
          </a:xfrm>
          <a:prstGeom prst="ellipse">
            <a:avLst/>
          </a:prstGeom>
          <a:solidFill>
            <a:srgbClr val="7C9AB2"/>
          </a:solidFill>
          <a:ln w="28575">
            <a:noFill/>
          </a:ln>
          <a:effectLst>
            <a:outerShdw blurRad="508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oldie Rainbow" panose="02000500000000000000" pitchFamily="2" charset="0"/>
              </a:rPr>
              <a:t>4</a:t>
            </a:r>
            <a:endParaRPr lang="en-US" sz="1400">
              <a:latin typeface="Goldie Rainbow" panose="02000500000000000000" pitchFamily="2" charset="0"/>
            </a:endParaRPr>
          </a:p>
        </p:txBody>
      </p:sp>
      <p:sp>
        <p:nvSpPr>
          <p:cNvPr id="181" name="Rectangle: Rounded Corners 180">
            <a:extLst>
              <a:ext uri="{FF2B5EF4-FFF2-40B4-BE49-F238E27FC236}">
                <a16:creationId xmlns:a16="http://schemas.microsoft.com/office/drawing/2014/main" id="{8E980CE4-AAD8-403E-B14A-B43E653F0A42}"/>
              </a:ext>
            </a:extLst>
          </p:cNvPr>
          <p:cNvSpPr/>
          <p:nvPr/>
        </p:nvSpPr>
        <p:spPr>
          <a:xfrm>
            <a:off x="892778" y="5431479"/>
            <a:ext cx="4958777" cy="488466"/>
          </a:xfrm>
          <a:prstGeom prst="roundRect">
            <a:avLst>
              <a:gd name="adj" fmla="val 50000"/>
            </a:avLst>
          </a:prstGeom>
          <a:solidFill>
            <a:srgbClr val="CDEAF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KBCloudyDay" panose="02000603000000000000" pitchFamily="2" charset="0"/>
                <a:ea typeface="KBCloudyDay" panose="02000603000000000000" pitchFamily="2" charset="0"/>
              </a:rPr>
              <a:t>Text text text text text text text</a:t>
            </a:r>
          </a:p>
        </p:txBody>
      </p:sp>
      <p:sp>
        <p:nvSpPr>
          <p:cNvPr id="182" name="Oval 181">
            <a:extLst>
              <a:ext uri="{FF2B5EF4-FFF2-40B4-BE49-F238E27FC236}">
                <a16:creationId xmlns:a16="http://schemas.microsoft.com/office/drawing/2014/main" id="{2EAB6D45-E638-4805-950A-C668E4188BDC}"/>
              </a:ext>
            </a:extLst>
          </p:cNvPr>
          <p:cNvSpPr/>
          <p:nvPr/>
        </p:nvSpPr>
        <p:spPr>
          <a:xfrm>
            <a:off x="645375" y="5385427"/>
            <a:ext cx="621808" cy="624203"/>
          </a:xfrm>
          <a:prstGeom prst="ellipse">
            <a:avLst/>
          </a:prstGeom>
          <a:solidFill>
            <a:srgbClr val="7C9AB2"/>
          </a:solidFill>
          <a:ln w="28575">
            <a:noFill/>
          </a:ln>
          <a:effectLst>
            <a:outerShdw blurRad="508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oldie Rainbow" panose="02000500000000000000" pitchFamily="2" charset="0"/>
              </a:rPr>
              <a:t>5</a:t>
            </a:r>
            <a:endParaRPr lang="en-US" sz="1400">
              <a:latin typeface="Goldie Rainbow" panose="02000500000000000000" pitchFamily="2" charset="0"/>
            </a:endParaRPr>
          </a:p>
        </p:txBody>
      </p:sp>
      <p:sp>
        <p:nvSpPr>
          <p:cNvPr id="183" name="Rectangle: Rounded Corners 182">
            <a:extLst>
              <a:ext uri="{FF2B5EF4-FFF2-40B4-BE49-F238E27FC236}">
                <a16:creationId xmlns:a16="http://schemas.microsoft.com/office/drawing/2014/main" id="{EE1F94A9-3917-4BF4-B2E1-42F638D21658}"/>
              </a:ext>
            </a:extLst>
          </p:cNvPr>
          <p:cNvSpPr/>
          <p:nvPr/>
        </p:nvSpPr>
        <p:spPr>
          <a:xfrm>
            <a:off x="6379525" y="2389755"/>
            <a:ext cx="4958777" cy="488466"/>
          </a:xfrm>
          <a:prstGeom prst="roundRect">
            <a:avLst>
              <a:gd name="adj" fmla="val 50000"/>
            </a:avLst>
          </a:prstGeom>
          <a:solidFill>
            <a:srgbClr val="CDEAF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KBCloudyDay" panose="02000603000000000000" pitchFamily="2" charset="0"/>
                <a:ea typeface="KBCloudyDay" panose="02000603000000000000" pitchFamily="2" charset="0"/>
              </a:rPr>
              <a:t>Text text text text text text text</a:t>
            </a:r>
          </a:p>
        </p:txBody>
      </p:sp>
      <p:sp>
        <p:nvSpPr>
          <p:cNvPr id="184" name="Oval 183">
            <a:extLst>
              <a:ext uri="{FF2B5EF4-FFF2-40B4-BE49-F238E27FC236}">
                <a16:creationId xmlns:a16="http://schemas.microsoft.com/office/drawing/2014/main" id="{7C90C025-E5B4-43DC-9119-3A4CCBDBE70E}"/>
              </a:ext>
            </a:extLst>
          </p:cNvPr>
          <p:cNvSpPr/>
          <p:nvPr/>
        </p:nvSpPr>
        <p:spPr>
          <a:xfrm>
            <a:off x="6132122" y="2343703"/>
            <a:ext cx="621808" cy="624203"/>
          </a:xfrm>
          <a:prstGeom prst="ellipse">
            <a:avLst/>
          </a:prstGeom>
          <a:solidFill>
            <a:srgbClr val="7C9AB2"/>
          </a:solidFill>
          <a:ln w="28575">
            <a:noFill/>
          </a:ln>
          <a:effectLst>
            <a:outerShdw blurRad="508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oldie Rainbow" panose="02000500000000000000" pitchFamily="2" charset="0"/>
              </a:rPr>
              <a:t>6</a:t>
            </a:r>
            <a:endParaRPr lang="en-US" sz="1400">
              <a:latin typeface="Goldie Rainbow" panose="02000500000000000000" pitchFamily="2" charset="0"/>
            </a:endParaRPr>
          </a:p>
        </p:txBody>
      </p:sp>
      <p:sp>
        <p:nvSpPr>
          <p:cNvPr id="185" name="Rectangle: Rounded Corners 184">
            <a:extLst>
              <a:ext uri="{FF2B5EF4-FFF2-40B4-BE49-F238E27FC236}">
                <a16:creationId xmlns:a16="http://schemas.microsoft.com/office/drawing/2014/main" id="{77CEFC3C-B29A-4D5B-BB74-EAC742AFBCEE}"/>
              </a:ext>
            </a:extLst>
          </p:cNvPr>
          <p:cNvSpPr/>
          <p:nvPr/>
        </p:nvSpPr>
        <p:spPr>
          <a:xfrm>
            <a:off x="6375001" y="3150186"/>
            <a:ext cx="4958777" cy="488466"/>
          </a:xfrm>
          <a:prstGeom prst="roundRect">
            <a:avLst>
              <a:gd name="adj" fmla="val 50000"/>
            </a:avLst>
          </a:prstGeom>
          <a:solidFill>
            <a:srgbClr val="CDEAF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KBCloudyDay" panose="02000603000000000000" pitchFamily="2" charset="0"/>
                <a:ea typeface="KBCloudyDay" panose="02000603000000000000" pitchFamily="2" charset="0"/>
              </a:rPr>
              <a:t>Text text text text text text text</a:t>
            </a:r>
          </a:p>
        </p:txBody>
      </p:sp>
      <p:sp>
        <p:nvSpPr>
          <p:cNvPr id="186" name="Oval 185">
            <a:extLst>
              <a:ext uri="{FF2B5EF4-FFF2-40B4-BE49-F238E27FC236}">
                <a16:creationId xmlns:a16="http://schemas.microsoft.com/office/drawing/2014/main" id="{177CD3E4-ADC4-4E6A-B784-08AEBCE195EA}"/>
              </a:ext>
            </a:extLst>
          </p:cNvPr>
          <p:cNvSpPr/>
          <p:nvPr/>
        </p:nvSpPr>
        <p:spPr>
          <a:xfrm>
            <a:off x="6127598" y="3104134"/>
            <a:ext cx="621808" cy="624203"/>
          </a:xfrm>
          <a:prstGeom prst="ellipse">
            <a:avLst/>
          </a:prstGeom>
          <a:solidFill>
            <a:srgbClr val="7C9AB2"/>
          </a:solidFill>
          <a:ln w="28575">
            <a:noFill/>
          </a:ln>
          <a:effectLst>
            <a:outerShdw blurRad="508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oldie Rainbow" panose="02000500000000000000" pitchFamily="2" charset="0"/>
              </a:rPr>
              <a:t>7</a:t>
            </a:r>
            <a:endParaRPr lang="en-US" sz="1400">
              <a:latin typeface="Goldie Rainbow" panose="02000500000000000000" pitchFamily="2" charset="0"/>
            </a:endParaRPr>
          </a:p>
        </p:txBody>
      </p:sp>
      <p:sp>
        <p:nvSpPr>
          <p:cNvPr id="187" name="Rectangle: Rounded Corners 186">
            <a:extLst>
              <a:ext uri="{FF2B5EF4-FFF2-40B4-BE49-F238E27FC236}">
                <a16:creationId xmlns:a16="http://schemas.microsoft.com/office/drawing/2014/main" id="{635EC5BB-3308-4EF8-A51E-87AF3A38635A}"/>
              </a:ext>
            </a:extLst>
          </p:cNvPr>
          <p:cNvSpPr/>
          <p:nvPr/>
        </p:nvSpPr>
        <p:spPr>
          <a:xfrm>
            <a:off x="6370477" y="3910617"/>
            <a:ext cx="4958777" cy="488466"/>
          </a:xfrm>
          <a:prstGeom prst="roundRect">
            <a:avLst>
              <a:gd name="adj" fmla="val 50000"/>
            </a:avLst>
          </a:prstGeom>
          <a:solidFill>
            <a:srgbClr val="CDEAF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KBCloudyDay" panose="02000603000000000000" pitchFamily="2" charset="0"/>
                <a:ea typeface="KBCloudyDay" panose="02000603000000000000" pitchFamily="2" charset="0"/>
              </a:rPr>
              <a:t>Text text text text text text text</a:t>
            </a:r>
          </a:p>
        </p:txBody>
      </p:sp>
      <p:sp>
        <p:nvSpPr>
          <p:cNvPr id="188" name="Oval 187">
            <a:extLst>
              <a:ext uri="{FF2B5EF4-FFF2-40B4-BE49-F238E27FC236}">
                <a16:creationId xmlns:a16="http://schemas.microsoft.com/office/drawing/2014/main" id="{7E31EAE2-F8BC-4F3C-ABEF-56796BF8C3AA}"/>
              </a:ext>
            </a:extLst>
          </p:cNvPr>
          <p:cNvSpPr/>
          <p:nvPr/>
        </p:nvSpPr>
        <p:spPr>
          <a:xfrm>
            <a:off x="6123074" y="3864565"/>
            <a:ext cx="621808" cy="624203"/>
          </a:xfrm>
          <a:prstGeom prst="ellipse">
            <a:avLst/>
          </a:prstGeom>
          <a:solidFill>
            <a:srgbClr val="7C9AB2"/>
          </a:solidFill>
          <a:ln w="28575">
            <a:noFill/>
          </a:ln>
          <a:effectLst>
            <a:outerShdw blurRad="508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oldie Rainbow" panose="02000500000000000000" pitchFamily="2" charset="0"/>
              </a:rPr>
              <a:t>8</a:t>
            </a:r>
            <a:endParaRPr lang="en-US" sz="1400">
              <a:latin typeface="Goldie Rainbow" panose="02000500000000000000" pitchFamily="2" charset="0"/>
            </a:endParaRPr>
          </a:p>
        </p:txBody>
      </p:sp>
      <p:sp>
        <p:nvSpPr>
          <p:cNvPr id="189" name="Rectangle: Rounded Corners 188">
            <a:extLst>
              <a:ext uri="{FF2B5EF4-FFF2-40B4-BE49-F238E27FC236}">
                <a16:creationId xmlns:a16="http://schemas.microsoft.com/office/drawing/2014/main" id="{72FB2FF0-EE17-432B-AF15-1EAA7A27DD19}"/>
              </a:ext>
            </a:extLst>
          </p:cNvPr>
          <p:cNvSpPr/>
          <p:nvPr/>
        </p:nvSpPr>
        <p:spPr>
          <a:xfrm>
            <a:off x="6365953" y="4671048"/>
            <a:ext cx="4958777" cy="488466"/>
          </a:xfrm>
          <a:prstGeom prst="roundRect">
            <a:avLst>
              <a:gd name="adj" fmla="val 50000"/>
            </a:avLst>
          </a:prstGeom>
          <a:solidFill>
            <a:srgbClr val="CDEAF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KBCloudyDay" panose="02000603000000000000" pitchFamily="2" charset="0"/>
                <a:ea typeface="KBCloudyDay" panose="02000603000000000000" pitchFamily="2" charset="0"/>
              </a:rPr>
              <a:t>Text text text text text text text</a:t>
            </a:r>
          </a:p>
        </p:txBody>
      </p:sp>
      <p:sp>
        <p:nvSpPr>
          <p:cNvPr id="190" name="Oval 189">
            <a:extLst>
              <a:ext uri="{FF2B5EF4-FFF2-40B4-BE49-F238E27FC236}">
                <a16:creationId xmlns:a16="http://schemas.microsoft.com/office/drawing/2014/main" id="{54DF3CF4-3301-4494-9E30-9460DAB9CF1F}"/>
              </a:ext>
            </a:extLst>
          </p:cNvPr>
          <p:cNvSpPr/>
          <p:nvPr/>
        </p:nvSpPr>
        <p:spPr>
          <a:xfrm>
            <a:off x="6118550" y="4624996"/>
            <a:ext cx="621808" cy="624203"/>
          </a:xfrm>
          <a:prstGeom prst="ellipse">
            <a:avLst/>
          </a:prstGeom>
          <a:solidFill>
            <a:srgbClr val="7C9AB2"/>
          </a:solidFill>
          <a:ln w="28575">
            <a:noFill/>
          </a:ln>
          <a:effectLst>
            <a:outerShdw blurRad="508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oldie Rainbow" panose="02000500000000000000" pitchFamily="2" charset="0"/>
              </a:rPr>
              <a:t>9</a:t>
            </a:r>
            <a:endParaRPr lang="en-US" sz="1400">
              <a:latin typeface="Goldie Rainbow" panose="02000500000000000000" pitchFamily="2" charset="0"/>
            </a:endParaRPr>
          </a:p>
        </p:txBody>
      </p:sp>
      <p:sp>
        <p:nvSpPr>
          <p:cNvPr id="191" name="Rectangle: Rounded Corners 190">
            <a:extLst>
              <a:ext uri="{FF2B5EF4-FFF2-40B4-BE49-F238E27FC236}">
                <a16:creationId xmlns:a16="http://schemas.microsoft.com/office/drawing/2014/main" id="{7C9F9A52-9E96-42CC-81EE-9A2077377D5C}"/>
              </a:ext>
            </a:extLst>
          </p:cNvPr>
          <p:cNvSpPr/>
          <p:nvPr/>
        </p:nvSpPr>
        <p:spPr>
          <a:xfrm>
            <a:off x="6361429" y="5431479"/>
            <a:ext cx="4958777" cy="488466"/>
          </a:xfrm>
          <a:prstGeom prst="roundRect">
            <a:avLst>
              <a:gd name="adj" fmla="val 50000"/>
            </a:avLst>
          </a:prstGeom>
          <a:solidFill>
            <a:srgbClr val="CDEAF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KBCloudyDay" panose="02000603000000000000" pitchFamily="2" charset="0"/>
                <a:ea typeface="KBCloudyDay" panose="02000603000000000000" pitchFamily="2" charset="0"/>
              </a:rPr>
              <a:t>Text text text text text text text</a:t>
            </a:r>
          </a:p>
        </p:txBody>
      </p:sp>
      <p:sp>
        <p:nvSpPr>
          <p:cNvPr id="192" name="Oval 191">
            <a:extLst>
              <a:ext uri="{FF2B5EF4-FFF2-40B4-BE49-F238E27FC236}">
                <a16:creationId xmlns:a16="http://schemas.microsoft.com/office/drawing/2014/main" id="{912E5344-8DF0-4CF8-BBA9-B9EDAB9F737C}"/>
              </a:ext>
            </a:extLst>
          </p:cNvPr>
          <p:cNvSpPr/>
          <p:nvPr/>
        </p:nvSpPr>
        <p:spPr>
          <a:xfrm>
            <a:off x="6114026" y="5385427"/>
            <a:ext cx="621808" cy="624203"/>
          </a:xfrm>
          <a:prstGeom prst="ellipse">
            <a:avLst/>
          </a:prstGeom>
          <a:solidFill>
            <a:srgbClr val="7C9AB2"/>
          </a:solidFill>
          <a:ln w="28575">
            <a:noFill/>
          </a:ln>
          <a:effectLst>
            <a:outerShdw blurRad="508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Goldie Rainbow" panose="02000500000000000000" pitchFamily="2" charset="0"/>
              </a:rPr>
              <a:t>10</a:t>
            </a:r>
            <a:endParaRPr lang="en-US" sz="1100">
              <a:latin typeface="Goldie Rainbow" panose="02000500000000000000" pitchFamily="2" charset="0"/>
            </a:endParaRPr>
          </a:p>
        </p:txBody>
      </p:sp>
      <p:pic>
        <p:nvPicPr>
          <p:cNvPr id="193" name="Picture 192">
            <a:extLst>
              <a:ext uri="{FF2B5EF4-FFF2-40B4-BE49-F238E27FC236}">
                <a16:creationId xmlns:a16="http://schemas.microsoft.com/office/drawing/2014/main" id="{67B2E952-305C-46F0-AD94-62046F1F79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087732">
            <a:off x="10708260" y="5300116"/>
            <a:ext cx="1336870" cy="1336870"/>
          </a:xfrm>
          <a:prstGeom prst="rect">
            <a:avLst/>
          </a:prstGeom>
        </p:spPr>
      </p:pic>
    </p:spTree>
    <p:extLst>
      <p:ext uri="{BB962C8B-B14F-4D97-AF65-F5344CB8AC3E}">
        <p14:creationId xmlns:p14="http://schemas.microsoft.com/office/powerpoint/2010/main" val="1340395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wipe(right)">
                                          <p:cBhvr>
                                            <p:cTn id="7" dur="500"/>
                                            <p:tgtEl>
                                              <p:spTgt spid="16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4"/>
                                            </p:tgtEl>
                                            <p:attrNameLst>
                                              <p:attrName>style.visibility</p:attrName>
                                            </p:attrNameLst>
                                          </p:cBhvr>
                                          <p:to>
                                            <p:strVal val="visible"/>
                                          </p:to>
                                        </p:set>
                                        <p:animEffect transition="in" filter="wipe(left)">
                                          <p:cBhvr>
                                            <p:cTn id="10" dur="500"/>
                                            <p:tgtEl>
                                              <p:spTgt spid="164"/>
                                            </p:tgtEl>
                                          </p:cBhvr>
                                        </p:animEffect>
                                      </p:childTnLst>
                                    </p:cTn>
                                  </p:par>
                                  <p:par>
                                    <p:cTn id="11" presetID="2" presetClass="entr" presetSubtype="1" fill="hold" grpId="0" nodeType="withEffect" p14:presetBounceEnd="54000">
                                      <p:stCondLst>
                                        <p:cond delay="250"/>
                                      </p:stCondLst>
                                      <p:iterate type="lt">
                                        <p:tmPct val="10000"/>
                                      </p:iterate>
                                      <p:childTnLst>
                                        <p:set>
                                          <p:cBhvr>
                                            <p:cTn id="12" dur="1" fill="hold">
                                              <p:stCondLst>
                                                <p:cond delay="0"/>
                                              </p:stCondLst>
                                            </p:cTn>
                                            <p:tgtEl>
                                              <p:spTgt spid="166"/>
                                            </p:tgtEl>
                                            <p:attrNameLst>
                                              <p:attrName>style.visibility</p:attrName>
                                            </p:attrNameLst>
                                          </p:cBhvr>
                                          <p:to>
                                            <p:strVal val="visible"/>
                                          </p:to>
                                        </p:set>
                                        <p:anim calcmode="lin" valueType="num" p14:bounceEnd="54000">
                                          <p:cBhvr additive="base">
                                            <p:cTn id="13" dur="1000" fill="hold"/>
                                            <p:tgtEl>
                                              <p:spTgt spid="166"/>
                                            </p:tgtEl>
                                            <p:attrNameLst>
                                              <p:attrName>ppt_x</p:attrName>
                                            </p:attrNameLst>
                                          </p:cBhvr>
                                          <p:tavLst>
                                            <p:tav tm="0">
                                              <p:val>
                                                <p:strVal val="#ppt_x"/>
                                              </p:val>
                                            </p:tav>
                                            <p:tav tm="100000">
                                              <p:val>
                                                <p:strVal val="#ppt_x"/>
                                              </p:val>
                                            </p:tav>
                                          </p:tavLst>
                                        </p:anim>
                                        <p:anim calcmode="lin" valueType="num" p14:bounceEnd="54000">
                                          <p:cBhvr additive="base">
                                            <p:cTn id="14" dur="1000" fill="hold"/>
                                            <p:tgtEl>
                                              <p:spTgt spid="166"/>
                                            </p:tgtEl>
                                            <p:attrNameLst>
                                              <p:attrName>ppt_y</p:attrName>
                                            </p:attrNameLst>
                                          </p:cBhvr>
                                          <p:tavLst>
                                            <p:tav tm="0">
                                              <p:val>
                                                <p:strVal val="0-#ppt_h/2"/>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1000"/>
                                            <p:tgtEl>
                                              <p:spTgt spid="151"/>
                                            </p:tgtEl>
                                          </p:cBhvr>
                                        </p:animEffect>
                                        <p:anim calcmode="lin" valueType="num">
                                          <p:cBhvr>
                                            <p:cTn id="18" dur="1000" fill="hold"/>
                                            <p:tgtEl>
                                              <p:spTgt spid="151"/>
                                            </p:tgtEl>
                                            <p:attrNameLst>
                                              <p:attrName>ppt_x</p:attrName>
                                            </p:attrNameLst>
                                          </p:cBhvr>
                                          <p:tavLst>
                                            <p:tav tm="0">
                                              <p:val>
                                                <p:strVal val="#ppt_x"/>
                                              </p:val>
                                            </p:tav>
                                            <p:tav tm="100000">
                                              <p:val>
                                                <p:strVal val="#ppt_x"/>
                                              </p:val>
                                            </p:tav>
                                          </p:tavLst>
                                        </p:anim>
                                        <p:anim calcmode="lin" valueType="num">
                                          <p:cBhvr>
                                            <p:cTn id="19" dur="1000" fill="hold"/>
                                            <p:tgtEl>
                                              <p:spTgt spid="151"/>
                                            </p:tgtEl>
                                            <p:attrNameLst>
                                              <p:attrName>ppt_y</p:attrName>
                                            </p:attrNameLst>
                                          </p:cBhvr>
                                          <p:tavLst>
                                            <p:tav tm="0">
                                              <p:val>
                                                <p:strVal val="#ppt_y+.1"/>
                                              </p:val>
                                            </p:tav>
                                            <p:tav tm="100000">
                                              <p:val>
                                                <p:strVal val="#ppt_y"/>
                                              </p:val>
                                            </p:tav>
                                          </p:tavLst>
                                        </p:anim>
                                      </p:childTnLst>
                                    </p:cTn>
                                  </p:par>
                                </p:childTnLst>
                              </p:cTn>
                            </p:par>
                            <p:par>
                              <p:cTn id="20" fill="hold">
                                <p:stCondLst>
                                  <p:cond delay="2350"/>
                                </p:stCondLst>
                                <p:childTnLst>
                                  <p:par>
                                    <p:cTn id="21" presetID="53" presetClass="entr" presetSubtype="16"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par>
                                    <p:cTn id="26" presetID="17" presetClass="entr" presetSubtype="8"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ppt_x</p:attrName>
                                            </p:attrNameLst>
                                          </p:cBhvr>
                                          <p:tavLst>
                                            <p:tav tm="0">
                                              <p:val>
                                                <p:strVal val="#ppt_x-#ppt_w/2"/>
                                              </p:val>
                                            </p:tav>
                                            <p:tav tm="100000">
                                              <p:val>
                                                <p:strVal val="#ppt_x"/>
                                              </p:val>
                                            </p:tav>
                                          </p:tavLst>
                                        </p:anim>
                                        <p:anim calcmode="lin" valueType="num">
                                          <p:cBhvr>
                                            <p:cTn id="29" dur="500" fill="hold"/>
                                            <p:tgtEl>
                                              <p:spTgt spid="18"/>
                                            </p:tgtEl>
                                            <p:attrNameLst>
                                              <p:attrName>ppt_y</p:attrName>
                                            </p:attrNameLst>
                                          </p:cBhvr>
                                          <p:tavLst>
                                            <p:tav tm="0">
                                              <p:val>
                                                <p:strVal val="#ppt_y"/>
                                              </p:val>
                                            </p:tav>
                                            <p:tav tm="100000">
                                              <p:val>
                                                <p:strVal val="#ppt_y"/>
                                              </p:val>
                                            </p:tav>
                                          </p:tavLst>
                                        </p:anim>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strVal val="#ppt_h"/>
                                              </p:val>
                                            </p:tav>
                                            <p:tav tm="100000">
                                              <p:val>
                                                <p:strVal val="#ppt_h"/>
                                              </p:val>
                                            </p:tav>
                                          </p:tavLst>
                                        </p:anim>
                                      </p:childTnLst>
                                    </p:cTn>
                                  </p:par>
                                </p:childTnLst>
                              </p:cTn>
                            </p:par>
                            <p:par>
                              <p:cTn id="32" fill="hold">
                                <p:stCondLst>
                                  <p:cond delay="2850"/>
                                </p:stCondLst>
                                <p:childTnLst>
                                  <p:par>
                                    <p:cTn id="33" presetID="53" presetClass="entr" presetSubtype="16" fill="hold" grpId="0" nodeType="afterEffect">
                                      <p:stCondLst>
                                        <p:cond delay="0"/>
                                      </p:stCondLst>
                                      <p:childTnLst>
                                        <p:set>
                                          <p:cBhvr>
                                            <p:cTn id="34" dur="1" fill="hold">
                                              <p:stCondLst>
                                                <p:cond delay="0"/>
                                              </p:stCondLst>
                                            </p:cTn>
                                            <p:tgtEl>
                                              <p:spTgt spid="176"/>
                                            </p:tgtEl>
                                            <p:attrNameLst>
                                              <p:attrName>style.visibility</p:attrName>
                                            </p:attrNameLst>
                                          </p:cBhvr>
                                          <p:to>
                                            <p:strVal val="visible"/>
                                          </p:to>
                                        </p:set>
                                        <p:anim calcmode="lin" valueType="num">
                                          <p:cBhvr>
                                            <p:cTn id="35" dur="500" fill="hold"/>
                                            <p:tgtEl>
                                              <p:spTgt spid="176"/>
                                            </p:tgtEl>
                                            <p:attrNameLst>
                                              <p:attrName>ppt_w</p:attrName>
                                            </p:attrNameLst>
                                          </p:cBhvr>
                                          <p:tavLst>
                                            <p:tav tm="0">
                                              <p:val>
                                                <p:fltVal val="0"/>
                                              </p:val>
                                            </p:tav>
                                            <p:tav tm="100000">
                                              <p:val>
                                                <p:strVal val="#ppt_w"/>
                                              </p:val>
                                            </p:tav>
                                          </p:tavLst>
                                        </p:anim>
                                        <p:anim calcmode="lin" valueType="num">
                                          <p:cBhvr>
                                            <p:cTn id="36" dur="500" fill="hold"/>
                                            <p:tgtEl>
                                              <p:spTgt spid="176"/>
                                            </p:tgtEl>
                                            <p:attrNameLst>
                                              <p:attrName>ppt_h</p:attrName>
                                            </p:attrNameLst>
                                          </p:cBhvr>
                                          <p:tavLst>
                                            <p:tav tm="0">
                                              <p:val>
                                                <p:fltVal val="0"/>
                                              </p:val>
                                            </p:tav>
                                            <p:tav tm="100000">
                                              <p:val>
                                                <p:strVal val="#ppt_h"/>
                                              </p:val>
                                            </p:tav>
                                          </p:tavLst>
                                        </p:anim>
                                        <p:animEffect transition="in" filter="fade">
                                          <p:cBhvr>
                                            <p:cTn id="37" dur="500"/>
                                            <p:tgtEl>
                                              <p:spTgt spid="176"/>
                                            </p:tgtEl>
                                          </p:cBhvr>
                                        </p:animEffect>
                                      </p:childTnLst>
                                    </p:cTn>
                                  </p:par>
                                  <p:par>
                                    <p:cTn id="38" presetID="17" presetClass="entr" presetSubtype="8" fill="hold" grpId="0" nodeType="withEffect">
                                      <p:stCondLst>
                                        <p:cond delay="0"/>
                                      </p:stCondLst>
                                      <p:childTnLst>
                                        <p:set>
                                          <p:cBhvr>
                                            <p:cTn id="39" dur="1" fill="hold">
                                              <p:stCondLst>
                                                <p:cond delay="0"/>
                                              </p:stCondLst>
                                            </p:cTn>
                                            <p:tgtEl>
                                              <p:spTgt spid="175"/>
                                            </p:tgtEl>
                                            <p:attrNameLst>
                                              <p:attrName>style.visibility</p:attrName>
                                            </p:attrNameLst>
                                          </p:cBhvr>
                                          <p:to>
                                            <p:strVal val="visible"/>
                                          </p:to>
                                        </p:set>
                                        <p:anim calcmode="lin" valueType="num">
                                          <p:cBhvr>
                                            <p:cTn id="40" dur="500" fill="hold"/>
                                            <p:tgtEl>
                                              <p:spTgt spid="175"/>
                                            </p:tgtEl>
                                            <p:attrNameLst>
                                              <p:attrName>ppt_x</p:attrName>
                                            </p:attrNameLst>
                                          </p:cBhvr>
                                          <p:tavLst>
                                            <p:tav tm="0">
                                              <p:val>
                                                <p:strVal val="#ppt_x-#ppt_w/2"/>
                                              </p:val>
                                            </p:tav>
                                            <p:tav tm="100000">
                                              <p:val>
                                                <p:strVal val="#ppt_x"/>
                                              </p:val>
                                            </p:tav>
                                          </p:tavLst>
                                        </p:anim>
                                        <p:anim calcmode="lin" valueType="num">
                                          <p:cBhvr>
                                            <p:cTn id="41" dur="500" fill="hold"/>
                                            <p:tgtEl>
                                              <p:spTgt spid="175"/>
                                            </p:tgtEl>
                                            <p:attrNameLst>
                                              <p:attrName>ppt_y</p:attrName>
                                            </p:attrNameLst>
                                          </p:cBhvr>
                                          <p:tavLst>
                                            <p:tav tm="0">
                                              <p:val>
                                                <p:strVal val="#ppt_y"/>
                                              </p:val>
                                            </p:tav>
                                            <p:tav tm="100000">
                                              <p:val>
                                                <p:strVal val="#ppt_y"/>
                                              </p:val>
                                            </p:tav>
                                          </p:tavLst>
                                        </p:anim>
                                        <p:anim calcmode="lin" valueType="num">
                                          <p:cBhvr>
                                            <p:cTn id="42" dur="500" fill="hold"/>
                                            <p:tgtEl>
                                              <p:spTgt spid="175"/>
                                            </p:tgtEl>
                                            <p:attrNameLst>
                                              <p:attrName>ppt_w</p:attrName>
                                            </p:attrNameLst>
                                          </p:cBhvr>
                                          <p:tavLst>
                                            <p:tav tm="0">
                                              <p:val>
                                                <p:fltVal val="0"/>
                                              </p:val>
                                            </p:tav>
                                            <p:tav tm="100000">
                                              <p:val>
                                                <p:strVal val="#ppt_w"/>
                                              </p:val>
                                            </p:tav>
                                          </p:tavLst>
                                        </p:anim>
                                        <p:anim calcmode="lin" valueType="num">
                                          <p:cBhvr>
                                            <p:cTn id="43" dur="500" fill="hold"/>
                                            <p:tgtEl>
                                              <p:spTgt spid="175"/>
                                            </p:tgtEl>
                                            <p:attrNameLst>
                                              <p:attrName>ppt_h</p:attrName>
                                            </p:attrNameLst>
                                          </p:cBhvr>
                                          <p:tavLst>
                                            <p:tav tm="0">
                                              <p:val>
                                                <p:strVal val="#ppt_h"/>
                                              </p:val>
                                            </p:tav>
                                            <p:tav tm="100000">
                                              <p:val>
                                                <p:strVal val="#ppt_h"/>
                                              </p:val>
                                            </p:tav>
                                          </p:tavLst>
                                        </p:anim>
                                      </p:childTnLst>
                                    </p:cTn>
                                  </p:par>
                                </p:childTnLst>
                              </p:cTn>
                            </p:par>
                            <p:par>
                              <p:cTn id="44" fill="hold">
                                <p:stCondLst>
                                  <p:cond delay="3350"/>
                                </p:stCondLst>
                                <p:childTnLst>
                                  <p:par>
                                    <p:cTn id="45" presetID="53" presetClass="entr" presetSubtype="16" fill="hold" grpId="0" nodeType="afterEffect">
                                      <p:stCondLst>
                                        <p:cond delay="0"/>
                                      </p:stCondLst>
                                      <p:childTnLst>
                                        <p:set>
                                          <p:cBhvr>
                                            <p:cTn id="46" dur="1" fill="hold">
                                              <p:stCondLst>
                                                <p:cond delay="0"/>
                                              </p:stCondLst>
                                            </p:cTn>
                                            <p:tgtEl>
                                              <p:spTgt spid="178"/>
                                            </p:tgtEl>
                                            <p:attrNameLst>
                                              <p:attrName>style.visibility</p:attrName>
                                            </p:attrNameLst>
                                          </p:cBhvr>
                                          <p:to>
                                            <p:strVal val="visible"/>
                                          </p:to>
                                        </p:set>
                                        <p:anim calcmode="lin" valueType="num">
                                          <p:cBhvr>
                                            <p:cTn id="47" dur="500" fill="hold"/>
                                            <p:tgtEl>
                                              <p:spTgt spid="178"/>
                                            </p:tgtEl>
                                            <p:attrNameLst>
                                              <p:attrName>ppt_w</p:attrName>
                                            </p:attrNameLst>
                                          </p:cBhvr>
                                          <p:tavLst>
                                            <p:tav tm="0">
                                              <p:val>
                                                <p:fltVal val="0"/>
                                              </p:val>
                                            </p:tav>
                                            <p:tav tm="100000">
                                              <p:val>
                                                <p:strVal val="#ppt_w"/>
                                              </p:val>
                                            </p:tav>
                                          </p:tavLst>
                                        </p:anim>
                                        <p:anim calcmode="lin" valueType="num">
                                          <p:cBhvr>
                                            <p:cTn id="48" dur="500" fill="hold"/>
                                            <p:tgtEl>
                                              <p:spTgt spid="178"/>
                                            </p:tgtEl>
                                            <p:attrNameLst>
                                              <p:attrName>ppt_h</p:attrName>
                                            </p:attrNameLst>
                                          </p:cBhvr>
                                          <p:tavLst>
                                            <p:tav tm="0">
                                              <p:val>
                                                <p:fltVal val="0"/>
                                              </p:val>
                                            </p:tav>
                                            <p:tav tm="100000">
                                              <p:val>
                                                <p:strVal val="#ppt_h"/>
                                              </p:val>
                                            </p:tav>
                                          </p:tavLst>
                                        </p:anim>
                                        <p:animEffect transition="in" filter="fade">
                                          <p:cBhvr>
                                            <p:cTn id="49" dur="500"/>
                                            <p:tgtEl>
                                              <p:spTgt spid="178"/>
                                            </p:tgtEl>
                                          </p:cBhvr>
                                        </p:animEffect>
                                      </p:childTnLst>
                                    </p:cTn>
                                  </p:par>
                                  <p:par>
                                    <p:cTn id="50" presetID="17" presetClass="entr" presetSubtype="8" fill="hold" grpId="0" nodeType="withEffect">
                                      <p:stCondLst>
                                        <p:cond delay="0"/>
                                      </p:stCondLst>
                                      <p:childTnLst>
                                        <p:set>
                                          <p:cBhvr>
                                            <p:cTn id="51" dur="1" fill="hold">
                                              <p:stCondLst>
                                                <p:cond delay="0"/>
                                              </p:stCondLst>
                                            </p:cTn>
                                            <p:tgtEl>
                                              <p:spTgt spid="177"/>
                                            </p:tgtEl>
                                            <p:attrNameLst>
                                              <p:attrName>style.visibility</p:attrName>
                                            </p:attrNameLst>
                                          </p:cBhvr>
                                          <p:to>
                                            <p:strVal val="visible"/>
                                          </p:to>
                                        </p:set>
                                        <p:anim calcmode="lin" valueType="num">
                                          <p:cBhvr>
                                            <p:cTn id="52" dur="500" fill="hold"/>
                                            <p:tgtEl>
                                              <p:spTgt spid="177"/>
                                            </p:tgtEl>
                                            <p:attrNameLst>
                                              <p:attrName>ppt_x</p:attrName>
                                            </p:attrNameLst>
                                          </p:cBhvr>
                                          <p:tavLst>
                                            <p:tav tm="0">
                                              <p:val>
                                                <p:strVal val="#ppt_x-#ppt_w/2"/>
                                              </p:val>
                                            </p:tav>
                                            <p:tav tm="100000">
                                              <p:val>
                                                <p:strVal val="#ppt_x"/>
                                              </p:val>
                                            </p:tav>
                                          </p:tavLst>
                                        </p:anim>
                                        <p:anim calcmode="lin" valueType="num">
                                          <p:cBhvr>
                                            <p:cTn id="53" dur="500" fill="hold"/>
                                            <p:tgtEl>
                                              <p:spTgt spid="177"/>
                                            </p:tgtEl>
                                            <p:attrNameLst>
                                              <p:attrName>ppt_y</p:attrName>
                                            </p:attrNameLst>
                                          </p:cBhvr>
                                          <p:tavLst>
                                            <p:tav tm="0">
                                              <p:val>
                                                <p:strVal val="#ppt_y"/>
                                              </p:val>
                                            </p:tav>
                                            <p:tav tm="100000">
                                              <p:val>
                                                <p:strVal val="#ppt_y"/>
                                              </p:val>
                                            </p:tav>
                                          </p:tavLst>
                                        </p:anim>
                                        <p:anim calcmode="lin" valueType="num">
                                          <p:cBhvr>
                                            <p:cTn id="54" dur="500" fill="hold"/>
                                            <p:tgtEl>
                                              <p:spTgt spid="177"/>
                                            </p:tgtEl>
                                            <p:attrNameLst>
                                              <p:attrName>ppt_w</p:attrName>
                                            </p:attrNameLst>
                                          </p:cBhvr>
                                          <p:tavLst>
                                            <p:tav tm="0">
                                              <p:val>
                                                <p:fltVal val="0"/>
                                              </p:val>
                                            </p:tav>
                                            <p:tav tm="100000">
                                              <p:val>
                                                <p:strVal val="#ppt_w"/>
                                              </p:val>
                                            </p:tav>
                                          </p:tavLst>
                                        </p:anim>
                                        <p:anim calcmode="lin" valueType="num">
                                          <p:cBhvr>
                                            <p:cTn id="55" dur="500" fill="hold"/>
                                            <p:tgtEl>
                                              <p:spTgt spid="177"/>
                                            </p:tgtEl>
                                            <p:attrNameLst>
                                              <p:attrName>ppt_h</p:attrName>
                                            </p:attrNameLst>
                                          </p:cBhvr>
                                          <p:tavLst>
                                            <p:tav tm="0">
                                              <p:val>
                                                <p:strVal val="#ppt_h"/>
                                              </p:val>
                                            </p:tav>
                                            <p:tav tm="100000">
                                              <p:val>
                                                <p:strVal val="#ppt_h"/>
                                              </p:val>
                                            </p:tav>
                                          </p:tavLst>
                                        </p:anim>
                                      </p:childTnLst>
                                    </p:cTn>
                                  </p:par>
                                </p:childTnLst>
                              </p:cTn>
                            </p:par>
                            <p:par>
                              <p:cTn id="56" fill="hold">
                                <p:stCondLst>
                                  <p:cond delay="3850"/>
                                </p:stCondLst>
                                <p:childTnLst>
                                  <p:par>
                                    <p:cTn id="57" presetID="53" presetClass="entr" presetSubtype="16" fill="hold" grpId="0" nodeType="afterEffect">
                                      <p:stCondLst>
                                        <p:cond delay="0"/>
                                      </p:stCondLst>
                                      <p:childTnLst>
                                        <p:set>
                                          <p:cBhvr>
                                            <p:cTn id="58" dur="1" fill="hold">
                                              <p:stCondLst>
                                                <p:cond delay="0"/>
                                              </p:stCondLst>
                                            </p:cTn>
                                            <p:tgtEl>
                                              <p:spTgt spid="180"/>
                                            </p:tgtEl>
                                            <p:attrNameLst>
                                              <p:attrName>style.visibility</p:attrName>
                                            </p:attrNameLst>
                                          </p:cBhvr>
                                          <p:to>
                                            <p:strVal val="visible"/>
                                          </p:to>
                                        </p:set>
                                        <p:anim calcmode="lin" valueType="num">
                                          <p:cBhvr>
                                            <p:cTn id="59" dur="500" fill="hold"/>
                                            <p:tgtEl>
                                              <p:spTgt spid="180"/>
                                            </p:tgtEl>
                                            <p:attrNameLst>
                                              <p:attrName>ppt_w</p:attrName>
                                            </p:attrNameLst>
                                          </p:cBhvr>
                                          <p:tavLst>
                                            <p:tav tm="0">
                                              <p:val>
                                                <p:fltVal val="0"/>
                                              </p:val>
                                            </p:tav>
                                            <p:tav tm="100000">
                                              <p:val>
                                                <p:strVal val="#ppt_w"/>
                                              </p:val>
                                            </p:tav>
                                          </p:tavLst>
                                        </p:anim>
                                        <p:anim calcmode="lin" valueType="num">
                                          <p:cBhvr>
                                            <p:cTn id="60" dur="500" fill="hold"/>
                                            <p:tgtEl>
                                              <p:spTgt spid="180"/>
                                            </p:tgtEl>
                                            <p:attrNameLst>
                                              <p:attrName>ppt_h</p:attrName>
                                            </p:attrNameLst>
                                          </p:cBhvr>
                                          <p:tavLst>
                                            <p:tav tm="0">
                                              <p:val>
                                                <p:fltVal val="0"/>
                                              </p:val>
                                            </p:tav>
                                            <p:tav tm="100000">
                                              <p:val>
                                                <p:strVal val="#ppt_h"/>
                                              </p:val>
                                            </p:tav>
                                          </p:tavLst>
                                        </p:anim>
                                        <p:animEffect transition="in" filter="fade">
                                          <p:cBhvr>
                                            <p:cTn id="61" dur="500"/>
                                            <p:tgtEl>
                                              <p:spTgt spid="180"/>
                                            </p:tgtEl>
                                          </p:cBhvr>
                                        </p:animEffect>
                                      </p:childTnLst>
                                    </p:cTn>
                                  </p:par>
                                  <p:par>
                                    <p:cTn id="62" presetID="17" presetClass="entr" presetSubtype="8" fill="hold" grpId="0" nodeType="withEffect">
                                      <p:stCondLst>
                                        <p:cond delay="0"/>
                                      </p:stCondLst>
                                      <p:childTnLst>
                                        <p:set>
                                          <p:cBhvr>
                                            <p:cTn id="63" dur="1" fill="hold">
                                              <p:stCondLst>
                                                <p:cond delay="0"/>
                                              </p:stCondLst>
                                            </p:cTn>
                                            <p:tgtEl>
                                              <p:spTgt spid="179"/>
                                            </p:tgtEl>
                                            <p:attrNameLst>
                                              <p:attrName>style.visibility</p:attrName>
                                            </p:attrNameLst>
                                          </p:cBhvr>
                                          <p:to>
                                            <p:strVal val="visible"/>
                                          </p:to>
                                        </p:set>
                                        <p:anim calcmode="lin" valueType="num">
                                          <p:cBhvr>
                                            <p:cTn id="64" dur="500" fill="hold"/>
                                            <p:tgtEl>
                                              <p:spTgt spid="179"/>
                                            </p:tgtEl>
                                            <p:attrNameLst>
                                              <p:attrName>ppt_x</p:attrName>
                                            </p:attrNameLst>
                                          </p:cBhvr>
                                          <p:tavLst>
                                            <p:tav tm="0">
                                              <p:val>
                                                <p:strVal val="#ppt_x-#ppt_w/2"/>
                                              </p:val>
                                            </p:tav>
                                            <p:tav tm="100000">
                                              <p:val>
                                                <p:strVal val="#ppt_x"/>
                                              </p:val>
                                            </p:tav>
                                          </p:tavLst>
                                        </p:anim>
                                        <p:anim calcmode="lin" valueType="num">
                                          <p:cBhvr>
                                            <p:cTn id="65" dur="500" fill="hold"/>
                                            <p:tgtEl>
                                              <p:spTgt spid="179"/>
                                            </p:tgtEl>
                                            <p:attrNameLst>
                                              <p:attrName>ppt_y</p:attrName>
                                            </p:attrNameLst>
                                          </p:cBhvr>
                                          <p:tavLst>
                                            <p:tav tm="0">
                                              <p:val>
                                                <p:strVal val="#ppt_y"/>
                                              </p:val>
                                            </p:tav>
                                            <p:tav tm="100000">
                                              <p:val>
                                                <p:strVal val="#ppt_y"/>
                                              </p:val>
                                            </p:tav>
                                          </p:tavLst>
                                        </p:anim>
                                        <p:anim calcmode="lin" valueType="num">
                                          <p:cBhvr>
                                            <p:cTn id="66" dur="500" fill="hold"/>
                                            <p:tgtEl>
                                              <p:spTgt spid="179"/>
                                            </p:tgtEl>
                                            <p:attrNameLst>
                                              <p:attrName>ppt_w</p:attrName>
                                            </p:attrNameLst>
                                          </p:cBhvr>
                                          <p:tavLst>
                                            <p:tav tm="0">
                                              <p:val>
                                                <p:fltVal val="0"/>
                                              </p:val>
                                            </p:tav>
                                            <p:tav tm="100000">
                                              <p:val>
                                                <p:strVal val="#ppt_w"/>
                                              </p:val>
                                            </p:tav>
                                          </p:tavLst>
                                        </p:anim>
                                        <p:anim calcmode="lin" valueType="num">
                                          <p:cBhvr>
                                            <p:cTn id="67" dur="500" fill="hold"/>
                                            <p:tgtEl>
                                              <p:spTgt spid="179"/>
                                            </p:tgtEl>
                                            <p:attrNameLst>
                                              <p:attrName>ppt_h</p:attrName>
                                            </p:attrNameLst>
                                          </p:cBhvr>
                                          <p:tavLst>
                                            <p:tav tm="0">
                                              <p:val>
                                                <p:strVal val="#ppt_h"/>
                                              </p:val>
                                            </p:tav>
                                            <p:tav tm="100000">
                                              <p:val>
                                                <p:strVal val="#ppt_h"/>
                                              </p:val>
                                            </p:tav>
                                          </p:tavLst>
                                        </p:anim>
                                      </p:childTnLst>
                                    </p:cTn>
                                  </p:par>
                                </p:childTnLst>
                              </p:cTn>
                            </p:par>
                            <p:par>
                              <p:cTn id="68" fill="hold">
                                <p:stCondLst>
                                  <p:cond delay="4350"/>
                                </p:stCondLst>
                                <p:childTnLst>
                                  <p:par>
                                    <p:cTn id="69" presetID="53" presetClass="entr" presetSubtype="16" fill="hold" grpId="0" nodeType="afterEffect">
                                      <p:stCondLst>
                                        <p:cond delay="0"/>
                                      </p:stCondLst>
                                      <p:childTnLst>
                                        <p:set>
                                          <p:cBhvr>
                                            <p:cTn id="70" dur="1" fill="hold">
                                              <p:stCondLst>
                                                <p:cond delay="0"/>
                                              </p:stCondLst>
                                            </p:cTn>
                                            <p:tgtEl>
                                              <p:spTgt spid="182"/>
                                            </p:tgtEl>
                                            <p:attrNameLst>
                                              <p:attrName>style.visibility</p:attrName>
                                            </p:attrNameLst>
                                          </p:cBhvr>
                                          <p:to>
                                            <p:strVal val="visible"/>
                                          </p:to>
                                        </p:set>
                                        <p:anim calcmode="lin" valueType="num">
                                          <p:cBhvr>
                                            <p:cTn id="71" dur="500" fill="hold"/>
                                            <p:tgtEl>
                                              <p:spTgt spid="182"/>
                                            </p:tgtEl>
                                            <p:attrNameLst>
                                              <p:attrName>ppt_w</p:attrName>
                                            </p:attrNameLst>
                                          </p:cBhvr>
                                          <p:tavLst>
                                            <p:tav tm="0">
                                              <p:val>
                                                <p:fltVal val="0"/>
                                              </p:val>
                                            </p:tav>
                                            <p:tav tm="100000">
                                              <p:val>
                                                <p:strVal val="#ppt_w"/>
                                              </p:val>
                                            </p:tav>
                                          </p:tavLst>
                                        </p:anim>
                                        <p:anim calcmode="lin" valueType="num">
                                          <p:cBhvr>
                                            <p:cTn id="72" dur="500" fill="hold"/>
                                            <p:tgtEl>
                                              <p:spTgt spid="182"/>
                                            </p:tgtEl>
                                            <p:attrNameLst>
                                              <p:attrName>ppt_h</p:attrName>
                                            </p:attrNameLst>
                                          </p:cBhvr>
                                          <p:tavLst>
                                            <p:tav tm="0">
                                              <p:val>
                                                <p:fltVal val="0"/>
                                              </p:val>
                                            </p:tav>
                                            <p:tav tm="100000">
                                              <p:val>
                                                <p:strVal val="#ppt_h"/>
                                              </p:val>
                                            </p:tav>
                                          </p:tavLst>
                                        </p:anim>
                                        <p:animEffect transition="in" filter="fade">
                                          <p:cBhvr>
                                            <p:cTn id="73" dur="500"/>
                                            <p:tgtEl>
                                              <p:spTgt spid="182"/>
                                            </p:tgtEl>
                                          </p:cBhvr>
                                        </p:animEffect>
                                      </p:childTnLst>
                                    </p:cTn>
                                  </p:par>
                                  <p:par>
                                    <p:cTn id="74" presetID="17" presetClass="entr" presetSubtype="8" fill="hold" grpId="0" nodeType="withEffect">
                                      <p:stCondLst>
                                        <p:cond delay="0"/>
                                      </p:stCondLst>
                                      <p:childTnLst>
                                        <p:set>
                                          <p:cBhvr>
                                            <p:cTn id="75" dur="1" fill="hold">
                                              <p:stCondLst>
                                                <p:cond delay="0"/>
                                              </p:stCondLst>
                                            </p:cTn>
                                            <p:tgtEl>
                                              <p:spTgt spid="181"/>
                                            </p:tgtEl>
                                            <p:attrNameLst>
                                              <p:attrName>style.visibility</p:attrName>
                                            </p:attrNameLst>
                                          </p:cBhvr>
                                          <p:to>
                                            <p:strVal val="visible"/>
                                          </p:to>
                                        </p:set>
                                        <p:anim calcmode="lin" valueType="num">
                                          <p:cBhvr>
                                            <p:cTn id="76" dur="500" fill="hold"/>
                                            <p:tgtEl>
                                              <p:spTgt spid="181"/>
                                            </p:tgtEl>
                                            <p:attrNameLst>
                                              <p:attrName>ppt_x</p:attrName>
                                            </p:attrNameLst>
                                          </p:cBhvr>
                                          <p:tavLst>
                                            <p:tav tm="0">
                                              <p:val>
                                                <p:strVal val="#ppt_x-#ppt_w/2"/>
                                              </p:val>
                                            </p:tav>
                                            <p:tav tm="100000">
                                              <p:val>
                                                <p:strVal val="#ppt_x"/>
                                              </p:val>
                                            </p:tav>
                                          </p:tavLst>
                                        </p:anim>
                                        <p:anim calcmode="lin" valueType="num">
                                          <p:cBhvr>
                                            <p:cTn id="77" dur="500" fill="hold"/>
                                            <p:tgtEl>
                                              <p:spTgt spid="181"/>
                                            </p:tgtEl>
                                            <p:attrNameLst>
                                              <p:attrName>ppt_y</p:attrName>
                                            </p:attrNameLst>
                                          </p:cBhvr>
                                          <p:tavLst>
                                            <p:tav tm="0">
                                              <p:val>
                                                <p:strVal val="#ppt_y"/>
                                              </p:val>
                                            </p:tav>
                                            <p:tav tm="100000">
                                              <p:val>
                                                <p:strVal val="#ppt_y"/>
                                              </p:val>
                                            </p:tav>
                                          </p:tavLst>
                                        </p:anim>
                                        <p:anim calcmode="lin" valueType="num">
                                          <p:cBhvr>
                                            <p:cTn id="78" dur="500" fill="hold"/>
                                            <p:tgtEl>
                                              <p:spTgt spid="181"/>
                                            </p:tgtEl>
                                            <p:attrNameLst>
                                              <p:attrName>ppt_w</p:attrName>
                                            </p:attrNameLst>
                                          </p:cBhvr>
                                          <p:tavLst>
                                            <p:tav tm="0">
                                              <p:val>
                                                <p:fltVal val="0"/>
                                              </p:val>
                                            </p:tav>
                                            <p:tav tm="100000">
                                              <p:val>
                                                <p:strVal val="#ppt_w"/>
                                              </p:val>
                                            </p:tav>
                                          </p:tavLst>
                                        </p:anim>
                                        <p:anim calcmode="lin" valueType="num">
                                          <p:cBhvr>
                                            <p:cTn id="79" dur="500" fill="hold"/>
                                            <p:tgtEl>
                                              <p:spTgt spid="181"/>
                                            </p:tgtEl>
                                            <p:attrNameLst>
                                              <p:attrName>ppt_h</p:attrName>
                                            </p:attrNameLst>
                                          </p:cBhvr>
                                          <p:tavLst>
                                            <p:tav tm="0">
                                              <p:val>
                                                <p:strVal val="#ppt_h"/>
                                              </p:val>
                                            </p:tav>
                                            <p:tav tm="100000">
                                              <p:val>
                                                <p:strVal val="#ppt_h"/>
                                              </p:val>
                                            </p:tav>
                                          </p:tavLst>
                                        </p:anim>
                                      </p:childTnLst>
                                    </p:cTn>
                                  </p:par>
                                </p:childTnLst>
                              </p:cTn>
                            </p:par>
                            <p:par>
                              <p:cTn id="80" fill="hold">
                                <p:stCondLst>
                                  <p:cond delay="4850"/>
                                </p:stCondLst>
                                <p:childTnLst>
                                  <p:par>
                                    <p:cTn id="81" presetID="53" presetClass="entr" presetSubtype="16" fill="hold" grpId="0" nodeType="afterEffect">
                                      <p:stCondLst>
                                        <p:cond delay="0"/>
                                      </p:stCondLst>
                                      <p:childTnLst>
                                        <p:set>
                                          <p:cBhvr>
                                            <p:cTn id="82" dur="1" fill="hold">
                                              <p:stCondLst>
                                                <p:cond delay="0"/>
                                              </p:stCondLst>
                                            </p:cTn>
                                            <p:tgtEl>
                                              <p:spTgt spid="184"/>
                                            </p:tgtEl>
                                            <p:attrNameLst>
                                              <p:attrName>style.visibility</p:attrName>
                                            </p:attrNameLst>
                                          </p:cBhvr>
                                          <p:to>
                                            <p:strVal val="visible"/>
                                          </p:to>
                                        </p:set>
                                        <p:anim calcmode="lin" valueType="num">
                                          <p:cBhvr>
                                            <p:cTn id="83" dur="500" fill="hold"/>
                                            <p:tgtEl>
                                              <p:spTgt spid="184"/>
                                            </p:tgtEl>
                                            <p:attrNameLst>
                                              <p:attrName>ppt_w</p:attrName>
                                            </p:attrNameLst>
                                          </p:cBhvr>
                                          <p:tavLst>
                                            <p:tav tm="0">
                                              <p:val>
                                                <p:fltVal val="0"/>
                                              </p:val>
                                            </p:tav>
                                            <p:tav tm="100000">
                                              <p:val>
                                                <p:strVal val="#ppt_w"/>
                                              </p:val>
                                            </p:tav>
                                          </p:tavLst>
                                        </p:anim>
                                        <p:anim calcmode="lin" valueType="num">
                                          <p:cBhvr>
                                            <p:cTn id="84" dur="500" fill="hold"/>
                                            <p:tgtEl>
                                              <p:spTgt spid="184"/>
                                            </p:tgtEl>
                                            <p:attrNameLst>
                                              <p:attrName>ppt_h</p:attrName>
                                            </p:attrNameLst>
                                          </p:cBhvr>
                                          <p:tavLst>
                                            <p:tav tm="0">
                                              <p:val>
                                                <p:fltVal val="0"/>
                                              </p:val>
                                            </p:tav>
                                            <p:tav tm="100000">
                                              <p:val>
                                                <p:strVal val="#ppt_h"/>
                                              </p:val>
                                            </p:tav>
                                          </p:tavLst>
                                        </p:anim>
                                        <p:animEffect transition="in" filter="fade">
                                          <p:cBhvr>
                                            <p:cTn id="85" dur="500"/>
                                            <p:tgtEl>
                                              <p:spTgt spid="184"/>
                                            </p:tgtEl>
                                          </p:cBhvr>
                                        </p:animEffect>
                                      </p:childTnLst>
                                    </p:cTn>
                                  </p:par>
                                  <p:par>
                                    <p:cTn id="86" presetID="17" presetClass="entr" presetSubtype="8" fill="hold" grpId="0" nodeType="withEffect">
                                      <p:stCondLst>
                                        <p:cond delay="0"/>
                                      </p:stCondLst>
                                      <p:childTnLst>
                                        <p:set>
                                          <p:cBhvr>
                                            <p:cTn id="87" dur="1" fill="hold">
                                              <p:stCondLst>
                                                <p:cond delay="0"/>
                                              </p:stCondLst>
                                            </p:cTn>
                                            <p:tgtEl>
                                              <p:spTgt spid="183"/>
                                            </p:tgtEl>
                                            <p:attrNameLst>
                                              <p:attrName>style.visibility</p:attrName>
                                            </p:attrNameLst>
                                          </p:cBhvr>
                                          <p:to>
                                            <p:strVal val="visible"/>
                                          </p:to>
                                        </p:set>
                                        <p:anim calcmode="lin" valueType="num">
                                          <p:cBhvr>
                                            <p:cTn id="88" dur="500" fill="hold"/>
                                            <p:tgtEl>
                                              <p:spTgt spid="183"/>
                                            </p:tgtEl>
                                            <p:attrNameLst>
                                              <p:attrName>ppt_x</p:attrName>
                                            </p:attrNameLst>
                                          </p:cBhvr>
                                          <p:tavLst>
                                            <p:tav tm="0">
                                              <p:val>
                                                <p:strVal val="#ppt_x-#ppt_w/2"/>
                                              </p:val>
                                            </p:tav>
                                            <p:tav tm="100000">
                                              <p:val>
                                                <p:strVal val="#ppt_x"/>
                                              </p:val>
                                            </p:tav>
                                          </p:tavLst>
                                        </p:anim>
                                        <p:anim calcmode="lin" valueType="num">
                                          <p:cBhvr>
                                            <p:cTn id="89" dur="500" fill="hold"/>
                                            <p:tgtEl>
                                              <p:spTgt spid="183"/>
                                            </p:tgtEl>
                                            <p:attrNameLst>
                                              <p:attrName>ppt_y</p:attrName>
                                            </p:attrNameLst>
                                          </p:cBhvr>
                                          <p:tavLst>
                                            <p:tav tm="0">
                                              <p:val>
                                                <p:strVal val="#ppt_y"/>
                                              </p:val>
                                            </p:tav>
                                            <p:tav tm="100000">
                                              <p:val>
                                                <p:strVal val="#ppt_y"/>
                                              </p:val>
                                            </p:tav>
                                          </p:tavLst>
                                        </p:anim>
                                        <p:anim calcmode="lin" valueType="num">
                                          <p:cBhvr>
                                            <p:cTn id="90" dur="500" fill="hold"/>
                                            <p:tgtEl>
                                              <p:spTgt spid="183"/>
                                            </p:tgtEl>
                                            <p:attrNameLst>
                                              <p:attrName>ppt_w</p:attrName>
                                            </p:attrNameLst>
                                          </p:cBhvr>
                                          <p:tavLst>
                                            <p:tav tm="0">
                                              <p:val>
                                                <p:fltVal val="0"/>
                                              </p:val>
                                            </p:tav>
                                            <p:tav tm="100000">
                                              <p:val>
                                                <p:strVal val="#ppt_w"/>
                                              </p:val>
                                            </p:tav>
                                          </p:tavLst>
                                        </p:anim>
                                        <p:anim calcmode="lin" valueType="num">
                                          <p:cBhvr>
                                            <p:cTn id="91" dur="500" fill="hold"/>
                                            <p:tgtEl>
                                              <p:spTgt spid="183"/>
                                            </p:tgtEl>
                                            <p:attrNameLst>
                                              <p:attrName>ppt_h</p:attrName>
                                            </p:attrNameLst>
                                          </p:cBhvr>
                                          <p:tavLst>
                                            <p:tav tm="0">
                                              <p:val>
                                                <p:strVal val="#ppt_h"/>
                                              </p:val>
                                            </p:tav>
                                            <p:tav tm="100000">
                                              <p:val>
                                                <p:strVal val="#ppt_h"/>
                                              </p:val>
                                            </p:tav>
                                          </p:tavLst>
                                        </p:anim>
                                      </p:childTnLst>
                                    </p:cTn>
                                  </p:par>
                                </p:childTnLst>
                              </p:cTn>
                            </p:par>
                            <p:par>
                              <p:cTn id="92" fill="hold">
                                <p:stCondLst>
                                  <p:cond delay="5350"/>
                                </p:stCondLst>
                                <p:childTnLst>
                                  <p:par>
                                    <p:cTn id="93" presetID="53" presetClass="entr" presetSubtype="16" fill="hold" grpId="0" nodeType="afterEffect">
                                      <p:stCondLst>
                                        <p:cond delay="0"/>
                                      </p:stCondLst>
                                      <p:childTnLst>
                                        <p:set>
                                          <p:cBhvr>
                                            <p:cTn id="94" dur="1" fill="hold">
                                              <p:stCondLst>
                                                <p:cond delay="0"/>
                                              </p:stCondLst>
                                            </p:cTn>
                                            <p:tgtEl>
                                              <p:spTgt spid="186"/>
                                            </p:tgtEl>
                                            <p:attrNameLst>
                                              <p:attrName>style.visibility</p:attrName>
                                            </p:attrNameLst>
                                          </p:cBhvr>
                                          <p:to>
                                            <p:strVal val="visible"/>
                                          </p:to>
                                        </p:set>
                                        <p:anim calcmode="lin" valueType="num">
                                          <p:cBhvr>
                                            <p:cTn id="95" dur="500" fill="hold"/>
                                            <p:tgtEl>
                                              <p:spTgt spid="186"/>
                                            </p:tgtEl>
                                            <p:attrNameLst>
                                              <p:attrName>ppt_w</p:attrName>
                                            </p:attrNameLst>
                                          </p:cBhvr>
                                          <p:tavLst>
                                            <p:tav tm="0">
                                              <p:val>
                                                <p:fltVal val="0"/>
                                              </p:val>
                                            </p:tav>
                                            <p:tav tm="100000">
                                              <p:val>
                                                <p:strVal val="#ppt_w"/>
                                              </p:val>
                                            </p:tav>
                                          </p:tavLst>
                                        </p:anim>
                                        <p:anim calcmode="lin" valueType="num">
                                          <p:cBhvr>
                                            <p:cTn id="96" dur="500" fill="hold"/>
                                            <p:tgtEl>
                                              <p:spTgt spid="186"/>
                                            </p:tgtEl>
                                            <p:attrNameLst>
                                              <p:attrName>ppt_h</p:attrName>
                                            </p:attrNameLst>
                                          </p:cBhvr>
                                          <p:tavLst>
                                            <p:tav tm="0">
                                              <p:val>
                                                <p:fltVal val="0"/>
                                              </p:val>
                                            </p:tav>
                                            <p:tav tm="100000">
                                              <p:val>
                                                <p:strVal val="#ppt_h"/>
                                              </p:val>
                                            </p:tav>
                                          </p:tavLst>
                                        </p:anim>
                                        <p:animEffect transition="in" filter="fade">
                                          <p:cBhvr>
                                            <p:cTn id="97" dur="500"/>
                                            <p:tgtEl>
                                              <p:spTgt spid="186"/>
                                            </p:tgtEl>
                                          </p:cBhvr>
                                        </p:animEffect>
                                      </p:childTnLst>
                                    </p:cTn>
                                  </p:par>
                                  <p:par>
                                    <p:cTn id="98" presetID="17" presetClass="entr" presetSubtype="8" fill="hold" grpId="0" nodeType="withEffect">
                                      <p:stCondLst>
                                        <p:cond delay="0"/>
                                      </p:stCondLst>
                                      <p:childTnLst>
                                        <p:set>
                                          <p:cBhvr>
                                            <p:cTn id="99" dur="1" fill="hold">
                                              <p:stCondLst>
                                                <p:cond delay="0"/>
                                              </p:stCondLst>
                                            </p:cTn>
                                            <p:tgtEl>
                                              <p:spTgt spid="185"/>
                                            </p:tgtEl>
                                            <p:attrNameLst>
                                              <p:attrName>style.visibility</p:attrName>
                                            </p:attrNameLst>
                                          </p:cBhvr>
                                          <p:to>
                                            <p:strVal val="visible"/>
                                          </p:to>
                                        </p:set>
                                        <p:anim calcmode="lin" valueType="num">
                                          <p:cBhvr>
                                            <p:cTn id="100" dur="500" fill="hold"/>
                                            <p:tgtEl>
                                              <p:spTgt spid="185"/>
                                            </p:tgtEl>
                                            <p:attrNameLst>
                                              <p:attrName>ppt_x</p:attrName>
                                            </p:attrNameLst>
                                          </p:cBhvr>
                                          <p:tavLst>
                                            <p:tav tm="0">
                                              <p:val>
                                                <p:strVal val="#ppt_x-#ppt_w/2"/>
                                              </p:val>
                                            </p:tav>
                                            <p:tav tm="100000">
                                              <p:val>
                                                <p:strVal val="#ppt_x"/>
                                              </p:val>
                                            </p:tav>
                                          </p:tavLst>
                                        </p:anim>
                                        <p:anim calcmode="lin" valueType="num">
                                          <p:cBhvr>
                                            <p:cTn id="101" dur="500" fill="hold"/>
                                            <p:tgtEl>
                                              <p:spTgt spid="185"/>
                                            </p:tgtEl>
                                            <p:attrNameLst>
                                              <p:attrName>ppt_y</p:attrName>
                                            </p:attrNameLst>
                                          </p:cBhvr>
                                          <p:tavLst>
                                            <p:tav tm="0">
                                              <p:val>
                                                <p:strVal val="#ppt_y"/>
                                              </p:val>
                                            </p:tav>
                                            <p:tav tm="100000">
                                              <p:val>
                                                <p:strVal val="#ppt_y"/>
                                              </p:val>
                                            </p:tav>
                                          </p:tavLst>
                                        </p:anim>
                                        <p:anim calcmode="lin" valueType="num">
                                          <p:cBhvr>
                                            <p:cTn id="102" dur="500" fill="hold"/>
                                            <p:tgtEl>
                                              <p:spTgt spid="185"/>
                                            </p:tgtEl>
                                            <p:attrNameLst>
                                              <p:attrName>ppt_w</p:attrName>
                                            </p:attrNameLst>
                                          </p:cBhvr>
                                          <p:tavLst>
                                            <p:tav tm="0">
                                              <p:val>
                                                <p:fltVal val="0"/>
                                              </p:val>
                                            </p:tav>
                                            <p:tav tm="100000">
                                              <p:val>
                                                <p:strVal val="#ppt_w"/>
                                              </p:val>
                                            </p:tav>
                                          </p:tavLst>
                                        </p:anim>
                                        <p:anim calcmode="lin" valueType="num">
                                          <p:cBhvr>
                                            <p:cTn id="103" dur="500" fill="hold"/>
                                            <p:tgtEl>
                                              <p:spTgt spid="185"/>
                                            </p:tgtEl>
                                            <p:attrNameLst>
                                              <p:attrName>ppt_h</p:attrName>
                                            </p:attrNameLst>
                                          </p:cBhvr>
                                          <p:tavLst>
                                            <p:tav tm="0">
                                              <p:val>
                                                <p:strVal val="#ppt_h"/>
                                              </p:val>
                                            </p:tav>
                                            <p:tav tm="100000">
                                              <p:val>
                                                <p:strVal val="#ppt_h"/>
                                              </p:val>
                                            </p:tav>
                                          </p:tavLst>
                                        </p:anim>
                                      </p:childTnLst>
                                    </p:cTn>
                                  </p:par>
                                </p:childTnLst>
                              </p:cTn>
                            </p:par>
                            <p:par>
                              <p:cTn id="104" fill="hold">
                                <p:stCondLst>
                                  <p:cond delay="5850"/>
                                </p:stCondLst>
                                <p:childTnLst>
                                  <p:par>
                                    <p:cTn id="105" presetID="53" presetClass="entr" presetSubtype="16" fill="hold" grpId="0" nodeType="afterEffect">
                                      <p:stCondLst>
                                        <p:cond delay="0"/>
                                      </p:stCondLst>
                                      <p:childTnLst>
                                        <p:set>
                                          <p:cBhvr>
                                            <p:cTn id="106" dur="1" fill="hold">
                                              <p:stCondLst>
                                                <p:cond delay="0"/>
                                              </p:stCondLst>
                                            </p:cTn>
                                            <p:tgtEl>
                                              <p:spTgt spid="188"/>
                                            </p:tgtEl>
                                            <p:attrNameLst>
                                              <p:attrName>style.visibility</p:attrName>
                                            </p:attrNameLst>
                                          </p:cBhvr>
                                          <p:to>
                                            <p:strVal val="visible"/>
                                          </p:to>
                                        </p:set>
                                        <p:anim calcmode="lin" valueType="num">
                                          <p:cBhvr>
                                            <p:cTn id="107" dur="500" fill="hold"/>
                                            <p:tgtEl>
                                              <p:spTgt spid="188"/>
                                            </p:tgtEl>
                                            <p:attrNameLst>
                                              <p:attrName>ppt_w</p:attrName>
                                            </p:attrNameLst>
                                          </p:cBhvr>
                                          <p:tavLst>
                                            <p:tav tm="0">
                                              <p:val>
                                                <p:fltVal val="0"/>
                                              </p:val>
                                            </p:tav>
                                            <p:tav tm="100000">
                                              <p:val>
                                                <p:strVal val="#ppt_w"/>
                                              </p:val>
                                            </p:tav>
                                          </p:tavLst>
                                        </p:anim>
                                        <p:anim calcmode="lin" valueType="num">
                                          <p:cBhvr>
                                            <p:cTn id="108" dur="500" fill="hold"/>
                                            <p:tgtEl>
                                              <p:spTgt spid="188"/>
                                            </p:tgtEl>
                                            <p:attrNameLst>
                                              <p:attrName>ppt_h</p:attrName>
                                            </p:attrNameLst>
                                          </p:cBhvr>
                                          <p:tavLst>
                                            <p:tav tm="0">
                                              <p:val>
                                                <p:fltVal val="0"/>
                                              </p:val>
                                            </p:tav>
                                            <p:tav tm="100000">
                                              <p:val>
                                                <p:strVal val="#ppt_h"/>
                                              </p:val>
                                            </p:tav>
                                          </p:tavLst>
                                        </p:anim>
                                        <p:animEffect transition="in" filter="fade">
                                          <p:cBhvr>
                                            <p:cTn id="109" dur="500"/>
                                            <p:tgtEl>
                                              <p:spTgt spid="188"/>
                                            </p:tgtEl>
                                          </p:cBhvr>
                                        </p:animEffect>
                                      </p:childTnLst>
                                    </p:cTn>
                                  </p:par>
                                  <p:par>
                                    <p:cTn id="110" presetID="17" presetClass="entr" presetSubtype="8" fill="hold" grpId="0" nodeType="withEffect">
                                      <p:stCondLst>
                                        <p:cond delay="0"/>
                                      </p:stCondLst>
                                      <p:childTnLst>
                                        <p:set>
                                          <p:cBhvr>
                                            <p:cTn id="111" dur="1" fill="hold">
                                              <p:stCondLst>
                                                <p:cond delay="0"/>
                                              </p:stCondLst>
                                            </p:cTn>
                                            <p:tgtEl>
                                              <p:spTgt spid="187"/>
                                            </p:tgtEl>
                                            <p:attrNameLst>
                                              <p:attrName>style.visibility</p:attrName>
                                            </p:attrNameLst>
                                          </p:cBhvr>
                                          <p:to>
                                            <p:strVal val="visible"/>
                                          </p:to>
                                        </p:set>
                                        <p:anim calcmode="lin" valueType="num">
                                          <p:cBhvr>
                                            <p:cTn id="112" dur="500" fill="hold"/>
                                            <p:tgtEl>
                                              <p:spTgt spid="187"/>
                                            </p:tgtEl>
                                            <p:attrNameLst>
                                              <p:attrName>ppt_x</p:attrName>
                                            </p:attrNameLst>
                                          </p:cBhvr>
                                          <p:tavLst>
                                            <p:tav tm="0">
                                              <p:val>
                                                <p:strVal val="#ppt_x-#ppt_w/2"/>
                                              </p:val>
                                            </p:tav>
                                            <p:tav tm="100000">
                                              <p:val>
                                                <p:strVal val="#ppt_x"/>
                                              </p:val>
                                            </p:tav>
                                          </p:tavLst>
                                        </p:anim>
                                        <p:anim calcmode="lin" valueType="num">
                                          <p:cBhvr>
                                            <p:cTn id="113" dur="500" fill="hold"/>
                                            <p:tgtEl>
                                              <p:spTgt spid="187"/>
                                            </p:tgtEl>
                                            <p:attrNameLst>
                                              <p:attrName>ppt_y</p:attrName>
                                            </p:attrNameLst>
                                          </p:cBhvr>
                                          <p:tavLst>
                                            <p:tav tm="0">
                                              <p:val>
                                                <p:strVal val="#ppt_y"/>
                                              </p:val>
                                            </p:tav>
                                            <p:tav tm="100000">
                                              <p:val>
                                                <p:strVal val="#ppt_y"/>
                                              </p:val>
                                            </p:tav>
                                          </p:tavLst>
                                        </p:anim>
                                        <p:anim calcmode="lin" valueType="num">
                                          <p:cBhvr>
                                            <p:cTn id="114" dur="500" fill="hold"/>
                                            <p:tgtEl>
                                              <p:spTgt spid="187"/>
                                            </p:tgtEl>
                                            <p:attrNameLst>
                                              <p:attrName>ppt_w</p:attrName>
                                            </p:attrNameLst>
                                          </p:cBhvr>
                                          <p:tavLst>
                                            <p:tav tm="0">
                                              <p:val>
                                                <p:fltVal val="0"/>
                                              </p:val>
                                            </p:tav>
                                            <p:tav tm="100000">
                                              <p:val>
                                                <p:strVal val="#ppt_w"/>
                                              </p:val>
                                            </p:tav>
                                          </p:tavLst>
                                        </p:anim>
                                        <p:anim calcmode="lin" valueType="num">
                                          <p:cBhvr>
                                            <p:cTn id="115" dur="500" fill="hold"/>
                                            <p:tgtEl>
                                              <p:spTgt spid="187"/>
                                            </p:tgtEl>
                                            <p:attrNameLst>
                                              <p:attrName>ppt_h</p:attrName>
                                            </p:attrNameLst>
                                          </p:cBhvr>
                                          <p:tavLst>
                                            <p:tav tm="0">
                                              <p:val>
                                                <p:strVal val="#ppt_h"/>
                                              </p:val>
                                            </p:tav>
                                            <p:tav tm="100000">
                                              <p:val>
                                                <p:strVal val="#ppt_h"/>
                                              </p:val>
                                            </p:tav>
                                          </p:tavLst>
                                        </p:anim>
                                      </p:childTnLst>
                                    </p:cTn>
                                  </p:par>
                                </p:childTnLst>
                              </p:cTn>
                            </p:par>
                            <p:par>
                              <p:cTn id="116" fill="hold">
                                <p:stCondLst>
                                  <p:cond delay="6350"/>
                                </p:stCondLst>
                                <p:childTnLst>
                                  <p:par>
                                    <p:cTn id="117" presetID="53" presetClass="entr" presetSubtype="16" fill="hold" grpId="0" nodeType="afterEffect">
                                      <p:stCondLst>
                                        <p:cond delay="0"/>
                                      </p:stCondLst>
                                      <p:childTnLst>
                                        <p:set>
                                          <p:cBhvr>
                                            <p:cTn id="118" dur="1" fill="hold">
                                              <p:stCondLst>
                                                <p:cond delay="0"/>
                                              </p:stCondLst>
                                            </p:cTn>
                                            <p:tgtEl>
                                              <p:spTgt spid="190"/>
                                            </p:tgtEl>
                                            <p:attrNameLst>
                                              <p:attrName>style.visibility</p:attrName>
                                            </p:attrNameLst>
                                          </p:cBhvr>
                                          <p:to>
                                            <p:strVal val="visible"/>
                                          </p:to>
                                        </p:set>
                                        <p:anim calcmode="lin" valueType="num">
                                          <p:cBhvr>
                                            <p:cTn id="119" dur="500" fill="hold"/>
                                            <p:tgtEl>
                                              <p:spTgt spid="190"/>
                                            </p:tgtEl>
                                            <p:attrNameLst>
                                              <p:attrName>ppt_w</p:attrName>
                                            </p:attrNameLst>
                                          </p:cBhvr>
                                          <p:tavLst>
                                            <p:tav tm="0">
                                              <p:val>
                                                <p:fltVal val="0"/>
                                              </p:val>
                                            </p:tav>
                                            <p:tav tm="100000">
                                              <p:val>
                                                <p:strVal val="#ppt_w"/>
                                              </p:val>
                                            </p:tav>
                                          </p:tavLst>
                                        </p:anim>
                                        <p:anim calcmode="lin" valueType="num">
                                          <p:cBhvr>
                                            <p:cTn id="120" dur="500" fill="hold"/>
                                            <p:tgtEl>
                                              <p:spTgt spid="190"/>
                                            </p:tgtEl>
                                            <p:attrNameLst>
                                              <p:attrName>ppt_h</p:attrName>
                                            </p:attrNameLst>
                                          </p:cBhvr>
                                          <p:tavLst>
                                            <p:tav tm="0">
                                              <p:val>
                                                <p:fltVal val="0"/>
                                              </p:val>
                                            </p:tav>
                                            <p:tav tm="100000">
                                              <p:val>
                                                <p:strVal val="#ppt_h"/>
                                              </p:val>
                                            </p:tav>
                                          </p:tavLst>
                                        </p:anim>
                                        <p:animEffect transition="in" filter="fade">
                                          <p:cBhvr>
                                            <p:cTn id="121" dur="500"/>
                                            <p:tgtEl>
                                              <p:spTgt spid="190"/>
                                            </p:tgtEl>
                                          </p:cBhvr>
                                        </p:animEffect>
                                      </p:childTnLst>
                                    </p:cTn>
                                  </p:par>
                                  <p:par>
                                    <p:cTn id="122" presetID="17" presetClass="entr" presetSubtype="8" fill="hold" grpId="0" nodeType="withEffect">
                                      <p:stCondLst>
                                        <p:cond delay="0"/>
                                      </p:stCondLst>
                                      <p:childTnLst>
                                        <p:set>
                                          <p:cBhvr>
                                            <p:cTn id="123" dur="1" fill="hold">
                                              <p:stCondLst>
                                                <p:cond delay="0"/>
                                              </p:stCondLst>
                                            </p:cTn>
                                            <p:tgtEl>
                                              <p:spTgt spid="189"/>
                                            </p:tgtEl>
                                            <p:attrNameLst>
                                              <p:attrName>style.visibility</p:attrName>
                                            </p:attrNameLst>
                                          </p:cBhvr>
                                          <p:to>
                                            <p:strVal val="visible"/>
                                          </p:to>
                                        </p:set>
                                        <p:anim calcmode="lin" valueType="num">
                                          <p:cBhvr>
                                            <p:cTn id="124" dur="500" fill="hold"/>
                                            <p:tgtEl>
                                              <p:spTgt spid="189"/>
                                            </p:tgtEl>
                                            <p:attrNameLst>
                                              <p:attrName>ppt_x</p:attrName>
                                            </p:attrNameLst>
                                          </p:cBhvr>
                                          <p:tavLst>
                                            <p:tav tm="0">
                                              <p:val>
                                                <p:strVal val="#ppt_x-#ppt_w/2"/>
                                              </p:val>
                                            </p:tav>
                                            <p:tav tm="100000">
                                              <p:val>
                                                <p:strVal val="#ppt_x"/>
                                              </p:val>
                                            </p:tav>
                                          </p:tavLst>
                                        </p:anim>
                                        <p:anim calcmode="lin" valueType="num">
                                          <p:cBhvr>
                                            <p:cTn id="125" dur="500" fill="hold"/>
                                            <p:tgtEl>
                                              <p:spTgt spid="189"/>
                                            </p:tgtEl>
                                            <p:attrNameLst>
                                              <p:attrName>ppt_y</p:attrName>
                                            </p:attrNameLst>
                                          </p:cBhvr>
                                          <p:tavLst>
                                            <p:tav tm="0">
                                              <p:val>
                                                <p:strVal val="#ppt_y"/>
                                              </p:val>
                                            </p:tav>
                                            <p:tav tm="100000">
                                              <p:val>
                                                <p:strVal val="#ppt_y"/>
                                              </p:val>
                                            </p:tav>
                                          </p:tavLst>
                                        </p:anim>
                                        <p:anim calcmode="lin" valueType="num">
                                          <p:cBhvr>
                                            <p:cTn id="126" dur="500" fill="hold"/>
                                            <p:tgtEl>
                                              <p:spTgt spid="189"/>
                                            </p:tgtEl>
                                            <p:attrNameLst>
                                              <p:attrName>ppt_w</p:attrName>
                                            </p:attrNameLst>
                                          </p:cBhvr>
                                          <p:tavLst>
                                            <p:tav tm="0">
                                              <p:val>
                                                <p:fltVal val="0"/>
                                              </p:val>
                                            </p:tav>
                                            <p:tav tm="100000">
                                              <p:val>
                                                <p:strVal val="#ppt_w"/>
                                              </p:val>
                                            </p:tav>
                                          </p:tavLst>
                                        </p:anim>
                                        <p:anim calcmode="lin" valueType="num">
                                          <p:cBhvr>
                                            <p:cTn id="127" dur="500" fill="hold"/>
                                            <p:tgtEl>
                                              <p:spTgt spid="189"/>
                                            </p:tgtEl>
                                            <p:attrNameLst>
                                              <p:attrName>ppt_h</p:attrName>
                                            </p:attrNameLst>
                                          </p:cBhvr>
                                          <p:tavLst>
                                            <p:tav tm="0">
                                              <p:val>
                                                <p:strVal val="#ppt_h"/>
                                              </p:val>
                                            </p:tav>
                                            <p:tav tm="100000">
                                              <p:val>
                                                <p:strVal val="#ppt_h"/>
                                              </p:val>
                                            </p:tav>
                                          </p:tavLst>
                                        </p:anim>
                                      </p:childTnLst>
                                    </p:cTn>
                                  </p:par>
                                </p:childTnLst>
                              </p:cTn>
                            </p:par>
                            <p:par>
                              <p:cTn id="128" fill="hold">
                                <p:stCondLst>
                                  <p:cond delay="6850"/>
                                </p:stCondLst>
                                <p:childTnLst>
                                  <p:par>
                                    <p:cTn id="129" presetID="53" presetClass="entr" presetSubtype="16" fill="hold" grpId="0" nodeType="afterEffect">
                                      <p:stCondLst>
                                        <p:cond delay="0"/>
                                      </p:stCondLst>
                                      <p:childTnLst>
                                        <p:set>
                                          <p:cBhvr>
                                            <p:cTn id="130" dur="1" fill="hold">
                                              <p:stCondLst>
                                                <p:cond delay="0"/>
                                              </p:stCondLst>
                                            </p:cTn>
                                            <p:tgtEl>
                                              <p:spTgt spid="192"/>
                                            </p:tgtEl>
                                            <p:attrNameLst>
                                              <p:attrName>style.visibility</p:attrName>
                                            </p:attrNameLst>
                                          </p:cBhvr>
                                          <p:to>
                                            <p:strVal val="visible"/>
                                          </p:to>
                                        </p:set>
                                        <p:anim calcmode="lin" valueType="num">
                                          <p:cBhvr>
                                            <p:cTn id="131" dur="500" fill="hold"/>
                                            <p:tgtEl>
                                              <p:spTgt spid="192"/>
                                            </p:tgtEl>
                                            <p:attrNameLst>
                                              <p:attrName>ppt_w</p:attrName>
                                            </p:attrNameLst>
                                          </p:cBhvr>
                                          <p:tavLst>
                                            <p:tav tm="0">
                                              <p:val>
                                                <p:fltVal val="0"/>
                                              </p:val>
                                            </p:tav>
                                            <p:tav tm="100000">
                                              <p:val>
                                                <p:strVal val="#ppt_w"/>
                                              </p:val>
                                            </p:tav>
                                          </p:tavLst>
                                        </p:anim>
                                        <p:anim calcmode="lin" valueType="num">
                                          <p:cBhvr>
                                            <p:cTn id="132" dur="500" fill="hold"/>
                                            <p:tgtEl>
                                              <p:spTgt spid="192"/>
                                            </p:tgtEl>
                                            <p:attrNameLst>
                                              <p:attrName>ppt_h</p:attrName>
                                            </p:attrNameLst>
                                          </p:cBhvr>
                                          <p:tavLst>
                                            <p:tav tm="0">
                                              <p:val>
                                                <p:fltVal val="0"/>
                                              </p:val>
                                            </p:tav>
                                            <p:tav tm="100000">
                                              <p:val>
                                                <p:strVal val="#ppt_h"/>
                                              </p:val>
                                            </p:tav>
                                          </p:tavLst>
                                        </p:anim>
                                        <p:animEffect transition="in" filter="fade">
                                          <p:cBhvr>
                                            <p:cTn id="133" dur="500"/>
                                            <p:tgtEl>
                                              <p:spTgt spid="192"/>
                                            </p:tgtEl>
                                          </p:cBhvr>
                                        </p:animEffect>
                                      </p:childTnLst>
                                    </p:cTn>
                                  </p:par>
                                  <p:par>
                                    <p:cTn id="134" presetID="17" presetClass="entr" presetSubtype="8" fill="hold" grpId="0" nodeType="withEffect">
                                      <p:stCondLst>
                                        <p:cond delay="0"/>
                                      </p:stCondLst>
                                      <p:childTnLst>
                                        <p:set>
                                          <p:cBhvr>
                                            <p:cTn id="135" dur="1" fill="hold">
                                              <p:stCondLst>
                                                <p:cond delay="0"/>
                                              </p:stCondLst>
                                            </p:cTn>
                                            <p:tgtEl>
                                              <p:spTgt spid="191"/>
                                            </p:tgtEl>
                                            <p:attrNameLst>
                                              <p:attrName>style.visibility</p:attrName>
                                            </p:attrNameLst>
                                          </p:cBhvr>
                                          <p:to>
                                            <p:strVal val="visible"/>
                                          </p:to>
                                        </p:set>
                                        <p:anim calcmode="lin" valueType="num">
                                          <p:cBhvr>
                                            <p:cTn id="136" dur="500" fill="hold"/>
                                            <p:tgtEl>
                                              <p:spTgt spid="191"/>
                                            </p:tgtEl>
                                            <p:attrNameLst>
                                              <p:attrName>ppt_x</p:attrName>
                                            </p:attrNameLst>
                                          </p:cBhvr>
                                          <p:tavLst>
                                            <p:tav tm="0">
                                              <p:val>
                                                <p:strVal val="#ppt_x-#ppt_w/2"/>
                                              </p:val>
                                            </p:tav>
                                            <p:tav tm="100000">
                                              <p:val>
                                                <p:strVal val="#ppt_x"/>
                                              </p:val>
                                            </p:tav>
                                          </p:tavLst>
                                        </p:anim>
                                        <p:anim calcmode="lin" valueType="num">
                                          <p:cBhvr>
                                            <p:cTn id="137" dur="500" fill="hold"/>
                                            <p:tgtEl>
                                              <p:spTgt spid="191"/>
                                            </p:tgtEl>
                                            <p:attrNameLst>
                                              <p:attrName>ppt_y</p:attrName>
                                            </p:attrNameLst>
                                          </p:cBhvr>
                                          <p:tavLst>
                                            <p:tav tm="0">
                                              <p:val>
                                                <p:strVal val="#ppt_y"/>
                                              </p:val>
                                            </p:tav>
                                            <p:tav tm="100000">
                                              <p:val>
                                                <p:strVal val="#ppt_y"/>
                                              </p:val>
                                            </p:tav>
                                          </p:tavLst>
                                        </p:anim>
                                        <p:anim calcmode="lin" valueType="num">
                                          <p:cBhvr>
                                            <p:cTn id="138" dur="500" fill="hold"/>
                                            <p:tgtEl>
                                              <p:spTgt spid="191"/>
                                            </p:tgtEl>
                                            <p:attrNameLst>
                                              <p:attrName>ppt_w</p:attrName>
                                            </p:attrNameLst>
                                          </p:cBhvr>
                                          <p:tavLst>
                                            <p:tav tm="0">
                                              <p:val>
                                                <p:fltVal val="0"/>
                                              </p:val>
                                            </p:tav>
                                            <p:tav tm="100000">
                                              <p:val>
                                                <p:strVal val="#ppt_w"/>
                                              </p:val>
                                            </p:tav>
                                          </p:tavLst>
                                        </p:anim>
                                        <p:anim calcmode="lin" valueType="num">
                                          <p:cBhvr>
                                            <p:cTn id="139" dur="500" fill="hold"/>
                                            <p:tgtEl>
                                              <p:spTgt spid="191"/>
                                            </p:tgtEl>
                                            <p:attrNameLst>
                                              <p:attrName>ppt_h</p:attrName>
                                            </p:attrNameLst>
                                          </p:cBhvr>
                                          <p:tavLst>
                                            <p:tav tm="0">
                                              <p:val>
                                                <p:strVal val="#ppt_h"/>
                                              </p:val>
                                            </p:tav>
                                            <p:tav tm="100000">
                                              <p:val>
                                                <p:strVal val="#ppt_h"/>
                                              </p:val>
                                            </p:tav>
                                          </p:tavLst>
                                        </p:anim>
                                      </p:childTnLst>
                                    </p:cTn>
                                  </p:par>
                                  <p:par>
                                    <p:cTn id="140" presetID="47" presetClass="entr" presetSubtype="0" fill="hold" grpId="0" nodeType="withEffect">
                                      <p:stCondLst>
                                        <p:cond delay="500"/>
                                      </p:stCondLst>
                                      <p:childTnLst>
                                        <p:set>
                                          <p:cBhvr>
                                            <p:cTn id="141" dur="1" fill="hold">
                                              <p:stCondLst>
                                                <p:cond delay="0"/>
                                              </p:stCondLst>
                                            </p:cTn>
                                            <p:tgtEl>
                                              <p:spTgt spid="195"/>
                                            </p:tgtEl>
                                            <p:attrNameLst>
                                              <p:attrName>style.visibility</p:attrName>
                                            </p:attrNameLst>
                                          </p:cBhvr>
                                          <p:to>
                                            <p:strVal val="visible"/>
                                          </p:to>
                                        </p:set>
                                        <p:animEffect transition="in" filter="fade">
                                          <p:cBhvr>
                                            <p:cTn id="142" dur="1000"/>
                                            <p:tgtEl>
                                              <p:spTgt spid="195"/>
                                            </p:tgtEl>
                                          </p:cBhvr>
                                        </p:animEffect>
                                        <p:anim calcmode="lin" valueType="num">
                                          <p:cBhvr>
                                            <p:cTn id="143" dur="1000" fill="hold"/>
                                            <p:tgtEl>
                                              <p:spTgt spid="195"/>
                                            </p:tgtEl>
                                            <p:attrNameLst>
                                              <p:attrName>ppt_x</p:attrName>
                                            </p:attrNameLst>
                                          </p:cBhvr>
                                          <p:tavLst>
                                            <p:tav tm="0">
                                              <p:val>
                                                <p:strVal val="#ppt_x"/>
                                              </p:val>
                                            </p:tav>
                                            <p:tav tm="100000">
                                              <p:val>
                                                <p:strVal val="#ppt_x"/>
                                              </p:val>
                                            </p:tav>
                                          </p:tavLst>
                                        </p:anim>
                                        <p:anim calcmode="lin" valueType="num">
                                          <p:cBhvr>
                                            <p:cTn id="144" dur="1000" fill="hold"/>
                                            <p:tgtEl>
                                              <p:spTgt spid="195"/>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500"/>
                                      </p:stCondLst>
                                      <p:childTnLst>
                                        <p:set>
                                          <p:cBhvr>
                                            <p:cTn id="146" dur="1" fill="hold">
                                              <p:stCondLst>
                                                <p:cond delay="0"/>
                                              </p:stCondLst>
                                            </p:cTn>
                                            <p:tgtEl>
                                              <p:spTgt spid="194"/>
                                            </p:tgtEl>
                                            <p:attrNameLst>
                                              <p:attrName>style.visibility</p:attrName>
                                            </p:attrNameLst>
                                          </p:cBhvr>
                                          <p:to>
                                            <p:strVal val="visible"/>
                                          </p:to>
                                        </p:set>
                                        <p:animEffect transition="in" filter="fade">
                                          <p:cBhvr>
                                            <p:cTn id="147" dur="1000"/>
                                            <p:tgtEl>
                                              <p:spTgt spid="194"/>
                                            </p:tgtEl>
                                          </p:cBhvr>
                                        </p:animEffect>
                                        <p:anim calcmode="lin" valueType="num">
                                          <p:cBhvr>
                                            <p:cTn id="148" dur="1000" fill="hold"/>
                                            <p:tgtEl>
                                              <p:spTgt spid="194"/>
                                            </p:tgtEl>
                                            <p:attrNameLst>
                                              <p:attrName>ppt_x</p:attrName>
                                            </p:attrNameLst>
                                          </p:cBhvr>
                                          <p:tavLst>
                                            <p:tav tm="0">
                                              <p:val>
                                                <p:strVal val="#ppt_x"/>
                                              </p:val>
                                            </p:tav>
                                            <p:tav tm="100000">
                                              <p:val>
                                                <p:strVal val="#ppt_x"/>
                                              </p:val>
                                            </p:tav>
                                          </p:tavLst>
                                        </p:anim>
                                        <p:anim calcmode="lin" valueType="num">
                                          <p:cBhvr>
                                            <p:cTn id="149" dur="1000" fill="hold"/>
                                            <p:tgtEl>
                                              <p:spTgt spid="194"/>
                                            </p:tgtEl>
                                            <p:attrNameLst>
                                              <p:attrName>ppt_y</p:attrName>
                                            </p:attrNameLst>
                                          </p:cBhvr>
                                          <p:tavLst>
                                            <p:tav tm="0">
                                              <p:val>
                                                <p:strVal val="#ppt_y+.1"/>
                                              </p:val>
                                            </p:tav>
                                            <p:tav tm="100000">
                                              <p:val>
                                                <p:strVal val="#ppt_y"/>
                                              </p:val>
                                            </p:tav>
                                          </p:tavLst>
                                        </p:anim>
                                      </p:childTnLst>
                                    </p:cTn>
                                  </p:par>
                                  <p:par>
                                    <p:cTn id="150" presetID="10" presetClass="entr" presetSubtype="0" fill="hold" nodeType="withEffect">
                                      <p:stCondLst>
                                        <p:cond delay="1000"/>
                                      </p:stCondLst>
                                      <p:childTnLst>
                                        <p:set>
                                          <p:cBhvr>
                                            <p:cTn id="151" dur="1" fill="hold">
                                              <p:stCondLst>
                                                <p:cond delay="0"/>
                                              </p:stCondLst>
                                            </p:cTn>
                                            <p:tgtEl>
                                              <p:spTgt spid="196"/>
                                            </p:tgtEl>
                                            <p:attrNameLst>
                                              <p:attrName>style.visibility</p:attrName>
                                            </p:attrNameLst>
                                          </p:cBhvr>
                                          <p:to>
                                            <p:strVal val="visible"/>
                                          </p:to>
                                        </p:set>
                                        <p:animEffect transition="in" filter="fade">
                                          <p:cBhvr>
                                            <p:cTn id="152" dur="1000"/>
                                            <p:tgtEl>
                                              <p:spTgt spid="196"/>
                                            </p:tgtEl>
                                          </p:cBhvr>
                                        </p:animEffect>
                                      </p:childTnLst>
                                    </p:cTn>
                                  </p:par>
                                  <p:par>
                                    <p:cTn id="153" presetID="10" presetClass="entr" presetSubtype="0" fill="hold" nodeType="withEffect">
                                      <p:stCondLst>
                                        <p:cond delay="1000"/>
                                      </p:stCondLst>
                                      <p:childTnLst>
                                        <p:set>
                                          <p:cBhvr>
                                            <p:cTn id="154" dur="1" fill="hold">
                                              <p:stCondLst>
                                                <p:cond delay="0"/>
                                              </p:stCondLst>
                                            </p:cTn>
                                            <p:tgtEl>
                                              <p:spTgt spid="197"/>
                                            </p:tgtEl>
                                            <p:attrNameLst>
                                              <p:attrName>style.visibility</p:attrName>
                                            </p:attrNameLst>
                                          </p:cBhvr>
                                          <p:to>
                                            <p:strVal val="visible"/>
                                          </p:to>
                                        </p:set>
                                        <p:animEffect transition="in" filter="fade">
                                          <p:cBhvr>
                                            <p:cTn id="155" dur="1000"/>
                                            <p:tgtEl>
                                              <p:spTgt spid="197"/>
                                            </p:tgtEl>
                                          </p:cBhvr>
                                        </p:animEffect>
                                      </p:childTnLst>
                                    </p:cTn>
                                  </p:par>
                                  <p:par>
                                    <p:cTn id="156" presetID="42" presetClass="entr" presetSubtype="0" fill="hold" nodeType="withEffect">
                                      <p:stCondLst>
                                        <p:cond delay="1000"/>
                                      </p:stCondLst>
                                      <p:childTnLst>
                                        <p:set>
                                          <p:cBhvr>
                                            <p:cTn id="157" dur="1" fill="hold">
                                              <p:stCondLst>
                                                <p:cond delay="0"/>
                                              </p:stCondLst>
                                            </p:cTn>
                                            <p:tgtEl>
                                              <p:spTgt spid="193"/>
                                            </p:tgtEl>
                                            <p:attrNameLst>
                                              <p:attrName>style.visibility</p:attrName>
                                            </p:attrNameLst>
                                          </p:cBhvr>
                                          <p:to>
                                            <p:strVal val="visible"/>
                                          </p:to>
                                        </p:set>
                                        <p:animEffect transition="in" filter="fade">
                                          <p:cBhvr>
                                            <p:cTn id="158" dur="1000"/>
                                            <p:tgtEl>
                                              <p:spTgt spid="193"/>
                                            </p:tgtEl>
                                          </p:cBhvr>
                                        </p:animEffect>
                                        <p:anim calcmode="lin" valueType="num">
                                          <p:cBhvr>
                                            <p:cTn id="159" dur="1000" fill="hold"/>
                                            <p:tgtEl>
                                              <p:spTgt spid="193"/>
                                            </p:tgtEl>
                                            <p:attrNameLst>
                                              <p:attrName>ppt_x</p:attrName>
                                            </p:attrNameLst>
                                          </p:cBhvr>
                                          <p:tavLst>
                                            <p:tav tm="0">
                                              <p:val>
                                                <p:strVal val="#ppt_x"/>
                                              </p:val>
                                            </p:tav>
                                            <p:tav tm="100000">
                                              <p:val>
                                                <p:strVal val="#ppt_x"/>
                                              </p:val>
                                            </p:tav>
                                          </p:tavLst>
                                        </p:anim>
                                        <p:anim calcmode="lin" valueType="num">
                                          <p:cBhvr>
                                            <p:cTn id="160" dur="1000" fill="hold"/>
                                            <p:tgtEl>
                                              <p:spTgt spid="1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P spid="195" grpId="0" animBg="1"/>
          <p:bldP spid="164" grpId="0" animBg="1"/>
          <p:bldP spid="165" grpId="0" animBg="1"/>
          <p:bldP spid="166" grpId="0"/>
          <p:bldP spid="18" grpId="0" animBg="1"/>
          <p:bldP spid="17"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wipe(right)">
                                          <p:cBhvr>
                                            <p:cTn id="7" dur="500"/>
                                            <p:tgtEl>
                                              <p:spTgt spid="16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4"/>
                                            </p:tgtEl>
                                            <p:attrNameLst>
                                              <p:attrName>style.visibility</p:attrName>
                                            </p:attrNameLst>
                                          </p:cBhvr>
                                          <p:to>
                                            <p:strVal val="visible"/>
                                          </p:to>
                                        </p:set>
                                        <p:animEffect transition="in" filter="wipe(left)">
                                          <p:cBhvr>
                                            <p:cTn id="10" dur="500"/>
                                            <p:tgtEl>
                                              <p:spTgt spid="164"/>
                                            </p:tgtEl>
                                          </p:cBhvr>
                                        </p:animEffect>
                                      </p:childTnLst>
                                    </p:cTn>
                                  </p:par>
                                  <p:par>
                                    <p:cTn id="11" presetID="2" presetClass="entr" presetSubtype="1" fill="hold" grpId="0" nodeType="withEffect">
                                      <p:stCondLst>
                                        <p:cond delay="250"/>
                                      </p:stCondLst>
                                      <p:iterate type="lt">
                                        <p:tmPct val="10000"/>
                                      </p:iterate>
                                      <p:childTnLst>
                                        <p:set>
                                          <p:cBhvr>
                                            <p:cTn id="12" dur="1" fill="hold">
                                              <p:stCondLst>
                                                <p:cond delay="0"/>
                                              </p:stCondLst>
                                            </p:cTn>
                                            <p:tgtEl>
                                              <p:spTgt spid="166"/>
                                            </p:tgtEl>
                                            <p:attrNameLst>
                                              <p:attrName>style.visibility</p:attrName>
                                            </p:attrNameLst>
                                          </p:cBhvr>
                                          <p:to>
                                            <p:strVal val="visible"/>
                                          </p:to>
                                        </p:set>
                                        <p:anim calcmode="lin" valueType="num">
                                          <p:cBhvr additive="base">
                                            <p:cTn id="13" dur="1000" fill="hold"/>
                                            <p:tgtEl>
                                              <p:spTgt spid="166"/>
                                            </p:tgtEl>
                                            <p:attrNameLst>
                                              <p:attrName>ppt_x</p:attrName>
                                            </p:attrNameLst>
                                          </p:cBhvr>
                                          <p:tavLst>
                                            <p:tav tm="0">
                                              <p:val>
                                                <p:strVal val="#ppt_x"/>
                                              </p:val>
                                            </p:tav>
                                            <p:tav tm="100000">
                                              <p:val>
                                                <p:strVal val="#ppt_x"/>
                                              </p:val>
                                            </p:tav>
                                          </p:tavLst>
                                        </p:anim>
                                        <p:anim calcmode="lin" valueType="num">
                                          <p:cBhvr additive="base">
                                            <p:cTn id="14" dur="1000" fill="hold"/>
                                            <p:tgtEl>
                                              <p:spTgt spid="166"/>
                                            </p:tgtEl>
                                            <p:attrNameLst>
                                              <p:attrName>ppt_y</p:attrName>
                                            </p:attrNameLst>
                                          </p:cBhvr>
                                          <p:tavLst>
                                            <p:tav tm="0">
                                              <p:val>
                                                <p:strVal val="0-#ppt_h/2"/>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1000"/>
                                            <p:tgtEl>
                                              <p:spTgt spid="151"/>
                                            </p:tgtEl>
                                          </p:cBhvr>
                                        </p:animEffect>
                                        <p:anim calcmode="lin" valueType="num">
                                          <p:cBhvr>
                                            <p:cTn id="18" dur="1000" fill="hold"/>
                                            <p:tgtEl>
                                              <p:spTgt spid="151"/>
                                            </p:tgtEl>
                                            <p:attrNameLst>
                                              <p:attrName>ppt_x</p:attrName>
                                            </p:attrNameLst>
                                          </p:cBhvr>
                                          <p:tavLst>
                                            <p:tav tm="0">
                                              <p:val>
                                                <p:strVal val="#ppt_x"/>
                                              </p:val>
                                            </p:tav>
                                            <p:tav tm="100000">
                                              <p:val>
                                                <p:strVal val="#ppt_x"/>
                                              </p:val>
                                            </p:tav>
                                          </p:tavLst>
                                        </p:anim>
                                        <p:anim calcmode="lin" valueType="num">
                                          <p:cBhvr>
                                            <p:cTn id="19" dur="1000" fill="hold"/>
                                            <p:tgtEl>
                                              <p:spTgt spid="151"/>
                                            </p:tgtEl>
                                            <p:attrNameLst>
                                              <p:attrName>ppt_y</p:attrName>
                                            </p:attrNameLst>
                                          </p:cBhvr>
                                          <p:tavLst>
                                            <p:tav tm="0">
                                              <p:val>
                                                <p:strVal val="#ppt_y+.1"/>
                                              </p:val>
                                            </p:tav>
                                            <p:tav tm="100000">
                                              <p:val>
                                                <p:strVal val="#ppt_y"/>
                                              </p:val>
                                            </p:tav>
                                          </p:tavLst>
                                        </p:anim>
                                      </p:childTnLst>
                                    </p:cTn>
                                  </p:par>
                                </p:childTnLst>
                              </p:cTn>
                            </p:par>
                            <p:par>
                              <p:cTn id="20" fill="hold">
                                <p:stCondLst>
                                  <p:cond delay="2350"/>
                                </p:stCondLst>
                                <p:childTnLst>
                                  <p:par>
                                    <p:cTn id="21" presetID="53" presetClass="entr" presetSubtype="16"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par>
                                    <p:cTn id="26" presetID="17" presetClass="entr" presetSubtype="8"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ppt_x</p:attrName>
                                            </p:attrNameLst>
                                          </p:cBhvr>
                                          <p:tavLst>
                                            <p:tav tm="0">
                                              <p:val>
                                                <p:strVal val="#ppt_x-#ppt_w/2"/>
                                              </p:val>
                                            </p:tav>
                                            <p:tav tm="100000">
                                              <p:val>
                                                <p:strVal val="#ppt_x"/>
                                              </p:val>
                                            </p:tav>
                                          </p:tavLst>
                                        </p:anim>
                                        <p:anim calcmode="lin" valueType="num">
                                          <p:cBhvr>
                                            <p:cTn id="29" dur="500" fill="hold"/>
                                            <p:tgtEl>
                                              <p:spTgt spid="18"/>
                                            </p:tgtEl>
                                            <p:attrNameLst>
                                              <p:attrName>ppt_y</p:attrName>
                                            </p:attrNameLst>
                                          </p:cBhvr>
                                          <p:tavLst>
                                            <p:tav tm="0">
                                              <p:val>
                                                <p:strVal val="#ppt_y"/>
                                              </p:val>
                                            </p:tav>
                                            <p:tav tm="100000">
                                              <p:val>
                                                <p:strVal val="#ppt_y"/>
                                              </p:val>
                                            </p:tav>
                                          </p:tavLst>
                                        </p:anim>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strVal val="#ppt_h"/>
                                              </p:val>
                                            </p:tav>
                                            <p:tav tm="100000">
                                              <p:val>
                                                <p:strVal val="#ppt_h"/>
                                              </p:val>
                                            </p:tav>
                                          </p:tavLst>
                                        </p:anim>
                                      </p:childTnLst>
                                    </p:cTn>
                                  </p:par>
                                </p:childTnLst>
                              </p:cTn>
                            </p:par>
                            <p:par>
                              <p:cTn id="32" fill="hold">
                                <p:stCondLst>
                                  <p:cond delay="2850"/>
                                </p:stCondLst>
                                <p:childTnLst>
                                  <p:par>
                                    <p:cTn id="33" presetID="53" presetClass="entr" presetSubtype="16" fill="hold" grpId="0" nodeType="afterEffect">
                                      <p:stCondLst>
                                        <p:cond delay="0"/>
                                      </p:stCondLst>
                                      <p:childTnLst>
                                        <p:set>
                                          <p:cBhvr>
                                            <p:cTn id="34" dur="1" fill="hold">
                                              <p:stCondLst>
                                                <p:cond delay="0"/>
                                              </p:stCondLst>
                                            </p:cTn>
                                            <p:tgtEl>
                                              <p:spTgt spid="176"/>
                                            </p:tgtEl>
                                            <p:attrNameLst>
                                              <p:attrName>style.visibility</p:attrName>
                                            </p:attrNameLst>
                                          </p:cBhvr>
                                          <p:to>
                                            <p:strVal val="visible"/>
                                          </p:to>
                                        </p:set>
                                        <p:anim calcmode="lin" valueType="num">
                                          <p:cBhvr>
                                            <p:cTn id="35" dur="500" fill="hold"/>
                                            <p:tgtEl>
                                              <p:spTgt spid="176"/>
                                            </p:tgtEl>
                                            <p:attrNameLst>
                                              <p:attrName>ppt_w</p:attrName>
                                            </p:attrNameLst>
                                          </p:cBhvr>
                                          <p:tavLst>
                                            <p:tav tm="0">
                                              <p:val>
                                                <p:fltVal val="0"/>
                                              </p:val>
                                            </p:tav>
                                            <p:tav tm="100000">
                                              <p:val>
                                                <p:strVal val="#ppt_w"/>
                                              </p:val>
                                            </p:tav>
                                          </p:tavLst>
                                        </p:anim>
                                        <p:anim calcmode="lin" valueType="num">
                                          <p:cBhvr>
                                            <p:cTn id="36" dur="500" fill="hold"/>
                                            <p:tgtEl>
                                              <p:spTgt spid="176"/>
                                            </p:tgtEl>
                                            <p:attrNameLst>
                                              <p:attrName>ppt_h</p:attrName>
                                            </p:attrNameLst>
                                          </p:cBhvr>
                                          <p:tavLst>
                                            <p:tav tm="0">
                                              <p:val>
                                                <p:fltVal val="0"/>
                                              </p:val>
                                            </p:tav>
                                            <p:tav tm="100000">
                                              <p:val>
                                                <p:strVal val="#ppt_h"/>
                                              </p:val>
                                            </p:tav>
                                          </p:tavLst>
                                        </p:anim>
                                        <p:animEffect transition="in" filter="fade">
                                          <p:cBhvr>
                                            <p:cTn id="37" dur="500"/>
                                            <p:tgtEl>
                                              <p:spTgt spid="176"/>
                                            </p:tgtEl>
                                          </p:cBhvr>
                                        </p:animEffect>
                                      </p:childTnLst>
                                    </p:cTn>
                                  </p:par>
                                  <p:par>
                                    <p:cTn id="38" presetID="17" presetClass="entr" presetSubtype="8" fill="hold" grpId="0" nodeType="withEffect">
                                      <p:stCondLst>
                                        <p:cond delay="0"/>
                                      </p:stCondLst>
                                      <p:childTnLst>
                                        <p:set>
                                          <p:cBhvr>
                                            <p:cTn id="39" dur="1" fill="hold">
                                              <p:stCondLst>
                                                <p:cond delay="0"/>
                                              </p:stCondLst>
                                            </p:cTn>
                                            <p:tgtEl>
                                              <p:spTgt spid="175"/>
                                            </p:tgtEl>
                                            <p:attrNameLst>
                                              <p:attrName>style.visibility</p:attrName>
                                            </p:attrNameLst>
                                          </p:cBhvr>
                                          <p:to>
                                            <p:strVal val="visible"/>
                                          </p:to>
                                        </p:set>
                                        <p:anim calcmode="lin" valueType="num">
                                          <p:cBhvr>
                                            <p:cTn id="40" dur="500" fill="hold"/>
                                            <p:tgtEl>
                                              <p:spTgt spid="175"/>
                                            </p:tgtEl>
                                            <p:attrNameLst>
                                              <p:attrName>ppt_x</p:attrName>
                                            </p:attrNameLst>
                                          </p:cBhvr>
                                          <p:tavLst>
                                            <p:tav tm="0">
                                              <p:val>
                                                <p:strVal val="#ppt_x-#ppt_w/2"/>
                                              </p:val>
                                            </p:tav>
                                            <p:tav tm="100000">
                                              <p:val>
                                                <p:strVal val="#ppt_x"/>
                                              </p:val>
                                            </p:tav>
                                          </p:tavLst>
                                        </p:anim>
                                        <p:anim calcmode="lin" valueType="num">
                                          <p:cBhvr>
                                            <p:cTn id="41" dur="500" fill="hold"/>
                                            <p:tgtEl>
                                              <p:spTgt spid="175"/>
                                            </p:tgtEl>
                                            <p:attrNameLst>
                                              <p:attrName>ppt_y</p:attrName>
                                            </p:attrNameLst>
                                          </p:cBhvr>
                                          <p:tavLst>
                                            <p:tav tm="0">
                                              <p:val>
                                                <p:strVal val="#ppt_y"/>
                                              </p:val>
                                            </p:tav>
                                            <p:tav tm="100000">
                                              <p:val>
                                                <p:strVal val="#ppt_y"/>
                                              </p:val>
                                            </p:tav>
                                          </p:tavLst>
                                        </p:anim>
                                        <p:anim calcmode="lin" valueType="num">
                                          <p:cBhvr>
                                            <p:cTn id="42" dur="500" fill="hold"/>
                                            <p:tgtEl>
                                              <p:spTgt spid="175"/>
                                            </p:tgtEl>
                                            <p:attrNameLst>
                                              <p:attrName>ppt_w</p:attrName>
                                            </p:attrNameLst>
                                          </p:cBhvr>
                                          <p:tavLst>
                                            <p:tav tm="0">
                                              <p:val>
                                                <p:fltVal val="0"/>
                                              </p:val>
                                            </p:tav>
                                            <p:tav tm="100000">
                                              <p:val>
                                                <p:strVal val="#ppt_w"/>
                                              </p:val>
                                            </p:tav>
                                          </p:tavLst>
                                        </p:anim>
                                        <p:anim calcmode="lin" valueType="num">
                                          <p:cBhvr>
                                            <p:cTn id="43" dur="500" fill="hold"/>
                                            <p:tgtEl>
                                              <p:spTgt spid="175"/>
                                            </p:tgtEl>
                                            <p:attrNameLst>
                                              <p:attrName>ppt_h</p:attrName>
                                            </p:attrNameLst>
                                          </p:cBhvr>
                                          <p:tavLst>
                                            <p:tav tm="0">
                                              <p:val>
                                                <p:strVal val="#ppt_h"/>
                                              </p:val>
                                            </p:tav>
                                            <p:tav tm="100000">
                                              <p:val>
                                                <p:strVal val="#ppt_h"/>
                                              </p:val>
                                            </p:tav>
                                          </p:tavLst>
                                        </p:anim>
                                      </p:childTnLst>
                                    </p:cTn>
                                  </p:par>
                                </p:childTnLst>
                              </p:cTn>
                            </p:par>
                            <p:par>
                              <p:cTn id="44" fill="hold">
                                <p:stCondLst>
                                  <p:cond delay="3350"/>
                                </p:stCondLst>
                                <p:childTnLst>
                                  <p:par>
                                    <p:cTn id="45" presetID="53" presetClass="entr" presetSubtype="16" fill="hold" grpId="0" nodeType="afterEffect">
                                      <p:stCondLst>
                                        <p:cond delay="0"/>
                                      </p:stCondLst>
                                      <p:childTnLst>
                                        <p:set>
                                          <p:cBhvr>
                                            <p:cTn id="46" dur="1" fill="hold">
                                              <p:stCondLst>
                                                <p:cond delay="0"/>
                                              </p:stCondLst>
                                            </p:cTn>
                                            <p:tgtEl>
                                              <p:spTgt spid="178"/>
                                            </p:tgtEl>
                                            <p:attrNameLst>
                                              <p:attrName>style.visibility</p:attrName>
                                            </p:attrNameLst>
                                          </p:cBhvr>
                                          <p:to>
                                            <p:strVal val="visible"/>
                                          </p:to>
                                        </p:set>
                                        <p:anim calcmode="lin" valueType="num">
                                          <p:cBhvr>
                                            <p:cTn id="47" dur="500" fill="hold"/>
                                            <p:tgtEl>
                                              <p:spTgt spid="178"/>
                                            </p:tgtEl>
                                            <p:attrNameLst>
                                              <p:attrName>ppt_w</p:attrName>
                                            </p:attrNameLst>
                                          </p:cBhvr>
                                          <p:tavLst>
                                            <p:tav tm="0">
                                              <p:val>
                                                <p:fltVal val="0"/>
                                              </p:val>
                                            </p:tav>
                                            <p:tav tm="100000">
                                              <p:val>
                                                <p:strVal val="#ppt_w"/>
                                              </p:val>
                                            </p:tav>
                                          </p:tavLst>
                                        </p:anim>
                                        <p:anim calcmode="lin" valueType="num">
                                          <p:cBhvr>
                                            <p:cTn id="48" dur="500" fill="hold"/>
                                            <p:tgtEl>
                                              <p:spTgt spid="178"/>
                                            </p:tgtEl>
                                            <p:attrNameLst>
                                              <p:attrName>ppt_h</p:attrName>
                                            </p:attrNameLst>
                                          </p:cBhvr>
                                          <p:tavLst>
                                            <p:tav tm="0">
                                              <p:val>
                                                <p:fltVal val="0"/>
                                              </p:val>
                                            </p:tav>
                                            <p:tav tm="100000">
                                              <p:val>
                                                <p:strVal val="#ppt_h"/>
                                              </p:val>
                                            </p:tav>
                                          </p:tavLst>
                                        </p:anim>
                                        <p:animEffect transition="in" filter="fade">
                                          <p:cBhvr>
                                            <p:cTn id="49" dur="500"/>
                                            <p:tgtEl>
                                              <p:spTgt spid="178"/>
                                            </p:tgtEl>
                                          </p:cBhvr>
                                        </p:animEffect>
                                      </p:childTnLst>
                                    </p:cTn>
                                  </p:par>
                                  <p:par>
                                    <p:cTn id="50" presetID="17" presetClass="entr" presetSubtype="8" fill="hold" grpId="0" nodeType="withEffect">
                                      <p:stCondLst>
                                        <p:cond delay="0"/>
                                      </p:stCondLst>
                                      <p:childTnLst>
                                        <p:set>
                                          <p:cBhvr>
                                            <p:cTn id="51" dur="1" fill="hold">
                                              <p:stCondLst>
                                                <p:cond delay="0"/>
                                              </p:stCondLst>
                                            </p:cTn>
                                            <p:tgtEl>
                                              <p:spTgt spid="177"/>
                                            </p:tgtEl>
                                            <p:attrNameLst>
                                              <p:attrName>style.visibility</p:attrName>
                                            </p:attrNameLst>
                                          </p:cBhvr>
                                          <p:to>
                                            <p:strVal val="visible"/>
                                          </p:to>
                                        </p:set>
                                        <p:anim calcmode="lin" valueType="num">
                                          <p:cBhvr>
                                            <p:cTn id="52" dur="500" fill="hold"/>
                                            <p:tgtEl>
                                              <p:spTgt spid="177"/>
                                            </p:tgtEl>
                                            <p:attrNameLst>
                                              <p:attrName>ppt_x</p:attrName>
                                            </p:attrNameLst>
                                          </p:cBhvr>
                                          <p:tavLst>
                                            <p:tav tm="0">
                                              <p:val>
                                                <p:strVal val="#ppt_x-#ppt_w/2"/>
                                              </p:val>
                                            </p:tav>
                                            <p:tav tm="100000">
                                              <p:val>
                                                <p:strVal val="#ppt_x"/>
                                              </p:val>
                                            </p:tav>
                                          </p:tavLst>
                                        </p:anim>
                                        <p:anim calcmode="lin" valueType="num">
                                          <p:cBhvr>
                                            <p:cTn id="53" dur="500" fill="hold"/>
                                            <p:tgtEl>
                                              <p:spTgt spid="177"/>
                                            </p:tgtEl>
                                            <p:attrNameLst>
                                              <p:attrName>ppt_y</p:attrName>
                                            </p:attrNameLst>
                                          </p:cBhvr>
                                          <p:tavLst>
                                            <p:tav tm="0">
                                              <p:val>
                                                <p:strVal val="#ppt_y"/>
                                              </p:val>
                                            </p:tav>
                                            <p:tav tm="100000">
                                              <p:val>
                                                <p:strVal val="#ppt_y"/>
                                              </p:val>
                                            </p:tav>
                                          </p:tavLst>
                                        </p:anim>
                                        <p:anim calcmode="lin" valueType="num">
                                          <p:cBhvr>
                                            <p:cTn id="54" dur="500" fill="hold"/>
                                            <p:tgtEl>
                                              <p:spTgt spid="177"/>
                                            </p:tgtEl>
                                            <p:attrNameLst>
                                              <p:attrName>ppt_w</p:attrName>
                                            </p:attrNameLst>
                                          </p:cBhvr>
                                          <p:tavLst>
                                            <p:tav tm="0">
                                              <p:val>
                                                <p:fltVal val="0"/>
                                              </p:val>
                                            </p:tav>
                                            <p:tav tm="100000">
                                              <p:val>
                                                <p:strVal val="#ppt_w"/>
                                              </p:val>
                                            </p:tav>
                                          </p:tavLst>
                                        </p:anim>
                                        <p:anim calcmode="lin" valueType="num">
                                          <p:cBhvr>
                                            <p:cTn id="55" dur="500" fill="hold"/>
                                            <p:tgtEl>
                                              <p:spTgt spid="177"/>
                                            </p:tgtEl>
                                            <p:attrNameLst>
                                              <p:attrName>ppt_h</p:attrName>
                                            </p:attrNameLst>
                                          </p:cBhvr>
                                          <p:tavLst>
                                            <p:tav tm="0">
                                              <p:val>
                                                <p:strVal val="#ppt_h"/>
                                              </p:val>
                                            </p:tav>
                                            <p:tav tm="100000">
                                              <p:val>
                                                <p:strVal val="#ppt_h"/>
                                              </p:val>
                                            </p:tav>
                                          </p:tavLst>
                                        </p:anim>
                                      </p:childTnLst>
                                    </p:cTn>
                                  </p:par>
                                </p:childTnLst>
                              </p:cTn>
                            </p:par>
                            <p:par>
                              <p:cTn id="56" fill="hold">
                                <p:stCondLst>
                                  <p:cond delay="3850"/>
                                </p:stCondLst>
                                <p:childTnLst>
                                  <p:par>
                                    <p:cTn id="57" presetID="53" presetClass="entr" presetSubtype="16" fill="hold" grpId="0" nodeType="afterEffect">
                                      <p:stCondLst>
                                        <p:cond delay="0"/>
                                      </p:stCondLst>
                                      <p:childTnLst>
                                        <p:set>
                                          <p:cBhvr>
                                            <p:cTn id="58" dur="1" fill="hold">
                                              <p:stCondLst>
                                                <p:cond delay="0"/>
                                              </p:stCondLst>
                                            </p:cTn>
                                            <p:tgtEl>
                                              <p:spTgt spid="180"/>
                                            </p:tgtEl>
                                            <p:attrNameLst>
                                              <p:attrName>style.visibility</p:attrName>
                                            </p:attrNameLst>
                                          </p:cBhvr>
                                          <p:to>
                                            <p:strVal val="visible"/>
                                          </p:to>
                                        </p:set>
                                        <p:anim calcmode="lin" valueType="num">
                                          <p:cBhvr>
                                            <p:cTn id="59" dur="500" fill="hold"/>
                                            <p:tgtEl>
                                              <p:spTgt spid="180"/>
                                            </p:tgtEl>
                                            <p:attrNameLst>
                                              <p:attrName>ppt_w</p:attrName>
                                            </p:attrNameLst>
                                          </p:cBhvr>
                                          <p:tavLst>
                                            <p:tav tm="0">
                                              <p:val>
                                                <p:fltVal val="0"/>
                                              </p:val>
                                            </p:tav>
                                            <p:tav tm="100000">
                                              <p:val>
                                                <p:strVal val="#ppt_w"/>
                                              </p:val>
                                            </p:tav>
                                          </p:tavLst>
                                        </p:anim>
                                        <p:anim calcmode="lin" valueType="num">
                                          <p:cBhvr>
                                            <p:cTn id="60" dur="500" fill="hold"/>
                                            <p:tgtEl>
                                              <p:spTgt spid="180"/>
                                            </p:tgtEl>
                                            <p:attrNameLst>
                                              <p:attrName>ppt_h</p:attrName>
                                            </p:attrNameLst>
                                          </p:cBhvr>
                                          <p:tavLst>
                                            <p:tav tm="0">
                                              <p:val>
                                                <p:fltVal val="0"/>
                                              </p:val>
                                            </p:tav>
                                            <p:tav tm="100000">
                                              <p:val>
                                                <p:strVal val="#ppt_h"/>
                                              </p:val>
                                            </p:tav>
                                          </p:tavLst>
                                        </p:anim>
                                        <p:animEffect transition="in" filter="fade">
                                          <p:cBhvr>
                                            <p:cTn id="61" dur="500"/>
                                            <p:tgtEl>
                                              <p:spTgt spid="180"/>
                                            </p:tgtEl>
                                          </p:cBhvr>
                                        </p:animEffect>
                                      </p:childTnLst>
                                    </p:cTn>
                                  </p:par>
                                  <p:par>
                                    <p:cTn id="62" presetID="17" presetClass="entr" presetSubtype="8" fill="hold" grpId="0" nodeType="withEffect">
                                      <p:stCondLst>
                                        <p:cond delay="0"/>
                                      </p:stCondLst>
                                      <p:childTnLst>
                                        <p:set>
                                          <p:cBhvr>
                                            <p:cTn id="63" dur="1" fill="hold">
                                              <p:stCondLst>
                                                <p:cond delay="0"/>
                                              </p:stCondLst>
                                            </p:cTn>
                                            <p:tgtEl>
                                              <p:spTgt spid="179"/>
                                            </p:tgtEl>
                                            <p:attrNameLst>
                                              <p:attrName>style.visibility</p:attrName>
                                            </p:attrNameLst>
                                          </p:cBhvr>
                                          <p:to>
                                            <p:strVal val="visible"/>
                                          </p:to>
                                        </p:set>
                                        <p:anim calcmode="lin" valueType="num">
                                          <p:cBhvr>
                                            <p:cTn id="64" dur="500" fill="hold"/>
                                            <p:tgtEl>
                                              <p:spTgt spid="179"/>
                                            </p:tgtEl>
                                            <p:attrNameLst>
                                              <p:attrName>ppt_x</p:attrName>
                                            </p:attrNameLst>
                                          </p:cBhvr>
                                          <p:tavLst>
                                            <p:tav tm="0">
                                              <p:val>
                                                <p:strVal val="#ppt_x-#ppt_w/2"/>
                                              </p:val>
                                            </p:tav>
                                            <p:tav tm="100000">
                                              <p:val>
                                                <p:strVal val="#ppt_x"/>
                                              </p:val>
                                            </p:tav>
                                          </p:tavLst>
                                        </p:anim>
                                        <p:anim calcmode="lin" valueType="num">
                                          <p:cBhvr>
                                            <p:cTn id="65" dur="500" fill="hold"/>
                                            <p:tgtEl>
                                              <p:spTgt spid="179"/>
                                            </p:tgtEl>
                                            <p:attrNameLst>
                                              <p:attrName>ppt_y</p:attrName>
                                            </p:attrNameLst>
                                          </p:cBhvr>
                                          <p:tavLst>
                                            <p:tav tm="0">
                                              <p:val>
                                                <p:strVal val="#ppt_y"/>
                                              </p:val>
                                            </p:tav>
                                            <p:tav tm="100000">
                                              <p:val>
                                                <p:strVal val="#ppt_y"/>
                                              </p:val>
                                            </p:tav>
                                          </p:tavLst>
                                        </p:anim>
                                        <p:anim calcmode="lin" valueType="num">
                                          <p:cBhvr>
                                            <p:cTn id="66" dur="500" fill="hold"/>
                                            <p:tgtEl>
                                              <p:spTgt spid="179"/>
                                            </p:tgtEl>
                                            <p:attrNameLst>
                                              <p:attrName>ppt_w</p:attrName>
                                            </p:attrNameLst>
                                          </p:cBhvr>
                                          <p:tavLst>
                                            <p:tav tm="0">
                                              <p:val>
                                                <p:fltVal val="0"/>
                                              </p:val>
                                            </p:tav>
                                            <p:tav tm="100000">
                                              <p:val>
                                                <p:strVal val="#ppt_w"/>
                                              </p:val>
                                            </p:tav>
                                          </p:tavLst>
                                        </p:anim>
                                        <p:anim calcmode="lin" valueType="num">
                                          <p:cBhvr>
                                            <p:cTn id="67" dur="500" fill="hold"/>
                                            <p:tgtEl>
                                              <p:spTgt spid="179"/>
                                            </p:tgtEl>
                                            <p:attrNameLst>
                                              <p:attrName>ppt_h</p:attrName>
                                            </p:attrNameLst>
                                          </p:cBhvr>
                                          <p:tavLst>
                                            <p:tav tm="0">
                                              <p:val>
                                                <p:strVal val="#ppt_h"/>
                                              </p:val>
                                            </p:tav>
                                            <p:tav tm="100000">
                                              <p:val>
                                                <p:strVal val="#ppt_h"/>
                                              </p:val>
                                            </p:tav>
                                          </p:tavLst>
                                        </p:anim>
                                      </p:childTnLst>
                                    </p:cTn>
                                  </p:par>
                                </p:childTnLst>
                              </p:cTn>
                            </p:par>
                            <p:par>
                              <p:cTn id="68" fill="hold">
                                <p:stCondLst>
                                  <p:cond delay="4350"/>
                                </p:stCondLst>
                                <p:childTnLst>
                                  <p:par>
                                    <p:cTn id="69" presetID="53" presetClass="entr" presetSubtype="16" fill="hold" grpId="0" nodeType="afterEffect">
                                      <p:stCondLst>
                                        <p:cond delay="0"/>
                                      </p:stCondLst>
                                      <p:childTnLst>
                                        <p:set>
                                          <p:cBhvr>
                                            <p:cTn id="70" dur="1" fill="hold">
                                              <p:stCondLst>
                                                <p:cond delay="0"/>
                                              </p:stCondLst>
                                            </p:cTn>
                                            <p:tgtEl>
                                              <p:spTgt spid="182"/>
                                            </p:tgtEl>
                                            <p:attrNameLst>
                                              <p:attrName>style.visibility</p:attrName>
                                            </p:attrNameLst>
                                          </p:cBhvr>
                                          <p:to>
                                            <p:strVal val="visible"/>
                                          </p:to>
                                        </p:set>
                                        <p:anim calcmode="lin" valueType="num">
                                          <p:cBhvr>
                                            <p:cTn id="71" dur="500" fill="hold"/>
                                            <p:tgtEl>
                                              <p:spTgt spid="182"/>
                                            </p:tgtEl>
                                            <p:attrNameLst>
                                              <p:attrName>ppt_w</p:attrName>
                                            </p:attrNameLst>
                                          </p:cBhvr>
                                          <p:tavLst>
                                            <p:tav tm="0">
                                              <p:val>
                                                <p:fltVal val="0"/>
                                              </p:val>
                                            </p:tav>
                                            <p:tav tm="100000">
                                              <p:val>
                                                <p:strVal val="#ppt_w"/>
                                              </p:val>
                                            </p:tav>
                                          </p:tavLst>
                                        </p:anim>
                                        <p:anim calcmode="lin" valueType="num">
                                          <p:cBhvr>
                                            <p:cTn id="72" dur="500" fill="hold"/>
                                            <p:tgtEl>
                                              <p:spTgt spid="182"/>
                                            </p:tgtEl>
                                            <p:attrNameLst>
                                              <p:attrName>ppt_h</p:attrName>
                                            </p:attrNameLst>
                                          </p:cBhvr>
                                          <p:tavLst>
                                            <p:tav tm="0">
                                              <p:val>
                                                <p:fltVal val="0"/>
                                              </p:val>
                                            </p:tav>
                                            <p:tav tm="100000">
                                              <p:val>
                                                <p:strVal val="#ppt_h"/>
                                              </p:val>
                                            </p:tav>
                                          </p:tavLst>
                                        </p:anim>
                                        <p:animEffect transition="in" filter="fade">
                                          <p:cBhvr>
                                            <p:cTn id="73" dur="500"/>
                                            <p:tgtEl>
                                              <p:spTgt spid="182"/>
                                            </p:tgtEl>
                                          </p:cBhvr>
                                        </p:animEffect>
                                      </p:childTnLst>
                                    </p:cTn>
                                  </p:par>
                                  <p:par>
                                    <p:cTn id="74" presetID="17" presetClass="entr" presetSubtype="8" fill="hold" grpId="0" nodeType="withEffect">
                                      <p:stCondLst>
                                        <p:cond delay="0"/>
                                      </p:stCondLst>
                                      <p:childTnLst>
                                        <p:set>
                                          <p:cBhvr>
                                            <p:cTn id="75" dur="1" fill="hold">
                                              <p:stCondLst>
                                                <p:cond delay="0"/>
                                              </p:stCondLst>
                                            </p:cTn>
                                            <p:tgtEl>
                                              <p:spTgt spid="181"/>
                                            </p:tgtEl>
                                            <p:attrNameLst>
                                              <p:attrName>style.visibility</p:attrName>
                                            </p:attrNameLst>
                                          </p:cBhvr>
                                          <p:to>
                                            <p:strVal val="visible"/>
                                          </p:to>
                                        </p:set>
                                        <p:anim calcmode="lin" valueType="num">
                                          <p:cBhvr>
                                            <p:cTn id="76" dur="500" fill="hold"/>
                                            <p:tgtEl>
                                              <p:spTgt spid="181"/>
                                            </p:tgtEl>
                                            <p:attrNameLst>
                                              <p:attrName>ppt_x</p:attrName>
                                            </p:attrNameLst>
                                          </p:cBhvr>
                                          <p:tavLst>
                                            <p:tav tm="0">
                                              <p:val>
                                                <p:strVal val="#ppt_x-#ppt_w/2"/>
                                              </p:val>
                                            </p:tav>
                                            <p:tav tm="100000">
                                              <p:val>
                                                <p:strVal val="#ppt_x"/>
                                              </p:val>
                                            </p:tav>
                                          </p:tavLst>
                                        </p:anim>
                                        <p:anim calcmode="lin" valueType="num">
                                          <p:cBhvr>
                                            <p:cTn id="77" dur="500" fill="hold"/>
                                            <p:tgtEl>
                                              <p:spTgt spid="181"/>
                                            </p:tgtEl>
                                            <p:attrNameLst>
                                              <p:attrName>ppt_y</p:attrName>
                                            </p:attrNameLst>
                                          </p:cBhvr>
                                          <p:tavLst>
                                            <p:tav tm="0">
                                              <p:val>
                                                <p:strVal val="#ppt_y"/>
                                              </p:val>
                                            </p:tav>
                                            <p:tav tm="100000">
                                              <p:val>
                                                <p:strVal val="#ppt_y"/>
                                              </p:val>
                                            </p:tav>
                                          </p:tavLst>
                                        </p:anim>
                                        <p:anim calcmode="lin" valueType="num">
                                          <p:cBhvr>
                                            <p:cTn id="78" dur="500" fill="hold"/>
                                            <p:tgtEl>
                                              <p:spTgt spid="181"/>
                                            </p:tgtEl>
                                            <p:attrNameLst>
                                              <p:attrName>ppt_w</p:attrName>
                                            </p:attrNameLst>
                                          </p:cBhvr>
                                          <p:tavLst>
                                            <p:tav tm="0">
                                              <p:val>
                                                <p:fltVal val="0"/>
                                              </p:val>
                                            </p:tav>
                                            <p:tav tm="100000">
                                              <p:val>
                                                <p:strVal val="#ppt_w"/>
                                              </p:val>
                                            </p:tav>
                                          </p:tavLst>
                                        </p:anim>
                                        <p:anim calcmode="lin" valueType="num">
                                          <p:cBhvr>
                                            <p:cTn id="79" dur="500" fill="hold"/>
                                            <p:tgtEl>
                                              <p:spTgt spid="181"/>
                                            </p:tgtEl>
                                            <p:attrNameLst>
                                              <p:attrName>ppt_h</p:attrName>
                                            </p:attrNameLst>
                                          </p:cBhvr>
                                          <p:tavLst>
                                            <p:tav tm="0">
                                              <p:val>
                                                <p:strVal val="#ppt_h"/>
                                              </p:val>
                                            </p:tav>
                                            <p:tav tm="100000">
                                              <p:val>
                                                <p:strVal val="#ppt_h"/>
                                              </p:val>
                                            </p:tav>
                                          </p:tavLst>
                                        </p:anim>
                                      </p:childTnLst>
                                    </p:cTn>
                                  </p:par>
                                </p:childTnLst>
                              </p:cTn>
                            </p:par>
                            <p:par>
                              <p:cTn id="80" fill="hold">
                                <p:stCondLst>
                                  <p:cond delay="4850"/>
                                </p:stCondLst>
                                <p:childTnLst>
                                  <p:par>
                                    <p:cTn id="81" presetID="53" presetClass="entr" presetSubtype="16" fill="hold" grpId="0" nodeType="afterEffect">
                                      <p:stCondLst>
                                        <p:cond delay="0"/>
                                      </p:stCondLst>
                                      <p:childTnLst>
                                        <p:set>
                                          <p:cBhvr>
                                            <p:cTn id="82" dur="1" fill="hold">
                                              <p:stCondLst>
                                                <p:cond delay="0"/>
                                              </p:stCondLst>
                                            </p:cTn>
                                            <p:tgtEl>
                                              <p:spTgt spid="184"/>
                                            </p:tgtEl>
                                            <p:attrNameLst>
                                              <p:attrName>style.visibility</p:attrName>
                                            </p:attrNameLst>
                                          </p:cBhvr>
                                          <p:to>
                                            <p:strVal val="visible"/>
                                          </p:to>
                                        </p:set>
                                        <p:anim calcmode="lin" valueType="num">
                                          <p:cBhvr>
                                            <p:cTn id="83" dur="500" fill="hold"/>
                                            <p:tgtEl>
                                              <p:spTgt spid="184"/>
                                            </p:tgtEl>
                                            <p:attrNameLst>
                                              <p:attrName>ppt_w</p:attrName>
                                            </p:attrNameLst>
                                          </p:cBhvr>
                                          <p:tavLst>
                                            <p:tav tm="0">
                                              <p:val>
                                                <p:fltVal val="0"/>
                                              </p:val>
                                            </p:tav>
                                            <p:tav tm="100000">
                                              <p:val>
                                                <p:strVal val="#ppt_w"/>
                                              </p:val>
                                            </p:tav>
                                          </p:tavLst>
                                        </p:anim>
                                        <p:anim calcmode="lin" valueType="num">
                                          <p:cBhvr>
                                            <p:cTn id="84" dur="500" fill="hold"/>
                                            <p:tgtEl>
                                              <p:spTgt spid="184"/>
                                            </p:tgtEl>
                                            <p:attrNameLst>
                                              <p:attrName>ppt_h</p:attrName>
                                            </p:attrNameLst>
                                          </p:cBhvr>
                                          <p:tavLst>
                                            <p:tav tm="0">
                                              <p:val>
                                                <p:fltVal val="0"/>
                                              </p:val>
                                            </p:tav>
                                            <p:tav tm="100000">
                                              <p:val>
                                                <p:strVal val="#ppt_h"/>
                                              </p:val>
                                            </p:tav>
                                          </p:tavLst>
                                        </p:anim>
                                        <p:animEffect transition="in" filter="fade">
                                          <p:cBhvr>
                                            <p:cTn id="85" dur="500"/>
                                            <p:tgtEl>
                                              <p:spTgt spid="184"/>
                                            </p:tgtEl>
                                          </p:cBhvr>
                                        </p:animEffect>
                                      </p:childTnLst>
                                    </p:cTn>
                                  </p:par>
                                  <p:par>
                                    <p:cTn id="86" presetID="17" presetClass="entr" presetSubtype="8" fill="hold" grpId="0" nodeType="withEffect">
                                      <p:stCondLst>
                                        <p:cond delay="0"/>
                                      </p:stCondLst>
                                      <p:childTnLst>
                                        <p:set>
                                          <p:cBhvr>
                                            <p:cTn id="87" dur="1" fill="hold">
                                              <p:stCondLst>
                                                <p:cond delay="0"/>
                                              </p:stCondLst>
                                            </p:cTn>
                                            <p:tgtEl>
                                              <p:spTgt spid="183"/>
                                            </p:tgtEl>
                                            <p:attrNameLst>
                                              <p:attrName>style.visibility</p:attrName>
                                            </p:attrNameLst>
                                          </p:cBhvr>
                                          <p:to>
                                            <p:strVal val="visible"/>
                                          </p:to>
                                        </p:set>
                                        <p:anim calcmode="lin" valueType="num">
                                          <p:cBhvr>
                                            <p:cTn id="88" dur="500" fill="hold"/>
                                            <p:tgtEl>
                                              <p:spTgt spid="183"/>
                                            </p:tgtEl>
                                            <p:attrNameLst>
                                              <p:attrName>ppt_x</p:attrName>
                                            </p:attrNameLst>
                                          </p:cBhvr>
                                          <p:tavLst>
                                            <p:tav tm="0">
                                              <p:val>
                                                <p:strVal val="#ppt_x-#ppt_w/2"/>
                                              </p:val>
                                            </p:tav>
                                            <p:tav tm="100000">
                                              <p:val>
                                                <p:strVal val="#ppt_x"/>
                                              </p:val>
                                            </p:tav>
                                          </p:tavLst>
                                        </p:anim>
                                        <p:anim calcmode="lin" valueType="num">
                                          <p:cBhvr>
                                            <p:cTn id="89" dur="500" fill="hold"/>
                                            <p:tgtEl>
                                              <p:spTgt spid="183"/>
                                            </p:tgtEl>
                                            <p:attrNameLst>
                                              <p:attrName>ppt_y</p:attrName>
                                            </p:attrNameLst>
                                          </p:cBhvr>
                                          <p:tavLst>
                                            <p:tav tm="0">
                                              <p:val>
                                                <p:strVal val="#ppt_y"/>
                                              </p:val>
                                            </p:tav>
                                            <p:tav tm="100000">
                                              <p:val>
                                                <p:strVal val="#ppt_y"/>
                                              </p:val>
                                            </p:tav>
                                          </p:tavLst>
                                        </p:anim>
                                        <p:anim calcmode="lin" valueType="num">
                                          <p:cBhvr>
                                            <p:cTn id="90" dur="500" fill="hold"/>
                                            <p:tgtEl>
                                              <p:spTgt spid="183"/>
                                            </p:tgtEl>
                                            <p:attrNameLst>
                                              <p:attrName>ppt_w</p:attrName>
                                            </p:attrNameLst>
                                          </p:cBhvr>
                                          <p:tavLst>
                                            <p:tav tm="0">
                                              <p:val>
                                                <p:fltVal val="0"/>
                                              </p:val>
                                            </p:tav>
                                            <p:tav tm="100000">
                                              <p:val>
                                                <p:strVal val="#ppt_w"/>
                                              </p:val>
                                            </p:tav>
                                          </p:tavLst>
                                        </p:anim>
                                        <p:anim calcmode="lin" valueType="num">
                                          <p:cBhvr>
                                            <p:cTn id="91" dur="500" fill="hold"/>
                                            <p:tgtEl>
                                              <p:spTgt spid="183"/>
                                            </p:tgtEl>
                                            <p:attrNameLst>
                                              <p:attrName>ppt_h</p:attrName>
                                            </p:attrNameLst>
                                          </p:cBhvr>
                                          <p:tavLst>
                                            <p:tav tm="0">
                                              <p:val>
                                                <p:strVal val="#ppt_h"/>
                                              </p:val>
                                            </p:tav>
                                            <p:tav tm="100000">
                                              <p:val>
                                                <p:strVal val="#ppt_h"/>
                                              </p:val>
                                            </p:tav>
                                          </p:tavLst>
                                        </p:anim>
                                      </p:childTnLst>
                                    </p:cTn>
                                  </p:par>
                                </p:childTnLst>
                              </p:cTn>
                            </p:par>
                            <p:par>
                              <p:cTn id="92" fill="hold">
                                <p:stCondLst>
                                  <p:cond delay="5350"/>
                                </p:stCondLst>
                                <p:childTnLst>
                                  <p:par>
                                    <p:cTn id="93" presetID="53" presetClass="entr" presetSubtype="16" fill="hold" grpId="0" nodeType="afterEffect">
                                      <p:stCondLst>
                                        <p:cond delay="0"/>
                                      </p:stCondLst>
                                      <p:childTnLst>
                                        <p:set>
                                          <p:cBhvr>
                                            <p:cTn id="94" dur="1" fill="hold">
                                              <p:stCondLst>
                                                <p:cond delay="0"/>
                                              </p:stCondLst>
                                            </p:cTn>
                                            <p:tgtEl>
                                              <p:spTgt spid="186"/>
                                            </p:tgtEl>
                                            <p:attrNameLst>
                                              <p:attrName>style.visibility</p:attrName>
                                            </p:attrNameLst>
                                          </p:cBhvr>
                                          <p:to>
                                            <p:strVal val="visible"/>
                                          </p:to>
                                        </p:set>
                                        <p:anim calcmode="lin" valueType="num">
                                          <p:cBhvr>
                                            <p:cTn id="95" dur="500" fill="hold"/>
                                            <p:tgtEl>
                                              <p:spTgt spid="186"/>
                                            </p:tgtEl>
                                            <p:attrNameLst>
                                              <p:attrName>ppt_w</p:attrName>
                                            </p:attrNameLst>
                                          </p:cBhvr>
                                          <p:tavLst>
                                            <p:tav tm="0">
                                              <p:val>
                                                <p:fltVal val="0"/>
                                              </p:val>
                                            </p:tav>
                                            <p:tav tm="100000">
                                              <p:val>
                                                <p:strVal val="#ppt_w"/>
                                              </p:val>
                                            </p:tav>
                                          </p:tavLst>
                                        </p:anim>
                                        <p:anim calcmode="lin" valueType="num">
                                          <p:cBhvr>
                                            <p:cTn id="96" dur="500" fill="hold"/>
                                            <p:tgtEl>
                                              <p:spTgt spid="186"/>
                                            </p:tgtEl>
                                            <p:attrNameLst>
                                              <p:attrName>ppt_h</p:attrName>
                                            </p:attrNameLst>
                                          </p:cBhvr>
                                          <p:tavLst>
                                            <p:tav tm="0">
                                              <p:val>
                                                <p:fltVal val="0"/>
                                              </p:val>
                                            </p:tav>
                                            <p:tav tm="100000">
                                              <p:val>
                                                <p:strVal val="#ppt_h"/>
                                              </p:val>
                                            </p:tav>
                                          </p:tavLst>
                                        </p:anim>
                                        <p:animEffect transition="in" filter="fade">
                                          <p:cBhvr>
                                            <p:cTn id="97" dur="500"/>
                                            <p:tgtEl>
                                              <p:spTgt spid="186"/>
                                            </p:tgtEl>
                                          </p:cBhvr>
                                        </p:animEffect>
                                      </p:childTnLst>
                                    </p:cTn>
                                  </p:par>
                                  <p:par>
                                    <p:cTn id="98" presetID="17" presetClass="entr" presetSubtype="8" fill="hold" grpId="0" nodeType="withEffect">
                                      <p:stCondLst>
                                        <p:cond delay="0"/>
                                      </p:stCondLst>
                                      <p:childTnLst>
                                        <p:set>
                                          <p:cBhvr>
                                            <p:cTn id="99" dur="1" fill="hold">
                                              <p:stCondLst>
                                                <p:cond delay="0"/>
                                              </p:stCondLst>
                                            </p:cTn>
                                            <p:tgtEl>
                                              <p:spTgt spid="185"/>
                                            </p:tgtEl>
                                            <p:attrNameLst>
                                              <p:attrName>style.visibility</p:attrName>
                                            </p:attrNameLst>
                                          </p:cBhvr>
                                          <p:to>
                                            <p:strVal val="visible"/>
                                          </p:to>
                                        </p:set>
                                        <p:anim calcmode="lin" valueType="num">
                                          <p:cBhvr>
                                            <p:cTn id="100" dur="500" fill="hold"/>
                                            <p:tgtEl>
                                              <p:spTgt spid="185"/>
                                            </p:tgtEl>
                                            <p:attrNameLst>
                                              <p:attrName>ppt_x</p:attrName>
                                            </p:attrNameLst>
                                          </p:cBhvr>
                                          <p:tavLst>
                                            <p:tav tm="0">
                                              <p:val>
                                                <p:strVal val="#ppt_x-#ppt_w/2"/>
                                              </p:val>
                                            </p:tav>
                                            <p:tav tm="100000">
                                              <p:val>
                                                <p:strVal val="#ppt_x"/>
                                              </p:val>
                                            </p:tav>
                                          </p:tavLst>
                                        </p:anim>
                                        <p:anim calcmode="lin" valueType="num">
                                          <p:cBhvr>
                                            <p:cTn id="101" dur="500" fill="hold"/>
                                            <p:tgtEl>
                                              <p:spTgt spid="185"/>
                                            </p:tgtEl>
                                            <p:attrNameLst>
                                              <p:attrName>ppt_y</p:attrName>
                                            </p:attrNameLst>
                                          </p:cBhvr>
                                          <p:tavLst>
                                            <p:tav tm="0">
                                              <p:val>
                                                <p:strVal val="#ppt_y"/>
                                              </p:val>
                                            </p:tav>
                                            <p:tav tm="100000">
                                              <p:val>
                                                <p:strVal val="#ppt_y"/>
                                              </p:val>
                                            </p:tav>
                                          </p:tavLst>
                                        </p:anim>
                                        <p:anim calcmode="lin" valueType="num">
                                          <p:cBhvr>
                                            <p:cTn id="102" dur="500" fill="hold"/>
                                            <p:tgtEl>
                                              <p:spTgt spid="185"/>
                                            </p:tgtEl>
                                            <p:attrNameLst>
                                              <p:attrName>ppt_w</p:attrName>
                                            </p:attrNameLst>
                                          </p:cBhvr>
                                          <p:tavLst>
                                            <p:tav tm="0">
                                              <p:val>
                                                <p:fltVal val="0"/>
                                              </p:val>
                                            </p:tav>
                                            <p:tav tm="100000">
                                              <p:val>
                                                <p:strVal val="#ppt_w"/>
                                              </p:val>
                                            </p:tav>
                                          </p:tavLst>
                                        </p:anim>
                                        <p:anim calcmode="lin" valueType="num">
                                          <p:cBhvr>
                                            <p:cTn id="103" dur="500" fill="hold"/>
                                            <p:tgtEl>
                                              <p:spTgt spid="185"/>
                                            </p:tgtEl>
                                            <p:attrNameLst>
                                              <p:attrName>ppt_h</p:attrName>
                                            </p:attrNameLst>
                                          </p:cBhvr>
                                          <p:tavLst>
                                            <p:tav tm="0">
                                              <p:val>
                                                <p:strVal val="#ppt_h"/>
                                              </p:val>
                                            </p:tav>
                                            <p:tav tm="100000">
                                              <p:val>
                                                <p:strVal val="#ppt_h"/>
                                              </p:val>
                                            </p:tav>
                                          </p:tavLst>
                                        </p:anim>
                                      </p:childTnLst>
                                    </p:cTn>
                                  </p:par>
                                </p:childTnLst>
                              </p:cTn>
                            </p:par>
                            <p:par>
                              <p:cTn id="104" fill="hold">
                                <p:stCondLst>
                                  <p:cond delay="5850"/>
                                </p:stCondLst>
                                <p:childTnLst>
                                  <p:par>
                                    <p:cTn id="105" presetID="53" presetClass="entr" presetSubtype="16" fill="hold" grpId="0" nodeType="afterEffect">
                                      <p:stCondLst>
                                        <p:cond delay="0"/>
                                      </p:stCondLst>
                                      <p:childTnLst>
                                        <p:set>
                                          <p:cBhvr>
                                            <p:cTn id="106" dur="1" fill="hold">
                                              <p:stCondLst>
                                                <p:cond delay="0"/>
                                              </p:stCondLst>
                                            </p:cTn>
                                            <p:tgtEl>
                                              <p:spTgt spid="188"/>
                                            </p:tgtEl>
                                            <p:attrNameLst>
                                              <p:attrName>style.visibility</p:attrName>
                                            </p:attrNameLst>
                                          </p:cBhvr>
                                          <p:to>
                                            <p:strVal val="visible"/>
                                          </p:to>
                                        </p:set>
                                        <p:anim calcmode="lin" valueType="num">
                                          <p:cBhvr>
                                            <p:cTn id="107" dur="500" fill="hold"/>
                                            <p:tgtEl>
                                              <p:spTgt spid="188"/>
                                            </p:tgtEl>
                                            <p:attrNameLst>
                                              <p:attrName>ppt_w</p:attrName>
                                            </p:attrNameLst>
                                          </p:cBhvr>
                                          <p:tavLst>
                                            <p:tav tm="0">
                                              <p:val>
                                                <p:fltVal val="0"/>
                                              </p:val>
                                            </p:tav>
                                            <p:tav tm="100000">
                                              <p:val>
                                                <p:strVal val="#ppt_w"/>
                                              </p:val>
                                            </p:tav>
                                          </p:tavLst>
                                        </p:anim>
                                        <p:anim calcmode="lin" valueType="num">
                                          <p:cBhvr>
                                            <p:cTn id="108" dur="500" fill="hold"/>
                                            <p:tgtEl>
                                              <p:spTgt spid="188"/>
                                            </p:tgtEl>
                                            <p:attrNameLst>
                                              <p:attrName>ppt_h</p:attrName>
                                            </p:attrNameLst>
                                          </p:cBhvr>
                                          <p:tavLst>
                                            <p:tav tm="0">
                                              <p:val>
                                                <p:fltVal val="0"/>
                                              </p:val>
                                            </p:tav>
                                            <p:tav tm="100000">
                                              <p:val>
                                                <p:strVal val="#ppt_h"/>
                                              </p:val>
                                            </p:tav>
                                          </p:tavLst>
                                        </p:anim>
                                        <p:animEffect transition="in" filter="fade">
                                          <p:cBhvr>
                                            <p:cTn id="109" dur="500"/>
                                            <p:tgtEl>
                                              <p:spTgt spid="188"/>
                                            </p:tgtEl>
                                          </p:cBhvr>
                                        </p:animEffect>
                                      </p:childTnLst>
                                    </p:cTn>
                                  </p:par>
                                  <p:par>
                                    <p:cTn id="110" presetID="17" presetClass="entr" presetSubtype="8" fill="hold" grpId="0" nodeType="withEffect">
                                      <p:stCondLst>
                                        <p:cond delay="0"/>
                                      </p:stCondLst>
                                      <p:childTnLst>
                                        <p:set>
                                          <p:cBhvr>
                                            <p:cTn id="111" dur="1" fill="hold">
                                              <p:stCondLst>
                                                <p:cond delay="0"/>
                                              </p:stCondLst>
                                            </p:cTn>
                                            <p:tgtEl>
                                              <p:spTgt spid="187"/>
                                            </p:tgtEl>
                                            <p:attrNameLst>
                                              <p:attrName>style.visibility</p:attrName>
                                            </p:attrNameLst>
                                          </p:cBhvr>
                                          <p:to>
                                            <p:strVal val="visible"/>
                                          </p:to>
                                        </p:set>
                                        <p:anim calcmode="lin" valueType="num">
                                          <p:cBhvr>
                                            <p:cTn id="112" dur="500" fill="hold"/>
                                            <p:tgtEl>
                                              <p:spTgt spid="187"/>
                                            </p:tgtEl>
                                            <p:attrNameLst>
                                              <p:attrName>ppt_x</p:attrName>
                                            </p:attrNameLst>
                                          </p:cBhvr>
                                          <p:tavLst>
                                            <p:tav tm="0">
                                              <p:val>
                                                <p:strVal val="#ppt_x-#ppt_w/2"/>
                                              </p:val>
                                            </p:tav>
                                            <p:tav tm="100000">
                                              <p:val>
                                                <p:strVal val="#ppt_x"/>
                                              </p:val>
                                            </p:tav>
                                          </p:tavLst>
                                        </p:anim>
                                        <p:anim calcmode="lin" valueType="num">
                                          <p:cBhvr>
                                            <p:cTn id="113" dur="500" fill="hold"/>
                                            <p:tgtEl>
                                              <p:spTgt spid="187"/>
                                            </p:tgtEl>
                                            <p:attrNameLst>
                                              <p:attrName>ppt_y</p:attrName>
                                            </p:attrNameLst>
                                          </p:cBhvr>
                                          <p:tavLst>
                                            <p:tav tm="0">
                                              <p:val>
                                                <p:strVal val="#ppt_y"/>
                                              </p:val>
                                            </p:tav>
                                            <p:tav tm="100000">
                                              <p:val>
                                                <p:strVal val="#ppt_y"/>
                                              </p:val>
                                            </p:tav>
                                          </p:tavLst>
                                        </p:anim>
                                        <p:anim calcmode="lin" valueType="num">
                                          <p:cBhvr>
                                            <p:cTn id="114" dur="500" fill="hold"/>
                                            <p:tgtEl>
                                              <p:spTgt spid="187"/>
                                            </p:tgtEl>
                                            <p:attrNameLst>
                                              <p:attrName>ppt_w</p:attrName>
                                            </p:attrNameLst>
                                          </p:cBhvr>
                                          <p:tavLst>
                                            <p:tav tm="0">
                                              <p:val>
                                                <p:fltVal val="0"/>
                                              </p:val>
                                            </p:tav>
                                            <p:tav tm="100000">
                                              <p:val>
                                                <p:strVal val="#ppt_w"/>
                                              </p:val>
                                            </p:tav>
                                          </p:tavLst>
                                        </p:anim>
                                        <p:anim calcmode="lin" valueType="num">
                                          <p:cBhvr>
                                            <p:cTn id="115" dur="500" fill="hold"/>
                                            <p:tgtEl>
                                              <p:spTgt spid="187"/>
                                            </p:tgtEl>
                                            <p:attrNameLst>
                                              <p:attrName>ppt_h</p:attrName>
                                            </p:attrNameLst>
                                          </p:cBhvr>
                                          <p:tavLst>
                                            <p:tav tm="0">
                                              <p:val>
                                                <p:strVal val="#ppt_h"/>
                                              </p:val>
                                            </p:tav>
                                            <p:tav tm="100000">
                                              <p:val>
                                                <p:strVal val="#ppt_h"/>
                                              </p:val>
                                            </p:tav>
                                          </p:tavLst>
                                        </p:anim>
                                      </p:childTnLst>
                                    </p:cTn>
                                  </p:par>
                                </p:childTnLst>
                              </p:cTn>
                            </p:par>
                            <p:par>
                              <p:cTn id="116" fill="hold">
                                <p:stCondLst>
                                  <p:cond delay="6350"/>
                                </p:stCondLst>
                                <p:childTnLst>
                                  <p:par>
                                    <p:cTn id="117" presetID="53" presetClass="entr" presetSubtype="16" fill="hold" grpId="0" nodeType="afterEffect">
                                      <p:stCondLst>
                                        <p:cond delay="0"/>
                                      </p:stCondLst>
                                      <p:childTnLst>
                                        <p:set>
                                          <p:cBhvr>
                                            <p:cTn id="118" dur="1" fill="hold">
                                              <p:stCondLst>
                                                <p:cond delay="0"/>
                                              </p:stCondLst>
                                            </p:cTn>
                                            <p:tgtEl>
                                              <p:spTgt spid="190"/>
                                            </p:tgtEl>
                                            <p:attrNameLst>
                                              <p:attrName>style.visibility</p:attrName>
                                            </p:attrNameLst>
                                          </p:cBhvr>
                                          <p:to>
                                            <p:strVal val="visible"/>
                                          </p:to>
                                        </p:set>
                                        <p:anim calcmode="lin" valueType="num">
                                          <p:cBhvr>
                                            <p:cTn id="119" dur="500" fill="hold"/>
                                            <p:tgtEl>
                                              <p:spTgt spid="190"/>
                                            </p:tgtEl>
                                            <p:attrNameLst>
                                              <p:attrName>ppt_w</p:attrName>
                                            </p:attrNameLst>
                                          </p:cBhvr>
                                          <p:tavLst>
                                            <p:tav tm="0">
                                              <p:val>
                                                <p:fltVal val="0"/>
                                              </p:val>
                                            </p:tav>
                                            <p:tav tm="100000">
                                              <p:val>
                                                <p:strVal val="#ppt_w"/>
                                              </p:val>
                                            </p:tav>
                                          </p:tavLst>
                                        </p:anim>
                                        <p:anim calcmode="lin" valueType="num">
                                          <p:cBhvr>
                                            <p:cTn id="120" dur="500" fill="hold"/>
                                            <p:tgtEl>
                                              <p:spTgt spid="190"/>
                                            </p:tgtEl>
                                            <p:attrNameLst>
                                              <p:attrName>ppt_h</p:attrName>
                                            </p:attrNameLst>
                                          </p:cBhvr>
                                          <p:tavLst>
                                            <p:tav tm="0">
                                              <p:val>
                                                <p:fltVal val="0"/>
                                              </p:val>
                                            </p:tav>
                                            <p:tav tm="100000">
                                              <p:val>
                                                <p:strVal val="#ppt_h"/>
                                              </p:val>
                                            </p:tav>
                                          </p:tavLst>
                                        </p:anim>
                                        <p:animEffect transition="in" filter="fade">
                                          <p:cBhvr>
                                            <p:cTn id="121" dur="500"/>
                                            <p:tgtEl>
                                              <p:spTgt spid="190"/>
                                            </p:tgtEl>
                                          </p:cBhvr>
                                        </p:animEffect>
                                      </p:childTnLst>
                                    </p:cTn>
                                  </p:par>
                                  <p:par>
                                    <p:cTn id="122" presetID="17" presetClass="entr" presetSubtype="8" fill="hold" grpId="0" nodeType="withEffect">
                                      <p:stCondLst>
                                        <p:cond delay="0"/>
                                      </p:stCondLst>
                                      <p:childTnLst>
                                        <p:set>
                                          <p:cBhvr>
                                            <p:cTn id="123" dur="1" fill="hold">
                                              <p:stCondLst>
                                                <p:cond delay="0"/>
                                              </p:stCondLst>
                                            </p:cTn>
                                            <p:tgtEl>
                                              <p:spTgt spid="189"/>
                                            </p:tgtEl>
                                            <p:attrNameLst>
                                              <p:attrName>style.visibility</p:attrName>
                                            </p:attrNameLst>
                                          </p:cBhvr>
                                          <p:to>
                                            <p:strVal val="visible"/>
                                          </p:to>
                                        </p:set>
                                        <p:anim calcmode="lin" valueType="num">
                                          <p:cBhvr>
                                            <p:cTn id="124" dur="500" fill="hold"/>
                                            <p:tgtEl>
                                              <p:spTgt spid="189"/>
                                            </p:tgtEl>
                                            <p:attrNameLst>
                                              <p:attrName>ppt_x</p:attrName>
                                            </p:attrNameLst>
                                          </p:cBhvr>
                                          <p:tavLst>
                                            <p:tav tm="0">
                                              <p:val>
                                                <p:strVal val="#ppt_x-#ppt_w/2"/>
                                              </p:val>
                                            </p:tav>
                                            <p:tav tm="100000">
                                              <p:val>
                                                <p:strVal val="#ppt_x"/>
                                              </p:val>
                                            </p:tav>
                                          </p:tavLst>
                                        </p:anim>
                                        <p:anim calcmode="lin" valueType="num">
                                          <p:cBhvr>
                                            <p:cTn id="125" dur="500" fill="hold"/>
                                            <p:tgtEl>
                                              <p:spTgt spid="189"/>
                                            </p:tgtEl>
                                            <p:attrNameLst>
                                              <p:attrName>ppt_y</p:attrName>
                                            </p:attrNameLst>
                                          </p:cBhvr>
                                          <p:tavLst>
                                            <p:tav tm="0">
                                              <p:val>
                                                <p:strVal val="#ppt_y"/>
                                              </p:val>
                                            </p:tav>
                                            <p:tav tm="100000">
                                              <p:val>
                                                <p:strVal val="#ppt_y"/>
                                              </p:val>
                                            </p:tav>
                                          </p:tavLst>
                                        </p:anim>
                                        <p:anim calcmode="lin" valueType="num">
                                          <p:cBhvr>
                                            <p:cTn id="126" dur="500" fill="hold"/>
                                            <p:tgtEl>
                                              <p:spTgt spid="189"/>
                                            </p:tgtEl>
                                            <p:attrNameLst>
                                              <p:attrName>ppt_w</p:attrName>
                                            </p:attrNameLst>
                                          </p:cBhvr>
                                          <p:tavLst>
                                            <p:tav tm="0">
                                              <p:val>
                                                <p:fltVal val="0"/>
                                              </p:val>
                                            </p:tav>
                                            <p:tav tm="100000">
                                              <p:val>
                                                <p:strVal val="#ppt_w"/>
                                              </p:val>
                                            </p:tav>
                                          </p:tavLst>
                                        </p:anim>
                                        <p:anim calcmode="lin" valueType="num">
                                          <p:cBhvr>
                                            <p:cTn id="127" dur="500" fill="hold"/>
                                            <p:tgtEl>
                                              <p:spTgt spid="189"/>
                                            </p:tgtEl>
                                            <p:attrNameLst>
                                              <p:attrName>ppt_h</p:attrName>
                                            </p:attrNameLst>
                                          </p:cBhvr>
                                          <p:tavLst>
                                            <p:tav tm="0">
                                              <p:val>
                                                <p:strVal val="#ppt_h"/>
                                              </p:val>
                                            </p:tav>
                                            <p:tav tm="100000">
                                              <p:val>
                                                <p:strVal val="#ppt_h"/>
                                              </p:val>
                                            </p:tav>
                                          </p:tavLst>
                                        </p:anim>
                                      </p:childTnLst>
                                    </p:cTn>
                                  </p:par>
                                </p:childTnLst>
                              </p:cTn>
                            </p:par>
                            <p:par>
                              <p:cTn id="128" fill="hold">
                                <p:stCondLst>
                                  <p:cond delay="6850"/>
                                </p:stCondLst>
                                <p:childTnLst>
                                  <p:par>
                                    <p:cTn id="129" presetID="53" presetClass="entr" presetSubtype="16" fill="hold" grpId="0" nodeType="afterEffect">
                                      <p:stCondLst>
                                        <p:cond delay="0"/>
                                      </p:stCondLst>
                                      <p:childTnLst>
                                        <p:set>
                                          <p:cBhvr>
                                            <p:cTn id="130" dur="1" fill="hold">
                                              <p:stCondLst>
                                                <p:cond delay="0"/>
                                              </p:stCondLst>
                                            </p:cTn>
                                            <p:tgtEl>
                                              <p:spTgt spid="192"/>
                                            </p:tgtEl>
                                            <p:attrNameLst>
                                              <p:attrName>style.visibility</p:attrName>
                                            </p:attrNameLst>
                                          </p:cBhvr>
                                          <p:to>
                                            <p:strVal val="visible"/>
                                          </p:to>
                                        </p:set>
                                        <p:anim calcmode="lin" valueType="num">
                                          <p:cBhvr>
                                            <p:cTn id="131" dur="500" fill="hold"/>
                                            <p:tgtEl>
                                              <p:spTgt spid="192"/>
                                            </p:tgtEl>
                                            <p:attrNameLst>
                                              <p:attrName>ppt_w</p:attrName>
                                            </p:attrNameLst>
                                          </p:cBhvr>
                                          <p:tavLst>
                                            <p:tav tm="0">
                                              <p:val>
                                                <p:fltVal val="0"/>
                                              </p:val>
                                            </p:tav>
                                            <p:tav tm="100000">
                                              <p:val>
                                                <p:strVal val="#ppt_w"/>
                                              </p:val>
                                            </p:tav>
                                          </p:tavLst>
                                        </p:anim>
                                        <p:anim calcmode="lin" valueType="num">
                                          <p:cBhvr>
                                            <p:cTn id="132" dur="500" fill="hold"/>
                                            <p:tgtEl>
                                              <p:spTgt spid="192"/>
                                            </p:tgtEl>
                                            <p:attrNameLst>
                                              <p:attrName>ppt_h</p:attrName>
                                            </p:attrNameLst>
                                          </p:cBhvr>
                                          <p:tavLst>
                                            <p:tav tm="0">
                                              <p:val>
                                                <p:fltVal val="0"/>
                                              </p:val>
                                            </p:tav>
                                            <p:tav tm="100000">
                                              <p:val>
                                                <p:strVal val="#ppt_h"/>
                                              </p:val>
                                            </p:tav>
                                          </p:tavLst>
                                        </p:anim>
                                        <p:animEffect transition="in" filter="fade">
                                          <p:cBhvr>
                                            <p:cTn id="133" dur="500"/>
                                            <p:tgtEl>
                                              <p:spTgt spid="192"/>
                                            </p:tgtEl>
                                          </p:cBhvr>
                                        </p:animEffect>
                                      </p:childTnLst>
                                    </p:cTn>
                                  </p:par>
                                  <p:par>
                                    <p:cTn id="134" presetID="17" presetClass="entr" presetSubtype="8" fill="hold" grpId="0" nodeType="withEffect">
                                      <p:stCondLst>
                                        <p:cond delay="0"/>
                                      </p:stCondLst>
                                      <p:childTnLst>
                                        <p:set>
                                          <p:cBhvr>
                                            <p:cTn id="135" dur="1" fill="hold">
                                              <p:stCondLst>
                                                <p:cond delay="0"/>
                                              </p:stCondLst>
                                            </p:cTn>
                                            <p:tgtEl>
                                              <p:spTgt spid="191"/>
                                            </p:tgtEl>
                                            <p:attrNameLst>
                                              <p:attrName>style.visibility</p:attrName>
                                            </p:attrNameLst>
                                          </p:cBhvr>
                                          <p:to>
                                            <p:strVal val="visible"/>
                                          </p:to>
                                        </p:set>
                                        <p:anim calcmode="lin" valueType="num">
                                          <p:cBhvr>
                                            <p:cTn id="136" dur="500" fill="hold"/>
                                            <p:tgtEl>
                                              <p:spTgt spid="191"/>
                                            </p:tgtEl>
                                            <p:attrNameLst>
                                              <p:attrName>ppt_x</p:attrName>
                                            </p:attrNameLst>
                                          </p:cBhvr>
                                          <p:tavLst>
                                            <p:tav tm="0">
                                              <p:val>
                                                <p:strVal val="#ppt_x-#ppt_w/2"/>
                                              </p:val>
                                            </p:tav>
                                            <p:tav tm="100000">
                                              <p:val>
                                                <p:strVal val="#ppt_x"/>
                                              </p:val>
                                            </p:tav>
                                          </p:tavLst>
                                        </p:anim>
                                        <p:anim calcmode="lin" valueType="num">
                                          <p:cBhvr>
                                            <p:cTn id="137" dur="500" fill="hold"/>
                                            <p:tgtEl>
                                              <p:spTgt spid="191"/>
                                            </p:tgtEl>
                                            <p:attrNameLst>
                                              <p:attrName>ppt_y</p:attrName>
                                            </p:attrNameLst>
                                          </p:cBhvr>
                                          <p:tavLst>
                                            <p:tav tm="0">
                                              <p:val>
                                                <p:strVal val="#ppt_y"/>
                                              </p:val>
                                            </p:tav>
                                            <p:tav tm="100000">
                                              <p:val>
                                                <p:strVal val="#ppt_y"/>
                                              </p:val>
                                            </p:tav>
                                          </p:tavLst>
                                        </p:anim>
                                        <p:anim calcmode="lin" valueType="num">
                                          <p:cBhvr>
                                            <p:cTn id="138" dur="500" fill="hold"/>
                                            <p:tgtEl>
                                              <p:spTgt spid="191"/>
                                            </p:tgtEl>
                                            <p:attrNameLst>
                                              <p:attrName>ppt_w</p:attrName>
                                            </p:attrNameLst>
                                          </p:cBhvr>
                                          <p:tavLst>
                                            <p:tav tm="0">
                                              <p:val>
                                                <p:fltVal val="0"/>
                                              </p:val>
                                            </p:tav>
                                            <p:tav tm="100000">
                                              <p:val>
                                                <p:strVal val="#ppt_w"/>
                                              </p:val>
                                            </p:tav>
                                          </p:tavLst>
                                        </p:anim>
                                        <p:anim calcmode="lin" valueType="num">
                                          <p:cBhvr>
                                            <p:cTn id="139" dur="500" fill="hold"/>
                                            <p:tgtEl>
                                              <p:spTgt spid="191"/>
                                            </p:tgtEl>
                                            <p:attrNameLst>
                                              <p:attrName>ppt_h</p:attrName>
                                            </p:attrNameLst>
                                          </p:cBhvr>
                                          <p:tavLst>
                                            <p:tav tm="0">
                                              <p:val>
                                                <p:strVal val="#ppt_h"/>
                                              </p:val>
                                            </p:tav>
                                            <p:tav tm="100000">
                                              <p:val>
                                                <p:strVal val="#ppt_h"/>
                                              </p:val>
                                            </p:tav>
                                          </p:tavLst>
                                        </p:anim>
                                      </p:childTnLst>
                                    </p:cTn>
                                  </p:par>
                                  <p:par>
                                    <p:cTn id="140" presetID="47" presetClass="entr" presetSubtype="0" fill="hold" grpId="0" nodeType="withEffect">
                                      <p:stCondLst>
                                        <p:cond delay="500"/>
                                      </p:stCondLst>
                                      <p:childTnLst>
                                        <p:set>
                                          <p:cBhvr>
                                            <p:cTn id="141" dur="1" fill="hold">
                                              <p:stCondLst>
                                                <p:cond delay="0"/>
                                              </p:stCondLst>
                                            </p:cTn>
                                            <p:tgtEl>
                                              <p:spTgt spid="195"/>
                                            </p:tgtEl>
                                            <p:attrNameLst>
                                              <p:attrName>style.visibility</p:attrName>
                                            </p:attrNameLst>
                                          </p:cBhvr>
                                          <p:to>
                                            <p:strVal val="visible"/>
                                          </p:to>
                                        </p:set>
                                        <p:animEffect transition="in" filter="fade">
                                          <p:cBhvr>
                                            <p:cTn id="142" dur="1000"/>
                                            <p:tgtEl>
                                              <p:spTgt spid="195"/>
                                            </p:tgtEl>
                                          </p:cBhvr>
                                        </p:animEffect>
                                        <p:anim calcmode="lin" valueType="num">
                                          <p:cBhvr>
                                            <p:cTn id="143" dur="1000" fill="hold"/>
                                            <p:tgtEl>
                                              <p:spTgt spid="195"/>
                                            </p:tgtEl>
                                            <p:attrNameLst>
                                              <p:attrName>ppt_x</p:attrName>
                                            </p:attrNameLst>
                                          </p:cBhvr>
                                          <p:tavLst>
                                            <p:tav tm="0">
                                              <p:val>
                                                <p:strVal val="#ppt_x"/>
                                              </p:val>
                                            </p:tav>
                                            <p:tav tm="100000">
                                              <p:val>
                                                <p:strVal val="#ppt_x"/>
                                              </p:val>
                                            </p:tav>
                                          </p:tavLst>
                                        </p:anim>
                                        <p:anim calcmode="lin" valueType="num">
                                          <p:cBhvr>
                                            <p:cTn id="144" dur="1000" fill="hold"/>
                                            <p:tgtEl>
                                              <p:spTgt spid="195"/>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500"/>
                                      </p:stCondLst>
                                      <p:childTnLst>
                                        <p:set>
                                          <p:cBhvr>
                                            <p:cTn id="146" dur="1" fill="hold">
                                              <p:stCondLst>
                                                <p:cond delay="0"/>
                                              </p:stCondLst>
                                            </p:cTn>
                                            <p:tgtEl>
                                              <p:spTgt spid="194"/>
                                            </p:tgtEl>
                                            <p:attrNameLst>
                                              <p:attrName>style.visibility</p:attrName>
                                            </p:attrNameLst>
                                          </p:cBhvr>
                                          <p:to>
                                            <p:strVal val="visible"/>
                                          </p:to>
                                        </p:set>
                                        <p:animEffect transition="in" filter="fade">
                                          <p:cBhvr>
                                            <p:cTn id="147" dur="1000"/>
                                            <p:tgtEl>
                                              <p:spTgt spid="194"/>
                                            </p:tgtEl>
                                          </p:cBhvr>
                                        </p:animEffect>
                                        <p:anim calcmode="lin" valueType="num">
                                          <p:cBhvr>
                                            <p:cTn id="148" dur="1000" fill="hold"/>
                                            <p:tgtEl>
                                              <p:spTgt spid="194"/>
                                            </p:tgtEl>
                                            <p:attrNameLst>
                                              <p:attrName>ppt_x</p:attrName>
                                            </p:attrNameLst>
                                          </p:cBhvr>
                                          <p:tavLst>
                                            <p:tav tm="0">
                                              <p:val>
                                                <p:strVal val="#ppt_x"/>
                                              </p:val>
                                            </p:tav>
                                            <p:tav tm="100000">
                                              <p:val>
                                                <p:strVal val="#ppt_x"/>
                                              </p:val>
                                            </p:tav>
                                          </p:tavLst>
                                        </p:anim>
                                        <p:anim calcmode="lin" valueType="num">
                                          <p:cBhvr>
                                            <p:cTn id="149" dur="1000" fill="hold"/>
                                            <p:tgtEl>
                                              <p:spTgt spid="194"/>
                                            </p:tgtEl>
                                            <p:attrNameLst>
                                              <p:attrName>ppt_y</p:attrName>
                                            </p:attrNameLst>
                                          </p:cBhvr>
                                          <p:tavLst>
                                            <p:tav tm="0">
                                              <p:val>
                                                <p:strVal val="#ppt_y+.1"/>
                                              </p:val>
                                            </p:tav>
                                            <p:tav tm="100000">
                                              <p:val>
                                                <p:strVal val="#ppt_y"/>
                                              </p:val>
                                            </p:tav>
                                          </p:tavLst>
                                        </p:anim>
                                      </p:childTnLst>
                                    </p:cTn>
                                  </p:par>
                                  <p:par>
                                    <p:cTn id="150" presetID="10" presetClass="entr" presetSubtype="0" fill="hold" nodeType="withEffect">
                                      <p:stCondLst>
                                        <p:cond delay="1000"/>
                                      </p:stCondLst>
                                      <p:childTnLst>
                                        <p:set>
                                          <p:cBhvr>
                                            <p:cTn id="151" dur="1" fill="hold">
                                              <p:stCondLst>
                                                <p:cond delay="0"/>
                                              </p:stCondLst>
                                            </p:cTn>
                                            <p:tgtEl>
                                              <p:spTgt spid="196"/>
                                            </p:tgtEl>
                                            <p:attrNameLst>
                                              <p:attrName>style.visibility</p:attrName>
                                            </p:attrNameLst>
                                          </p:cBhvr>
                                          <p:to>
                                            <p:strVal val="visible"/>
                                          </p:to>
                                        </p:set>
                                        <p:animEffect transition="in" filter="fade">
                                          <p:cBhvr>
                                            <p:cTn id="152" dur="1000"/>
                                            <p:tgtEl>
                                              <p:spTgt spid="196"/>
                                            </p:tgtEl>
                                          </p:cBhvr>
                                        </p:animEffect>
                                      </p:childTnLst>
                                    </p:cTn>
                                  </p:par>
                                  <p:par>
                                    <p:cTn id="153" presetID="10" presetClass="entr" presetSubtype="0" fill="hold" nodeType="withEffect">
                                      <p:stCondLst>
                                        <p:cond delay="1000"/>
                                      </p:stCondLst>
                                      <p:childTnLst>
                                        <p:set>
                                          <p:cBhvr>
                                            <p:cTn id="154" dur="1" fill="hold">
                                              <p:stCondLst>
                                                <p:cond delay="0"/>
                                              </p:stCondLst>
                                            </p:cTn>
                                            <p:tgtEl>
                                              <p:spTgt spid="197"/>
                                            </p:tgtEl>
                                            <p:attrNameLst>
                                              <p:attrName>style.visibility</p:attrName>
                                            </p:attrNameLst>
                                          </p:cBhvr>
                                          <p:to>
                                            <p:strVal val="visible"/>
                                          </p:to>
                                        </p:set>
                                        <p:animEffect transition="in" filter="fade">
                                          <p:cBhvr>
                                            <p:cTn id="155" dur="1000"/>
                                            <p:tgtEl>
                                              <p:spTgt spid="197"/>
                                            </p:tgtEl>
                                          </p:cBhvr>
                                        </p:animEffect>
                                      </p:childTnLst>
                                    </p:cTn>
                                  </p:par>
                                  <p:par>
                                    <p:cTn id="156" presetID="42" presetClass="entr" presetSubtype="0" fill="hold" nodeType="withEffect">
                                      <p:stCondLst>
                                        <p:cond delay="1000"/>
                                      </p:stCondLst>
                                      <p:childTnLst>
                                        <p:set>
                                          <p:cBhvr>
                                            <p:cTn id="157" dur="1" fill="hold">
                                              <p:stCondLst>
                                                <p:cond delay="0"/>
                                              </p:stCondLst>
                                            </p:cTn>
                                            <p:tgtEl>
                                              <p:spTgt spid="193"/>
                                            </p:tgtEl>
                                            <p:attrNameLst>
                                              <p:attrName>style.visibility</p:attrName>
                                            </p:attrNameLst>
                                          </p:cBhvr>
                                          <p:to>
                                            <p:strVal val="visible"/>
                                          </p:to>
                                        </p:set>
                                        <p:animEffect transition="in" filter="fade">
                                          <p:cBhvr>
                                            <p:cTn id="158" dur="1000"/>
                                            <p:tgtEl>
                                              <p:spTgt spid="193"/>
                                            </p:tgtEl>
                                          </p:cBhvr>
                                        </p:animEffect>
                                        <p:anim calcmode="lin" valueType="num">
                                          <p:cBhvr>
                                            <p:cTn id="159" dur="1000" fill="hold"/>
                                            <p:tgtEl>
                                              <p:spTgt spid="193"/>
                                            </p:tgtEl>
                                            <p:attrNameLst>
                                              <p:attrName>ppt_x</p:attrName>
                                            </p:attrNameLst>
                                          </p:cBhvr>
                                          <p:tavLst>
                                            <p:tav tm="0">
                                              <p:val>
                                                <p:strVal val="#ppt_x"/>
                                              </p:val>
                                            </p:tav>
                                            <p:tav tm="100000">
                                              <p:val>
                                                <p:strVal val="#ppt_x"/>
                                              </p:val>
                                            </p:tav>
                                          </p:tavLst>
                                        </p:anim>
                                        <p:anim calcmode="lin" valueType="num">
                                          <p:cBhvr>
                                            <p:cTn id="160" dur="1000" fill="hold"/>
                                            <p:tgtEl>
                                              <p:spTgt spid="1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P spid="195" grpId="0" animBg="1"/>
          <p:bldP spid="164" grpId="0" animBg="1"/>
          <p:bldP spid="165" grpId="0" animBg="1"/>
          <p:bldP spid="166" grpId="0"/>
          <p:bldP spid="18" grpId="0" animBg="1"/>
          <p:bldP spid="17"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9FF"/>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36635DF7-3543-4ADC-863F-C556DF637C88}"/>
              </a:ext>
            </a:extLst>
          </p:cNvPr>
          <p:cNvGrpSpPr/>
          <p:nvPr/>
        </p:nvGrpSpPr>
        <p:grpSpPr>
          <a:xfrm>
            <a:off x="-33004" y="-46"/>
            <a:ext cx="12225004" cy="6858046"/>
            <a:chOff x="-33004" y="-46"/>
            <a:chExt cx="12225004" cy="6858046"/>
          </a:xfrm>
        </p:grpSpPr>
        <p:grpSp>
          <p:nvGrpSpPr>
            <p:cNvPr id="75" name="Group 74">
              <a:extLst>
                <a:ext uri="{FF2B5EF4-FFF2-40B4-BE49-F238E27FC236}">
                  <a16:creationId xmlns:a16="http://schemas.microsoft.com/office/drawing/2014/main" id="{379CA48F-A99F-4783-AD88-246DF04C1A4E}"/>
                </a:ext>
              </a:extLst>
            </p:cNvPr>
            <p:cNvGrpSpPr/>
            <p:nvPr/>
          </p:nvGrpSpPr>
          <p:grpSpPr>
            <a:xfrm>
              <a:off x="65326" y="-46"/>
              <a:ext cx="12068604" cy="6858046"/>
              <a:chOff x="65326" y="-46"/>
              <a:chExt cx="12068604" cy="6858046"/>
            </a:xfrm>
          </p:grpSpPr>
          <p:cxnSp>
            <p:nvCxnSpPr>
              <p:cNvPr id="103" name="Straight Connector 102">
                <a:extLst>
                  <a:ext uri="{FF2B5EF4-FFF2-40B4-BE49-F238E27FC236}">
                    <a16:creationId xmlns:a16="http://schemas.microsoft.com/office/drawing/2014/main" id="{9DA22ED7-4FDF-4620-B01F-0FD4C2941A4A}"/>
                  </a:ext>
                </a:extLst>
              </p:cNvPr>
              <p:cNvCxnSpPr>
                <a:cxnSpLocks/>
              </p:cNvCxnSpPr>
              <p:nvPr/>
            </p:nvCxnSpPr>
            <p:spPr>
              <a:xfrm>
                <a:off x="319314" y="-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B1FEC5B-880C-44E3-A18B-1746CD5F74F2}"/>
                  </a:ext>
                </a:extLst>
              </p:cNvPr>
              <p:cNvCxnSpPr>
                <a:cxnSpLocks/>
              </p:cNvCxnSpPr>
              <p:nvPr/>
            </p:nvCxnSpPr>
            <p:spPr>
              <a:xfrm>
                <a:off x="587828" y="-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A951E80-B397-47D0-BBA2-D32082D08CD9}"/>
                  </a:ext>
                </a:extLst>
              </p:cNvPr>
              <p:cNvCxnSpPr>
                <a:cxnSpLocks/>
              </p:cNvCxnSpPr>
              <p:nvPr/>
            </p:nvCxnSpPr>
            <p:spPr>
              <a:xfrm>
                <a:off x="856342" y="-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C438752-479F-4AAF-907A-4868CFF16284}"/>
                  </a:ext>
                </a:extLst>
              </p:cNvPr>
              <p:cNvCxnSpPr>
                <a:cxnSpLocks/>
              </p:cNvCxnSpPr>
              <p:nvPr/>
            </p:nvCxnSpPr>
            <p:spPr>
              <a:xfrm>
                <a:off x="1124856" y="-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ABD1D80-C0E8-4442-904B-128637045D66}"/>
                  </a:ext>
                </a:extLst>
              </p:cNvPr>
              <p:cNvCxnSpPr>
                <a:cxnSpLocks/>
              </p:cNvCxnSpPr>
              <p:nvPr/>
            </p:nvCxnSpPr>
            <p:spPr>
              <a:xfrm>
                <a:off x="1393370" y="-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022C040-541D-45E6-88A0-CBC41B69D8C7}"/>
                  </a:ext>
                </a:extLst>
              </p:cNvPr>
              <p:cNvCxnSpPr>
                <a:cxnSpLocks/>
              </p:cNvCxnSpPr>
              <p:nvPr/>
            </p:nvCxnSpPr>
            <p:spPr>
              <a:xfrm>
                <a:off x="1661884" y="-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00F9A93-879A-4DCA-A1E3-8AAF1B746DA7}"/>
                  </a:ext>
                </a:extLst>
              </p:cNvPr>
              <p:cNvCxnSpPr>
                <a:cxnSpLocks/>
              </p:cNvCxnSpPr>
              <p:nvPr/>
            </p:nvCxnSpPr>
            <p:spPr>
              <a:xfrm>
                <a:off x="1930398" y="-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FBCE4D9-788D-47C4-A98F-5073DC9B657B}"/>
                  </a:ext>
                </a:extLst>
              </p:cNvPr>
              <p:cNvCxnSpPr>
                <a:cxnSpLocks/>
              </p:cNvCxnSpPr>
              <p:nvPr/>
            </p:nvCxnSpPr>
            <p:spPr>
              <a:xfrm>
                <a:off x="2198912" y="-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9AB21BC-A177-4ED4-A04D-68394EC443FD}"/>
                  </a:ext>
                </a:extLst>
              </p:cNvPr>
              <p:cNvCxnSpPr>
                <a:cxnSpLocks/>
              </p:cNvCxnSpPr>
              <p:nvPr/>
            </p:nvCxnSpPr>
            <p:spPr>
              <a:xfrm>
                <a:off x="2467426" y="-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4F016B2-B6CA-4AF3-9BBE-424AEEBD700B}"/>
                  </a:ext>
                </a:extLst>
              </p:cNvPr>
              <p:cNvCxnSpPr>
                <a:cxnSpLocks/>
              </p:cNvCxnSpPr>
              <p:nvPr/>
            </p:nvCxnSpPr>
            <p:spPr>
              <a:xfrm>
                <a:off x="2735940" y="-1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96A6CF6-FDDC-49A0-96E3-BF824220720F}"/>
                  </a:ext>
                </a:extLst>
              </p:cNvPr>
              <p:cNvCxnSpPr>
                <a:cxnSpLocks/>
              </p:cNvCxnSpPr>
              <p:nvPr/>
            </p:nvCxnSpPr>
            <p:spPr>
              <a:xfrm>
                <a:off x="3004454" y="-1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6C10F7C-BF25-4B9D-872D-DDCF80EA4349}"/>
                  </a:ext>
                </a:extLst>
              </p:cNvPr>
              <p:cNvCxnSpPr>
                <a:cxnSpLocks/>
              </p:cNvCxnSpPr>
              <p:nvPr/>
            </p:nvCxnSpPr>
            <p:spPr>
              <a:xfrm>
                <a:off x="3272968" y="-1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4F678D-0ABF-4297-9DFE-BD4D8FC2514C}"/>
                  </a:ext>
                </a:extLst>
              </p:cNvPr>
              <p:cNvCxnSpPr>
                <a:cxnSpLocks/>
              </p:cNvCxnSpPr>
              <p:nvPr/>
            </p:nvCxnSpPr>
            <p:spPr>
              <a:xfrm>
                <a:off x="3541482" y="-1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E1671DA-7587-4175-92FB-972CC0B51749}"/>
                  </a:ext>
                </a:extLst>
              </p:cNvPr>
              <p:cNvCxnSpPr>
                <a:cxnSpLocks/>
              </p:cNvCxnSpPr>
              <p:nvPr/>
            </p:nvCxnSpPr>
            <p:spPr>
              <a:xfrm>
                <a:off x="3809996" y="-1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08F048F-8E60-4832-BF09-3911EE2B8464}"/>
                  </a:ext>
                </a:extLst>
              </p:cNvPr>
              <p:cNvCxnSpPr>
                <a:cxnSpLocks/>
              </p:cNvCxnSpPr>
              <p:nvPr/>
            </p:nvCxnSpPr>
            <p:spPr>
              <a:xfrm>
                <a:off x="4078510" y="-1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1E6EE3F-4D23-4A02-AF5E-69589B454FF7}"/>
                  </a:ext>
                </a:extLst>
              </p:cNvPr>
              <p:cNvCxnSpPr>
                <a:cxnSpLocks/>
              </p:cNvCxnSpPr>
              <p:nvPr/>
            </p:nvCxnSpPr>
            <p:spPr>
              <a:xfrm>
                <a:off x="4347024" y="-1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3D6B070-AA35-45A8-BCB4-D69400D35068}"/>
                  </a:ext>
                </a:extLst>
              </p:cNvPr>
              <p:cNvCxnSpPr>
                <a:cxnSpLocks/>
              </p:cNvCxnSpPr>
              <p:nvPr/>
            </p:nvCxnSpPr>
            <p:spPr>
              <a:xfrm>
                <a:off x="4615538" y="-1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AFF4E41-F407-45DF-9389-816A663124D2}"/>
                  </a:ext>
                </a:extLst>
              </p:cNvPr>
              <p:cNvCxnSpPr>
                <a:cxnSpLocks/>
              </p:cNvCxnSpPr>
              <p:nvPr/>
            </p:nvCxnSpPr>
            <p:spPr>
              <a:xfrm>
                <a:off x="4884052" y="-1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316DBC2-00C0-4920-A347-EAC8A5D05CA5}"/>
                  </a:ext>
                </a:extLst>
              </p:cNvPr>
              <p:cNvCxnSpPr>
                <a:cxnSpLocks/>
              </p:cNvCxnSpPr>
              <p:nvPr/>
            </p:nvCxnSpPr>
            <p:spPr>
              <a:xfrm>
                <a:off x="5152566" y="-1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09CBCB8-379B-4EBD-8A7D-1C3587D4AD21}"/>
                  </a:ext>
                </a:extLst>
              </p:cNvPr>
              <p:cNvCxnSpPr>
                <a:cxnSpLocks/>
              </p:cNvCxnSpPr>
              <p:nvPr/>
            </p:nvCxnSpPr>
            <p:spPr>
              <a:xfrm>
                <a:off x="5421080" y="-2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003AF8A-10BA-4578-9046-36DC270BA74E}"/>
                  </a:ext>
                </a:extLst>
              </p:cNvPr>
              <p:cNvCxnSpPr>
                <a:cxnSpLocks/>
              </p:cNvCxnSpPr>
              <p:nvPr/>
            </p:nvCxnSpPr>
            <p:spPr>
              <a:xfrm>
                <a:off x="5689594" y="-2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2C2AFA8-E88A-47CA-B5D8-D9C53BD50E12}"/>
                  </a:ext>
                </a:extLst>
              </p:cNvPr>
              <p:cNvCxnSpPr>
                <a:cxnSpLocks/>
              </p:cNvCxnSpPr>
              <p:nvPr/>
            </p:nvCxnSpPr>
            <p:spPr>
              <a:xfrm>
                <a:off x="5958108" y="-2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9BE1DAA-83BE-4E48-BD7D-A9DEB183B575}"/>
                  </a:ext>
                </a:extLst>
              </p:cNvPr>
              <p:cNvCxnSpPr>
                <a:cxnSpLocks/>
              </p:cNvCxnSpPr>
              <p:nvPr/>
            </p:nvCxnSpPr>
            <p:spPr>
              <a:xfrm>
                <a:off x="6226622" y="-2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5A8042D-B31E-4289-A41D-1498B9E4A473}"/>
                  </a:ext>
                </a:extLst>
              </p:cNvPr>
              <p:cNvCxnSpPr>
                <a:cxnSpLocks/>
              </p:cNvCxnSpPr>
              <p:nvPr/>
            </p:nvCxnSpPr>
            <p:spPr>
              <a:xfrm>
                <a:off x="6495136" y="-2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EEF1580-C594-4DAA-9A9B-590D92E18963}"/>
                  </a:ext>
                </a:extLst>
              </p:cNvPr>
              <p:cNvCxnSpPr>
                <a:cxnSpLocks/>
              </p:cNvCxnSpPr>
              <p:nvPr/>
            </p:nvCxnSpPr>
            <p:spPr>
              <a:xfrm>
                <a:off x="6763650" y="-2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1DA2A15-F1DA-46E8-85A4-A8D30C10AA96}"/>
                  </a:ext>
                </a:extLst>
              </p:cNvPr>
              <p:cNvCxnSpPr>
                <a:cxnSpLocks/>
              </p:cNvCxnSpPr>
              <p:nvPr/>
            </p:nvCxnSpPr>
            <p:spPr>
              <a:xfrm>
                <a:off x="7032164" y="-2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84ECA54-34C1-4D6B-95C2-6ADC7F4736B4}"/>
                  </a:ext>
                </a:extLst>
              </p:cNvPr>
              <p:cNvCxnSpPr>
                <a:cxnSpLocks/>
              </p:cNvCxnSpPr>
              <p:nvPr/>
            </p:nvCxnSpPr>
            <p:spPr>
              <a:xfrm>
                <a:off x="7300678" y="-2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969B273-0F03-4A50-AD90-9A3129F29769}"/>
                  </a:ext>
                </a:extLst>
              </p:cNvPr>
              <p:cNvCxnSpPr>
                <a:cxnSpLocks/>
              </p:cNvCxnSpPr>
              <p:nvPr/>
            </p:nvCxnSpPr>
            <p:spPr>
              <a:xfrm>
                <a:off x="7569192" y="-2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AD5F910-F294-4616-9BC5-4FE5FF9682CA}"/>
                  </a:ext>
                </a:extLst>
              </p:cNvPr>
              <p:cNvCxnSpPr>
                <a:cxnSpLocks/>
              </p:cNvCxnSpPr>
              <p:nvPr/>
            </p:nvCxnSpPr>
            <p:spPr>
              <a:xfrm>
                <a:off x="7837706" y="-2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67EBF70-248F-407E-959A-BFE36F62AB74}"/>
                  </a:ext>
                </a:extLst>
              </p:cNvPr>
              <p:cNvCxnSpPr>
                <a:cxnSpLocks/>
              </p:cNvCxnSpPr>
              <p:nvPr/>
            </p:nvCxnSpPr>
            <p:spPr>
              <a:xfrm>
                <a:off x="8106220" y="-3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CC1B613-1A2D-4812-92EA-CEA51769A617}"/>
                  </a:ext>
                </a:extLst>
              </p:cNvPr>
              <p:cNvCxnSpPr>
                <a:cxnSpLocks/>
              </p:cNvCxnSpPr>
              <p:nvPr/>
            </p:nvCxnSpPr>
            <p:spPr>
              <a:xfrm>
                <a:off x="8374734" y="-3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9003964-4C8C-40F3-9CA2-FD36443521DD}"/>
                  </a:ext>
                </a:extLst>
              </p:cNvPr>
              <p:cNvCxnSpPr>
                <a:cxnSpLocks/>
              </p:cNvCxnSpPr>
              <p:nvPr/>
            </p:nvCxnSpPr>
            <p:spPr>
              <a:xfrm>
                <a:off x="8643248" y="-3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87036C7-5FA8-43AA-A4A4-089F750B9088}"/>
                  </a:ext>
                </a:extLst>
              </p:cNvPr>
              <p:cNvCxnSpPr>
                <a:cxnSpLocks/>
              </p:cNvCxnSpPr>
              <p:nvPr/>
            </p:nvCxnSpPr>
            <p:spPr>
              <a:xfrm>
                <a:off x="8911762" y="-3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D32E226-9A72-476F-82BA-64CB98A9BF31}"/>
                  </a:ext>
                </a:extLst>
              </p:cNvPr>
              <p:cNvCxnSpPr>
                <a:cxnSpLocks/>
              </p:cNvCxnSpPr>
              <p:nvPr/>
            </p:nvCxnSpPr>
            <p:spPr>
              <a:xfrm>
                <a:off x="9180276" y="-3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CBB409C-592F-480D-AE19-CD1886FB47B8}"/>
                  </a:ext>
                </a:extLst>
              </p:cNvPr>
              <p:cNvCxnSpPr>
                <a:cxnSpLocks/>
              </p:cNvCxnSpPr>
              <p:nvPr/>
            </p:nvCxnSpPr>
            <p:spPr>
              <a:xfrm>
                <a:off x="9448790" y="-3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D615199-96C6-4843-92E7-D050B188F121}"/>
                  </a:ext>
                </a:extLst>
              </p:cNvPr>
              <p:cNvCxnSpPr>
                <a:cxnSpLocks/>
              </p:cNvCxnSpPr>
              <p:nvPr/>
            </p:nvCxnSpPr>
            <p:spPr>
              <a:xfrm>
                <a:off x="9717304" y="-3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AD8BF7A-2BCE-438D-B383-DF8C1D14390C}"/>
                  </a:ext>
                </a:extLst>
              </p:cNvPr>
              <p:cNvCxnSpPr>
                <a:cxnSpLocks/>
              </p:cNvCxnSpPr>
              <p:nvPr/>
            </p:nvCxnSpPr>
            <p:spPr>
              <a:xfrm>
                <a:off x="9985818" y="-3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8542C61-E94F-4F5F-8732-620FD240FE05}"/>
                  </a:ext>
                </a:extLst>
              </p:cNvPr>
              <p:cNvCxnSpPr>
                <a:cxnSpLocks/>
              </p:cNvCxnSpPr>
              <p:nvPr/>
            </p:nvCxnSpPr>
            <p:spPr>
              <a:xfrm>
                <a:off x="10254332" y="-3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F481007-8455-47DC-941C-6F56D304FAC1}"/>
                  </a:ext>
                </a:extLst>
              </p:cNvPr>
              <p:cNvCxnSpPr>
                <a:cxnSpLocks/>
              </p:cNvCxnSpPr>
              <p:nvPr/>
            </p:nvCxnSpPr>
            <p:spPr>
              <a:xfrm>
                <a:off x="10522846" y="-3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5973280-B382-4205-BEC1-E8A196BB953C}"/>
                  </a:ext>
                </a:extLst>
              </p:cNvPr>
              <p:cNvCxnSpPr>
                <a:cxnSpLocks/>
              </p:cNvCxnSpPr>
              <p:nvPr/>
            </p:nvCxnSpPr>
            <p:spPr>
              <a:xfrm>
                <a:off x="10791360" y="-4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0C3B67E-9FF0-4E19-8FB8-DD6342B39092}"/>
                  </a:ext>
                </a:extLst>
              </p:cNvPr>
              <p:cNvCxnSpPr>
                <a:cxnSpLocks/>
              </p:cNvCxnSpPr>
              <p:nvPr/>
            </p:nvCxnSpPr>
            <p:spPr>
              <a:xfrm>
                <a:off x="11059874" y="-4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8DF4ED8-04DE-49ED-816D-EDF2DFC029CA}"/>
                  </a:ext>
                </a:extLst>
              </p:cNvPr>
              <p:cNvCxnSpPr>
                <a:cxnSpLocks/>
              </p:cNvCxnSpPr>
              <p:nvPr/>
            </p:nvCxnSpPr>
            <p:spPr>
              <a:xfrm>
                <a:off x="11328388" y="-4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A051E18-53F1-4A30-86D8-99C8A3CA926B}"/>
                  </a:ext>
                </a:extLst>
              </p:cNvPr>
              <p:cNvCxnSpPr>
                <a:cxnSpLocks/>
              </p:cNvCxnSpPr>
              <p:nvPr/>
            </p:nvCxnSpPr>
            <p:spPr>
              <a:xfrm>
                <a:off x="11596902" y="-4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8EDB8D2-8875-42C8-AF67-BBC2C58765A8}"/>
                  </a:ext>
                </a:extLst>
              </p:cNvPr>
              <p:cNvCxnSpPr>
                <a:cxnSpLocks/>
              </p:cNvCxnSpPr>
              <p:nvPr/>
            </p:nvCxnSpPr>
            <p:spPr>
              <a:xfrm>
                <a:off x="11865416" y="-4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4953E1C-2902-45FF-98C1-4C57D6CE0845}"/>
                  </a:ext>
                </a:extLst>
              </p:cNvPr>
              <p:cNvCxnSpPr>
                <a:cxnSpLocks/>
              </p:cNvCxnSpPr>
              <p:nvPr/>
            </p:nvCxnSpPr>
            <p:spPr>
              <a:xfrm>
                <a:off x="12133930" y="-4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94E4EF4-5D83-4B50-A049-4857F32DC5B0}"/>
                  </a:ext>
                </a:extLst>
              </p:cNvPr>
              <p:cNvCxnSpPr>
                <a:cxnSpLocks/>
              </p:cNvCxnSpPr>
              <p:nvPr/>
            </p:nvCxnSpPr>
            <p:spPr>
              <a:xfrm>
                <a:off x="65326" y="-4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420A4625-AD45-4338-AE50-F38952809D95}"/>
                </a:ext>
              </a:extLst>
            </p:cNvPr>
            <p:cNvGrpSpPr/>
            <p:nvPr/>
          </p:nvGrpSpPr>
          <p:grpSpPr>
            <a:xfrm>
              <a:off x="-33004" y="78833"/>
              <a:ext cx="12225004" cy="6698325"/>
              <a:chOff x="12590503" y="136889"/>
              <a:chExt cx="6858046" cy="6698325"/>
            </a:xfrm>
          </p:grpSpPr>
          <p:cxnSp>
            <p:nvCxnSpPr>
              <p:cNvPr id="77" name="Straight Connector 76">
                <a:extLst>
                  <a:ext uri="{FF2B5EF4-FFF2-40B4-BE49-F238E27FC236}">
                    <a16:creationId xmlns:a16="http://schemas.microsoft.com/office/drawing/2014/main" id="{C6A7B755-B713-400D-BE5F-6E8E5E8606B5}"/>
                  </a:ext>
                </a:extLst>
              </p:cNvPr>
              <p:cNvCxnSpPr>
                <a:cxnSpLocks/>
              </p:cNvCxnSpPr>
              <p:nvPr/>
            </p:nvCxnSpPr>
            <p:spPr>
              <a:xfrm rot="5400000">
                <a:off x="16019504" y="-303812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CFD1215-6991-4391-A829-9C5087448B49}"/>
                  </a:ext>
                </a:extLst>
              </p:cNvPr>
              <p:cNvCxnSpPr>
                <a:cxnSpLocks/>
              </p:cNvCxnSpPr>
              <p:nvPr/>
            </p:nvCxnSpPr>
            <p:spPr>
              <a:xfrm rot="5400000">
                <a:off x="16019505" y="-276961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ADAB8B5-177F-45B5-87DB-3203951F0364}"/>
                  </a:ext>
                </a:extLst>
              </p:cNvPr>
              <p:cNvCxnSpPr>
                <a:cxnSpLocks/>
              </p:cNvCxnSpPr>
              <p:nvPr/>
            </p:nvCxnSpPr>
            <p:spPr>
              <a:xfrm rot="5400000">
                <a:off x="16019506" y="-250109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32F0534-34C3-404D-BA2C-FDB75D529EE5}"/>
                  </a:ext>
                </a:extLst>
              </p:cNvPr>
              <p:cNvCxnSpPr>
                <a:cxnSpLocks/>
              </p:cNvCxnSpPr>
              <p:nvPr/>
            </p:nvCxnSpPr>
            <p:spPr>
              <a:xfrm rot="5400000">
                <a:off x="16019507" y="-223258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70D4ACE-12FA-4523-943F-16FC025F97C6}"/>
                  </a:ext>
                </a:extLst>
              </p:cNvPr>
              <p:cNvCxnSpPr>
                <a:cxnSpLocks/>
              </p:cNvCxnSpPr>
              <p:nvPr/>
            </p:nvCxnSpPr>
            <p:spPr>
              <a:xfrm rot="5400000">
                <a:off x="16019508" y="-196406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AF4D9A9-DB4A-4F2A-8886-FFF179A5410E}"/>
                  </a:ext>
                </a:extLst>
              </p:cNvPr>
              <p:cNvCxnSpPr>
                <a:cxnSpLocks/>
              </p:cNvCxnSpPr>
              <p:nvPr/>
            </p:nvCxnSpPr>
            <p:spPr>
              <a:xfrm rot="5400000">
                <a:off x="16019509" y="-169555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31489F4-1F56-4FD7-AC1E-E74C09406CCD}"/>
                  </a:ext>
                </a:extLst>
              </p:cNvPr>
              <p:cNvCxnSpPr>
                <a:cxnSpLocks/>
              </p:cNvCxnSpPr>
              <p:nvPr/>
            </p:nvCxnSpPr>
            <p:spPr>
              <a:xfrm rot="5400000">
                <a:off x="16019510" y="-142703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3F33D57-2DB4-4899-80DA-F67713F2486D}"/>
                  </a:ext>
                </a:extLst>
              </p:cNvPr>
              <p:cNvCxnSpPr>
                <a:cxnSpLocks/>
              </p:cNvCxnSpPr>
              <p:nvPr/>
            </p:nvCxnSpPr>
            <p:spPr>
              <a:xfrm rot="5400000">
                <a:off x="16019511" y="-1158526"/>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BC0F27B-FD07-4521-ADDD-012ED41813C9}"/>
                  </a:ext>
                </a:extLst>
              </p:cNvPr>
              <p:cNvCxnSpPr>
                <a:cxnSpLocks/>
              </p:cNvCxnSpPr>
              <p:nvPr/>
            </p:nvCxnSpPr>
            <p:spPr>
              <a:xfrm rot="5400000">
                <a:off x="16019512" y="-89001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ECD5D79-40E4-49D8-977C-6C713F570B01}"/>
                  </a:ext>
                </a:extLst>
              </p:cNvPr>
              <p:cNvCxnSpPr>
                <a:cxnSpLocks/>
              </p:cNvCxnSpPr>
              <p:nvPr/>
            </p:nvCxnSpPr>
            <p:spPr>
              <a:xfrm rot="5400000">
                <a:off x="16019513" y="-621498"/>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7E16842-FE6B-4586-B15B-97D39A905A44}"/>
                  </a:ext>
                </a:extLst>
              </p:cNvPr>
              <p:cNvCxnSpPr>
                <a:cxnSpLocks/>
              </p:cNvCxnSpPr>
              <p:nvPr/>
            </p:nvCxnSpPr>
            <p:spPr>
              <a:xfrm rot="5400000">
                <a:off x="16019514" y="-352984"/>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7851323-801B-4177-9397-AC0BFEF6BDF4}"/>
                  </a:ext>
                </a:extLst>
              </p:cNvPr>
              <p:cNvCxnSpPr>
                <a:cxnSpLocks/>
              </p:cNvCxnSpPr>
              <p:nvPr/>
            </p:nvCxnSpPr>
            <p:spPr>
              <a:xfrm rot="5400000">
                <a:off x="16019515" y="-84470"/>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BFDCDF8-2DEE-4612-B46D-CAEA14ECE93D}"/>
                  </a:ext>
                </a:extLst>
              </p:cNvPr>
              <p:cNvCxnSpPr>
                <a:cxnSpLocks/>
              </p:cNvCxnSpPr>
              <p:nvPr/>
            </p:nvCxnSpPr>
            <p:spPr>
              <a:xfrm rot="5400000">
                <a:off x="16019516" y="18404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F631480-F4FA-4763-859C-D50754038C3C}"/>
                  </a:ext>
                </a:extLst>
              </p:cNvPr>
              <p:cNvCxnSpPr>
                <a:cxnSpLocks/>
              </p:cNvCxnSpPr>
              <p:nvPr/>
            </p:nvCxnSpPr>
            <p:spPr>
              <a:xfrm rot="5400000">
                <a:off x="16019517" y="45255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BB1C83F-22AF-4776-B09D-F37D04B415C5}"/>
                  </a:ext>
                </a:extLst>
              </p:cNvPr>
              <p:cNvCxnSpPr>
                <a:cxnSpLocks/>
              </p:cNvCxnSpPr>
              <p:nvPr/>
            </p:nvCxnSpPr>
            <p:spPr>
              <a:xfrm rot="5400000">
                <a:off x="16019518" y="72107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1C93EA4-22D1-42F1-A2DF-B9F513C8D4F9}"/>
                  </a:ext>
                </a:extLst>
              </p:cNvPr>
              <p:cNvCxnSpPr>
                <a:cxnSpLocks/>
              </p:cNvCxnSpPr>
              <p:nvPr/>
            </p:nvCxnSpPr>
            <p:spPr>
              <a:xfrm rot="5400000">
                <a:off x="16019519" y="98958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BB7A448-3967-4697-A024-1EFFF3034D8C}"/>
                  </a:ext>
                </a:extLst>
              </p:cNvPr>
              <p:cNvCxnSpPr>
                <a:cxnSpLocks/>
              </p:cNvCxnSpPr>
              <p:nvPr/>
            </p:nvCxnSpPr>
            <p:spPr>
              <a:xfrm rot="5400000">
                <a:off x="16019520" y="125810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7CED821-A44E-442E-AEF6-D38206708A45}"/>
                  </a:ext>
                </a:extLst>
              </p:cNvPr>
              <p:cNvCxnSpPr>
                <a:cxnSpLocks/>
              </p:cNvCxnSpPr>
              <p:nvPr/>
            </p:nvCxnSpPr>
            <p:spPr>
              <a:xfrm rot="5400000">
                <a:off x="16019521" y="152661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229E881-C5FD-43AE-BB72-DC90ACA5A9EE}"/>
                  </a:ext>
                </a:extLst>
              </p:cNvPr>
              <p:cNvCxnSpPr>
                <a:cxnSpLocks/>
              </p:cNvCxnSpPr>
              <p:nvPr/>
            </p:nvCxnSpPr>
            <p:spPr>
              <a:xfrm rot="5400000">
                <a:off x="16019522" y="179512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F5768C2-8A59-4ACA-B2F0-CD534C167E00}"/>
                  </a:ext>
                </a:extLst>
              </p:cNvPr>
              <p:cNvCxnSpPr>
                <a:cxnSpLocks/>
              </p:cNvCxnSpPr>
              <p:nvPr/>
            </p:nvCxnSpPr>
            <p:spPr>
              <a:xfrm rot="5400000">
                <a:off x="16019523" y="206364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EB74B60-4CE3-4157-932E-5F5566A34AC9}"/>
                  </a:ext>
                </a:extLst>
              </p:cNvPr>
              <p:cNvCxnSpPr>
                <a:cxnSpLocks/>
              </p:cNvCxnSpPr>
              <p:nvPr/>
            </p:nvCxnSpPr>
            <p:spPr>
              <a:xfrm rot="5400000">
                <a:off x="16019524" y="2332157"/>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F9376E3-6E29-4859-A6C1-6F34E0F3C43A}"/>
                  </a:ext>
                </a:extLst>
              </p:cNvPr>
              <p:cNvCxnSpPr>
                <a:cxnSpLocks/>
              </p:cNvCxnSpPr>
              <p:nvPr/>
            </p:nvCxnSpPr>
            <p:spPr>
              <a:xfrm rot="5400000">
                <a:off x="16019525" y="2600671"/>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47F54B8-6E60-41A7-9B31-F8C347CE252E}"/>
                  </a:ext>
                </a:extLst>
              </p:cNvPr>
              <p:cNvCxnSpPr>
                <a:cxnSpLocks/>
              </p:cNvCxnSpPr>
              <p:nvPr/>
            </p:nvCxnSpPr>
            <p:spPr>
              <a:xfrm rot="5400000">
                <a:off x="16019526" y="2869185"/>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63EC994-5690-47CE-A9C4-CA60B4302331}"/>
                  </a:ext>
                </a:extLst>
              </p:cNvPr>
              <p:cNvCxnSpPr>
                <a:cxnSpLocks/>
              </p:cNvCxnSpPr>
              <p:nvPr/>
            </p:nvCxnSpPr>
            <p:spPr>
              <a:xfrm rot="5400000">
                <a:off x="16019527" y="3137699"/>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DA75E10-5172-4D2B-8526-0854A5A31623}"/>
                  </a:ext>
                </a:extLst>
              </p:cNvPr>
              <p:cNvCxnSpPr>
                <a:cxnSpLocks/>
              </p:cNvCxnSpPr>
              <p:nvPr/>
            </p:nvCxnSpPr>
            <p:spPr>
              <a:xfrm rot="5400000">
                <a:off x="16019528" y="3406213"/>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5B2DEE-8174-4A45-A1B4-AF8051486E0E}"/>
                  </a:ext>
                </a:extLst>
              </p:cNvPr>
              <p:cNvCxnSpPr>
                <a:cxnSpLocks/>
              </p:cNvCxnSpPr>
              <p:nvPr/>
            </p:nvCxnSpPr>
            <p:spPr>
              <a:xfrm rot="5400000">
                <a:off x="16019549" y="-3292112"/>
                <a:ext cx="0" cy="6858001"/>
              </a:xfrm>
              <a:prstGeom prst="line">
                <a:avLst/>
              </a:prstGeom>
              <a:ln>
                <a:solidFill>
                  <a:srgbClr val="BCC9DA">
                    <a:alpha val="56000"/>
                  </a:srgbClr>
                </a:solidFill>
                <a:prstDash val="lgDashDotDot"/>
              </a:ln>
            </p:spPr>
            <p:style>
              <a:lnRef idx="1">
                <a:schemeClr val="accent1"/>
              </a:lnRef>
              <a:fillRef idx="0">
                <a:schemeClr val="accent1"/>
              </a:fillRef>
              <a:effectRef idx="0">
                <a:schemeClr val="accent1"/>
              </a:effectRef>
              <a:fontRef idx="minor">
                <a:schemeClr val="tx1"/>
              </a:fontRef>
            </p:style>
          </p:cxnSp>
        </p:grpSp>
      </p:grpSp>
      <p:sp>
        <p:nvSpPr>
          <p:cNvPr id="194" name="Freeform: Shape 193">
            <a:extLst>
              <a:ext uri="{FF2B5EF4-FFF2-40B4-BE49-F238E27FC236}">
                <a16:creationId xmlns:a16="http://schemas.microsoft.com/office/drawing/2014/main" id="{038FC73B-C192-4DBF-AD0E-2DABF76B7FD9}"/>
              </a:ext>
            </a:extLst>
          </p:cNvPr>
          <p:cNvSpPr/>
          <p:nvPr/>
        </p:nvSpPr>
        <p:spPr>
          <a:xfrm>
            <a:off x="-29946" y="5798065"/>
            <a:ext cx="4731657" cy="1081123"/>
          </a:xfrm>
          <a:custGeom>
            <a:avLst/>
            <a:gdLst>
              <a:gd name="connsiteX0" fmla="*/ 174172 w 4731657"/>
              <a:gd name="connsiteY0" fmla="*/ 7066 h 1081123"/>
              <a:gd name="connsiteX1" fmla="*/ 667657 w 4731657"/>
              <a:gd name="connsiteY1" fmla="*/ 50609 h 1081123"/>
              <a:gd name="connsiteX2" fmla="*/ 1175657 w 4731657"/>
              <a:gd name="connsiteY2" fmla="*/ 384437 h 1081123"/>
              <a:gd name="connsiteX3" fmla="*/ 1901372 w 4731657"/>
              <a:gd name="connsiteY3" fmla="*/ 326380 h 1081123"/>
              <a:gd name="connsiteX4" fmla="*/ 2627086 w 4731657"/>
              <a:gd name="connsiteY4" fmla="*/ 587637 h 1081123"/>
              <a:gd name="connsiteX5" fmla="*/ 3338286 w 4731657"/>
              <a:gd name="connsiteY5" fmla="*/ 529580 h 1081123"/>
              <a:gd name="connsiteX6" fmla="*/ 3338286 w 4731657"/>
              <a:gd name="connsiteY6" fmla="*/ 529580 h 1081123"/>
              <a:gd name="connsiteX7" fmla="*/ 4223657 w 4731657"/>
              <a:gd name="connsiteY7" fmla="*/ 703751 h 1081123"/>
              <a:gd name="connsiteX8" fmla="*/ 4731657 w 4731657"/>
              <a:gd name="connsiteY8" fmla="*/ 1081123 h 1081123"/>
              <a:gd name="connsiteX9" fmla="*/ 0 w 4731657"/>
              <a:gd name="connsiteY9" fmla="*/ 1052094 h 1081123"/>
              <a:gd name="connsiteX10" fmla="*/ 174172 w 4731657"/>
              <a:gd name="connsiteY10" fmla="*/ 7066 h 108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31657" h="1081123">
                <a:moveTo>
                  <a:pt x="174172" y="7066"/>
                </a:moveTo>
                <a:cubicBezTo>
                  <a:pt x="337457" y="-2610"/>
                  <a:pt x="500743" y="-12286"/>
                  <a:pt x="667657" y="50609"/>
                </a:cubicBezTo>
                <a:cubicBezTo>
                  <a:pt x="834571" y="113504"/>
                  <a:pt x="970038" y="338475"/>
                  <a:pt x="1175657" y="384437"/>
                </a:cubicBezTo>
                <a:cubicBezTo>
                  <a:pt x="1381276" y="430399"/>
                  <a:pt x="1659467" y="292513"/>
                  <a:pt x="1901372" y="326380"/>
                </a:cubicBezTo>
                <a:cubicBezTo>
                  <a:pt x="2143277" y="360247"/>
                  <a:pt x="2387600" y="553770"/>
                  <a:pt x="2627086" y="587637"/>
                </a:cubicBezTo>
                <a:cubicBezTo>
                  <a:pt x="2866572" y="621504"/>
                  <a:pt x="3338286" y="529580"/>
                  <a:pt x="3338286" y="529580"/>
                </a:cubicBezTo>
                <a:lnTo>
                  <a:pt x="3338286" y="529580"/>
                </a:lnTo>
                <a:cubicBezTo>
                  <a:pt x="3485848" y="558609"/>
                  <a:pt x="3991429" y="611827"/>
                  <a:pt x="4223657" y="703751"/>
                </a:cubicBezTo>
                <a:cubicBezTo>
                  <a:pt x="4455885" y="795675"/>
                  <a:pt x="4593771" y="938399"/>
                  <a:pt x="4731657" y="1081123"/>
                </a:cubicBezTo>
                <a:lnTo>
                  <a:pt x="0" y="1052094"/>
                </a:lnTo>
                <a:lnTo>
                  <a:pt x="174172" y="7066"/>
                </a:lnTo>
                <a:close/>
              </a:path>
            </a:pathLst>
          </a:custGeom>
          <a:solidFill>
            <a:srgbClr val="CD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Shape 194">
            <a:extLst>
              <a:ext uri="{FF2B5EF4-FFF2-40B4-BE49-F238E27FC236}">
                <a16:creationId xmlns:a16="http://schemas.microsoft.com/office/drawing/2014/main" id="{D8293FF1-08B8-43E3-A696-119F40D48210}"/>
              </a:ext>
            </a:extLst>
          </p:cNvPr>
          <p:cNvSpPr/>
          <p:nvPr/>
        </p:nvSpPr>
        <p:spPr>
          <a:xfrm>
            <a:off x="9260113" y="-29029"/>
            <a:ext cx="2975430" cy="2931886"/>
          </a:xfrm>
          <a:custGeom>
            <a:avLst/>
            <a:gdLst>
              <a:gd name="connsiteX0" fmla="*/ 0 w 4630057"/>
              <a:gd name="connsiteY0" fmla="*/ 72572 h 2931886"/>
              <a:gd name="connsiteX1" fmla="*/ 217714 w 4630057"/>
              <a:gd name="connsiteY1" fmla="*/ 493486 h 2931886"/>
              <a:gd name="connsiteX2" fmla="*/ 986971 w 4630057"/>
              <a:gd name="connsiteY2" fmla="*/ 638629 h 2931886"/>
              <a:gd name="connsiteX3" fmla="*/ 1538514 w 4630057"/>
              <a:gd name="connsiteY3" fmla="*/ 1219200 h 2931886"/>
              <a:gd name="connsiteX4" fmla="*/ 2467428 w 4630057"/>
              <a:gd name="connsiteY4" fmla="*/ 1175658 h 2931886"/>
              <a:gd name="connsiteX5" fmla="*/ 2975428 w 4630057"/>
              <a:gd name="connsiteY5" fmla="*/ 1596572 h 2931886"/>
              <a:gd name="connsiteX6" fmla="*/ 3599543 w 4630057"/>
              <a:gd name="connsiteY6" fmla="*/ 1582058 h 2931886"/>
              <a:gd name="connsiteX7" fmla="*/ 3889828 w 4630057"/>
              <a:gd name="connsiteY7" fmla="*/ 2032000 h 2931886"/>
              <a:gd name="connsiteX8" fmla="*/ 4180114 w 4630057"/>
              <a:gd name="connsiteY8" fmla="*/ 2191658 h 2931886"/>
              <a:gd name="connsiteX9" fmla="*/ 4209143 w 4630057"/>
              <a:gd name="connsiteY9" fmla="*/ 2627086 h 2931886"/>
              <a:gd name="connsiteX10" fmla="*/ 4630057 w 4630057"/>
              <a:gd name="connsiteY10" fmla="*/ 2931886 h 2931886"/>
              <a:gd name="connsiteX11" fmla="*/ 4630057 w 4630057"/>
              <a:gd name="connsiteY11" fmla="*/ 0 h 2931886"/>
              <a:gd name="connsiteX12" fmla="*/ 0 w 4630057"/>
              <a:gd name="connsiteY12" fmla="*/ 72572 h 29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30057" h="2931886">
                <a:moveTo>
                  <a:pt x="0" y="72572"/>
                </a:moveTo>
                <a:cubicBezTo>
                  <a:pt x="26609" y="235857"/>
                  <a:pt x="53219" y="399143"/>
                  <a:pt x="217714" y="493486"/>
                </a:cubicBezTo>
                <a:cubicBezTo>
                  <a:pt x="382209" y="587829"/>
                  <a:pt x="766838" y="517677"/>
                  <a:pt x="986971" y="638629"/>
                </a:cubicBezTo>
                <a:cubicBezTo>
                  <a:pt x="1207104" y="759581"/>
                  <a:pt x="1291771" y="1129695"/>
                  <a:pt x="1538514" y="1219200"/>
                </a:cubicBezTo>
                <a:cubicBezTo>
                  <a:pt x="1785257" y="1308705"/>
                  <a:pt x="2227942" y="1112763"/>
                  <a:pt x="2467428" y="1175658"/>
                </a:cubicBezTo>
                <a:cubicBezTo>
                  <a:pt x="2706914" y="1238553"/>
                  <a:pt x="2786742" y="1528839"/>
                  <a:pt x="2975428" y="1596572"/>
                </a:cubicBezTo>
                <a:cubicBezTo>
                  <a:pt x="3164114" y="1664305"/>
                  <a:pt x="3447143" y="1509487"/>
                  <a:pt x="3599543" y="1582058"/>
                </a:cubicBezTo>
                <a:cubicBezTo>
                  <a:pt x="3751943" y="1654629"/>
                  <a:pt x="3793066" y="1930400"/>
                  <a:pt x="3889828" y="2032000"/>
                </a:cubicBezTo>
                <a:cubicBezTo>
                  <a:pt x="3986590" y="2133600"/>
                  <a:pt x="4126895" y="2092477"/>
                  <a:pt x="4180114" y="2191658"/>
                </a:cubicBezTo>
                <a:cubicBezTo>
                  <a:pt x="4233333" y="2290839"/>
                  <a:pt x="4134153" y="2503715"/>
                  <a:pt x="4209143" y="2627086"/>
                </a:cubicBezTo>
                <a:cubicBezTo>
                  <a:pt x="4284133" y="2750457"/>
                  <a:pt x="4457095" y="2841171"/>
                  <a:pt x="4630057" y="2931886"/>
                </a:cubicBezTo>
                <a:lnTo>
                  <a:pt x="4630057" y="0"/>
                </a:lnTo>
                <a:lnTo>
                  <a:pt x="0" y="72572"/>
                </a:lnTo>
                <a:close/>
              </a:path>
            </a:pathLst>
          </a:custGeom>
          <a:solidFill>
            <a:srgbClr val="CD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6" name="Picture 195">
            <a:extLst>
              <a:ext uri="{FF2B5EF4-FFF2-40B4-BE49-F238E27FC236}">
                <a16:creationId xmlns:a16="http://schemas.microsoft.com/office/drawing/2014/main" id="{3F9C964B-D76D-4459-92FC-CFC9BAF03FB8}"/>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10156893" y="473314"/>
            <a:ext cx="1428609" cy="1428609"/>
          </a:xfrm>
          <a:prstGeom prst="rect">
            <a:avLst/>
          </a:prstGeom>
        </p:spPr>
      </p:pic>
      <p:sp>
        <p:nvSpPr>
          <p:cNvPr id="150" name="Freeform: Shape 149">
            <a:extLst>
              <a:ext uri="{FF2B5EF4-FFF2-40B4-BE49-F238E27FC236}">
                <a16:creationId xmlns:a16="http://schemas.microsoft.com/office/drawing/2014/main" id="{F7B579BA-E53C-46BA-A21B-94059C972371}"/>
              </a:ext>
            </a:extLst>
          </p:cNvPr>
          <p:cNvSpPr/>
          <p:nvPr/>
        </p:nvSpPr>
        <p:spPr>
          <a:xfrm>
            <a:off x="-33003" y="-24776"/>
            <a:ext cx="12225003" cy="6907498"/>
          </a:xfrm>
          <a:custGeom>
            <a:avLst/>
            <a:gdLst>
              <a:gd name="connsiteX0" fmla="*/ 599669 w 12212426"/>
              <a:gd name="connsiteY0" fmla="*/ 167513 h 6873584"/>
              <a:gd name="connsiteX1" fmla="*/ 200653 w 12212426"/>
              <a:gd name="connsiteY1" fmla="*/ 566529 h 6873584"/>
              <a:gd name="connsiteX2" fmla="*/ 200653 w 12212426"/>
              <a:gd name="connsiteY2" fmla="*/ 6291562 h 6873584"/>
              <a:gd name="connsiteX3" fmla="*/ 599669 w 12212426"/>
              <a:gd name="connsiteY3" fmla="*/ 6690578 h 6873584"/>
              <a:gd name="connsiteX4" fmla="*/ 11633342 w 12212426"/>
              <a:gd name="connsiteY4" fmla="*/ 6690578 h 6873584"/>
              <a:gd name="connsiteX5" fmla="*/ 12032358 w 12212426"/>
              <a:gd name="connsiteY5" fmla="*/ 6291562 h 6873584"/>
              <a:gd name="connsiteX6" fmla="*/ 12032358 w 12212426"/>
              <a:gd name="connsiteY6" fmla="*/ 566529 h 6873584"/>
              <a:gd name="connsiteX7" fmla="*/ 11633342 w 12212426"/>
              <a:gd name="connsiteY7" fmla="*/ 167513 h 6873584"/>
              <a:gd name="connsiteX8" fmla="*/ 0 w 12212426"/>
              <a:gd name="connsiteY8" fmla="*/ 0 h 6873584"/>
              <a:gd name="connsiteX9" fmla="*/ 12212426 w 12212426"/>
              <a:gd name="connsiteY9" fmla="*/ 0 h 6873584"/>
              <a:gd name="connsiteX10" fmla="*/ 12212426 w 12212426"/>
              <a:gd name="connsiteY10" fmla="*/ 6873584 h 6873584"/>
              <a:gd name="connsiteX11" fmla="*/ 0 w 12212426"/>
              <a:gd name="connsiteY11" fmla="*/ 6873584 h 687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12426" h="6873584">
                <a:moveTo>
                  <a:pt x="599669" y="167513"/>
                </a:moveTo>
                <a:cubicBezTo>
                  <a:pt x="379299" y="167513"/>
                  <a:pt x="200653" y="346159"/>
                  <a:pt x="200653" y="566529"/>
                </a:cubicBezTo>
                <a:lnTo>
                  <a:pt x="200653" y="6291562"/>
                </a:lnTo>
                <a:cubicBezTo>
                  <a:pt x="200653" y="6511932"/>
                  <a:pt x="379299" y="6690578"/>
                  <a:pt x="599669" y="6690578"/>
                </a:cubicBezTo>
                <a:lnTo>
                  <a:pt x="11633342" y="6690578"/>
                </a:lnTo>
                <a:cubicBezTo>
                  <a:pt x="11853712" y="6690578"/>
                  <a:pt x="12032358" y="6511932"/>
                  <a:pt x="12032358" y="6291562"/>
                </a:cubicBezTo>
                <a:lnTo>
                  <a:pt x="12032358" y="566529"/>
                </a:lnTo>
                <a:cubicBezTo>
                  <a:pt x="12032358" y="346159"/>
                  <a:pt x="11853712" y="167513"/>
                  <a:pt x="11633342" y="167513"/>
                </a:cubicBezTo>
                <a:close/>
                <a:moveTo>
                  <a:pt x="0" y="0"/>
                </a:moveTo>
                <a:lnTo>
                  <a:pt x="12212426" y="0"/>
                </a:lnTo>
                <a:lnTo>
                  <a:pt x="12212426" y="6873584"/>
                </a:lnTo>
                <a:lnTo>
                  <a:pt x="0" y="6873584"/>
                </a:lnTo>
                <a:close/>
              </a:path>
            </a:pathLst>
          </a:custGeom>
          <a:solidFill>
            <a:srgbClr val="B9D2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1" name="Group 150">
            <a:extLst>
              <a:ext uri="{FF2B5EF4-FFF2-40B4-BE49-F238E27FC236}">
                <a16:creationId xmlns:a16="http://schemas.microsoft.com/office/drawing/2014/main" id="{EFC051AF-5FEA-4E06-B0CD-7D1E80590511}"/>
              </a:ext>
            </a:extLst>
          </p:cNvPr>
          <p:cNvGrpSpPr/>
          <p:nvPr/>
        </p:nvGrpSpPr>
        <p:grpSpPr>
          <a:xfrm>
            <a:off x="1813688" y="223645"/>
            <a:ext cx="1441269" cy="1743134"/>
            <a:chOff x="1813688" y="223645"/>
            <a:chExt cx="1441269" cy="1743134"/>
          </a:xfrm>
        </p:grpSpPr>
        <p:pic>
          <p:nvPicPr>
            <p:cNvPr id="152" name="Picture 151">
              <a:extLst>
                <a:ext uri="{FF2B5EF4-FFF2-40B4-BE49-F238E27FC236}">
                  <a16:creationId xmlns:a16="http://schemas.microsoft.com/office/drawing/2014/main" id="{5B8C134E-D9E8-4698-AC90-15E4D2C7623A}"/>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20091815" flipH="1">
              <a:off x="1899556" y="223645"/>
              <a:ext cx="1355401" cy="1355401"/>
            </a:xfrm>
            <a:prstGeom prst="rect">
              <a:avLst/>
            </a:prstGeom>
          </p:spPr>
        </p:pic>
        <p:pic>
          <p:nvPicPr>
            <p:cNvPr id="163" name="Picture 162">
              <a:extLst>
                <a:ext uri="{FF2B5EF4-FFF2-40B4-BE49-F238E27FC236}">
                  <a16:creationId xmlns:a16="http://schemas.microsoft.com/office/drawing/2014/main" id="{3E715491-E8D7-4C46-AC38-CF28D01AB0A0}"/>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17436824" flipH="1">
              <a:off x="1813688" y="840278"/>
              <a:ext cx="1126501" cy="1126501"/>
            </a:xfrm>
            <a:prstGeom prst="rect">
              <a:avLst/>
            </a:prstGeom>
          </p:spPr>
        </p:pic>
      </p:grpSp>
      <p:sp>
        <p:nvSpPr>
          <p:cNvPr id="164" name="Rectangle: Rounded Corners 163">
            <a:extLst>
              <a:ext uri="{FF2B5EF4-FFF2-40B4-BE49-F238E27FC236}">
                <a16:creationId xmlns:a16="http://schemas.microsoft.com/office/drawing/2014/main" id="{7AED5810-279C-4160-AC2D-051385E4560C}"/>
              </a:ext>
            </a:extLst>
          </p:cNvPr>
          <p:cNvSpPr/>
          <p:nvPr/>
        </p:nvSpPr>
        <p:spPr>
          <a:xfrm>
            <a:off x="3078009" y="645566"/>
            <a:ext cx="6302877" cy="534309"/>
          </a:xfrm>
          <a:prstGeom prst="roundRect">
            <a:avLst>
              <a:gd name="adj" fmla="val 21775"/>
            </a:avLst>
          </a:prstGeom>
          <a:solidFill>
            <a:srgbClr val="B9D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Rounded Corners 164">
            <a:extLst>
              <a:ext uri="{FF2B5EF4-FFF2-40B4-BE49-F238E27FC236}">
                <a16:creationId xmlns:a16="http://schemas.microsoft.com/office/drawing/2014/main" id="{C3546A6A-52B8-4C11-A268-F0A4E9D537BE}"/>
              </a:ext>
            </a:extLst>
          </p:cNvPr>
          <p:cNvSpPr/>
          <p:nvPr/>
        </p:nvSpPr>
        <p:spPr>
          <a:xfrm>
            <a:off x="2561244" y="1113090"/>
            <a:ext cx="6302877" cy="534309"/>
          </a:xfrm>
          <a:prstGeom prst="roundRect">
            <a:avLst>
              <a:gd name="adj" fmla="val 16667"/>
            </a:avLst>
          </a:prstGeom>
          <a:solidFill>
            <a:srgbClr val="CD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id="{2DD647F7-3823-4DA0-90A3-28EE8E0B12B8}"/>
              </a:ext>
            </a:extLst>
          </p:cNvPr>
          <p:cNvSpPr txBox="1"/>
          <p:nvPr/>
        </p:nvSpPr>
        <p:spPr>
          <a:xfrm>
            <a:off x="3200400" y="325685"/>
            <a:ext cx="5791200" cy="1569660"/>
          </a:xfrm>
          <a:prstGeom prst="rect">
            <a:avLst/>
          </a:prstGeom>
          <a:noFill/>
        </p:spPr>
        <p:txBody>
          <a:bodyPr wrap="square" rtlCol="0">
            <a:spAutoFit/>
          </a:bodyPr>
          <a:lstStyle/>
          <a:p>
            <a:pPr algn="ctr"/>
            <a:r>
              <a:rPr lang="en-US" sz="9600">
                <a:effectLst>
                  <a:outerShdw blurRad="50800" dist="38100" dir="2700000" algn="tl" rotWithShape="0">
                    <a:prstClr val="black">
                      <a:alpha val="40000"/>
                    </a:prstClr>
                  </a:outerShdw>
                </a:effectLst>
                <a:latin typeface="Goldie Rainbow" panose="02000500000000000000" pitchFamily="2" charset="0"/>
              </a:rPr>
              <a:t>Add Title Here</a:t>
            </a:r>
          </a:p>
        </p:txBody>
      </p:sp>
      <p:sp>
        <p:nvSpPr>
          <p:cNvPr id="18" name="Rectangle: Rounded Corners 17">
            <a:extLst>
              <a:ext uri="{FF2B5EF4-FFF2-40B4-BE49-F238E27FC236}">
                <a16:creationId xmlns:a16="http://schemas.microsoft.com/office/drawing/2014/main" id="{4FD55222-8568-4209-9AD5-92A49B4021B5}"/>
              </a:ext>
            </a:extLst>
          </p:cNvPr>
          <p:cNvSpPr/>
          <p:nvPr/>
        </p:nvSpPr>
        <p:spPr>
          <a:xfrm>
            <a:off x="910874" y="2070209"/>
            <a:ext cx="4958777" cy="488466"/>
          </a:xfrm>
          <a:prstGeom prst="roundRect">
            <a:avLst>
              <a:gd name="adj" fmla="val 50000"/>
            </a:avLst>
          </a:prstGeom>
          <a:solidFill>
            <a:srgbClr val="CDEAF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KBCloudyDay" panose="02000603000000000000" pitchFamily="2" charset="0"/>
                <a:ea typeface="KBCloudyDay" panose="02000603000000000000" pitchFamily="2" charset="0"/>
              </a:rPr>
              <a:t>Text text text text text text text</a:t>
            </a:r>
          </a:p>
        </p:txBody>
      </p:sp>
      <p:sp>
        <p:nvSpPr>
          <p:cNvPr id="17" name="Oval 16">
            <a:extLst>
              <a:ext uri="{FF2B5EF4-FFF2-40B4-BE49-F238E27FC236}">
                <a16:creationId xmlns:a16="http://schemas.microsoft.com/office/drawing/2014/main" id="{1286D558-FCF3-499A-A39E-B64F14B8E8EE}"/>
              </a:ext>
            </a:extLst>
          </p:cNvPr>
          <p:cNvSpPr/>
          <p:nvPr/>
        </p:nvSpPr>
        <p:spPr>
          <a:xfrm>
            <a:off x="663471" y="2024157"/>
            <a:ext cx="621808" cy="624203"/>
          </a:xfrm>
          <a:prstGeom prst="ellipse">
            <a:avLst/>
          </a:prstGeom>
          <a:solidFill>
            <a:srgbClr val="7C9AB2"/>
          </a:solidFill>
          <a:ln w="28575">
            <a:noFill/>
          </a:ln>
          <a:effectLst>
            <a:outerShdw blurRad="508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oldie Rainbow" panose="02000500000000000000" pitchFamily="2" charset="0"/>
              </a:rPr>
              <a:t>1</a:t>
            </a:r>
            <a:endParaRPr lang="en-US" sz="1400">
              <a:latin typeface="Goldie Rainbow" panose="02000500000000000000" pitchFamily="2" charset="0"/>
            </a:endParaRPr>
          </a:p>
        </p:txBody>
      </p:sp>
      <p:sp>
        <p:nvSpPr>
          <p:cNvPr id="177" name="Rectangle: Rounded Corners 176">
            <a:extLst>
              <a:ext uri="{FF2B5EF4-FFF2-40B4-BE49-F238E27FC236}">
                <a16:creationId xmlns:a16="http://schemas.microsoft.com/office/drawing/2014/main" id="{B82D69DA-B409-4A39-B821-C7553E83FB2E}"/>
              </a:ext>
            </a:extLst>
          </p:cNvPr>
          <p:cNvSpPr/>
          <p:nvPr/>
        </p:nvSpPr>
        <p:spPr>
          <a:xfrm>
            <a:off x="901826" y="4200057"/>
            <a:ext cx="4958777" cy="488466"/>
          </a:xfrm>
          <a:prstGeom prst="roundRect">
            <a:avLst>
              <a:gd name="adj" fmla="val 50000"/>
            </a:avLst>
          </a:prstGeom>
          <a:solidFill>
            <a:srgbClr val="CDEAF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KBCloudyDay" panose="02000603000000000000" pitchFamily="2" charset="0"/>
                <a:ea typeface="KBCloudyDay" panose="02000603000000000000" pitchFamily="2" charset="0"/>
              </a:rPr>
              <a:t>Text text text text text text text</a:t>
            </a:r>
          </a:p>
        </p:txBody>
      </p:sp>
      <p:sp>
        <p:nvSpPr>
          <p:cNvPr id="178" name="Oval 177">
            <a:extLst>
              <a:ext uri="{FF2B5EF4-FFF2-40B4-BE49-F238E27FC236}">
                <a16:creationId xmlns:a16="http://schemas.microsoft.com/office/drawing/2014/main" id="{E594287D-49A5-4BC7-BE2E-EF20F224A963}"/>
              </a:ext>
            </a:extLst>
          </p:cNvPr>
          <p:cNvSpPr/>
          <p:nvPr/>
        </p:nvSpPr>
        <p:spPr>
          <a:xfrm>
            <a:off x="654423" y="4154005"/>
            <a:ext cx="621808" cy="624203"/>
          </a:xfrm>
          <a:prstGeom prst="ellipse">
            <a:avLst/>
          </a:prstGeom>
          <a:solidFill>
            <a:srgbClr val="7C9AB2"/>
          </a:solidFill>
          <a:ln w="28575">
            <a:noFill/>
          </a:ln>
          <a:effectLst>
            <a:outerShdw blurRad="508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oldie Rainbow" panose="02000500000000000000" pitchFamily="2" charset="0"/>
              </a:rPr>
              <a:t>2</a:t>
            </a:r>
            <a:endParaRPr lang="en-US" sz="1400">
              <a:latin typeface="Goldie Rainbow" panose="02000500000000000000" pitchFamily="2" charset="0"/>
            </a:endParaRPr>
          </a:p>
        </p:txBody>
      </p:sp>
      <p:sp>
        <p:nvSpPr>
          <p:cNvPr id="183" name="Rectangle: Rounded Corners 182">
            <a:extLst>
              <a:ext uri="{FF2B5EF4-FFF2-40B4-BE49-F238E27FC236}">
                <a16:creationId xmlns:a16="http://schemas.microsoft.com/office/drawing/2014/main" id="{EE1F94A9-3917-4BF4-B2E1-42F638D21658}"/>
              </a:ext>
            </a:extLst>
          </p:cNvPr>
          <p:cNvSpPr/>
          <p:nvPr/>
        </p:nvSpPr>
        <p:spPr>
          <a:xfrm>
            <a:off x="6379525" y="2070209"/>
            <a:ext cx="4958777" cy="488466"/>
          </a:xfrm>
          <a:prstGeom prst="roundRect">
            <a:avLst>
              <a:gd name="adj" fmla="val 50000"/>
            </a:avLst>
          </a:prstGeom>
          <a:solidFill>
            <a:srgbClr val="CDEAF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KBCloudyDay" panose="02000603000000000000" pitchFamily="2" charset="0"/>
                <a:ea typeface="KBCloudyDay" panose="02000603000000000000" pitchFamily="2" charset="0"/>
              </a:rPr>
              <a:t>Text text text text text text text</a:t>
            </a:r>
          </a:p>
        </p:txBody>
      </p:sp>
      <p:sp>
        <p:nvSpPr>
          <p:cNvPr id="184" name="Oval 183">
            <a:extLst>
              <a:ext uri="{FF2B5EF4-FFF2-40B4-BE49-F238E27FC236}">
                <a16:creationId xmlns:a16="http://schemas.microsoft.com/office/drawing/2014/main" id="{7C90C025-E5B4-43DC-9119-3A4CCBDBE70E}"/>
              </a:ext>
            </a:extLst>
          </p:cNvPr>
          <p:cNvSpPr/>
          <p:nvPr/>
        </p:nvSpPr>
        <p:spPr>
          <a:xfrm>
            <a:off x="6132122" y="2024157"/>
            <a:ext cx="621808" cy="624203"/>
          </a:xfrm>
          <a:prstGeom prst="ellipse">
            <a:avLst/>
          </a:prstGeom>
          <a:solidFill>
            <a:srgbClr val="7C9AB2"/>
          </a:solidFill>
          <a:ln w="28575">
            <a:noFill/>
          </a:ln>
          <a:effectLst>
            <a:outerShdw blurRad="508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oldie Rainbow" panose="02000500000000000000" pitchFamily="2" charset="0"/>
              </a:rPr>
              <a:t>3</a:t>
            </a:r>
            <a:endParaRPr lang="en-US" sz="1400">
              <a:latin typeface="Goldie Rainbow" panose="02000500000000000000" pitchFamily="2" charset="0"/>
            </a:endParaRPr>
          </a:p>
        </p:txBody>
      </p:sp>
      <p:sp>
        <p:nvSpPr>
          <p:cNvPr id="187" name="Rectangle: Rounded Corners 186">
            <a:extLst>
              <a:ext uri="{FF2B5EF4-FFF2-40B4-BE49-F238E27FC236}">
                <a16:creationId xmlns:a16="http://schemas.microsoft.com/office/drawing/2014/main" id="{635EC5BB-3308-4EF8-A51E-87AF3A38635A}"/>
              </a:ext>
            </a:extLst>
          </p:cNvPr>
          <p:cNvSpPr/>
          <p:nvPr/>
        </p:nvSpPr>
        <p:spPr>
          <a:xfrm>
            <a:off x="6370477" y="4200057"/>
            <a:ext cx="4958777" cy="488466"/>
          </a:xfrm>
          <a:prstGeom prst="roundRect">
            <a:avLst>
              <a:gd name="adj" fmla="val 50000"/>
            </a:avLst>
          </a:prstGeom>
          <a:solidFill>
            <a:srgbClr val="CDEAF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KBCloudyDay" panose="02000603000000000000" pitchFamily="2" charset="0"/>
                <a:ea typeface="KBCloudyDay" panose="02000603000000000000" pitchFamily="2" charset="0"/>
              </a:rPr>
              <a:t>Text text text text text text text</a:t>
            </a:r>
          </a:p>
        </p:txBody>
      </p:sp>
      <p:sp>
        <p:nvSpPr>
          <p:cNvPr id="188" name="Oval 187">
            <a:extLst>
              <a:ext uri="{FF2B5EF4-FFF2-40B4-BE49-F238E27FC236}">
                <a16:creationId xmlns:a16="http://schemas.microsoft.com/office/drawing/2014/main" id="{7E31EAE2-F8BC-4F3C-ABEF-56796BF8C3AA}"/>
              </a:ext>
            </a:extLst>
          </p:cNvPr>
          <p:cNvSpPr/>
          <p:nvPr/>
        </p:nvSpPr>
        <p:spPr>
          <a:xfrm>
            <a:off x="6123074" y="4154005"/>
            <a:ext cx="621808" cy="624203"/>
          </a:xfrm>
          <a:prstGeom prst="ellipse">
            <a:avLst/>
          </a:prstGeom>
          <a:solidFill>
            <a:srgbClr val="7C9AB2"/>
          </a:solidFill>
          <a:ln w="28575">
            <a:noFill/>
          </a:ln>
          <a:effectLst>
            <a:outerShdw blurRad="508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oldie Rainbow" panose="02000500000000000000" pitchFamily="2" charset="0"/>
              </a:rPr>
              <a:t>4</a:t>
            </a:r>
            <a:endParaRPr lang="en-US" sz="1400">
              <a:latin typeface="Goldie Rainbow" panose="02000500000000000000" pitchFamily="2" charset="0"/>
            </a:endParaRPr>
          </a:p>
        </p:txBody>
      </p:sp>
      <p:pic>
        <p:nvPicPr>
          <p:cNvPr id="193" name="Picture 192">
            <a:extLst>
              <a:ext uri="{FF2B5EF4-FFF2-40B4-BE49-F238E27FC236}">
                <a16:creationId xmlns:a16="http://schemas.microsoft.com/office/drawing/2014/main" id="{67B2E952-305C-46F0-AD94-62046F1F79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087732">
            <a:off x="10708260" y="5300116"/>
            <a:ext cx="1336870" cy="1336870"/>
          </a:xfrm>
          <a:prstGeom prst="rect">
            <a:avLst/>
          </a:prstGeom>
        </p:spPr>
      </p:pic>
      <p:sp>
        <p:nvSpPr>
          <p:cNvPr id="149" name="TextBox 148">
            <a:extLst>
              <a:ext uri="{FF2B5EF4-FFF2-40B4-BE49-F238E27FC236}">
                <a16:creationId xmlns:a16="http://schemas.microsoft.com/office/drawing/2014/main" id="{233E634A-2A56-40AE-A73F-6E98BBA59894}"/>
              </a:ext>
            </a:extLst>
          </p:cNvPr>
          <p:cNvSpPr txBox="1"/>
          <p:nvPr/>
        </p:nvSpPr>
        <p:spPr>
          <a:xfrm>
            <a:off x="1222362" y="2600094"/>
            <a:ext cx="4604129" cy="1477328"/>
          </a:xfrm>
          <a:prstGeom prst="rect">
            <a:avLst/>
          </a:prstGeom>
          <a:noFill/>
        </p:spPr>
        <p:txBody>
          <a:bodyPr wrap="square" rtlCol="0">
            <a:spAutoFit/>
          </a:bodyPr>
          <a:lstStyle/>
          <a:p>
            <a:r>
              <a:rPr lang="en-US">
                <a:latin typeface="KBCloudyDay" panose="02000603000000000000" pitchFamily="2" charset="0"/>
                <a:ea typeface="KBCloudyDay" panose="02000603000000000000" pitchFamily="2" charset="0"/>
              </a:rPr>
              <a:t>Text text text text text text text text text text text text text text text text text text text text text text text text text text text text text text text text text text</a:t>
            </a:r>
          </a:p>
        </p:txBody>
      </p:sp>
      <p:sp>
        <p:nvSpPr>
          <p:cNvPr id="153" name="TextBox 152">
            <a:extLst>
              <a:ext uri="{FF2B5EF4-FFF2-40B4-BE49-F238E27FC236}">
                <a16:creationId xmlns:a16="http://schemas.microsoft.com/office/drawing/2014/main" id="{491F5392-BBA8-41FB-BBB6-D6001BA75724}"/>
              </a:ext>
            </a:extLst>
          </p:cNvPr>
          <p:cNvSpPr txBox="1"/>
          <p:nvPr/>
        </p:nvSpPr>
        <p:spPr>
          <a:xfrm>
            <a:off x="1222362" y="4718798"/>
            <a:ext cx="4604129" cy="1477328"/>
          </a:xfrm>
          <a:prstGeom prst="rect">
            <a:avLst/>
          </a:prstGeom>
          <a:noFill/>
        </p:spPr>
        <p:txBody>
          <a:bodyPr wrap="square" rtlCol="0">
            <a:spAutoFit/>
          </a:bodyPr>
          <a:lstStyle/>
          <a:p>
            <a:r>
              <a:rPr lang="en-US">
                <a:latin typeface="KBCloudyDay" panose="02000603000000000000" pitchFamily="2" charset="0"/>
                <a:ea typeface="KBCloudyDay" panose="02000603000000000000" pitchFamily="2" charset="0"/>
              </a:rPr>
              <a:t>Text text text text text text text text text text text text text text text text text text text text text text text text text text text text text text text text text text</a:t>
            </a:r>
          </a:p>
        </p:txBody>
      </p:sp>
      <p:sp>
        <p:nvSpPr>
          <p:cNvPr id="154" name="TextBox 153">
            <a:extLst>
              <a:ext uri="{FF2B5EF4-FFF2-40B4-BE49-F238E27FC236}">
                <a16:creationId xmlns:a16="http://schemas.microsoft.com/office/drawing/2014/main" id="{9F9298CF-7284-4B4D-A4C9-7851D2337C28}"/>
              </a:ext>
            </a:extLst>
          </p:cNvPr>
          <p:cNvSpPr txBox="1"/>
          <p:nvPr/>
        </p:nvSpPr>
        <p:spPr>
          <a:xfrm>
            <a:off x="6666187" y="2600094"/>
            <a:ext cx="4604129" cy="1477328"/>
          </a:xfrm>
          <a:prstGeom prst="rect">
            <a:avLst/>
          </a:prstGeom>
          <a:noFill/>
        </p:spPr>
        <p:txBody>
          <a:bodyPr wrap="square" rtlCol="0">
            <a:spAutoFit/>
          </a:bodyPr>
          <a:lstStyle/>
          <a:p>
            <a:r>
              <a:rPr lang="en-US">
                <a:latin typeface="KBCloudyDay" panose="02000603000000000000" pitchFamily="2" charset="0"/>
                <a:ea typeface="KBCloudyDay" panose="02000603000000000000" pitchFamily="2" charset="0"/>
              </a:rPr>
              <a:t>Text text text text text text text text text text text text text text text text text text text text text text text text text text text text text text text text text text</a:t>
            </a:r>
          </a:p>
        </p:txBody>
      </p:sp>
      <p:sp>
        <p:nvSpPr>
          <p:cNvPr id="155" name="TextBox 154">
            <a:extLst>
              <a:ext uri="{FF2B5EF4-FFF2-40B4-BE49-F238E27FC236}">
                <a16:creationId xmlns:a16="http://schemas.microsoft.com/office/drawing/2014/main" id="{73925F9F-FDF4-44D3-A2B2-92FF497FDC80}"/>
              </a:ext>
            </a:extLst>
          </p:cNvPr>
          <p:cNvSpPr txBox="1"/>
          <p:nvPr/>
        </p:nvSpPr>
        <p:spPr>
          <a:xfrm>
            <a:off x="6666187" y="4718798"/>
            <a:ext cx="4604129" cy="1477328"/>
          </a:xfrm>
          <a:prstGeom prst="rect">
            <a:avLst/>
          </a:prstGeom>
          <a:noFill/>
        </p:spPr>
        <p:txBody>
          <a:bodyPr wrap="square" rtlCol="0">
            <a:spAutoFit/>
          </a:bodyPr>
          <a:lstStyle/>
          <a:p>
            <a:r>
              <a:rPr lang="en-US">
                <a:latin typeface="KBCloudyDay" panose="02000603000000000000" pitchFamily="2" charset="0"/>
                <a:ea typeface="KBCloudyDay" panose="02000603000000000000" pitchFamily="2" charset="0"/>
              </a:rPr>
              <a:t>Text text text text text text text text text text text text text text text text text text text text text text text text text text text text text text text text text text</a:t>
            </a:r>
          </a:p>
        </p:txBody>
      </p:sp>
      <p:grpSp>
        <p:nvGrpSpPr>
          <p:cNvPr id="156" name="Group 155">
            <a:extLst>
              <a:ext uri="{FF2B5EF4-FFF2-40B4-BE49-F238E27FC236}">
                <a16:creationId xmlns:a16="http://schemas.microsoft.com/office/drawing/2014/main" id="{57770613-8B9F-4896-8D73-8CAC1FEF0D22}"/>
              </a:ext>
            </a:extLst>
          </p:cNvPr>
          <p:cNvGrpSpPr/>
          <p:nvPr/>
        </p:nvGrpSpPr>
        <p:grpSpPr>
          <a:xfrm>
            <a:off x="-699444" y="-1"/>
            <a:ext cx="467621" cy="2992908"/>
            <a:chOff x="-699444" y="-1"/>
            <a:chExt cx="467621" cy="2992908"/>
          </a:xfrm>
        </p:grpSpPr>
        <p:sp>
          <p:nvSpPr>
            <p:cNvPr id="157" name="Rectangle 156">
              <a:extLst>
                <a:ext uri="{FF2B5EF4-FFF2-40B4-BE49-F238E27FC236}">
                  <a16:creationId xmlns:a16="http://schemas.microsoft.com/office/drawing/2014/main" id="{2DB7AF57-4DA2-4184-A76A-8393530733E5}"/>
                </a:ext>
              </a:extLst>
            </p:cNvPr>
            <p:cNvSpPr/>
            <p:nvPr/>
          </p:nvSpPr>
          <p:spPr>
            <a:xfrm>
              <a:off x="-695459" y="-1"/>
              <a:ext cx="463636" cy="601329"/>
            </a:xfrm>
            <a:prstGeom prst="rect">
              <a:avLst/>
            </a:prstGeom>
            <a:solidFill>
              <a:srgbClr val="8BA9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B519F0DF-4B99-400C-BDB0-E0BB43DE3A75}"/>
                </a:ext>
              </a:extLst>
            </p:cNvPr>
            <p:cNvSpPr/>
            <p:nvPr/>
          </p:nvSpPr>
          <p:spPr>
            <a:xfrm>
              <a:off x="-696256" y="597008"/>
              <a:ext cx="463636" cy="541355"/>
            </a:xfrm>
            <a:prstGeom prst="rect">
              <a:avLst/>
            </a:prstGeom>
            <a:solidFill>
              <a:srgbClr val="C8D9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6E3AF3E2-0558-458B-8058-E3205184A947}"/>
                </a:ext>
              </a:extLst>
            </p:cNvPr>
            <p:cNvSpPr/>
            <p:nvPr/>
          </p:nvSpPr>
          <p:spPr>
            <a:xfrm>
              <a:off x="-697053" y="1138363"/>
              <a:ext cx="463636" cy="463636"/>
            </a:xfrm>
            <a:prstGeom prst="rect">
              <a:avLst/>
            </a:prstGeom>
            <a:solidFill>
              <a:srgbClr val="B9D2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A3EEBAB7-BFF2-44AC-B819-5FAC9272E546}"/>
                </a:ext>
              </a:extLst>
            </p:cNvPr>
            <p:cNvSpPr/>
            <p:nvPr/>
          </p:nvSpPr>
          <p:spPr>
            <a:xfrm>
              <a:off x="-697850" y="1601999"/>
              <a:ext cx="463636" cy="463636"/>
            </a:xfrm>
            <a:prstGeom prst="rect">
              <a:avLst/>
            </a:prstGeom>
            <a:solidFill>
              <a:srgbClr val="C1C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1707FBD8-B979-45EA-A7A5-E31AFEBFACF0}"/>
                </a:ext>
              </a:extLst>
            </p:cNvPr>
            <p:cNvSpPr/>
            <p:nvPr/>
          </p:nvSpPr>
          <p:spPr>
            <a:xfrm>
              <a:off x="-698647" y="2065635"/>
              <a:ext cx="463636" cy="463636"/>
            </a:xfrm>
            <a:prstGeom prst="rect">
              <a:avLst/>
            </a:prstGeom>
            <a:solidFill>
              <a:srgbClr val="CDEA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773DFCF6-FB55-43DA-AB0F-C31E7C5D25AB}"/>
                </a:ext>
              </a:extLst>
            </p:cNvPr>
            <p:cNvSpPr/>
            <p:nvPr/>
          </p:nvSpPr>
          <p:spPr>
            <a:xfrm>
              <a:off x="-699444" y="2529271"/>
              <a:ext cx="463636" cy="463636"/>
            </a:xfrm>
            <a:prstGeom prst="rect">
              <a:avLst/>
            </a:prstGeom>
            <a:solidFill>
              <a:srgbClr val="555D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8861322"/>
      </p:ext>
    </p:extLst>
  </p:cSld>
  <p:clrMapOvr>
    <a:masterClrMapping/>
  </p:clrMapOvr>
  <p:transition spd="slow">
    <p:cover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wipe(right)">
                                          <p:cBhvr>
                                            <p:cTn id="7" dur="500"/>
                                            <p:tgtEl>
                                              <p:spTgt spid="16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4"/>
                                            </p:tgtEl>
                                            <p:attrNameLst>
                                              <p:attrName>style.visibility</p:attrName>
                                            </p:attrNameLst>
                                          </p:cBhvr>
                                          <p:to>
                                            <p:strVal val="visible"/>
                                          </p:to>
                                        </p:set>
                                        <p:animEffect transition="in" filter="wipe(left)">
                                          <p:cBhvr>
                                            <p:cTn id="10" dur="500"/>
                                            <p:tgtEl>
                                              <p:spTgt spid="164"/>
                                            </p:tgtEl>
                                          </p:cBhvr>
                                        </p:animEffect>
                                      </p:childTnLst>
                                    </p:cTn>
                                  </p:par>
                                  <p:par>
                                    <p:cTn id="11" presetID="2" presetClass="entr" presetSubtype="1" fill="hold" grpId="0" nodeType="withEffect" p14:presetBounceEnd="54000">
                                      <p:stCondLst>
                                        <p:cond delay="250"/>
                                      </p:stCondLst>
                                      <p:iterate type="lt">
                                        <p:tmPct val="10000"/>
                                      </p:iterate>
                                      <p:childTnLst>
                                        <p:set>
                                          <p:cBhvr>
                                            <p:cTn id="12" dur="1" fill="hold">
                                              <p:stCondLst>
                                                <p:cond delay="0"/>
                                              </p:stCondLst>
                                            </p:cTn>
                                            <p:tgtEl>
                                              <p:spTgt spid="166"/>
                                            </p:tgtEl>
                                            <p:attrNameLst>
                                              <p:attrName>style.visibility</p:attrName>
                                            </p:attrNameLst>
                                          </p:cBhvr>
                                          <p:to>
                                            <p:strVal val="visible"/>
                                          </p:to>
                                        </p:set>
                                        <p:anim calcmode="lin" valueType="num" p14:bounceEnd="54000">
                                          <p:cBhvr additive="base">
                                            <p:cTn id="13" dur="1000" fill="hold"/>
                                            <p:tgtEl>
                                              <p:spTgt spid="166"/>
                                            </p:tgtEl>
                                            <p:attrNameLst>
                                              <p:attrName>ppt_x</p:attrName>
                                            </p:attrNameLst>
                                          </p:cBhvr>
                                          <p:tavLst>
                                            <p:tav tm="0">
                                              <p:val>
                                                <p:strVal val="#ppt_x"/>
                                              </p:val>
                                            </p:tav>
                                            <p:tav tm="100000">
                                              <p:val>
                                                <p:strVal val="#ppt_x"/>
                                              </p:val>
                                            </p:tav>
                                          </p:tavLst>
                                        </p:anim>
                                        <p:anim calcmode="lin" valueType="num" p14:bounceEnd="54000">
                                          <p:cBhvr additive="base">
                                            <p:cTn id="14" dur="1000" fill="hold"/>
                                            <p:tgtEl>
                                              <p:spTgt spid="166"/>
                                            </p:tgtEl>
                                            <p:attrNameLst>
                                              <p:attrName>ppt_y</p:attrName>
                                            </p:attrNameLst>
                                          </p:cBhvr>
                                          <p:tavLst>
                                            <p:tav tm="0">
                                              <p:val>
                                                <p:strVal val="0-#ppt_h/2"/>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1000"/>
                                            <p:tgtEl>
                                              <p:spTgt spid="151"/>
                                            </p:tgtEl>
                                          </p:cBhvr>
                                        </p:animEffect>
                                        <p:anim calcmode="lin" valueType="num">
                                          <p:cBhvr>
                                            <p:cTn id="18" dur="1000" fill="hold"/>
                                            <p:tgtEl>
                                              <p:spTgt spid="151"/>
                                            </p:tgtEl>
                                            <p:attrNameLst>
                                              <p:attrName>ppt_x</p:attrName>
                                            </p:attrNameLst>
                                          </p:cBhvr>
                                          <p:tavLst>
                                            <p:tav tm="0">
                                              <p:val>
                                                <p:strVal val="#ppt_x"/>
                                              </p:val>
                                            </p:tav>
                                            <p:tav tm="100000">
                                              <p:val>
                                                <p:strVal val="#ppt_x"/>
                                              </p:val>
                                            </p:tav>
                                          </p:tavLst>
                                        </p:anim>
                                        <p:anim calcmode="lin" valueType="num">
                                          <p:cBhvr>
                                            <p:cTn id="19" dur="1000" fill="hold"/>
                                            <p:tgtEl>
                                              <p:spTgt spid="151"/>
                                            </p:tgtEl>
                                            <p:attrNameLst>
                                              <p:attrName>ppt_y</p:attrName>
                                            </p:attrNameLst>
                                          </p:cBhvr>
                                          <p:tavLst>
                                            <p:tav tm="0">
                                              <p:val>
                                                <p:strVal val="#ppt_y+.1"/>
                                              </p:val>
                                            </p:tav>
                                            <p:tav tm="100000">
                                              <p:val>
                                                <p:strVal val="#ppt_y"/>
                                              </p:val>
                                            </p:tav>
                                          </p:tavLst>
                                        </p:anim>
                                      </p:childTnLst>
                                    </p:cTn>
                                  </p:par>
                                </p:childTnLst>
                              </p:cTn>
                            </p:par>
                            <p:par>
                              <p:cTn id="20" fill="hold">
                                <p:stCondLst>
                                  <p:cond delay="2350"/>
                                </p:stCondLst>
                                <p:childTnLst>
                                  <p:par>
                                    <p:cTn id="21" presetID="53" presetClass="entr" presetSubtype="16"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par>
                                    <p:cTn id="26" presetID="17" presetClass="entr" presetSubtype="8"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ppt_x</p:attrName>
                                            </p:attrNameLst>
                                          </p:cBhvr>
                                          <p:tavLst>
                                            <p:tav tm="0">
                                              <p:val>
                                                <p:strVal val="#ppt_x-#ppt_w/2"/>
                                              </p:val>
                                            </p:tav>
                                            <p:tav tm="100000">
                                              <p:val>
                                                <p:strVal val="#ppt_x"/>
                                              </p:val>
                                            </p:tav>
                                          </p:tavLst>
                                        </p:anim>
                                        <p:anim calcmode="lin" valueType="num">
                                          <p:cBhvr>
                                            <p:cTn id="29" dur="500" fill="hold"/>
                                            <p:tgtEl>
                                              <p:spTgt spid="18"/>
                                            </p:tgtEl>
                                            <p:attrNameLst>
                                              <p:attrName>ppt_y</p:attrName>
                                            </p:attrNameLst>
                                          </p:cBhvr>
                                          <p:tavLst>
                                            <p:tav tm="0">
                                              <p:val>
                                                <p:strVal val="#ppt_y"/>
                                              </p:val>
                                            </p:tav>
                                            <p:tav tm="100000">
                                              <p:val>
                                                <p:strVal val="#ppt_y"/>
                                              </p:val>
                                            </p:tav>
                                          </p:tavLst>
                                        </p:anim>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strVal val="#ppt_h"/>
                                              </p:val>
                                            </p:tav>
                                            <p:tav tm="100000">
                                              <p:val>
                                                <p:strVal val="#ppt_h"/>
                                              </p:val>
                                            </p:tav>
                                          </p:tavLst>
                                        </p:anim>
                                      </p:childTnLst>
                                    </p:cTn>
                                  </p:par>
                                  <p:par>
                                    <p:cTn id="32" presetID="37" presetClass="entr" presetSubtype="0" fill="hold" grpId="0" nodeType="withEffect">
                                      <p:stCondLst>
                                        <p:cond delay="0"/>
                                      </p:stCondLst>
                                      <p:childTnLst>
                                        <p:set>
                                          <p:cBhvr>
                                            <p:cTn id="33" dur="1" fill="hold">
                                              <p:stCondLst>
                                                <p:cond delay="0"/>
                                              </p:stCondLst>
                                            </p:cTn>
                                            <p:tgtEl>
                                              <p:spTgt spid="149"/>
                                            </p:tgtEl>
                                            <p:attrNameLst>
                                              <p:attrName>style.visibility</p:attrName>
                                            </p:attrNameLst>
                                          </p:cBhvr>
                                          <p:to>
                                            <p:strVal val="visible"/>
                                          </p:to>
                                        </p:set>
                                        <p:animEffect transition="in" filter="fade">
                                          <p:cBhvr>
                                            <p:cTn id="34" dur="1000"/>
                                            <p:tgtEl>
                                              <p:spTgt spid="149"/>
                                            </p:tgtEl>
                                          </p:cBhvr>
                                        </p:animEffect>
                                        <p:anim calcmode="lin" valueType="num">
                                          <p:cBhvr>
                                            <p:cTn id="35" dur="1000" fill="hold"/>
                                            <p:tgtEl>
                                              <p:spTgt spid="149"/>
                                            </p:tgtEl>
                                            <p:attrNameLst>
                                              <p:attrName>ppt_x</p:attrName>
                                            </p:attrNameLst>
                                          </p:cBhvr>
                                          <p:tavLst>
                                            <p:tav tm="0">
                                              <p:val>
                                                <p:strVal val="#ppt_x"/>
                                              </p:val>
                                            </p:tav>
                                            <p:tav tm="100000">
                                              <p:val>
                                                <p:strVal val="#ppt_x"/>
                                              </p:val>
                                            </p:tav>
                                          </p:tavLst>
                                        </p:anim>
                                        <p:anim calcmode="lin" valueType="num">
                                          <p:cBhvr>
                                            <p:cTn id="36" dur="900" decel="100000" fill="hold"/>
                                            <p:tgtEl>
                                              <p:spTgt spid="149"/>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149"/>
                                            </p:tgtEl>
                                            <p:attrNameLst>
                                              <p:attrName>ppt_y</p:attrName>
                                            </p:attrNameLst>
                                          </p:cBhvr>
                                          <p:tavLst>
                                            <p:tav tm="0">
                                              <p:val>
                                                <p:strVal val="#ppt_y-.03"/>
                                              </p:val>
                                            </p:tav>
                                            <p:tav tm="100000">
                                              <p:val>
                                                <p:strVal val="#ppt_y"/>
                                              </p:val>
                                            </p:tav>
                                          </p:tavLst>
                                        </p:anim>
                                      </p:childTnLst>
                                    </p:cTn>
                                  </p:par>
                                </p:childTnLst>
                              </p:cTn>
                            </p:par>
                            <p:par>
                              <p:cTn id="38" fill="hold">
                                <p:stCondLst>
                                  <p:cond delay="3350"/>
                                </p:stCondLst>
                                <p:childTnLst>
                                  <p:par>
                                    <p:cTn id="39" presetID="53" presetClass="entr" presetSubtype="16" fill="hold" grpId="0" nodeType="afterEffect">
                                      <p:stCondLst>
                                        <p:cond delay="0"/>
                                      </p:stCondLst>
                                      <p:childTnLst>
                                        <p:set>
                                          <p:cBhvr>
                                            <p:cTn id="40" dur="1" fill="hold">
                                              <p:stCondLst>
                                                <p:cond delay="0"/>
                                              </p:stCondLst>
                                            </p:cTn>
                                            <p:tgtEl>
                                              <p:spTgt spid="178"/>
                                            </p:tgtEl>
                                            <p:attrNameLst>
                                              <p:attrName>style.visibility</p:attrName>
                                            </p:attrNameLst>
                                          </p:cBhvr>
                                          <p:to>
                                            <p:strVal val="visible"/>
                                          </p:to>
                                        </p:set>
                                        <p:anim calcmode="lin" valueType="num">
                                          <p:cBhvr>
                                            <p:cTn id="41" dur="500" fill="hold"/>
                                            <p:tgtEl>
                                              <p:spTgt spid="178"/>
                                            </p:tgtEl>
                                            <p:attrNameLst>
                                              <p:attrName>ppt_w</p:attrName>
                                            </p:attrNameLst>
                                          </p:cBhvr>
                                          <p:tavLst>
                                            <p:tav tm="0">
                                              <p:val>
                                                <p:fltVal val="0"/>
                                              </p:val>
                                            </p:tav>
                                            <p:tav tm="100000">
                                              <p:val>
                                                <p:strVal val="#ppt_w"/>
                                              </p:val>
                                            </p:tav>
                                          </p:tavLst>
                                        </p:anim>
                                        <p:anim calcmode="lin" valueType="num">
                                          <p:cBhvr>
                                            <p:cTn id="42" dur="500" fill="hold"/>
                                            <p:tgtEl>
                                              <p:spTgt spid="178"/>
                                            </p:tgtEl>
                                            <p:attrNameLst>
                                              <p:attrName>ppt_h</p:attrName>
                                            </p:attrNameLst>
                                          </p:cBhvr>
                                          <p:tavLst>
                                            <p:tav tm="0">
                                              <p:val>
                                                <p:fltVal val="0"/>
                                              </p:val>
                                            </p:tav>
                                            <p:tav tm="100000">
                                              <p:val>
                                                <p:strVal val="#ppt_h"/>
                                              </p:val>
                                            </p:tav>
                                          </p:tavLst>
                                        </p:anim>
                                        <p:animEffect transition="in" filter="fade">
                                          <p:cBhvr>
                                            <p:cTn id="43" dur="500"/>
                                            <p:tgtEl>
                                              <p:spTgt spid="178"/>
                                            </p:tgtEl>
                                          </p:cBhvr>
                                        </p:animEffect>
                                      </p:childTnLst>
                                    </p:cTn>
                                  </p:par>
                                  <p:par>
                                    <p:cTn id="44" presetID="17" presetClass="entr" presetSubtype="8" fill="hold" grpId="0" nodeType="withEffect">
                                      <p:stCondLst>
                                        <p:cond delay="0"/>
                                      </p:stCondLst>
                                      <p:childTnLst>
                                        <p:set>
                                          <p:cBhvr>
                                            <p:cTn id="45" dur="1" fill="hold">
                                              <p:stCondLst>
                                                <p:cond delay="0"/>
                                              </p:stCondLst>
                                            </p:cTn>
                                            <p:tgtEl>
                                              <p:spTgt spid="177"/>
                                            </p:tgtEl>
                                            <p:attrNameLst>
                                              <p:attrName>style.visibility</p:attrName>
                                            </p:attrNameLst>
                                          </p:cBhvr>
                                          <p:to>
                                            <p:strVal val="visible"/>
                                          </p:to>
                                        </p:set>
                                        <p:anim calcmode="lin" valueType="num">
                                          <p:cBhvr>
                                            <p:cTn id="46" dur="500" fill="hold"/>
                                            <p:tgtEl>
                                              <p:spTgt spid="177"/>
                                            </p:tgtEl>
                                            <p:attrNameLst>
                                              <p:attrName>ppt_x</p:attrName>
                                            </p:attrNameLst>
                                          </p:cBhvr>
                                          <p:tavLst>
                                            <p:tav tm="0">
                                              <p:val>
                                                <p:strVal val="#ppt_x-#ppt_w/2"/>
                                              </p:val>
                                            </p:tav>
                                            <p:tav tm="100000">
                                              <p:val>
                                                <p:strVal val="#ppt_x"/>
                                              </p:val>
                                            </p:tav>
                                          </p:tavLst>
                                        </p:anim>
                                        <p:anim calcmode="lin" valueType="num">
                                          <p:cBhvr>
                                            <p:cTn id="47" dur="500" fill="hold"/>
                                            <p:tgtEl>
                                              <p:spTgt spid="177"/>
                                            </p:tgtEl>
                                            <p:attrNameLst>
                                              <p:attrName>ppt_y</p:attrName>
                                            </p:attrNameLst>
                                          </p:cBhvr>
                                          <p:tavLst>
                                            <p:tav tm="0">
                                              <p:val>
                                                <p:strVal val="#ppt_y"/>
                                              </p:val>
                                            </p:tav>
                                            <p:tav tm="100000">
                                              <p:val>
                                                <p:strVal val="#ppt_y"/>
                                              </p:val>
                                            </p:tav>
                                          </p:tavLst>
                                        </p:anim>
                                        <p:anim calcmode="lin" valueType="num">
                                          <p:cBhvr>
                                            <p:cTn id="48" dur="500" fill="hold"/>
                                            <p:tgtEl>
                                              <p:spTgt spid="177"/>
                                            </p:tgtEl>
                                            <p:attrNameLst>
                                              <p:attrName>ppt_w</p:attrName>
                                            </p:attrNameLst>
                                          </p:cBhvr>
                                          <p:tavLst>
                                            <p:tav tm="0">
                                              <p:val>
                                                <p:fltVal val="0"/>
                                              </p:val>
                                            </p:tav>
                                            <p:tav tm="100000">
                                              <p:val>
                                                <p:strVal val="#ppt_w"/>
                                              </p:val>
                                            </p:tav>
                                          </p:tavLst>
                                        </p:anim>
                                        <p:anim calcmode="lin" valueType="num">
                                          <p:cBhvr>
                                            <p:cTn id="49" dur="500" fill="hold"/>
                                            <p:tgtEl>
                                              <p:spTgt spid="177"/>
                                            </p:tgtEl>
                                            <p:attrNameLst>
                                              <p:attrName>ppt_h</p:attrName>
                                            </p:attrNameLst>
                                          </p:cBhvr>
                                          <p:tavLst>
                                            <p:tav tm="0">
                                              <p:val>
                                                <p:strVal val="#ppt_h"/>
                                              </p:val>
                                            </p:tav>
                                            <p:tav tm="100000">
                                              <p:val>
                                                <p:strVal val="#ppt_h"/>
                                              </p:val>
                                            </p:tav>
                                          </p:tavLst>
                                        </p:anim>
                                      </p:childTnLst>
                                    </p:cTn>
                                  </p:par>
                                  <p:par>
                                    <p:cTn id="50" presetID="37" presetClass="entr" presetSubtype="0" fill="hold" grpId="0" nodeType="withEffect">
                                      <p:stCondLst>
                                        <p:cond delay="0"/>
                                      </p:stCondLst>
                                      <p:childTnLst>
                                        <p:set>
                                          <p:cBhvr>
                                            <p:cTn id="51" dur="1" fill="hold">
                                              <p:stCondLst>
                                                <p:cond delay="0"/>
                                              </p:stCondLst>
                                            </p:cTn>
                                            <p:tgtEl>
                                              <p:spTgt spid="153"/>
                                            </p:tgtEl>
                                            <p:attrNameLst>
                                              <p:attrName>style.visibility</p:attrName>
                                            </p:attrNameLst>
                                          </p:cBhvr>
                                          <p:to>
                                            <p:strVal val="visible"/>
                                          </p:to>
                                        </p:set>
                                        <p:animEffect transition="in" filter="fade">
                                          <p:cBhvr>
                                            <p:cTn id="52" dur="1000"/>
                                            <p:tgtEl>
                                              <p:spTgt spid="153"/>
                                            </p:tgtEl>
                                          </p:cBhvr>
                                        </p:animEffect>
                                        <p:anim calcmode="lin" valueType="num">
                                          <p:cBhvr>
                                            <p:cTn id="53" dur="1000" fill="hold"/>
                                            <p:tgtEl>
                                              <p:spTgt spid="153"/>
                                            </p:tgtEl>
                                            <p:attrNameLst>
                                              <p:attrName>ppt_x</p:attrName>
                                            </p:attrNameLst>
                                          </p:cBhvr>
                                          <p:tavLst>
                                            <p:tav tm="0">
                                              <p:val>
                                                <p:strVal val="#ppt_x"/>
                                              </p:val>
                                            </p:tav>
                                            <p:tav tm="100000">
                                              <p:val>
                                                <p:strVal val="#ppt_x"/>
                                              </p:val>
                                            </p:tav>
                                          </p:tavLst>
                                        </p:anim>
                                        <p:anim calcmode="lin" valueType="num">
                                          <p:cBhvr>
                                            <p:cTn id="54" dur="900" decel="100000" fill="hold"/>
                                            <p:tgtEl>
                                              <p:spTgt spid="153"/>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153"/>
                                            </p:tgtEl>
                                            <p:attrNameLst>
                                              <p:attrName>ppt_y</p:attrName>
                                            </p:attrNameLst>
                                          </p:cBhvr>
                                          <p:tavLst>
                                            <p:tav tm="0">
                                              <p:val>
                                                <p:strVal val="#ppt_y-.03"/>
                                              </p:val>
                                            </p:tav>
                                            <p:tav tm="100000">
                                              <p:val>
                                                <p:strVal val="#ppt_y"/>
                                              </p:val>
                                            </p:tav>
                                          </p:tavLst>
                                        </p:anim>
                                      </p:childTnLst>
                                    </p:cTn>
                                  </p:par>
                                </p:childTnLst>
                              </p:cTn>
                            </p:par>
                            <p:par>
                              <p:cTn id="56" fill="hold">
                                <p:stCondLst>
                                  <p:cond delay="4350"/>
                                </p:stCondLst>
                                <p:childTnLst>
                                  <p:par>
                                    <p:cTn id="57" presetID="53" presetClass="entr" presetSubtype="16" fill="hold" grpId="0" nodeType="afterEffect">
                                      <p:stCondLst>
                                        <p:cond delay="0"/>
                                      </p:stCondLst>
                                      <p:childTnLst>
                                        <p:set>
                                          <p:cBhvr>
                                            <p:cTn id="58" dur="1" fill="hold">
                                              <p:stCondLst>
                                                <p:cond delay="0"/>
                                              </p:stCondLst>
                                            </p:cTn>
                                            <p:tgtEl>
                                              <p:spTgt spid="184"/>
                                            </p:tgtEl>
                                            <p:attrNameLst>
                                              <p:attrName>style.visibility</p:attrName>
                                            </p:attrNameLst>
                                          </p:cBhvr>
                                          <p:to>
                                            <p:strVal val="visible"/>
                                          </p:to>
                                        </p:set>
                                        <p:anim calcmode="lin" valueType="num">
                                          <p:cBhvr>
                                            <p:cTn id="59" dur="500" fill="hold"/>
                                            <p:tgtEl>
                                              <p:spTgt spid="184"/>
                                            </p:tgtEl>
                                            <p:attrNameLst>
                                              <p:attrName>ppt_w</p:attrName>
                                            </p:attrNameLst>
                                          </p:cBhvr>
                                          <p:tavLst>
                                            <p:tav tm="0">
                                              <p:val>
                                                <p:fltVal val="0"/>
                                              </p:val>
                                            </p:tav>
                                            <p:tav tm="100000">
                                              <p:val>
                                                <p:strVal val="#ppt_w"/>
                                              </p:val>
                                            </p:tav>
                                          </p:tavLst>
                                        </p:anim>
                                        <p:anim calcmode="lin" valueType="num">
                                          <p:cBhvr>
                                            <p:cTn id="60" dur="500" fill="hold"/>
                                            <p:tgtEl>
                                              <p:spTgt spid="184"/>
                                            </p:tgtEl>
                                            <p:attrNameLst>
                                              <p:attrName>ppt_h</p:attrName>
                                            </p:attrNameLst>
                                          </p:cBhvr>
                                          <p:tavLst>
                                            <p:tav tm="0">
                                              <p:val>
                                                <p:fltVal val="0"/>
                                              </p:val>
                                            </p:tav>
                                            <p:tav tm="100000">
                                              <p:val>
                                                <p:strVal val="#ppt_h"/>
                                              </p:val>
                                            </p:tav>
                                          </p:tavLst>
                                        </p:anim>
                                        <p:animEffect transition="in" filter="fade">
                                          <p:cBhvr>
                                            <p:cTn id="61" dur="500"/>
                                            <p:tgtEl>
                                              <p:spTgt spid="184"/>
                                            </p:tgtEl>
                                          </p:cBhvr>
                                        </p:animEffect>
                                      </p:childTnLst>
                                    </p:cTn>
                                  </p:par>
                                  <p:par>
                                    <p:cTn id="62" presetID="17" presetClass="entr" presetSubtype="8" fill="hold" grpId="0" nodeType="withEffect">
                                      <p:stCondLst>
                                        <p:cond delay="0"/>
                                      </p:stCondLst>
                                      <p:childTnLst>
                                        <p:set>
                                          <p:cBhvr>
                                            <p:cTn id="63" dur="1" fill="hold">
                                              <p:stCondLst>
                                                <p:cond delay="0"/>
                                              </p:stCondLst>
                                            </p:cTn>
                                            <p:tgtEl>
                                              <p:spTgt spid="183"/>
                                            </p:tgtEl>
                                            <p:attrNameLst>
                                              <p:attrName>style.visibility</p:attrName>
                                            </p:attrNameLst>
                                          </p:cBhvr>
                                          <p:to>
                                            <p:strVal val="visible"/>
                                          </p:to>
                                        </p:set>
                                        <p:anim calcmode="lin" valueType="num">
                                          <p:cBhvr>
                                            <p:cTn id="64" dur="500" fill="hold"/>
                                            <p:tgtEl>
                                              <p:spTgt spid="183"/>
                                            </p:tgtEl>
                                            <p:attrNameLst>
                                              <p:attrName>ppt_x</p:attrName>
                                            </p:attrNameLst>
                                          </p:cBhvr>
                                          <p:tavLst>
                                            <p:tav tm="0">
                                              <p:val>
                                                <p:strVal val="#ppt_x-#ppt_w/2"/>
                                              </p:val>
                                            </p:tav>
                                            <p:tav tm="100000">
                                              <p:val>
                                                <p:strVal val="#ppt_x"/>
                                              </p:val>
                                            </p:tav>
                                          </p:tavLst>
                                        </p:anim>
                                        <p:anim calcmode="lin" valueType="num">
                                          <p:cBhvr>
                                            <p:cTn id="65" dur="500" fill="hold"/>
                                            <p:tgtEl>
                                              <p:spTgt spid="183"/>
                                            </p:tgtEl>
                                            <p:attrNameLst>
                                              <p:attrName>ppt_y</p:attrName>
                                            </p:attrNameLst>
                                          </p:cBhvr>
                                          <p:tavLst>
                                            <p:tav tm="0">
                                              <p:val>
                                                <p:strVal val="#ppt_y"/>
                                              </p:val>
                                            </p:tav>
                                            <p:tav tm="100000">
                                              <p:val>
                                                <p:strVal val="#ppt_y"/>
                                              </p:val>
                                            </p:tav>
                                          </p:tavLst>
                                        </p:anim>
                                        <p:anim calcmode="lin" valueType="num">
                                          <p:cBhvr>
                                            <p:cTn id="66" dur="500" fill="hold"/>
                                            <p:tgtEl>
                                              <p:spTgt spid="183"/>
                                            </p:tgtEl>
                                            <p:attrNameLst>
                                              <p:attrName>ppt_w</p:attrName>
                                            </p:attrNameLst>
                                          </p:cBhvr>
                                          <p:tavLst>
                                            <p:tav tm="0">
                                              <p:val>
                                                <p:fltVal val="0"/>
                                              </p:val>
                                            </p:tav>
                                            <p:tav tm="100000">
                                              <p:val>
                                                <p:strVal val="#ppt_w"/>
                                              </p:val>
                                            </p:tav>
                                          </p:tavLst>
                                        </p:anim>
                                        <p:anim calcmode="lin" valueType="num">
                                          <p:cBhvr>
                                            <p:cTn id="67" dur="500" fill="hold"/>
                                            <p:tgtEl>
                                              <p:spTgt spid="183"/>
                                            </p:tgtEl>
                                            <p:attrNameLst>
                                              <p:attrName>ppt_h</p:attrName>
                                            </p:attrNameLst>
                                          </p:cBhvr>
                                          <p:tavLst>
                                            <p:tav tm="0">
                                              <p:val>
                                                <p:strVal val="#ppt_h"/>
                                              </p:val>
                                            </p:tav>
                                            <p:tav tm="100000">
                                              <p:val>
                                                <p:strVal val="#ppt_h"/>
                                              </p:val>
                                            </p:tav>
                                          </p:tavLst>
                                        </p:anim>
                                      </p:childTnLst>
                                    </p:cTn>
                                  </p:par>
                                  <p:par>
                                    <p:cTn id="68" presetID="37" presetClass="entr" presetSubtype="0" fill="hold" grpId="0" nodeType="withEffect">
                                      <p:stCondLst>
                                        <p:cond delay="0"/>
                                      </p:stCondLst>
                                      <p:childTnLst>
                                        <p:set>
                                          <p:cBhvr>
                                            <p:cTn id="69" dur="1" fill="hold">
                                              <p:stCondLst>
                                                <p:cond delay="0"/>
                                              </p:stCondLst>
                                            </p:cTn>
                                            <p:tgtEl>
                                              <p:spTgt spid="154"/>
                                            </p:tgtEl>
                                            <p:attrNameLst>
                                              <p:attrName>style.visibility</p:attrName>
                                            </p:attrNameLst>
                                          </p:cBhvr>
                                          <p:to>
                                            <p:strVal val="visible"/>
                                          </p:to>
                                        </p:set>
                                        <p:animEffect transition="in" filter="fade">
                                          <p:cBhvr>
                                            <p:cTn id="70" dur="1000"/>
                                            <p:tgtEl>
                                              <p:spTgt spid="154"/>
                                            </p:tgtEl>
                                          </p:cBhvr>
                                        </p:animEffect>
                                        <p:anim calcmode="lin" valueType="num">
                                          <p:cBhvr>
                                            <p:cTn id="71" dur="1000" fill="hold"/>
                                            <p:tgtEl>
                                              <p:spTgt spid="154"/>
                                            </p:tgtEl>
                                            <p:attrNameLst>
                                              <p:attrName>ppt_x</p:attrName>
                                            </p:attrNameLst>
                                          </p:cBhvr>
                                          <p:tavLst>
                                            <p:tav tm="0">
                                              <p:val>
                                                <p:strVal val="#ppt_x"/>
                                              </p:val>
                                            </p:tav>
                                            <p:tav tm="100000">
                                              <p:val>
                                                <p:strVal val="#ppt_x"/>
                                              </p:val>
                                            </p:tav>
                                          </p:tavLst>
                                        </p:anim>
                                        <p:anim calcmode="lin" valueType="num">
                                          <p:cBhvr>
                                            <p:cTn id="72" dur="900" decel="100000" fill="hold"/>
                                            <p:tgtEl>
                                              <p:spTgt spid="154"/>
                                            </p:tgtEl>
                                            <p:attrNameLst>
                                              <p:attrName>ppt_y</p:attrName>
                                            </p:attrNameLst>
                                          </p:cBhvr>
                                          <p:tavLst>
                                            <p:tav tm="0">
                                              <p:val>
                                                <p:strVal val="#ppt_y+1"/>
                                              </p:val>
                                            </p:tav>
                                            <p:tav tm="100000">
                                              <p:val>
                                                <p:strVal val="#ppt_y-.03"/>
                                              </p:val>
                                            </p:tav>
                                          </p:tavLst>
                                        </p:anim>
                                        <p:anim calcmode="lin" valueType="num">
                                          <p:cBhvr>
                                            <p:cTn id="73" dur="100" accel="100000" fill="hold">
                                              <p:stCondLst>
                                                <p:cond delay="900"/>
                                              </p:stCondLst>
                                            </p:cTn>
                                            <p:tgtEl>
                                              <p:spTgt spid="154"/>
                                            </p:tgtEl>
                                            <p:attrNameLst>
                                              <p:attrName>ppt_y</p:attrName>
                                            </p:attrNameLst>
                                          </p:cBhvr>
                                          <p:tavLst>
                                            <p:tav tm="0">
                                              <p:val>
                                                <p:strVal val="#ppt_y-.03"/>
                                              </p:val>
                                            </p:tav>
                                            <p:tav tm="100000">
                                              <p:val>
                                                <p:strVal val="#ppt_y"/>
                                              </p:val>
                                            </p:tav>
                                          </p:tavLst>
                                        </p:anim>
                                      </p:childTnLst>
                                    </p:cTn>
                                  </p:par>
                                </p:childTnLst>
                              </p:cTn>
                            </p:par>
                            <p:par>
                              <p:cTn id="74" fill="hold">
                                <p:stCondLst>
                                  <p:cond delay="5350"/>
                                </p:stCondLst>
                                <p:childTnLst>
                                  <p:par>
                                    <p:cTn id="75" presetID="53" presetClass="entr" presetSubtype="16" fill="hold" grpId="0" nodeType="afterEffect">
                                      <p:stCondLst>
                                        <p:cond delay="0"/>
                                      </p:stCondLst>
                                      <p:childTnLst>
                                        <p:set>
                                          <p:cBhvr>
                                            <p:cTn id="76" dur="1" fill="hold">
                                              <p:stCondLst>
                                                <p:cond delay="0"/>
                                              </p:stCondLst>
                                            </p:cTn>
                                            <p:tgtEl>
                                              <p:spTgt spid="188"/>
                                            </p:tgtEl>
                                            <p:attrNameLst>
                                              <p:attrName>style.visibility</p:attrName>
                                            </p:attrNameLst>
                                          </p:cBhvr>
                                          <p:to>
                                            <p:strVal val="visible"/>
                                          </p:to>
                                        </p:set>
                                        <p:anim calcmode="lin" valueType="num">
                                          <p:cBhvr>
                                            <p:cTn id="77" dur="500" fill="hold"/>
                                            <p:tgtEl>
                                              <p:spTgt spid="188"/>
                                            </p:tgtEl>
                                            <p:attrNameLst>
                                              <p:attrName>ppt_w</p:attrName>
                                            </p:attrNameLst>
                                          </p:cBhvr>
                                          <p:tavLst>
                                            <p:tav tm="0">
                                              <p:val>
                                                <p:fltVal val="0"/>
                                              </p:val>
                                            </p:tav>
                                            <p:tav tm="100000">
                                              <p:val>
                                                <p:strVal val="#ppt_w"/>
                                              </p:val>
                                            </p:tav>
                                          </p:tavLst>
                                        </p:anim>
                                        <p:anim calcmode="lin" valueType="num">
                                          <p:cBhvr>
                                            <p:cTn id="78" dur="500" fill="hold"/>
                                            <p:tgtEl>
                                              <p:spTgt spid="188"/>
                                            </p:tgtEl>
                                            <p:attrNameLst>
                                              <p:attrName>ppt_h</p:attrName>
                                            </p:attrNameLst>
                                          </p:cBhvr>
                                          <p:tavLst>
                                            <p:tav tm="0">
                                              <p:val>
                                                <p:fltVal val="0"/>
                                              </p:val>
                                            </p:tav>
                                            <p:tav tm="100000">
                                              <p:val>
                                                <p:strVal val="#ppt_h"/>
                                              </p:val>
                                            </p:tav>
                                          </p:tavLst>
                                        </p:anim>
                                        <p:animEffect transition="in" filter="fade">
                                          <p:cBhvr>
                                            <p:cTn id="79" dur="500"/>
                                            <p:tgtEl>
                                              <p:spTgt spid="188"/>
                                            </p:tgtEl>
                                          </p:cBhvr>
                                        </p:animEffect>
                                      </p:childTnLst>
                                    </p:cTn>
                                  </p:par>
                                  <p:par>
                                    <p:cTn id="80" presetID="17" presetClass="entr" presetSubtype="8" fill="hold" grpId="0" nodeType="withEffect">
                                      <p:stCondLst>
                                        <p:cond delay="0"/>
                                      </p:stCondLst>
                                      <p:childTnLst>
                                        <p:set>
                                          <p:cBhvr>
                                            <p:cTn id="81" dur="1" fill="hold">
                                              <p:stCondLst>
                                                <p:cond delay="0"/>
                                              </p:stCondLst>
                                            </p:cTn>
                                            <p:tgtEl>
                                              <p:spTgt spid="187"/>
                                            </p:tgtEl>
                                            <p:attrNameLst>
                                              <p:attrName>style.visibility</p:attrName>
                                            </p:attrNameLst>
                                          </p:cBhvr>
                                          <p:to>
                                            <p:strVal val="visible"/>
                                          </p:to>
                                        </p:set>
                                        <p:anim calcmode="lin" valueType="num">
                                          <p:cBhvr>
                                            <p:cTn id="82" dur="500" fill="hold"/>
                                            <p:tgtEl>
                                              <p:spTgt spid="187"/>
                                            </p:tgtEl>
                                            <p:attrNameLst>
                                              <p:attrName>ppt_x</p:attrName>
                                            </p:attrNameLst>
                                          </p:cBhvr>
                                          <p:tavLst>
                                            <p:tav tm="0">
                                              <p:val>
                                                <p:strVal val="#ppt_x-#ppt_w/2"/>
                                              </p:val>
                                            </p:tav>
                                            <p:tav tm="100000">
                                              <p:val>
                                                <p:strVal val="#ppt_x"/>
                                              </p:val>
                                            </p:tav>
                                          </p:tavLst>
                                        </p:anim>
                                        <p:anim calcmode="lin" valueType="num">
                                          <p:cBhvr>
                                            <p:cTn id="83" dur="500" fill="hold"/>
                                            <p:tgtEl>
                                              <p:spTgt spid="187"/>
                                            </p:tgtEl>
                                            <p:attrNameLst>
                                              <p:attrName>ppt_y</p:attrName>
                                            </p:attrNameLst>
                                          </p:cBhvr>
                                          <p:tavLst>
                                            <p:tav tm="0">
                                              <p:val>
                                                <p:strVal val="#ppt_y"/>
                                              </p:val>
                                            </p:tav>
                                            <p:tav tm="100000">
                                              <p:val>
                                                <p:strVal val="#ppt_y"/>
                                              </p:val>
                                            </p:tav>
                                          </p:tavLst>
                                        </p:anim>
                                        <p:anim calcmode="lin" valueType="num">
                                          <p:cBhvr>
                                            <p:cTn id="84" dur="500" fill="hold"/>
                                            <p:tgtEl>
                                              <p:spTgt spid="187"/>
                                            </p:tgtEl>
                                            <p:attrNameLst>
                                              <p:attrName>ppt_w</p:attrName>
                                            </p:attrNameLst>
                                          </p:cBhvr>
                                          <p:tavLst>
                                            <p:tav tm="0">
                                              <p:val>
                                                <p:fltVal val="0"/>
                                              </p:val>
                                            </p:tav>
                                            <p:tav tm="100000">
                                              <p:val>
                                                <p:strVal val="#ppt_w"/>
                                              </p:val>
                                            </p:tav>
                                          </p:tavLst>
                                        </p:anim>
                                        <p:anim calcmode="lin" valueType="num">
                                          <p:cBhvr>
                                            <p:cTn id="85" dur="500" fill="hold"/>
                                            <p:tgtEl>
                                              <p:spTgt spid="187"/>
                                            </p:tgtEl>
                                            <p:attrNameLst>
                                              <p:attrName>ppt_h</p:attrName>
                                            </p:attrNameLst>
                                          </p:cBhvr>
                                          <p:tavLst>
                                            <p:tav tm="0">
                                              <p:val>
                                                <p:strVal val="#ppt_h"/>
                                              </p:val>
                                            </p:tav>
                                            <p:tav tm="100000">
                                              <p:val>
                                                <p:strVal val="#ppt_h"/>
                                              </p:val>
                                            </p:tav>
                                          </p:tavLst>
                                        </p:anim>
                                      </p:childTnLst>
                                    </p:cTn>
                                  </p:par>
                                  <p:par>
                                    <p:cTn id="86" presetID="37" presetClass="entr" presetSubtype="0" fill="hold" grpId="0" nodeType="withEffect">
                                      <p:stCondLst>
                                        <p:cond delay="0"/>
                                      </p:stCondLst>
                                      <p:childTnLst>
                                        <p:set>
                                          <p:cBhvr>
                                            <p:cTn id="87" dur="1" fill="hold">
                                              <p:stCondLst>
                                                <p:cond delay="0"/>
                                              </p:stCondLst>
                                            </p:cTn>
                                            <p:tgtEl>
                                              <p:spTgt spid="155"/>
                                            </p:tgtEl>
                                            <p:attrNameLst>
                                              <p:attrName>style.visibility</p:attrName>
                                            </p:attrNameLst>
                                          </p:cBhvr>
                                          <p:to>
                                            <p:strVal val="visible"/>
                                          </p:to>
                                        </p:set>
                                        <p:animEffect transition="in" filter="fade">
                                          <p:cBhvr>
                                            <p:cTn id="88" dur="1000"/>
                                            <p:tgtEl>
                                              <p:spTgt spid="155"/>
                                            </p:tgtEl>
                                          </p:cBhvr>
                                        </p:animEffect>
                                        <p:anim calcmode="lin" valueType="num">
                                          <p:cBhvr>
                                            <p:cTn id="89" dur="1000" fill="hold"/>
                                            <p:tgtEl>
                                              <p:spTgt spid="155"/>
                                            </p:tgtEl>
                                            <p:attrNameLst>
                                              <p:attrName>ppt_x</p:attrName>
                                            </p:attrNameLst>
                                          </p:cBhvr>
                                          <p:tavLst>
                                            <p:tav tm="0">
                                              <p:val>
                                                <p:strVal val="#ppt_x"/>
                                              </p:val>
                                            </p:tav>
                                            <p:tav tm="100000">
                                              <p:val>
                                                <p:strVal val="#ppt_x"/>
                                              </p:val>
                                            </p:tav>
                                          </p:tavLst>
                                        </p:anim>
                                        <p:anim calcmode="lin" valueType="num">
                                          <p:cBhvr>
                                            <p:cTn id="90" dur="900" decel="100000" fill="hold"/>
                                            <p:tgtEl>
                                              <p:spTgt spid="155"/>
                                            </p:tgtEl>
                                            <p:attrNameLst>
                                              <p:attrName>ppt_y</p:attrName>
                                            </p:attrNameLst>
                                          </p:cBhvr>
                                          <p:tavLst>
                                            <p:tav tm="0">
                                              <p:val>
                                                <p:strVal val="#ppt_y+1"/>
                                              </p:val>
                                            </p:tav>
                                            <p:tav tm="100000">
                                              <p:val>
                                                <p:strVal val="#ppt_y-.03"/>
                                              </p:val>
                                            </p:tav>
                                          </p:tavLst>
                                        </p:anim>
                                        <p:anim calcmode="lin" valueType="num">
                                          <p:cBhvr>
                                            <p:cTn id="91" dur="100" accel="100000" fill="hold">
                                              <p:stCondLst>
                                                <p:cond delay="900"/>
                                              </p:stCondLst>
                                            </p:cTn>
                                            <p:tgtEl>
                                              <p:spTgt spid="155"/>
                                            </p:tgtEl>
                                            <p:attrNameLst>
                                              <p:attrName>ppt_y</p:attrName>
                                            </p:attrNameLst>
                                          </p:cBhvr>
                                          <p:tavLst>
                                            <p:tav tm="0">
                                              <p:val>
                                                <p:strVal val="#ppt_y-.03"/>
                                              </p:val>
                                            </p:tav>
                                            <p:tav tm="100000">
                                              <p:val>
                                                <p:strVal val="#ppt_y"/>
                                              </p:val>
                                            </p:tav>
                                          </p:tavLst>
                                        </p:anim>
                                      </p:childTnLst>
                                    </p:cTn>
                                  </p:par>
                                  <p:par>
                                    <p:cTn id="92" presetID="47" presetClass="entr" presetSubtype="0" fill="hold" grpId="0" nodeType="withEffect">
                                      <p:stCondLst>
                                        <p:cond delay="500"/>
                                      </p:stCondLst>
                                      <p:childTnLst>
                                        <p:set>
                                          <p:cBhvr>
                                            <p:cTn id="93" dur="1" fill="hold">
                                              <p:stCondLst>
                                                <p:cond delay="0"/>
                                              </p:stCondLst>
                                            </p:cTn>
                                            <p:tgtEl>
                                              <p:spTgt spid="195"/>
                                            </p:tgtEl>
                                            <p:attrNameLst>
                                              <p:attrName>style.visibility</p:attrName>
                                            </p:attrNameLst>
                                          </p:cBhvr>
                                          <p:to>
                                            <p:strVal val="visible"/>
                                          </p:to>
                                        </p:set>
                                        <p:animEffect transition="in" filter="fade">
                                          <p:cBhvr>
                                            <p:cTn id="94" dur="1000"/>
                                            <p:tgtEl>
                                              <p:spTgt spid="195"/>
                                            </p:tgtEl>
                                          </p:cBhvr>
                                        </p:animEffect>
                                        <p:anim calcmode="lin" valueType="num">
                                          <p:cBhvr>
                                            <p:cTn id="95" dur="1000" fill="hold"/>
                                            <p:tgtEl>
                                              <p:spTgt spid="195"/>
                                            </p:tgtEl>
                                            <p:attrNameLst>
                                              <p:attrName>ppt_x</p:attrName>
                                            </p:attrNameLst>
                                          </p:cBhvr>
                                          <p:tavLst>
                                            <p:tav tm="0">
                                              <p:val>
                                                <p:strVal val="#ppt_x"/>
                                              </p:val>
                                            </p:tav>
                                            <p:tav tm="100000">
                                              <p:val>
                                                <p:strVal val="#ppt_x"/>
                                              </p:val>
                                            </p:tav>
                                          </p:tavLst>
                                        </p:anim>
                                        <p:anim calcmode="lin" valueType="num">
                                          <p:cBhvr>
                                            <p:cTn id="96" dur="1000" fill="hold"/>
                                            <p:tgtEl>
                                              <p:spTgt spid="19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500"/>
                                      </p:stCondLst>
                                      <p:childTnLst>
                                        <p:set>
                                          <p:cBhvr>
                                            <p:cTn id="98" dur="1" fill="hold">
                                              <p:stCondLst>
                                                <p:cond delay="0"/>
                                              </p:stCondLst>
                                            </p:cTn>
                                            <p:tgtEl>
                                              <p:spTgt spid="194"/>
                                            </p:tgtEl>
                                            <p:attrNameLst>
                                              <p:attrName>style.visibility</p:attrName>
                                            </p:attrNameLst>
                                          </p:cBhvr>
                                          <p:to>
                                            <p:strVal val="visible"/>
                                          </p:to>
                                        </p:set>
                                        <p:animEffect transition="in" filter="fade">
                                          <p:cBhvr>
                                            <p:cTn id="99" dur="1000"/>
                                            <p:tgtEl>
                                              <p:spTgt spid="194"/>
                                            </p:tgtEl>
                                          </p:cBhvr>
                                        </p:animEffect>
                                        <p:anim calcmode="lin" valueType="num">
                                          <p:cBhvr>
                                            <p:cTn id="100" dur="1000" fill="hold"/>
                                            <p:tgtEl>
                                              <p:spTgt spid="194"/>
                                            </p:tgtEl>
                                            <p:attrNameLst>
                                              <p:attrName>ppt_x</p:attrName>
                                            </p:attrNameLst>
                                          </p:cBhvr>
                                          <p:tavLst>
                                            <p:tav tm="0">
                                              <p:val>
                                                <p:strVal val="#ppt_x"/>
                                              </p:val>
                                            </p:tav>
                                            <p:tav tm="100000">
                                              <p:val>
                                                <p:strVal val="#ppt_x"/>
                                              </p:val>
                                            </p:tav>
                                          </p:tavLst>
                                        </p:anim>
                                        <p:anim calcmode="lin" valueType="num">
                                          <p:cBhvr>
                                            <p:cTn id="101" dur="1000" fill="hold"/>
                                            <p:tgtEl>
                                              <p:spTgt spid="194"/>
                                            </p:tgtEl>
                                            <p:attrNameLst>
                                              <p:attrName>ppt_y</p:attrName>
                                            </p:attrNameLst>
                                          </p:cBhvr>
                                          <p:tavLst>
                                            <p:tav tm="0">
                                              <p:val>
                                                <p:strVal val="#ppt_y+.1"/>
                                              </p:val>
                                            </p:tav>
                                            <p:tav tm="100000">
                                              <p:val>
                                                <p:strVal val="#ppt_y"/>
                                              </p:val>
                                            </p:tav>
                                          </p:tavLst>
                                        </p:anim>
                                      </p:childTnLst>
                                    </p:cTn>
                                  </p:par>
                                  <p:par>
                                    <p:cTn id="102" presetID="10" presetClass="entr" presetSubtype="0" fill="hold" nodeType="withEffect">
                                      <p:stCondLst>
                                        <p:cond delay="1000"/>
                                      </p:stCondLst>
                                      <p:childTnLst>
                                        <p:set>
                                          <p:cBhvr>
                                            <p:cTn id="103" dur="1" fill="hold">
                                              <p:stCondLst>
                                                <p:cond delay="0"/>
                                              </p:stCondLst>
                                            </p:cTn>
                                            <p:tgtEl>
                                              <p:spTgt spid="196"/>
                                            </p:tgtEl>
                                            <p:attrNameLst>
                                              <p:attrName>style.visibility</p:attrName>
                                            </p:attrNameLst>
                                          </p:cBhvr>
                                          <p:to>
                                            <p:strVal val="visible"/>
                                          </p:to>
                                        </p:set>
                                        <p:animEffect transition="in" filter="fade">
                                          <p:cBhvr>
                                            <p:cTn id="104" dur="1000"/>
                                            <p:tgtEl>
                                              <p:spTgt spid="196"/>
                                            </p:tgtEl>
                                          </p:cBhvr>
                                        </p:animEffect>
                                      </p:childTnLst>
                                    </p:cTn>
                                  </p:par>
                                  <p:par>
                                    <p:cTn id="105" presetID="42" presetClass="entr" presetSubtype="0" fill="hold" nodeType="withEffect">
                                      <p:stCondLst>
                                        <p:cond delay="1000"/>
                                      </p:stCondLst>
                                      <p:childTnLst>
                                        <p:set>
                                          <p:cBhvr>
                                            <p:cTn id="106" dur="1" fill="hold">
                                              <p:stCondLst>
                                                <p:cond delay="0"/>
                                              </p:stCondLst>
                                            </p:cTn>
                                            <p:tgtEl>
                                              <p:spTgt spid="193"/>
                                            </p:tgtEl>
                                            <p:attrNameLst>
                                              <p:attrName>style.visibility</p:attrName>
                                            </p:attrNameLst>
                                          </p:cBhvr>
                                          <p:to>
                                            <p:strVal val="visible"/>
                                          </p:to>
                                        </p:set>
                                        <p:animEffect transition="in" filter="fade">
                                          <p:cBhvr>
                                            <p:cTn id="107" dur="1000"/>
                                            <p:tgtEl>
                                              <p:spTgt spid="193"/>
                                            </p:tgtEl>
                                          </p:cBhvr>
                                        </p:animEffect>
                                        <p:anim calcmode="lin" valueType="num">
                                          <p:cBhvr>
                                            <p:cTn id="108" dur="1000" fill="hold"/>
                                            <p:tgtEl>
                                              <p:spTgt spid="193"/>
                                            </p:tgtEl>
                                            <p:attrNameLst>
                                              <p:attrName>ppt_x</p:attrName>
                                            </p:attrNameLst>
                                          </p:cBhvr>
                                          <p:tavLst>
                                            <p:tav tm="0">
                                              <p:val>
                                                <p:strVal val="#ppt_x"/>
                                              </p:val>
                                            </p:tav>
                                            <p:tav tm="100000">
                                              <p:val>
                                                <p:strVal val="#ppt_x"/>
                                              </p:val>
                                            </p:tav>
                                          </p:tavLst>
                                        </p:anim>
                                        <p:anim calcmode="lin" valueType="num">
                                          <p:cBhvr>
                                            <p:cTn id="109" dur="1000" fill="hold"/>
                                            <p:tgtEl>
                                              <p:spTgt spid="1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P spid="195" grpId="0" animBg="1"/>
          <p:bldP spid="164" grpId="0" animBg="1"/>
          <p:bldP spid="165" grpId="0" animBg="1"/>
          <p:bldP spid="166" grpId="0"/>
          <p:bldP spid="18" grpId="0" animBg="1"/>
          <p:bldP spid="17" grpId="0" animBg="1"/>
          <p:bldP spid="177" grpId="0" animBg="1"/>
          <p:bldP spid="178" grpId="0" animBg="1"/>
          <p:bldP spid="183" grpId="0" animBg="1"/>
          <p:bldP spid="184" grpId="0" animBg="1"/>
          <p:bldP spid="187" grpId="0" animBg="1"/>
          <p:bldP spid="188" grpId="0" animBg="1"/>
          <p:bldP spid="149" grpId="0"/>
          <p:bldP spid="153" grpId="0"/>
          <p:bldP spid="154" grpId="0"/>
          <p:bldP spid="1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wipe(right)">
                                          <p:cBhvr>
                                            <p:cTn id="7" dur="500"/>
                                            <p:tgtEl>
                                              <p:spTgt spid="16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4"/>
                                            </p:tgtEl>
                                            <p:attrNameLst>
                                              <p:attrName>style.visibility</p:attrName>
                                            </p:attrNameLst>
                                          </p:cBhvr>
                                          <p:to>
                                            <p:strVal val="visible"/>
                                          </p:to>
                                        </p:set>
                                        <p:animEffect transition="in" filter="wipe(left)">
                                          <p:cBhvr>
                                            <p:cTn id="10" dur="500"/>
                                            <p:tgtEl>
                                              <p:spTgt spid="164"/>
                                            </p:tgtEl>
                                          </p:cBhvr>
                                        </p:animEffect>
                                      </p:childTnLst>
                                    </p:cTn>
                                  </p:par>
                                  <p:par>
                                    <p:cTn id="11" presetID="2" presetClass="entr" presetSubtype="1" fill="hold" grpId="0" nodeType="withEffect">
                                      <p:stCondLst>
                                        <p:cond delay="250"/>
                                      </p:stCondLst>
                                      <p:iterate type="lt">
                                        <p:tmPct val="10000"/>
                                      </p:iterate>
                                      <p:childTnLst>
                                        <p:set>
                                          <p:cBhvr>
                                            <p:cTn id="12" dur="1" fill="hold">
                                              <p:stCondLst>
                                                <p:cond delay="0"/>
                                              </p:stCondLst>
                                            </p:cTn>
                                            <p:tgtEl>
                                              <p:spTgt spid="166"/>
                                            </p:tgtEl>
                                            <p:attrNameLst>
                                              <p:attrName>style.visibility</p:attrName>
                                            </p:attrNameLst>
                                          </p:cBhvr>
                                          <p:to>
                                            <p:strVal val="visible"/>
                                          </p:to>
                                        </p:set>
                                        <p:anim calcmode="lin" valueType="num">
                                          <p:cBhvr additive="base">
                                            <p:cTn id="13" dur="1000" fill="hold"/>
                                            <p:tgtEl>
                                              <p:spTgt spid="166"/>
                                            </p:tgtEl>
                                            <p:attrNameLst>
                                              <p:attrName>ppt_x</p:attrName>
                                            </p:attrNameLst>
                                          </p:cBhvr>
                                          <p:tavLst>
                                            <p:tav tm="0">
                                              <p:val>
                                                <p:strVal val="#ppt_x"/>
                                              </p:val>
                                            </p:tav>
                                            <p:tav tm="100000">
                                              <p:val>
                                                <p:strVal val="#ppt_x"/>
                                              </p:val>
                                            </p:tav>
                                          </p:tavLst>
                                        </p:anim>
                                        <p:anim calcmode="lin" valueType="num">
                                          <p:cBhvr additive="base">
                                            <p:cTn id="14" dur="1000" fill="hold"/>
                                            <p:tgtEl>
                                              <p:spTgt spid="166"/>
                                            </p:tgtEl>
                                            <p:attrNameLst>
                                              <p:attrName>ppt_y</p:attrName>
                                            </p:attrNameLst>
                                          </p:cBhvr>
                                          <p:tavLst>
                                            <p:tav tm="0">
                                              <p:val>
                                                <p:strVal val="0-#ppt_h/2"/>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1000"/>
                                            <p:tgtEl>
                                              <p:spTgt spid="151"/>
                                            </p:tgtEl>
                                          </p:cBhvr>
                                        </p:animEffect>
                                        <p:anim calcmode="lin" valueType="num">
                                          <p:cBhvr>
                                            <p:cTn id="18" dur="1000" fill="hold"/>
                                            <p:tgtEl>
                                              <p:spTgt spid="151"/>
                                            </p:tgtEl>
                                            <p:attrNameLst>
                                              <p:attrName>ppt_x</p:attrName>
                                            </p:attrNameLst>
                                          </p:cBhvr>
                                          <p:tavLst>
                                            <p:tav tm="0">
                                              <p:val>
                                                <p:strVal val="#ppt_x"/>
                                              </p:val>
                                            </p:tav>
                                            <p:tav tm="100000">
                                              <p:val>
                                                <p:strVal val="#ppt_x"/>
                                              </p:val>
                                            </p:tav>
                                          </p:tavLst>
                                        </p:anim>
                                        <p:anim calcmode="lin" valueType="num">
                                          <p:cBhvr>
                                            <p:cTn id="19" dur="1000" fill="hold"/>
                                            <p:tgtEl>
                                              <p:spTgt spid="151"/>
                                            </p:tgtEl>
                                            <p:attrNameLst>
                                              <p:attrName>ppt_y</p:attrName>
                                            </p:attrNameLst>
                                          </p:cBhvr>
                                          <p:tavLst>
                                            <p:tav tm="0">
                                              <p:val>
                                                <p:strVal val="#ppt_y+.1"/>
                                              </p:val>
                                            </p:tav>
                                            <p:tav tm="100000">
                                              <p:val>
                                                <p:strVal val="#ppt_y"/>
                                              </p:val>
                                            </p:tav>
                                          </p:tavLst>
                                        </p:anim>
                                      </p:childTnLst>
                                    </p:cTn>
                                  </p:par>
                                </p:childTnLst>
                              </p:cTn>
                            </p:par>
                            <p:par>
                              <p:cTn id="20" fill="hold">
                                <p:stCondLst>
                                  <p:cond delay="2350"/>
                                </p:stCondLst>
                                <p:childTnLst>
                                  <p:par>
                                    <p:cTn id="21" presetID="53" presetClass="entr" presetSubtype="16"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par>
                                    <p:cTn id="26" presetID="17" presetClass="entr" presetSubtype="8"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ppt_x</p:attrName>
                                            </p:attrNameLst>
                                          </p:cBhvr>
                                          <p:tavLst>
                                            <p:tav tm="0">
                                              <p:val>
                                                <p:strVal val="#ppt_x-#ppt_w/2"/>
                                              </p:val>
                                            </p:tav>
                                            <p:tav tm="100000">
                                              <p:val>
                                                <p:strVal val="#ppt_x"/>
                                              </p:val>
                                            </p:tav>
                                          </p:tavLst>
                                        </p:anim>
                                        <p:anim calcmode="lin" valueType="num">
                                          <p:cBhvr>
                                            <p:cTn id="29" dur="500" fill="hold"/>
                                            <p:tgtEl>
                                              <p:spTgt spid="18"/>
                                            </p:tgtEl>
                                            <p:attrNameLst>
                                              <p:attrName>ppt_y</p:attrName>
                                            </p:attrNameLst>
                                          </p:cBhvr>
                                          <p:tavLst>
                                            <p:tav tm="0">
                                              <p:val>
                                                <p:strVal val="#ppt_y"/>
                                              </p:val>
                                            </p:tav>
                                            <p:tav tm="100000">
                                              <p:val>
                                                <p:strVal val="#ppt_y"/>
                                              </p:val>
                                            </p:tav>
                                          </p:tavLst>
                                        </p:anim>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strVal val="#ppt_h"/>
                                              </p:val>
                                            </p:tav>
                                            <p:tav tm="100000">
                                              <p:val>
                                                <p:strVal val="#ppt_h"/>
                                              </p:val>
                                            </p:tav>
                                          </p:tavLst>
                                        </p:anim>
                                      </p:childTnLst>
                                    </p:cTn>
                                  </p:par>
                                  <p:par>
                                    <p:cTn id="32" presetID="37" presetClass="entr" presetSubtype="0" fill="hold" grpId="0" nodeType="withEffect">
                                      <p:stCondLst>
                                        <p:cond delay="0"/>
                                      </p:stCondLst>
                                      <p:childTnLst>
                                        <p:set>
                                          <p:cBhvr>
                                            <p:cTn id="33" dur="1" fill="hold">
                                              <p:stCondLst>
                                                <p:cond delay="0"/>
                                              </p:stCondLst>
                                            </p:cTn>
                                            <p:tgtEl>
                                              <p:spTgt spid="149"/>
                                            </p:tgtEl>
                                            <p:attrNameLst>
                                              <p:attrName>style.visibility</p:attrName>
                                            </p:attrNameLst>
                                          </p:cBhvr>
                                          <p:to>
                                            <p:strVal val="visible"/>
                                          </p:to>
                                        </p:set>
                                        <p:animEffect transition="in" filter="fade">
                                          <p:cBhvr>
                                            <p:cTn id="34" dur="1000"/>
                                            <p:tgtEl>
                                              <p:spTgt spid="149"/>
                                            </p:tgtEl>
                                          </p:cBhvr>
                                        </p:animEffect>
                                        <p:anim calcmode="lin" valueType="num">
                                          <p:cBhvr>
                                            <p:cTn id="35" dur="1000" fill="hold"/>
                                            <p:tgtEl>
                                              <p:spTgt spid="149"/>
                                            </p:tgtEl>
                                            <p:attrNameLst>
                                              <p:attrName>ppt_x</p:attrName>
                                            </p:attrNameLst>
                                          </p:cBhvr>
                                          <p:tavLst>
                                            <p:tav tm="0">
                                              <p:val>
                                                <p:strVal val="#ppt_x"/>
                                              </p:val>
                                            </p:tav>
                                            <p:tav tm="100000">
                                              <p:val>
                                                <p:strVal val="#ppt_x"/>
                                              </p:val>
                                            </p:tav>
                                          </p:tavLst>
                                        </p:anim>
                                        <p:anim calcmode="lin" valueType="num">
                                          <p:cBhvr>
                                            <p:cTn id="36" dur="900" decel="100000" fill="hold"/>
                                            <p:tgtEl>
                                              <p:spTgt spid="149"/>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149"/>
                                            </p:tgtEl>
                                            <p:attrNameLst>
                                              <p:attrName>ppt_y</p:attrName>
                                            </p:attrNameLst>
                                          </p:cBhvr>
                                          <p:tavLst>
                                            <p:tav tm="0">
                                              <p:val>
                                                <p:strVal val="#ppt_y-.03"/>
                                              </p:val>
                                            </p:tav>
                                            <p:tav tm="100000">
                                              <p:val>
                                                <p:strVal val="#ppt_y"/>
                                              </p:val>
                                            </p:tav>
                                          </p:tavLst>
                                        </p:anim>
                                      </p:childTnLst>
                                    </p:cTn>
                                  </p:par>
                                </p:childTnLst>
                              </p:cTn>
                            </p:par>
                            <p:par>
                              <p:cTn id="38" fill="hold">
                                <p:stCondLst>
                                  <p:cond delay="3350"/>
                                </p:stCondLst>
                                <p:childTnLst>
                                  <p:par>
                                    <p:cTn id="39" presetID="53" presetClass="entr" presetSubtype="16" fill="hold" grpId="0" nodeType="afterEffect">
                                      <p:stCondLst>
                                        <p:cond delay="0"/>
                                      </p:stCondLst>
                                      <p:childTnLst>
                                        <p:set>
                                          <p:cBhvr>
                                            <p:cTn id="40" dur="1" fill="hold">
                                              <p:stCondLst>
                                                <p:cond delay="0"/>
                                              </p:stCondLst>
                                            </p:cTn>
                                            <p:tgtEl>
                                              <p:spTgt spid="178"/>
                                            </p:tgtEl>
                                            <p:attrNameLst>
                                              <p:attrName>style.visibility</p:attrName>
                                            </p:attrNameLst>
                                          </p:cBhvr>
                                          <p:to>
                                            <p:strVal val="visible"/>
                                          </p:to>
                                        </p:set>
                                        <p:anim calcmode="lin" valueType="num">
                                          <p:cBhvr>
                                            <p:cTn id="41" dur="500" fill="hold"/>
                                            <p:tgtEl>
                                              <p:spTgt spid="178"/>
                                            </p:tgtEl>
                                            <p:attrNameLst>
                                              <p:attrName>ppt_w</p:attrName>
                                            </p:attrNameLst>
                                          </p:cBhvr>
                                          <p:tavLst>
                                            <p:tav tm="0">
                                              <p:val>
                                                <p:fltVal val="0"/>
                                              </p:val>
                                            </p:tav>
                                            <p:tav tm="100000">
                                              <p:val>
                                                <p:strVal val="#ppt_w"/>
                                              </p:val>
                                            </p:tav>
                                          </p:tavLst>
                                        </p:anim>
                                        <p:anim calcmode="lin" valueType="num">
                                          <p:cBhvr>
                                            <p:cTn id="42" dur="500" fill="hold"/>
                                            <p:tgtEl>
                                              <p:spTgt spid="178"/>
                                            </p:tgtEl>
                                            <p:attrNameLst>
                                              <p:attrName>ppt_h</p:attrName>
                                            </p:attrNameLst>
                                          </p:cBhvr>
                                          <p:tavLst>
                                            <p:tav tm="0">
                                              <p:val>
                                                <p:fltVal val="0"/>
                                              </p:val>
                                            </p:tav>
                                            <p:tav tm="100000">
                                              <p:val>
                                                <p:strVal val="#ppt_h"/>
                                              </p:val>
                                            </p:tav>
                                          </p:tavLst>
                                        </p:anim>
                                        <p:animEffect transition="in" filter="fade">
                                          <p:cBhvr>
                                            <p:cTn id="43" dur="500"/>
                                            <p:tgtEl>
                                              <p:spTgt spid="178"/>
                                            </p:tgtEl>
                                          </p:cBhvr>
                                        </p:animEffect>
                                      </p:childTnLst>
                                    </p:cTn>
                                  </p:par>
                                  <p:par>
                                    <p:cTn id="44" presetID="17" presetClass="entr" presetSubtype="8" fill="hold" grpId="0" nodeType="withEffect">
                                      <p:stCondLst>
                                        <p:cond delay="0"/>
                                      </p:stCondLst>
                                      <p:childTnLst>
                                        <p:set>
                                          <p:cBhvr>
                                            <p:cTn id="45" dur="1" fill="hold">
                                              <p:stCondLst>
                                                <p:cond delay="0"/>
                                              </p:stCondLst>
                                            </p:cTn>
                                            <p:tgtEl>
                                              <p:spTgt spid="177"/>
                                            </p:tgtEl>
                                            <p:attrNameLst>
                                              <p:attrName>style.visibility</p:attrName>
                                            </p:attrNameLst>
                                          </p:cBhvr>
                                          <p:to>
                                            <p:strVal val="visible"/>
                                          </p:to>
                                        </p:set>
                                        <p:anim calcmode="lin" valueType="num">
                                          <p:cBhvr>
                                            <p:cTn id="46" dur="500" fill="hold"/>
                                            <p:tgtEl>
                                              <p:spTgt spid="177"/>
                                            </p:tgtEl>
                                            <p:attrNameLst>
                                              <p:attrName>ppt_x</p:attrName>
                                            </p:attrNameLst>
                                          </p:cBhvr>
                                          <p:tavLst>
                                            <p:tav tm="0">
                                              <p:val>
                                                <p:strVal val="#ppt_x-#ppt_w/2"/>
                                              </p:val>
                                            </p:tav>
                                            <p:tav tm="100000">
                                              <p:val>
                                                <p:strVal val="#ppt_x"/>
                                              </p:val>
                                            </p:tav>
                                          </p:tavLst>
                                        </p:anim>
                                        <p:anim calcmode="lin" valueType="num">
                                          <p:cBhvr>
                                            <p:cTn id="47" dur="500" fill="hold"/>
                                            <p:tgtEl>
                                              <p:spTgt spid="177"/>
                                            </p:tgtEl>
                                            <p:attrNameLst>
                                              <p:attrName>ppt_y</p:attrName>
                                            </p:attrNameLst>
                                          </p:cBhvr>
                                          <p:tavLst>
                                            <p:tav tm="0">
                                              <p:val>
                                                <p:strVal val="#ppt_y"/>
                                              </p:val>
                                            </p:tav>
                                            <p:tav tm="100000">
                                              <p:val>
                                                <p:strVal val="#ppt_y"/>
                                              </p:val>
                                            </p:tav>
                                          </p:tavLst>
                                        </p:anim>
                                        <p:anim calcmode="lin" valueType="num">
                                          <p:cBhvr>
                                            <p:cTn id="48" dur="500" fill="hold"/>
                                            <p:tgtEl>
                                              <p:spTgt spid="177"/>
                                            </p:tgtEl>
                                            <p:attrNameLst>
                                              <p:attrName>ppt_w</p:attrName>
                                            </p:attrNameLst>
                                          </p:cBhvr>
                                          <p:tavLst>
                                            <p:tav tm="0">
                                              <p:val>
                                                <p:fltVal val="0"/>
                                              </p:val>
                                            </p:tav>
                                            <p:tav tm="100000">
                                              <p:val>
                                                <p:strVal val="#ppt_w"/>
                                              </p:val>
                                            </p:tav>
                                          </p:tavLst>
                                        </p:anim>
                                        <p:anim calcmode="lin" valueType="num">
                                          <p:cBhvr>
                                            <p:cTn id="49" dur="500" fill="hold"/>
                                            <p:tgtEl>
                                              <p:spTgt spid="177"/>
                                            </p:tgtEl>
                                            <p:attrNameLst>
                                              <p:attrName>ppt_h</p:attrName>
                                            </p:attrNameLst>
                                          </p:cBhvr>
                                          <p:tavLst>
                                            <p:tav tm="0">
                                              <p:val>
                                                <p:strVal val="#ppt_h"/>
                                              </p:val>
                                            </p:tav>
                                            <p:tav tm="100000">
                                              <p:val>
                                                <p:strVal val="#ppt_h"/>
                                              </p:val>
                                            </p:tav>
                                          </p:tavLst>
                                        </p:anim>
                                      </p:childTnLst>
                                    </p:cTn>
                                  </p:par>
                                  <p:par>
                                    <p:cTn id="50" presetID="37" presetClass="entr" presetSubtype="0" fill="hold" grpId="0" nodeType="withEffect">
                                      <p:stCondLst>
                                        <p:cond delay="0"/>
                                      </p:stCondLst>
                                      <p:childTnLst>
                                        <p:set>
                                          <p:cBhvr>
                                            <p:cTn id="51" dur="1" fill="hold">
                                              <p:stCondLst>
                                                <p:cond delay="0"/>
                                              </p:stCondLst>
                                            </p:cTn>
                                            <p:tgtEl>
                                              <p:spTgt spid="153"/>
                                            </p:tgtEl>
                                            <p:attrNameLst>
                                              <p:attrName>style.visibility</p:attrName>
                                            </p:attrNameLst>
                                          </p:cBhvr>
                                          <p:to>
                                            <p:strVal val="visible"/>
                                          </p:to>
                                        </p:set>
                                        <p:animEffect transition="in" filter="fade">
                                          <p:cBhvr>
                                            <p:cTn id="52" dur="1000"/>
                                            <p:tgtEl>
                                              <p:spTgt spid="153"/>
                                            </p:tgtEl>
                                          </p:cBhvr>
                                        </p:animEffect>
                                        <p:anim calcmode="lin" valueType="num">
                                          <p:cBhvr>
                                            <p:cTn id="53" dur="1000" fill="hold"/>
                                            <p:tgtEl>
                                              <p:spTgt spid="153"/>
                                            </p:tgtEl>
                                            <p:attrNameLst>
                                              <p:attrName>ppt_x</p:attrName>
                                            </p:attrNameLst>
                                          </p:cBhvr>
                                          <p:tavLst>
                                            <p:tav tm="0">
                                              <p:val>
                                                <p:strVal val="#ppt_x"/>
                                              </p:val>
                                            </p:tav>
                                            <p:tav tm="100000">
                                              <p:val>
                                                <p:strVal val="#ppt_x"/>
                                              </p:val>
                                            </p:tav>
                                          </p:tavLst>
                                        </p:anim>
                                        <p:anim calcmode="lin" valueType="num">
                                          <p:cBhvr>
                                            <p:cTn id="54" dur="900" decel="100000" fill="hold"/>
                                            <p:tgtEl>
                                              <p:spTgt spid="153"/>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153"/>
                                            </p:tgtEl>
                                            <p:attrNameLst>
                                              <p:attrName>ppt_y</p:attrName>
                                            </p:attrNameLst>
                                          </p:cBhvr>
                                          <p:tavLst>
                                            <p:tav tm="0">
                                              <p:val>
                                                <p:strVal val="#ppt_y-.03"/>
                                              </p:val>
                                            </p:tav>
                                            <p:tav tm="100000">
                                              <p:val>
                                                <p:strVal val="#ppt_y"/>
                                              </p:val>
                                            </p:tav>
                                          </p:tavLst>
                                        </p:anim>
                                      </p:childTnLst>
                                    </p:cTn>
                                  </p:par>
                                </p:childTnLst>
                              </p:cTn>
                            </p:par>
                            <p:par>
                              <p:cTn id="56" fill="hold">
                                <p:stCondLst>
                                  <p:cond delay="4350"/>
                                </p:stCondLst>
                                <p:childTnLst>
                                  <p:par>
                                    <p:cTn id="57" presetID="53" presetClass="entr" presetSubtype="16" fill="hold" grpId="0" nodeType="afterEffect">
                                      <p:stCondLst>
                                        <p:cond delay="0"/>
                                      </p:stCondLst>
                                      <p:childTnLst>
                                        <p:set>
                                          <p:cBhvr>
                                            <p:cTn id="58" dur="1" fill="hold">
                                              <p:stCondLst>
                                                <p:cond delay="0"/>
                                              </p:stCondLst>
                                            </p:cTn>
                                            <p:tgtEl>
                                              <p:spTgt spid="184"/>
                                            </p:tgtEl>
                                            <p:attrNameLst>
                                              <p:attrName>style.visibility</p:attrName>
                                            </p:attrNameLst>
                                          </p:cBhvr>
                                          <p:to>
                                            <p:strVal val="visible"/>
                                          </p:to>
                                        </p:set>
                                        <p:anim calcmode="lin" valueType="num">
                                          <p:cBhvr>
                                            <p:cTn id="59" dur="500" fill="hold"/>
                                            <p:tgtEl>
                                              <p:spTgt spid="184"/>
                                            </p:tgtEl>
                                            <p:attrNameLst>
                                              <p:attrName>ppt_w</p:attrName>
                                            </p:attrNameLst>
                                          </p:cBhvr>
                                          <p:tavLst>
                                            <p:tav tm="0">
                                              <p:val>
                                                <p:fltVal val="0"/>
                                              </p:val>
                                            </p:tav>
                                            <p:tav tm="100000">
                                              <p:val>
                                                <p:strVal val="#ppt_w"/>
                                              </p:val>
                                            </p:tav>
                                          </p:tavLst>
                                        </p:anim>
                                        <p:anim calcmode="lin" valueType="num">
                                          <p:cBhvr>
                                            <p:cTn id="60" dur="500" fill="hold"/>
                                            <p:tgtEl>
                                              <p:spTgt spid="184"/>
                                            </p:tgtEl>
                                            <p:attrNameLst>
                                              <p:attrName>ppt_h</p:attrName>
                                            </p:attrNameLst>
                                          </p:cBhvr>
                                          <p:tavLst>
                                            <p:tav tm="0">
                                              <p:val>
                                                <p:fltVal val="0"/>
                                              </p:val>
                                            </p:tav>
                                            <p:tav tm="100000">
                                              <p:val>
                                                <p:strVal val="#ppt_h"/>
                                              </p:val>
                                            </p:tav>
                                          </p:tavLst>
                                        </p:anim>
                                        <p:animEffect transition="in" filter="fade">
                                          <p:cBhvr>
                                            <p:cTn id="61" dur="500"/>
                                            <p:tgtEl>
                                              <p:spTgt spid="184"/>
                                            </p:tgtEl>
                                          </p:cBhvr>
                                        </p:animEffect>
                                      </p:childTnLst>
                                    </p:cTn>
                                  </p:par>
                                  <p:par>
                                    <p:cTn id="62" presetID="17" presetClass="entr" presetSubtype="8" fill="hold" grpId="0" nodeType="withEffect">
                                      <p:stCondLst>
                                        <p:cond delay="0"/>
                                      </p:stCondLst>
                                      <p:childTnLst>
                                        <p:set>
                                          <p:cBhvr>
                                            <p:cTn id="63" dur="1" fill="hold">
                                              <p:stCondLst>
                                                <p:cond delay="0"/>
                                              </p:stCondLst>
                                            </p:cTn>
                                            <p:tgtEl>
                                              <p:spTgt spid="183"/>
                                            </p:tgtEl>
                                            <p:attrNameLst>
                                              <p:attrName>style.visibility</p:attrName>
                                            </p:attrNameLst>
                                          </p:cBhvr>
                                          <p:to>
                                            <p:strVal val="visible"/>
                                          </p:to>
                                        </p:set>
                                        <p:anim calcmode="lin" valueType="num">
                                          <p:cBhvr>
                                            <p:cTn id="64" dur="500" fill="hold"/>
                                            <p:tgtEl>
                                              <p:spTgt spid="183"/>
                                            </p:tgtEl>
                                            <p:attrNameLst>
                                              <p:attrName>ppt_x</p:attrName>
                                            </p:attrNameLst>
                                          </p:cBhvr>
                                          <p:tavLst>
                                            <p:tav tm="0">
                                              <p:val>
                                                <p:strVal val="#ppt_x-#ppt_w/2"/>
                                              </p:val>
                                            </p:tav>
                                            <p:tav tm="100000">
                                              <p:val>
                                                <p:strVal val="#ppt_x"/>
                                              </p:val>
                                            </p:tav>
                                          </p:tavLst>
                                        </p:anim>
                                        <p:anim calcmode="lin" valueType="num">
                                          <p:cBhvr>
                                            <p:cTn id="65" dur="500" fill="hold"/>
                                            <p:tgtEl>
                                              <p:spTgt spid="183"/>
                                            </p:tgtEl>
                                            <p:attrNameLst>
                                              <p:attrName>ppt_y</p:attrName>
                                            </p:attrNameLst>
                                          </p:cBhvr>
                                          <p:tavLst>
                                            <p:tav tm="0">
                                              <p:val>
                                                <p:strVal val="#ppt_y"/>
                                              </p:val>
                                            </p:tav>
                                            <p:tav tm="100000">
                                              <p:val>
                                                <p:strVal val="#ppt_y"/>
                                              </p:val>
                                            </p:tav>
                                          </p:tavLst>
                                        </p:anim>
                                        <p:anim calcmode="lin" valueType="num">
                                          <p:cBhvr>
                                            <p:cTn id="66" dur="500" fill="hold"/>
                                            <p:tgtEl>
                                              <p:spTgt spid="183"/>
                                            </p:tgtEl>
                                            <p:attrNameLst>
                                              <p:attrName>ppt_w</p:attrName>
                                            </p:attrNameLst>
                                          </p:cBhvr>
                                          <p:tavLst>
                                            <p:tav tm="0">
                                              <p:val>
                                                <p:fltVal val="0"/>
                                              </p:val>
                                            </p:tav>
                                            <p:tav tm="100000">
                                              <p:val>
                                                <p:strVal val="#ppt_w"/>
                                              </p:val>
                                            </p:tav>
                                          </p:tavLst>
                                        </p:anim>
                                        <p:anim calcmode="lin" valueType="num">
                                          <p:cBhvr>
                                            <p:cTn id="67" dur="500" fill="hold"/>
                                            <p:tgtEl>
                                              <p:spTgt spid="183"/>
                                            </p:tgtEl>
                                            <p:attrNameLst>
                                              <p:attrName>ppt_h</p:attrName>
                                            </p:attrNameLst>
                                          </p:cBhvr>
                                          <p:tavLst>
                                            <p:tav tm="0">
                                              <p:val>
                                                <p:strVal val="#ppt_h"/>
                                              </p:val>
                                            </p:tav>
                                            <p:tav tm="100000">
                                              <p:val>
                                                <p:strVal val="#ppt_h"/>
                                              </p:val>
                                            </p:tav>
                                          </p:tavLst>
                                        </p:anim>
                                      </p:childTnLst>
                                    </p:cTn>
                                  </p:par>
                                  <p:par>
                                    <p:cTn id="68" presetID="37" presetClass="entr" presetSubtype="0" fill="hold" grpId="0" nodeType="withEffect">
                                      <p:stCondLst>
                                        <p:cond delay="0"/>
                                      </p:stCondLst>
                                      <p:childTnLst>
                                        <p:set>
                                          <p:cBhvr>
                                            <p:cTn id="69" dur="1" fill="hold">
                                              <p:stCondLst>
                                                <p:cond delay="0"/>
                                              </p:stCondLst>
                                            </p:cTn>
                                            <p:tgtEl>
                                              <p:spTgt spid="154"/>
                                            </p:tgtEl>
                                            <p:attrNameLst>
                                              <p:attrName>style.visibility</p:attrName>
                                            </p:attrNameLst>
                                          </p:cBhvr>
                                          <p:to>
                                            <p:strVal val="visible"/>
                                          </p:to>
                                        </p:set>
                                        <p:animEffect transition="in" filter="fade">
                                          <p:cBhvr>
                                            <p:cTn id="70" dur="1000"/>
                                            <p:tgtEl>
                                              <p:spTgt spid="154"/>
                                            </p:tgtEl>
                                          </p:cBhvr>
                                        </p:animEffect>
                                        <p:anim calcmode="lin" valueType="num">
                                          <p:cBhvr>
                                            <p:cTn id="71" dur="1000" fill="hold"/>
                                            <p:tgtEl>
                                              <p:spTgt spid="154"/>
                                            </p:tgtEl>
                                            <p:attrNameLst>
                                              <p:attrName>ppt_x</p:attrName>
                                            </p:attrNameLst>
                                          </p:cBhvr>
                                          <p:tavLst>
                                            <p:tav tm="0">
                                              <p:val>
                                                <p:strVal val="#ppt_x"/>
                                              </p:val>
                                            </p:tav>
                                            <p:tav tm="100000">
                                              <p:val>
                                                <p:strVal val="#ppt_x"/>
                                              </p:val>
                                            </p:tav>
                                          </p:tavLst>
                                        </p:anim>
                                        <p:anim calcmode="lin" valueType="num">
                                          <p:cBhvr>
                                            <p:cTn id="72" dur="900" decel="100000" fill="hold"/>
                                            <p:tgtEl>
                                              <p:spTgt spid="154"/>
                                            </p:tgtEl>
                                            <p:attrNameLst>
                                              <p:attrName>ppt_y</p:attrName>
                                            </p:attrNameLst>
                                          </p:cBhvr>
                                          <p:tavLst>
                                            <p:tav tm="0">
                                              <p:val>
                                                <p:strVal val="#ppt_y+1"/>
                                              </p:val>
                                            </p:tav>
                                            <p:tav tm="100000">
                                              <p:val>
                                                <p:strVal val="#ppt_y-.03"/>
                                              </p:val>
                                            </p:tav>
                                          </p:tavLst>
                                        </p:anim>
                                        <p:anim calcmode="lin" valueType="num">
                                          <p:cBhvr>
                                            <p:cTn id="73" dur="100" accel="100000" fill="hold">
                                              <p:stCondLst>
                                                <p:cond delay="900"/>
                                              </p:stCondLst>
                                            </p:cTn>
                                            <p:tgtEl>
                                              <p:spTgt spid="154"/>
                                            </p:tgtEl>
                                            <p:attrNameLst>
                                              <p:attrName>ppt_y</p:attrName>
                                            </p:attrNameLst>
                                          </p:cBhvr>
                                          <p:tavLst>
                                            <p:tav tm="0">
                                              <p:val>
                                                <p:strVal val="#ppt_y-.03"/>
                                              </p:val>
                                            </p:tav>
                                            <p:tav tm="100000">
                                              <p:val>
                                                <p:strVal val="#ppt_y"/>
                                              </p:val>
                                            </p:tav>
                                          </p:tavLst>
                                        </p:anim>
                                      </p:childTnLst>
                                    </p:cTn>
                                  </p:par>
                                </p:childTnLst>
                              </p:cTn>
                            </p:par>
                            <p:par>
                              <p:cTn id="74" fill="hold">
                                <p:stCondLst>
                                  <p:cond delay="5350"/>
                                </p:stCondLst>
                                <p:childTnLst>
                                  <p:par>
                                    <p:cTn id="75" presetID="53" presetClass="entr" presetSubtype="16" fill="hold" grpId="0" nodeType="afterEffect">
                                      <p:stCondLst>
                                        <p:cond delay="0"/>
                                      </p:stCondLst>
                                      <p:childTnLst>
                                        <p:set>
                                          <p:cBhvr>
                                            <p:cTn id="76" dur="1" fill="hold">
                                              <p:stCondLst>
                                                <p:cond delay="0"/>
                                              </p:stCondLst>
                                            </p:cTn>
                                            <p:tgtEl>
                                              <p:spTgt spid="188"/>
                                            </p:tgtEl>
                                            <p:attrNameLst>
                                              <p:attrName>style.visibility</p:attrName>
                                            </p:attrNameLst>
                                          </p:cBhvr>
                                          <p:to>
                                            <p:strVal val="visible"/>
                                          </p:to>
                                        </p:set>
                                        <p:anim calcmode="lin" valueType="num">
                                          <p:cBhvr>
                                            <p:cTn id="77" dur="500" fill="hold"/>
                                            <p:tgtEl>
                                              <p:spTgt spid="188"/>
                                            </p:tgtEl>
                                            <p:attrNameLst>
                                              <p:attrName>ppt_w</p:attrName>
                                            </p:attrNameLst>
                                          </p:cBhvr>
                                          <p:tavLst>
                                            <p:tav tm="0">
                                              <p:val>
                                                <p:fltVal val="0"/>
                                              </p:val>
                                            </p:tav>
                                            <p:tav tm="100000">
                                              <p:val>
                                                <p:strVal val="#ppt_w"/>
                                              </p:val>
                                            </p:tav>
                                          </p:tavLst>
                                        </p:anim>
                                        <p:anim calcmode="lin" valueType="num">
                                          <p:cBhvr>
                                            <p:cTn id="78" dur="500" fill="hold"/>
                                            <p:tgtEl>
                                              <p:spTgt spid="188"/>
                                            </p:tgtEl>
                                            <p:attrNameLst>
                                              <p:attrName>ppt_h</p:attrName>
                                            </p:attrNameLst>
                                          </p:cBhvr>
                                          <p:tavLst>
                                            <p:tav tm="0">
                                              <p:val>
                                                <p:fltVal val="0"/>
                                              </p:val>
                                            </p:tav>
                                            <p:tav tm="100000">
                                              <p:val>
                                                <p:strVal val="#ppt_h"/>
                                              </p:val>
                                            </p:tav>
                                          </p:tavLst>
                                        </p:anim>
                                        <p:animEffect transition="in" filter="fade">
                                          <p:cBhvr>
                                            <p:cTn id="79" dur="500"/>
                                            <p:tgtEl>
                                              <p:spTgt spid="188"/>
                                            </p:tgtEl>
                                          </p:cBhvr>
                                        </p:animEffect>
                                      </p:childTnLst>
                                    </p:cTn>
                                  </p:par>
                                  <p:par>
                                    <p:cTn id="80" presetID="17" presetClass="entr" presetSubtype="8" fill="hold" grpId="0" nodeType="withEffect">
                                      <p:stCondLst>
                                        <p:cond delay="0"/>
                                      </p:stCondLst>
                                      <p:childTnLst>
                                        <p:set>
                                          <p:cBhvr>
                                            <p:cTn id="81" dur="1" fill="hold">
                                              <p:stCondLst>
                                                <p:cond delay="0"/>
                                              </p:stCondLst>
                                            </p:cTn>
                                            <p:tgtEl>
                                              <p:spTgt spid="187"/>
                                            </p:tgtEl>
                                            <p:attrNameLst>
                                              <p:attrName>style.visibility</p:attrName>
                                            </p:attrNameLst>
                                          </p:cBhvr>
                                          <p:to>
                                            <p:strVal val="visible"/>
                                          </p:to>
                                        </p:set>
                                        <p:anim calcmode="lin" valueType="num">
                                          <p:cBhvr>
                                            <p:cTn id="82" dur="500" fill="hold"/>
                                            <p:tgtEl>
                                              <p:spTgt spid="187"/>
                                            </p:tgtEl>
                                            <p:attrNameLst>
                                              <p:attrName>ppt_x</p:attrName>
                                            </p:attrNameLst>
                                          </p:cBhvr>
                                          <p:tavLst>
                                            <p:tav tm="0">
                                              <p:val>
                                                <p:strVal val="#ppt_x-#ppt_w/2"/>
                                              </p:val>
                                            </p:tav>
                                            <p:tav tm="100000">
                                              <p:val>
                                                <p:strVal val="#ppt_x"/>
                                              </p:val>
                                            </p:tav>
                                          </p:tavLst>
                                        </p:anim>
                                        <p:anim calcmode="lin" valueType="num">
                                          <p:cBhvr>
                                            <p:cTn id="83" dur="500" fill="hold"/>
                                            <p:tgtEl>
                                              <p:spTgt spid="187"/>
                                            </p:tgtEl>
                                            <p:attrNameLst>
                                              <p:attrName>ppt_y</p:attrName>
                                            </p:attrNameLst>
                                          </p:cBhvr>
                                          <p:tavLst>
                                            <p:tav tm="0">
                                              <p:val>
                                                <p:strVal val="#ppt_y"/>
                                              </p:val>
                                            </p:tav>
                                            <p:tav tm="100000">
                                              <p:val>
                                                <p:strVal val="#ppt_y"/>
                                              </p:val>
                                            </p:tav>
                                          </p:tavLst>
                                        </p:anim>
                                        <p:anim calcmode="lin" valueType="num">
                                          <p:cBhvr>
                                            <p:cTn id="84" dur="500" fill="hold"/>
                                            <p:tgtEl>
                                              <p:spTgt spid="187"/>
                                            </p:tgtEl>
                                            <p:attrNameLst>
                                              <p:attrName>ppt_w</p:attrName>
                                            </p:attrNameLst>
                                          </p:cBhvr>
                                          <p:tavLst>
                                            <p:tav tm="0">
                                              <p:val>
                                                <p:fltVal val="0"/>
                                              </p:val>
                                            </p:tav>
                                            <p:tav tm="100000">
                                              <p:val>
                                                <p:strVal val="#ppt_w"/>
                                              </p:val>
                                            </p:tav>
                                          </p:tavLst>
                                        </p:anim>
                                        <p:anim calcmode="lin" valueType="num">
                                          <p:cBhvr>
                                            <p:cTn id="85" dur="500" fill="hold"/>
                                            <p:tgtEl>
                                              <p:spTgt spid="187"/>
                                            </p:tgtEl>
                                            <p:attrNameLst>
                                              <p:attrName>ppt_h</p:attrName>
                                            </p:attrNameLst>
                                          </p:cBhvr>
                                          <p:tavLst>
                                            <p:tav tm="0">
                                              <p:val>
                                                <p:strVal val="#ppt_h"/>
                                              </p:val>
                                            </p:tav>
                                            <p:tav tm="100000">
                                              <p:val>
                                                <p:strVal val="#ppt_h"/>
                                              </p:val>
                                            </p:tav>
                                          </p:tavLst>
                                        </p:anim>
                                      </p:childTnLst>
                                    </p:cTn>
                                  </p:par>
                                  <p:par>
                                    <p:cTn id="86" presetID="37" presetClass="entr" presetSubtype="0" fill="hold" grpId="0" nodeType="withEffect">
                                      <p:stCondLst>
                                        <p:cond delay="0"/>
                                      </p:stCondLst>
                                      <p:childTnLst>
                                        <p:set>
                                          <p:cBhvr>
                                            <p:cTn id="87" dur="1" fill="hold">
                                              <p:stCondLst>
                                                <p:cond delay="0"/>
                                              </p:stCondLst>
                                            </p:cTn>
                                            <p:tgtEl>
                                              <p:spTgt spid="155"/>
                                            </p:tgtEl>
                                            <p:attrNameLst>
                                              <p:attrName>style.visibility</p:attrName>
                                            </p:attrNameLst>
                                          </p:cBhvr>
                                          <p:to>
                                            <p:strVal val="visible"/>
                                          </p:to>
                                        </p:set>
                                        <p:animEffect transition="in" filter="fade">
                                          <p:cBhvr>
                                            <p:cTn id="88" dur="1000"/>
                                            <p:tgtEl>
                                              <p:spTgt spid="155"/>
                                            </p:tgtEl>
                                          </p:cBhvr>
                                        </p:animEffect>
                                        <p:anim calcmode="lin" valueType="num">
                                          <p:cBhvr>
                                            <p:cTn id="89" dur="1000" fill="hold"/>
                                            <p:tgtEl>
                                              <p:spTgt spid="155"/>
                                            </p:tgtEl>
                                            <p:attrNameLst>
                                              <p:attrName>ppt_x</p:attrName>
                                            </p:attrNameLst>
                                          </p:cBhvr>
                                          <p:tavLst>
                                            <p:tav tm="0">
                                              <p:val>
                                                <p:strVal val="#ppt_x"/>
                                              </p:val>
                                            </p:tav>
                                            <p:tav tm="100000">
                                              <p:val>
                                                <p:strVal val="#ppt_x"/>
                                              </p:val>
                                            </p:tav>
                                          </p:tavLst>
                                        </p:anim>
                                        <p:anim calcmode="lin" valueType="num">
                                          <p:cBhvr>
                                            <p:cTn id="90" dur="900" decel="100000" fill="hold"/>
                                            <p:tgtEl>
                                              <p:spTgt spid="155"/>
                                            </p:tgtEl>
                                            <p:attrNameLst>
                                              <p:attrName>ppt_y</p:attrName>
                                            </p:attrNameLst>
                                          </p:cBhvr>
                                          <p:tavLst>
                                            <p:tav tm="0">
                                              <p:val>
                                                <p:strVal val="#ppt_y+1"/>
                                              </p:val>
                                            </p:tav>
                                            <p:tav tm="100000">
                                              <p:val>
                                                <p:strVal val="#ppt_y-.03"/>
                                              </p:val>
                                            </p:tav>
                                          </p:tavLst>
                                        </p:anim>
                                        <p:anim calcmode="lin" valueType="num">
                                          <p:cBhvr>
                                            <p:cTn id="91" dur="100" accel="100000" fill="hold">
                                              <p:stCondLst>
                                                <p:cond delay="900"/>
                                              </p:stCondLst>
                                            </p:cTn>
                                            <p:tgtEl>
                                              <p:spTgt spid="155"/>
                                            </p:tgtEl>
                                            <p:attrNameLst>
                                              <p:attrName>ppt_y</p:attrName>
                                            </p:attrNameLst>
                                          </p:cBhvr>
                                          <p:tavLst>
                                            <p:tav tm="0">
                                              <p:val>
                                                <p:strVal val="#ppt_y-.03"/>
                                              </p:val>
                                            </p:tav>
                                            <p:tav tm="100000">
                                              <p:val>
                                                <p:strVal val="#ppt_y"/>
                                              </p:val>
                                            </p:tav>
                                          </p:tavLst>
                                        </p:anim>
                                      </p:childTnLst>
                                    </p:cTn>
                                  </p:par>
                                  <p:par>
                                    <p:cTn id="92" presetID="47" presetClass="entr" presetSubtype="0" fill="hold" grpId="0" nodeType="withEffect">
                                      <p:stCondLst>
                                        <p:cond delay="500"/>
                                      </p:stCondLst>
                                      <p:childTnLst>
                                        <p:set>
                                          <p:cBhvr>
                                            <p:cTn id="93" dur="1" fill="hold">
                                              <p:stCondLst>
                                                <p:cond delay="0"/>
                                              </p:stCondLst>
                                            </p:cTn>
                                            <p:tgtEl>
                                              <p:spTgt spid="195"/>
                                            </p:tgtEl>
                                            <p:attrNameLst>
                                              <p:attrName>style.visibility</p:attrName>
                                            </p:attrNameLst>
                                          </p:cBhvr>
                                          <p:to>
                                            <p:strVal val="visible"/>
                                          </p:to>
                                        </p:set>
                                        <p:animEffect transition="in" filter="fade">
                                          <p:cBhvr>
                                            <p:cTn id="94" dur="1000"/>
                                            <p:tgtEl>
                                              <p:spTgt spid="195"/>
                                            </p:tgtEl>
                                          </p:cBhvr>
                                        </p:animEffect>
                                        <p:anim calcmode="lin" valueType="num">
                                          <p:cBhvr>
                                            <p:cTn id="95" dur="1000" fill="hold"/>
                                            <p:tgtEl>
                                              <p:spTgt spid="195"/>
                                            </p:tgtEl>
                                            <p:attrNameLst>
                                              <p:attrName>ppt_x</p:attrName>
                                            </p:attrNameLst>
                                          </p:cBhvr>
                                          <p:tavLst>
                                            <p:tav tm="0">
                                              <p:val>
                                                <p:strVal val="#ppt_x"/>
                                              </p:val>
                                            </p:tav>
                                            <p:tav tm="100000">
                                              <p:val>
                                                <p:strVal val="#ppt_x"/>
                                              </p:val>
                                            </p:tav>
                                          </p:tavLst>
                                        </p:anim>
                                        <p:anim calcmode="lin" valueType="num">
                                          <p:cBhvr>
                                            <p:cTn id="96" dur="1000" fill="hold"/>
                                            <p:tgtEl>
                                              <p:spTgt spid="19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500"/>
                                      </p:stCondLst>
                                      <p:childTnLst>
                                        <p:set>
                                          <p:cBhvr>
                                            <p:cTn id="98" dur="1" fill="hold">
                                              <p:stCondLst>
                                                <p:cond delay="0"/>
                                              </p:stCondLst>
                                            </p:cTn>
                                            <p:tgtEl>
                                              <p:spTgt spid="194"/>
                                            </p:tgtEl>
                                            <p:attrNameLst>
                                              <p:attrName>style.visibility</p:attrName>
                                            </p:attrNameLst>
                                          </p:cBhvr>
                                          <p:to>
                                            <p:strVal val="visible"/>
                                          </p:to>
                                        </p:set>
                                        <p:animEffect transition="in" filter="fade">
                                          <p:cBhvr>
                                            <p:cTn id="99" dur="1000"/>
                                            <p:tgtEl>
                                              <p:spTgt spid="194"/>
                                            </p:tgtEl>
                                          </p:cBhvr>
                                        </p:animEffect>
                                        <p:anim calcmode="lin" valueType="num">
                                          <p:cBhvr>
                                            <p:cTn id="100" dur="1000" fill="hold"/>
                                            <p:tgtEl>
                                              <p:spTgt spid="194"/>
                                            </p:tgtEl>
                                            <p:attrNameLst>
                                              <p:attrName>ppt_x</p:attrName>
                                            </p:attrNameLst>
                                          </p:cBhvr>
                                          <p:tavLst>
                                            <p:tav tm="0">
                                              <p:val>
                                                <p:strVal val="#ppt_x"/>
                                              </p:val>
                                            </p:tav>
                                            <p:tav tm="100000">
                                              <p:val>
                                                <p:strVal val="#ppt_x"/>
                                              </p:val>
                                            </p:tav>
                                          </p:tavLst>
                                        </p:anim>
                                        <p:anim calcmode="lin" valueType="num">
                                          <p:cBhvr>
                                            <p:cTn id="101" dur="1000" fill="hold"/>
                                            <p:tgtEl>
                                              <p:spTgt spid="194"/>
                                            </p:tgtEl>
                                            <p:attrNameLst>
                                              <p:attrName>ppt_y</p:attrName>
                                            </p:attrNameLst>
                                          </p:cBhvr>
                                          <p:tavLst>
                                            <p:tav tm="0">
                                              <p:val>
                                                <p:strVal val="#ppt_y+.1"/>
                                              </p:val>
                                            </p:tav>
                                            <p:tav tm="100000">
                                              <p:val>
                                                <p:strVal val="#ppt_y"/>
                                              </p:val>
                                            </p:tav>
                                          </p:tavLst>
                                        </p:anim>
                                      </p:childTnLst>
                                    </p:cTn>
                                  </p:par>
                                  <p:par>
                                    <p:cTn id="102" presetID="10" presetClass="entr" presetSubtype="0" fill="hold" nodeType="withEffect">
                                      <p:stCondLst>
                                        <p:cond delay="1000"/>
                                      </p:stCondLst>
                                      <p:childTnLst>
                                        <p:set>
                                          <p:cBhvr>
                                            <p:cTn id="103" dur="1" fill="hold">
                                              <p:stCondLst>
                                                <p:cond delay="0"/>
                                              </p:stCondLst>
                                            </p:cTn>
                                            <p:tgtEl>
                                              <p:spTgt spid="196"/>
                                            </p:tgtEl>
                                            <p:attrNameLst>
                                              <p:attrName>style.visibility</p:attrName>
                                            </p:attrNameLst>
                                          </p:cBhvr>
                                          <p:to>
                                            <p:strVal val="visible"/>
                                          </p:to>
                                        </p:set>
                                        <p:animEffect transition="in" filter="fade">
                                          <p:cBhvr>
                                            <p:cTn id="104" dur="1000"/>
                                            <p:tgtEl>
                                              <p:spTgt spid="196"/>
                                            </p:tgtEl>
                                          </p:cBhvr>
                                        </p:animEffect>
                                      </p:childTnLst>
                                    </p:cTn>
                                  </p:par>
                                  <p:par>
                                    <p:cTn id="105" presetID="42" presetClass="entr" presetSubtype="0" fill="hold" nodeType="withEffect">
                                      <p:stCondLst>
                                        <p:cond delay="1000"/>
                                      </p:stCondLst>
                                      <p:childTnLst>
                                        <p:set>
                                          <p:cBhvr>
                                            <p:cTn id="106" dur="1" fill="hold">
                                              <p:stCondLst>
                                                <p:cond delay="0"/>
                                              </p:stCondLst>
                                            </p:cTn>
                                            <p:tgtEl>
                                              <p:spTgt spid="193"/>
                                            </p:tgtEl>
                                            <p:attrNameLst>
                                              <p:attrName>style.visibility</p:attrName>
                                            </p:attrNameLst>
                                          </p:cBhvr>
                                          <p:to>
                                            <p:strVal val="visible"/>
                                          </p:to>
                                        </p:set>
                                        <p:animEffect transition="in" filter="fade">
                                          <p:cBhvr>
                                            <p:cTn id="107" dur="1000"/>
                                            <p:tgtEl>
                                              <p:spTgt spid="193"/>
                                            </p:tgtEl>
                                          </p:cBhvr>
                                        </p:animEffect>
                                        <p:anim calcmode="lin" valueType="num">
                                          <p:cBhvr>
                                            <p:cTn id="108" dur="1000" fill="hold"/>
                                            <p:tgtEl>
                                              <p:spTgt spid="193"/>
                                            </p:tgtEl>
                                            <p:attrNameLst>
                                              <p:attrName>ppt_x</p:attrName>
                                            </p:attrNameLst>
                                          </p:cBhvr>
                                          <p:tavLst>
                                            <p:tav tm="0">
                                              <p:val>
                                                <p:strVal val="#ppt_x"/>
                                              </p:val>
                                            </p:tav>
                                            <p:tav tm="100000">
                                              <p:val>
                                                <p:strVal val="#ppt_x"/>
                                              </p:val>
                                            </p:tav>
                                          </p:tavLst>
                                        </p:anim>
                                        <p:anim calcmode="lin" valueType="num">
                                          <p:cBhvr>
                                            <p:cTn id="109" dur="1000" fill="hold"/>
                                            <p:tgtEl>
                                              <p:spTgt spid="1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P spid="195" grpId="0" animBg="1"/>
          <p:bldP spid="164" grpId="0" animBg="1"/>
          <p:bldP spid="165" grpId="0" animBg="1"/>
          <p:bldP spid="166" grpId="0"/>
          <p:bldP spid="18" grpId="0" animBg="1"/>
          <p:bldP spid="17" grpId="0" animBg="1"/>
          <p:bldP spid="177" grpId="0" animBg="1"/>
          <p:bldP spid="178" grpId="0" animBg="1"/>
          <p:bldP spid="183" grpId="0" animBg="1"/>
          <p:bldP spid="184" grpId="0" animBg="1"/>
          <p:bldP spid="187" grpId="0" animBg="1"/>
          <p:bldP spid="188" grpId="0" animBg="1"/>
          <p:bldP spid="149" grpId="0"/>
          <p:bldP spid="153" grpId="0"/>
          <p:bldP spid="154" grpId="0"/>
          <p:bldP spid="155" grpId="0"/>
        </p:bld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TotalTime>
  <Words>931</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Arial</vt:lpstr>
      <vt:lpstr>Calibri Light</vt:lpstr>
      <vt:lpstr>KBCloudyDay</vt:lpstr>
      <vt:lpstr>Goldie Rainbow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Izza Azzahra</dc:creator>
  <cp:lastModifiedBy>Izza Azzahra</cp:lastModifiedBy>
  <cp:revision>7</cp:revision>
  <dcterms:created xsi:type="dcterms:W3CDTF">2022-08-12T07:03:02Z</dcterms:created>
  <dcterms:modified xsi:type="dcterms:W3CDTF">2022-08-13T13:00:16Z</dcterms:modified>
</cp:coreProperties>
</file>