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 b="1">
                <a:latin typeface="+mj-ea"/>
              </a:rPr>
              <a:t>REKURSIF</a:t>
            </a:r>
            <a:endParaRPr lang="x-none" altLang="en-US" b="1"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x-none" altLang="en-US">
                <a:latin typeface="+mn-ea"/>
              </a:rPr>
              <a:t>MUHAMMAD ASLAM PANGESTU IDHAM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085215572332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aslampangestu@gmail.com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@AslamPangestu</a:t>
            </a:r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latin typeface="+mj-ea"/>
              </a:rPr>
              <a:t>DEFINISI</a:t>
            </a:r>
            <a:endParaRPr lang="x-none" altLang="en-US" b="1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latin typeface="+mn-ea"/>
              </a:rPr>
              <a:t>Pemanggilan diri sendiri.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Fungsi yang berisi untuk memanggil fungsi itu sendiri baik secara langsung maupun tidak.</a:t>
            </a:r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latin typeface="+mj-ea"/>
              </a:rPr>
              <a:t>Kapan bisa digunakan</a:t>
            </a:r>
            <a:endParaRPr lang="x-none" altLang="en-US" b="1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latin typeface="+mn-ea"/>
              </a:rPr>
              <a:t>Masalah itu bisa dijadikan masalah yang serupa tapi dengan skala lebih kecil</a:t>
            </a:r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 b="1">
                <a:latin typeface="+mj-ea"/>
              </a:rPr>
              <a:t>Hal yang harus ada dalam rekursif</a:t>
            </a:r>
            <a:endParaRPr lang="x-none" altLang="en-US" b="1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b="1">
                <a:latin typeface="+mn-ea"/>
              </a:rPr>
              <a:t>Kasus Dasar(Kasus penyetop)/Base Case</a:t>
            </a:r>
            <a:endParaRPr lang="x-none" altLang="en-US" b="1">
              <a:latin typeface="+mn-ea"/>
            </a:endParaRPr>
          </a:p>
          <a:p>
            <a:pPr marL="0" indent="0">
              <a:buNone/>
            </a:pPr>
            <a:r>
              <a:rPr lang="x-none" altLang="en-US">
                <a:latin typeface="+mn-ea"/>
              </a:rPr>
              <a:t>Kasus yang sudah tidak bisa dipecah lagi(sudah sederhana)</a:t>
            </a:r>
            <a:endParaRPr lang="x-none" altLang="en-US">
              <a:latin typeface="+mn-ea"/>
            </a:endParaRPr>
          </a:p>
          <a:p>
            <a:r>
              <a:rPr lang="x-none" altLang="en-US" b="1">
                <a:latin typeface="+mn-ea"/>
              </a:rPr>
              <a:t>Kasus Induksi/Recursive Case</a:t>
            </a:r>
            <a:endParaRPr lang="x-none" altLang="en-US" b="1">
              <a:latin typeface="+mn-ea"/>
            </a:endParaRPr>
          </a:p>
          <a:p>
            <a:pPr marL="0" indent="0">
              <a:buNone/>
            </a:pPr>
            <a:r>
              <a:rPr lang="x-none" altLang="en-US">
                <a:latin typeface="+mn-ea"/>
                <a:sym typeface="+mn-ea"/>
              </a:rPr>
              <a:t>Kasus yang pemecahan masalahnya dengan memecahkan masalah yang lebih sederhana</a:t>
            </a:r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latin typeface="+mj-ea"/>
              </a:rPr>
              <a:t>Demo</a:t>
            </a:r>
            <a:endParaRPr lang="x-none" altLang="en-US" b="1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>
                <a:latin typeface="+mj-ea"/>
              </a:rPr>
              <a:t>TUGAS!!!</a:t>
            </a:r>
            <a:endParaRPr lang="x-none" altLang="en-US" b="1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x-none" altLang="en-US">
                <a:latin typeface="+mn-ea"/>
              </a:rPr>
              <a:t>SYARAT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Harus input dari keyboard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Proses harus terlihat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Ada penjelasan algoritmanya(Boleh pakai comment, buat dokumen lain, dll)</a:t>
            </a:r>
            <a:endParaRPr lang="x-none" altLang="en-US">
              <a:latin typeface="+mn-ea"/>
            </a:endParaRPr>
          </a:p>
          <a:p>
            <a:pPr marL="0" indent="0">
              <a:buNone/>
            </a:pPr>
            <a:r>
              <a:rPr lang="x-none" altLang="en-US">
                <a:latin typeface="+mn-ea"/>
              </a:rPr>
              <a:t>SOAL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Faktorial -&gt; Kombinasi / Permutasi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Deret bilangan ganjil / genap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Jumlah deret bilangan ganjil / genap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Hanoi(Bonus)</a:t>
            </a:r>
            <a:endParaRPr lang="x-none" altLang="en-US">
              <a:latin typeface="+mn-ea"/>
            </a:endParaRPr>
          </a:p>
          <a:p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Kingsoft Office WPP</Application>
  <PresentationFormat>Widescreen</PresentationFormat>
  <Paragraphs>38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REKURSIF</vt:lpstr>
      <vt:lpstr>DEFINISI</vt:lpstr>
      <vt:lpstr>Kapan bisa digunakan</vt:lpstr>
      <vt:lpstr>Hal yang harus ada dalam rekursif</vt:lpstr>
      <vt:lpstr>Demo</vt:lpstr>
      <vt:lpstr>Tugas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REKURSIF</dc:title>
  <dc:creator>mvryan</dc:creator>
  <cp:lastModifiedBy>mvryan</cp:lastModifiedBy>
  <cp:revision>5</cp:revision>
  <dcterms:created xsi:type="dcterms:W3CDTF">2018-02-28T09:44:45Z</dcterms:created>
  <dcterms:modified xsi:type="dcterms:W3CDTF">2018-02-28T09:44:45Z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