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2"/>
    <p:sldId id="257"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4" d="100"/>
          <a:sy n="64" d="100"/>
        </p:scale>
        <p:origin x="72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49"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50"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51"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52"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3"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54"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GB" dirty="0"/>
              <a:t>Click to edit Master title style</a:t>
            </a:r>
            <a:endParaRPr lang="en-US" dirty="0"/>
          </a:p>
        </p:txBody>
      </p:sp>
      <p:sp>
        <p:nvSpPr>
          <p:cNvPr id="104858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1048584" name="Date Placeholder 3"/>
          <p:cNvSpPr>
            <a:spLocks noGrp="1"/>
          </p:cNvSpPr>
          <p:nvPr>
            <p:ph type="dt" sz="half" idx="10"/>
          </p:nvPr>
        </p:nvSpPr>
        <p:spPr/>
        <p:txBody>
          <a:bodyPr/>
          <a:lstStyle/>
          <a:p>
            <a:fld id="{48A87A34-81AB-432B-8DAE-1953F412C126}" type="datetimeFigureOut">
              <a:rPr lang="en-US" dirty="0"/>
              <a:t>11/12/2020</a:t>
            </a:fld>
            <a:endParaRPr lang="en-US" dirty="0"/>
          </a:p>
        </p:txBody>
      </p:sp>
      <p:sp>
        <p:nvSpPr>
          <p:cNvPr id="1048585" name="Footer Placeholder 4"/>
          <p:cNvSpPr>
            <a:spLocks noGrp="1"/>
          </p:cNvSpPr>
          <p:nvPr>
            <p:ph type="ftr" sz="quarter" idx="11"/>
          </p:nvPr>
        </p:nvSpPr>
        <p:spPr>
          <a:xfrm>
            <a:off x="2416500" y="329307"/>
            <a:ext cx="4973915" cy="309201"/>
          </a:xfrm>
        </p:spPr>
        <p:txBody>
          <a:bodyPr/>
          <a:lstStyle/>
          <a:p>
            <a:endParaRPr lang="en-US" dirty="0"/>
          </a:p>
        </p:txBody>
      </p:sp>
      <p:sp>
        <p:nvSpPr>
          <p:cNvPr id="104858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3145729" name="Straight Connector 14"/>
          <p:cNvCxnSpPr>
            <a:cxnSpLocks/>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16" name="Title 1"/>
          <p:cNvSpPr>
            <a:spLocks noGrp="1"/>
          </p:cNvSpPr>
          <p:nvPr>
            <p:ph type="title"/>
          </p:nvPr>
        </p:nvSpPr>
        <p:spPr/>
        <p:txBody>
          <a:bodyPr/>
          <a:lstStyle/>
          <a:p>
            <a:r>
              <a:rPr lang="en-GB" dirty="0"/>
              <a:t>Click to edit Master title style</a:t>
            </a:r>
            <a:endParaRPr lang="en-US" dirty="0"/>
          </a:p>
        </p:txBody>
      </p:sp>
      <p:sp>
        <p:nvSpPr>
          <p:cNvPr id="1048617" name="Vertical Text Placeholder 2"/>
          <p:cNvSpPr>
            <a:spLocks noGrp="1"/>
          </p:cNvSpPr>
          <p:nvPr>
            <p:ph type="body" orient="vert" idx="1"/>
          </p:nvPr>
        </p:nvSpPr>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048618" name="Date Placeholder 3"/>
          <p:cNvSpPr>
            <a:spLocks noGrp="1"/>
          </p:cNvSpPr>
          <p:nvPr>
            <p:ph type="dt" sz="half" idx="10"/>
          </p:nvPr>
        </p:nvSpPr>
        <p:spPr/>
        <p:txBody>
          <a:bodyPr/>
          <a:lstStyle/>
          <a:p>
            <a:fld id="{48A87A34-81AB-432B-8DAE-1953F412C126}" type="datetimeFigureOut">
              <a:rPr lang="en-US" dirty="0"/>
              <a:t>11/12/2020</a:t>
            </a:fld>
            <a:endParaRPr lang="en-US" dirty="0"/>
          </a:p>
        </p:txBody>
      </p:sp>
      <p:sp>
        <p:nvSpPr>
          <p:cNvPr id="1048619" name="Footer Placeholder 4"/>
          <p:cNvSpPr>
            <a:spLocks noGrp="1"/>
          </p:cNvSpPr>
          <p:nvPr>
            <p:ph type="ftr" sz="quarter" idx="11"/>
          </p:nvPr>
        </p:nvSpPr>
        <p:spPr/>
        <p:txBody>
          <a:bodyPr/>
          <a:lstStyle/>
          <a:p>
            <a:endParaRPr lang="en-US" dirty="0"/>
          </a:p>
        </p:txBody>
      </p:sp>
      <p:sp>
        <p:nvSpPr>
          <p:cNvPr id="1048620"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145734" name="Straight Connector 25"/>
          <p:cNvCxnSpPr>
            <a:cxnSpLocks/>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03" name="Vertical Title 1"/>
          <p:cNvSpPr>
            <a:spLocks noGrp="1"/>
          </p:cNvSpPr>
          <p:nvPr>
            <p:ph type="title" orient="vert"/>
          </p:nvPr>
        </p:nvSpPr>
        <p:spPr>
          <a:xfrm>
            <a:off x="9439111" y="798973"/>
            <a:ext cx="1615742" cy="4659889"/>
          </a:xfrm>
        </p:spPr>
        <p:txBody>
          <a:bodyPr vert="eaVert"/>
          <a:lstStyle>
            <a:lvl1pPr algn="l"/>
          </a:lstStyle>
          <a:p>
            <a:r>
              <a:rPr lang="en-GB" dirty="0"/>
              <a:t>Click to edit Master title style</a:t>
            </a:r>
            <a:endParaRPr lang="en-US" dirty="0"/>
          </a:p>
        </p:txBody>
      </p:sp>
      <p:sp>
        <p:nvSpPr>
          <p:cNvPr id="1048604" name="Vertical Text Placeholder 2"/>
          <p:cNvSpPr>
            <a:spLocks noGrp="1"/>
          </p:cNvSpPr>
          <p:nvPr>
            <p:ph type="body" orient="vert" idx="1"/>
          </p:nvPr>
        </p:nvSpPr>
        <p:spPr>
          <a:xfrm>
            <a:off x="1444672" y="798973"/>
            <a:ext cx="7828830" cy="4659889"/>
          </a:xfrm>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048605" name="Date Placeholder 3"/>
          <p:cNvSpPr>
            <a:spLocks noGrp="1"/>
          </p:cNvSpPr>
          <p:nvPr>
            <p:ph type="dt" sz="half" idx="10"/>
          </p:nvPr>
        </p:nvSpPr>
        <p:spPr/>
        <p:txBody>
          <a:bodyPr/>
          <a:lstStyle/>
          <a:p>
            <a:fld id="{48A87A34-81AB-432B-8DAE-1953F412C126}" type="datetimeFigureOut">
              <a:rPr lang="en-US" dirty="0"/>
              <a:t>11/12/2020</a:t>
            </a:fld>
            <a:endParaRPr lang="en-US" dirty="0"/>
          </a:p>
        </p:txBody>
      </p:sp>
      <p:sp>
        <p:nvSpPr>
          <p:cNvPr id="1048606" name="Footer Placeholder 4"/>
          <p:cNvSpPr>
            <a:spLocks noGrp="1"/>
          </p:cNvSpPr>
          <p:nvPr>
            <p:ph type="ftr" sz="quarter" idx="11"/>
          </p:nvPr>
        </p:nvSpPr>
        <p:spPr/>
        <p:txBody>
          <a:bodyPr/>
          <a:lstStyle/>
          <a:p>
            <a:endParaRPr lang="en-US" dirty="0"/>
          </a:p>
        </p:txBody>
      </p:sp>
      <p:sp>
        <p:nvSpPr>
          <p:cNvPr id="1048607"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145732" name="Straight Connector 14"/>
          <p:cNvCxnSpPr>
            <a:cxnSpLocks/>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2" name="Title 1"/>
          <p:cNvSpPr>
            <a:spLocks noGrp="1"/>
          </p:cNvSpPr>
          <p:nvPr>
            <p:ph type="title"/>
          </p:nvPr>
        </p:nvSpPr>
        <p:spPr/>
        <p:txBody>
          <a:bodyPr/>
          <a:lstStyle/>
          <a:p>
            <a:r>
              <a:rPr lang="en-GB" dirty="0"/>
              <a:t>Click to edit Master title style</a:t>
            </a:r>
            <a:endParaRPr lang="en-US" dirty="0"/>
          </a:p>
        </p:txBody>
      </p:sp>
      <p:sp>
        <p:nvSpPr>
          <p:cNvPr id="1048593" name="Content Placeholder 2"/>
          <p:cNvSpPr>
            <a:spLocks noGrp="1"/>
          </p:cNvSpPr>
          <p:nvPr>
            <p:ph idx="1"/>
          </p:nvPr>
        </p:nvSpPr>
        <p:spPr/>
        <p:txBody>
          <a:bodyPr ancho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048594" name="Date Placeholder 3"/>
          <p:cNvSpPr>
            <a:spLocks noGrp="1"/>
          </p:cNvSpPr>
          <p:nvPr>
            <p:ph type="dt" sz="half" idx="10"/>
          </p:nvPr>
        </p:nvSpPr>
        <p:spPr/>
        <p:txBody>
          <a:bodyPr/>
          <a:lstStyle/>
          <a:p>
            <a:fld id="{48A87A34-81AB-432B-8DAE-1953F412C126}" type="datetimeFigureOut">
              <a:rPr lang="en-US" dirty="0"/>
              <a:t>11/12/2020</a:t>
            </a:fld>
            <a:endParaRPr lang="en-US" dirty="0"/>
          </a:p>
        </p:txBody>
      </p:sp>
      <p:sp>
        <p:nvSpPr>
          <p:cNvPr id="1048595" name="Footer Placeholder 4"/>
          <p:cNvSpPr>
            <a:spLocks noGrp="1"/>
          </p:cNvSpPr>
          <p:nvPr>
            <p:ph type="ftr" sz="quarter" idx="11"/>
          </p:nvPr>
        </p:nvSpPr>
        <p:spPr/>
        <p:txBody>
          <a:bodyPr/>
          <a:lstStyle/>
          <a:p>
            <a:endParaRPr lang="en-US" dirty="0"/>
          </a:p>
        </p:txBody>
      </p:sp>
      <p:sp>
        <p:nvSpPr>
          <p:cNvPr id="104859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145730" name="Straight Connector 32"/>
          <p:cNvCxnSpPr>
            <a:cxnSpLocks/>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21" name="Title 1"/>
          <p:cNvSpPr>
            <a:spLocks noGrp="1"/>
          </p:cNvSpPr>
          <p:nvPr>
            <p:ph type="title"/>
          </p:nvPr>
        </p:nvSpPr>
        <p:spPr>
          <a:xfrm>
            <a:off x="1454239" y="1756130"/>
            <a:ext cx="8643154" cy="1887950"/>
          </a:xfrm>
        </p:spPr>
        <p:txBody>
          <a:bodyPr anchor="b">
            <a:normAutofit/>
          </a:bodyPr>
          <a:lstStyle>
            <a:lvl1pPr algn="l">
              <a:defRPr sz="3600"/>
            </a:lvl1pPr>
          </a:lstStyle>
          <a:p>
            <a:r>
              <a:rPr lang="en-GB" dirty="0"/>
              <a:t>Click to edit Master title style</a:t>
            </a:r>
            <a:endParaRPr lang="en-US" dirty="0"/>
          </a:p>
        </p:txBody>
      </p:sp>
      <p:sp>
        <p:nvSpPr>
          <p:cNvPr id="1048622"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Click to edit Master text styles</a:t>
            </a:r>
          </a:p>
        </p:txBody>
      </p:sp>
      <p:sp>
        <p:nvSpPr>
          <p:cNvPr id="1048623" name="Date Placeholder 3"/>
          <p:cNvSpPr>
            <a:spLocks noGrp="1"/>
          </p:cNvSpPr>
          <p:nvPr>
            <p:ph type="dt" sz="half" idx="10"/>
          </p:nvPr>
        </p:nvSpPr>
        <p:spPr/>
        <p:txBody>
          <a:bodyPr/>
          <a:lstStyle/>
          <a:p>
            <a:fld id="{48A87A34-81AB-432B-8DAE-1953F412C126}" type="datetimeFigureOut">
              <a:rPr lang="en-US" dirty="0"/>
              <a:t>11/12/2020</a:t>
            </a:fld>
            <a:endParaRPr lang="en-US" dirty="0"/>
          </a:p>
        </p:txBody>
      </p:sp>
      <p:sp>
        <p:nvSpPr>
          <p:cNvPr id="1048624" name="Footer Placeholder 4"/>
          <p:cNvSpPr>
            <a:spLocks noGrp="1"/>
          </p:cNvSpPr>
          <p:nvPr>
            <p:ph type="ftr" sz="quarter" idx="11"/>
          </p:nvPr>
        </p:nvSpPr>
        <p:spPr/>
        <p:txBody>
          <a:bodyPr/>
          <a:lstStyle/>
          <a:p>
            <a:endParaRPr lang="en-US" dirty="0"/>
          </a:p>
        </p:txBody>
      </p:sp>
      <p:sp>
        <p:nvSpPr>
          <p:cNvPr id="1048625"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145735" name="Straight Connector 14"/>
          <p:cNvCxnSpPr>
            <a:cxnSpLocks/>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26" name="Title 1"/>
          <p:cNvSpPr>
            <a:spLocks noGrp="1"/>
          </p:cNvSpPr>
          <p:nvPr>
            <p:ph type="title"/>
          </p:nvPr>
        </p:nvSpPr>
        <p:spPr>
          <a:xfrm>
            <a:off x="1449217" y="804889"/>
            <a:ext cx="9605635" cy="1059305"/>
          </a:xfrm>
        </p:spPr>
        <p:txBody>
          <a:bodyPr/>
          <a:lstStyle/>
          <a:p>
            <a:r>
              <a:rPr lang="en-GB" dirty="0"/>
              <a:t>Click to edit Master title style</a:t>
            </a:r>
            <a:endParaRPr lang="en-US" dirty="0"/>
          </a:p>
        </p:txBody>
      </p:sp>
      <p:sp>
        <p:nvSpPr>
          <p:cNvPr id="1048627" name="Content Placeholder 2"/>
          <p:cNvSpPr>
            <a:spLocks noGrp="1"/>
          </p:cNvSpPr>
          <p:nvPr>
            <p:ph sz="half" idx="1"/>
          </p:nvPr>
        </p:nvSpPr>
        <p:spPr>
          <a:xfrm>
            <a:off x="1447331" y="2010878"/>
            <a:ext cx="4645152" cy="3448595"/>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048628" name="Content Placeholder 3"/>
          <p:cNvSpPr>
            <a:spLocks noGrp="1"/>
          </p:cNvSpPr>
          <p:nvPr>
            <p:ph sz="half" idx="2"/>
          </p:nvPr>
        </p:nvSpPr>
        <p:spPr>
          <a:xfrm>
            <a:off x="6413771" y="2017343"/>
            <a:ext cx="4645152" cy="3441520"/>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048629" name="Date Placeholder 4"/>
          <p:cNvSpPr>
            <a:spLocks noGrp="1"/>
          </p:cNvSpPr>
          <p:nvPr>
            <p:ph type="dt" sz="half" idx="10"/>
          </p:nvPr>
        </p:nvSpPr>
        <p:spPr/>
        <p:txBody>
          <a:bodyPr/>
          <a:lstStyle/>
          <a:p>
            <a:fld id="{48A87A34-81AB-432B-8DAE-1953F412C126}" type="datetimeFigureOut">
              <a:rPr lang="en-US" dirty="0"/>
              <a:t>11/12/2020</a:t>
            </a:fld>
            <a:endParaRPr lang="en-US" dirty="0"/>
          </a:p>
        </p:txBody>
      </p:sp>
      <p:sp>
        <p:nvSpPr>
          <p:cNvPr id="1048630" name="Footer Placeholder 5"/>
          <p:cNvSpPr>
            <a:spLocks noGrp="1"/>
          </p:cNvSpPr>
          <p:nvPr>
            <p:ph type="ftr" sz="quarter" idx="11"/>
          </p:nvPr>
        </p:nvSpPr>
        <p:spPr/>
        <p:txBody>
          <a:bodyPr/>
          <a:lstStyle/>
          <a:p>
            <a:endParaRPr lang="en-US" dirty="0"/>
          </a:p>
        </p:txBody>
      </p:sp>
      <p:sp>
        <p:nvSpPr>
          <p:cNvPr id="1048631"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45736" name="Straight Connector 34"/>
          <p:cNvCxnSpPr>
            <a:cxnSpLocks/>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32" name="Title 1"/>
          <p:cNvSpPr>
            <a:spLocks noGrp="1"/>
          </p:cNvSpPr>
          <p:nvPr>
            <p:ph type="title"/>
          </p:nvPr>
        </p:nvSpPr>
        <p:spPr>
          <a:xfrm>
            <a:off x="1447191" y="804163"/>
            <a:ext cx="9607661" cy="1056319"/>
          </a:xfrm>
        </p:spPr>
        <p:txBody>
          <a:bodyPr/>
          <a:lstStyle/>
          <a:p>
            <a:r>
              <a:rPr lang="en-GB" dirty="0"/>
              <a:t>Click to edit Master title style</a:t>
            </a:r>
            <a:endParaRPr lang="en-US" dirty="0"/>
          </a:p>
        </p:txBody>
      </p:sp>
      <p:sp>
        <p:nvSpPr>
          <p:cNvPr id="104863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1048634" name="Content Placeholder 3"/>
          <p:cNvSpPr>
            <a:spLocks noGrp="1"/>
          </p:cNvSpPr>
          <p:nvPr>
            <p:ph sz="half" idx="2"/>
          </p:nvPr>
        </p:nvSpPr>
        <p:spPr>
          <a:xfrm>
            <a:off x="1447191" y="2824269"/>
            <a:ext cx="4645152" cy="2644457"/>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04863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1048636" name="Content Placeholder 5"/>
          <p:cNvSpPr>
            <a:spLocks noGrp="1"/>
          </p:cNvSpPr>
          <p:nvPr>
            <p:ph sz="quarter" idx="4"/>
          </p:nvPr>
        </p:nvSpPr>
        <p:spPr>
          <a:xfrm>
            <a:off x="6412362" y="2821491"/>
            <a:ext cx="4645152" cy="2637371"/>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048637" name="Date Placeholder 6"/>
          <p:cNvSpPr>
            <a:spLocks noGrp="1"/>
          </p:cNvSpPr>
          <p:nvPr>
            <p:ph type="dt" sz="half" idx="10"/>
          </p:nvPr>
        </p:nvSpPr>
        <p:spPr/>
        <p:txBody>
          <a:bodyPr/>
          <a:lstStyle/>
          <a:p>
            <a:fld id="{48A87A34-81AB-432B-8DAE-1953F412C126}" type="datetimeFigureOut">
              <a:rPr lang="en-US" dirty="0"/>
              <a:t>11/12/2020</a:t>
            </a:fld>
            <a:endParaRPr lang="en-US" dirty="0"/>
          </a:p>
        </p:txBody>
      </p:sp>
      <p:sp>
        <p:nvSpPr>
          <p:cNvPr id="1048638" name="Footer Placeholder 7"/>
          <p:cNvSpPr>
            <a:spLocks noGrp="1"/>
          </p:cNvSpPr>
          <p:nvPr>
            <p:ph type="ftr" sz="quarter" idx="11"/>
          </p:nvPr>
        </p:nvSpPr>
        <p:spPr/>
        <p:txBody>
          <a:bodyPr/>
          <a:lstStyle/>
          <a:p>
            <a:endParaRPr lang="en-US" dirty="0"/>
          </a:p>
        </p:txBody>
      </p:sp>
      <p:sp>
        <p:nvSpPr>
          <p:cNvPr id="104863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3145737" name="Straight Connector 28"/>
          <p:cNvCxnSpPr>
            <a:cxnSpLocks/>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599" name="Title 1"/>
          <p:cNvSpPr>
            <a:spLocks noGrp="1"/>
          </p:cNvSpPr>
          <p:nvPr>
            <p:ph type="title"/>
          </p:nvPr>
        </p:nvSpPr>
        <p:spPr/>
        <p:txBody>
          <a:bodyPr/>
          <a:lstStyle/>
          <a:p>
            <a:r>
              <a:rPr lang="en-GB" dirty="0"/>
              <a:t>Click to edit Master title style</a:t>
            </a:r>
            <a:endParaRPr lang="en-US" dirty="0"/>
          </a:p>
        </p:txBody>
      </p:sp>
      <p:sp>
        <p:nvSpPr>
          <p:cNvPr id="1048600" name="Date Placeholder 2"/>
          <p:cNvSpPr>
            <a:spLocks noGrp="1"/>
          </p:cNvSpPr>
          <p:nvPr>
            <p:ph type="dt" sz="half" idx="10"/>
          </p:nvPr>
        </p:nvSpPr>
        <p:spPr/>
        <p:txBody>
          <a:bodyPr/>
          <a:lstStyle/>
          <a:p>
            <a:fld id="{48A87A34-81AB-432B-8DAE-1953F412C126}" type="datetimeFigureOut">
              <a:rPr lang="en-US" dirty="0"/>
              <a:t>11/12/2020</a:t>
            </a:fld>
            <a:endParaRPr lang="en-US" dirty="0"/>
          </a:p>
        </p:txBody>
      </p:sp>
      <p:sp>
        <p:nvSpPr>
          <p:cNvPr id="1048601" name="Footer Placeholder 3"/>
          <p:cNvSpPr>
            <a:spLocks noGrp="1"/>
          </p:cNvSpPr>
          <p:nvPr>
            <p:ph type="ftr" sz="quarter" idx="11"/>
          </p:nvPr>
        </p:nvSpPr>
        <p:spPr/>
        <p:txBody>
          <a:bodyPr/>
          <a:lstStyle/>
          <a:p>
            <a:endParaRPr lang="en-US" dirty="0"/>
          </a:p>
        </p:txBody>
      </p:sp>
      <p:sp>
        <p:nvSpPr>
          <p:cNvPr id="1048602"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3145731" name="Straight Connector 24"/>
          <p:cNvCxnSpPr>
            <a:cxnSpLocks/>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40" name="Date Placeholder 1"/>
          <p:cNvSpPr>
            <a:spLocks noGrp="1"/>
          </p:cNvSpPr>
          <p:nvPr>
            <p:ph type="dt" sz="half" idx="10"/>
          </p:nvPr>
        </p:nvSpPr>
        <p:spPr/>
        <p:txBody>
          <a:bodyPr/>
          <a:lstStyle/>
          <a:p>
            <a:fld id="{48A87A34-81AB-432B-8DAE-1953F412C126}" type="datetimeFigureOut">
              <a:rPr lang="en-US" dirty="0"/>
              <a:t>11/12/2020</a:t>
            </a:fld>
            <a:endParaRPr lang="en-US" dirty="0"/>
          </a:p>
        </p:txBody>
      </p:sp>
      <p:sp>
        <p:nvSpPr>
          <p:cNvPr id="1048641" name="Footer Placeholder 2"/>
          <p:cNvSpPr>
            <a:spLocks noGrp="1"/>
          </p:cNvSpPr>
          <p:nvPr>
            <p:ph type="ftr" sz="quarter" idx="11"/>
          </p:nvPr>
        </p:nvSpPr>
        <p:spPr/>
        <p:txBody>
          <a:bodyPr/>
          <a:lstStyle/>
          <a:p>
            <a:endParaRPr lang="en-US" dirty="0"/>
          </a:p>
        </p:txBody>
      </p:sp>
      <p:sp>
        <p:nvSpPr>
          <p:cNvPr id="1048642"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43" name="Title 1"/>
          <p:cNvSpPr>
            <a:spLocks noGrp="1"/>
          </p:cNvSpPr>
          <p:nvPr>
            <p:ph type="title"/>
          </p:nvPr>
        </p:nvSpPr>
        <p:spPr>
          <a:xfrm>
            <a:off x="1444671" y="798973"/>
            <a:ext cx="3273099" cy="2247117"/>
          </a:xfrm>
        </p:spPr>
        <p:txBody>
          <a:bodyPr anchor="b">
            <a:normAutofit/>
          </a:bodyPr>
          <a:lstStyle>
            <a:lvl1pPr algn="l">
              <a:defRPr sz="2400"/>
            </a:lvl1pPr>
          </a:lstStyle>
          <a:p>
            <a:r>
              <a:rPr lang="en-GB" dirty="0"/>
              <a:t>Click to edit Master title style</a:t>
            </a:r>
            <a:endParaRPr lang="en-US" dirty="0"/>
          </a:p>
        </p:txBody>
      </p:sp>
      <p:sp>
        <p:nvSpPr>
          <p:cNvPr id="1048644" name="Content Placeholder 2"/>
          <p:cNvSpPr>
            <a:spLocks noGrp="1"/>
          </p:cNvSpPr>
          <p:nvPr>
            <p:ph idx="1"/>
          </p:nvPr>
        </p:nvSpPr>
        <p:spPr>
          <a:xfrm>
            <a:off x="5043714" y="798974"/>
            <a:ext cx="6012470" cy="4658826"/>
          </a:xfrm>
        </p:spPr>
        <p:txBody>
          <a:bodyPr anchor="ct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048645"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dirty="0"/>
              <a:t>Click to edit Master text styles</a:t>
            </a:r>
          </a:p>
        </p:txBody>
      </p:sp>
      <p:sp>
        <p:nvSpPr>
          <p:cNvPr id="1048646" name="Date Placeholder 4"/>
          <p:cNvSpPr>
            <a:spLocks noGrp="1"/>
          </p:cNvSpPr>
          <p:nvPr>
            <p:ph type="dt" sz="half" idx="10"/>
          </p:nvPr>
        </p:nvSpPr>
        <p:spPr/>
        <p:txBody>
          <a:bodyPr/>
          <a:lstStyle/>
          <a:p>
            <a:fld id="{48A87A34-81AB-432B-8DAE-1953F412C126}" type="datetimeFigureOut">
              <a:rPr lang="en-US" dirty="0"/>
              <a:t>11/12/2020</a:t>
            </a:fld>
            <a:endParaRPr lang="en-US" dirty="0"/>
          </a:p>
        </p:txBody>
      </p:sp>
      <p:sp>
        <p:nvSpPr>
          <p:cNvPr id="1048647" name="Footer Placeholder 5"/>
          <p:cNvSpPr>
            <a:spLocks noGrp="1"/>
          </p:cNvSpPr>
          <p:nvPr>
            <p:ph type="ftr" sz="quarter" idx="11"/>
          </p:nvPr>
        </p:nvSpPr>
        <p:spPr/>
        <p:txBody>
          <a:bodyPr/>
          <a:lstStyle/>
          <a:p>
            <a:endParaRPr lang="en-US" dirty="0"/>
          </a:p>
        </p:txBody>
      </p:sp>
      <p:sp>
        <p:nvSpPr>
          <p:cNvPr id="1048648"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45738" name="Straight Connector 16"/>
          <p:cNvCxnSpPr>
            <a:cxnSpLocks/>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22" name="Group 7"/>
          <p:cNvGrpSpPr/>
          <p:nvPr/>
        </p:nvGrpSpPr>
        <p:grpSpPr>
          <a:xfrm>
            <a:off x="7477387" y="482170"/>
            <a:ext cx="4074533" cy="5149101"/>
            <a:chOff x="7477387" y="482170"/>
            <a:chExt cx="4074533" cy="5149101"/>
          </a:xfrm>
        </p:grpSpPr>
        <p:sp>
          <p:nvSpPr>
            <p:cNvPr id="104860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04860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1048610" name="Title 1"/>
          <p:cNvSpPr>
            <a:spLocks noGrp="1"/>
          </p:cNvSpPr>
          <p:nvPr>
            <p:ph type="title"/>
          </p:nvPr>
        </p:nvSpPr>
        <p:spPr>
          <a:xfrm>
            <a:off x="1451206" y="1129513"/>
            <a:ext cx="5532328" cy="1830584"/>
          </a:xfrm>
        </p:spPr>
        <p:txBody>
          <a:bodyPr anchor="b">
            <a:normAutofit/>
          </a:bodyPr>
          <a:lstStyle>
            <a:lvl1pPr>
              <a:defRPr sz="3200"/>
            </a:lvl1pPr>
          </a:lstStyle>
          <a:p>
            <a:r>
              <a:rPr lang="en-GB" dirty="0"/>
              <a:t>Click to edit Master title style</a:t>
            </a:r>
            <a:endParaRPr lang="en-US" dirty="0"/>
          </a:p>
        </p:txBody>
      </p:sp>
      <p:sp>
        <p:nvSpPr>
          <p:cNvPr id="1048611"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Click icon to add picture</a:t>
            </a:r>
            <a:endParaRPr lang="en-US" dirty="0"/>
          </a:p>
        </p:txBody>
      </p:sp>
      <p:sp>
        <p:nvSpPr>
          <p:cNvPr id="1048612"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dirty="0"/>
              <a:t>Click to edit Master text styles</a:t>
            </a:r>
          </a:p>
        </p:txBody>
      </p:sp>
      <p:sp>
        <p:nvSpPr>
          <p:cNvPr id="1048613" name="Date Placeholder 4"/>
          <p:cNvSpPr>
            <a:spLocks noGrp="1"/>
          </p:cNvSpPr>
          <p:nvPr>
            <p:ph type="dt" sz="half" idx="10"/>
          </p:nvPr>
        </p:nvSpPr>
        <p:spPr>
          <a:xfrm>
            <a:off x="1447382" y="5469856"/>
            <a:ext cx="5527351" cy="320123"/>
          </a:xfrm>
        </p:spPr>
        <p:txBody>
          <a:bodyPr/>
          <a:lstStyle>
            <a:lvl1pPr algn="l"/>
          </a:lstStyle>
          <a:p>
            <a:fld id="{48A87A34-81AB-432B-8DAE-1953F412C126}" type="datetimeFigureOut">
              <a:rPr lang="en-US" dirty="0"/>
              <a:t>11/12/2020</a:t>
            </a:fld>
            <a:endParaRPr lang="en-US" dirty="0"/>
          </a:p>
        </p:txBody>
      </p:sp>
      <p:sp>
        <p:nvSpPr>
          <p:cNvPr id="1048614" name="Footer Placeholder 5"/>
          <p:cNvSpPr>
            <a:spLocks noGrp="1"/>
          </p:cNvSpPr>
          <p:nvPr>
            <p:ph type="ftr" sz="quarter" idx="11"/>
          </p:nvPr>
        </p:nvSpPr>
        <p:spPr>
          <a:xfrm>
            <a:off x="1447382" y="318640"/>
            <a:ext cx="5541004" cy="320931"/>
          </a:xfrm>
        </p:spPr>
        <p:txBody>
          <a:bodyPr/>
          <a:lstStyle/>
          <a:p>
            <a:endParaRPr lang="en-US" dirty="0"/>
          </a:p>
        </p:txBody>
      </p:sp>
      <p:sp>
        <p:nvSpPr>
          <p:cNvPr id="1048615"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45733" name="Straight Connector 30"/>
          <p:cNvCxnSpPr>
            <a:cxnSpLocks/>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48576"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097152" name="Picture 6"/>
          <p:cNvPicPr>
            <a:picLocks noChangeAspect="1"/>
          </p:cNvPicPr>
          <p:nvPr/>
        </p:nvPicPr>
        <p:blipFill rotWithShape="1">
          <a:blip r:embed="rId13"/>
          <a:srcRect t="1538" b="-1538"/>
          <a:stretch>
            <a:fillRect/>
          </a:stretch>
        </p:blipFill>
        <p:spPr bwMode="black">
          <a:xfrm>
            <a:off x="0" y="6126480"/>
            <a:ext cx="12192000" cy="742950"/>
          </a:xfrm>
          <a:prstGeom prst="rect">
            <a:avLst/>
          </a:prstGeom>
        </p:spPr>
      </p:pic>
      <p:sp>
        <p:nvSpPr>
          <p:cNvPr id="1048577"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GB" dirty="0"/>
              <a:t>Click to edit Master title style</a:t>
            </a:r>
            <a:endParaRPr lang="en-US" dirty="0"/>
          </a:p>
        </p:txBody>
      </p:sp>
      <p:sp>
        <p:nvSpPr>
          <p:cNvPr id="1048578"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048579"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t>11/12/2020</a:t>
            </a:fld>
            <a:endParaRPr lang="en-US" dirty="0"/>
          </a:p>
        </p:txBody>
      </p:sp>
      <p:sp>
        <p:nvSpPr>
          <p:cNvPr id="1048580"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1048581"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t>‹#›</a:t>
            </a:fld>
            <a:endParaRPr lang="en-US" dirty="0"/>
          </a:p>
        </p:txBody>
      </p:sp>
      <p:cxnSp>
        <p:nvCxnSpPr>
          <p:cNvPr id="3145728" name="Straight Connector 9"/>
          <p:cNvCxnSpPr>
            <a:cxnSpLocks/>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7" name="Title 1"/>
          <p:cNvSpPr>
            <a:spLocks noGrp="1"/>
          </p:cNvSpPr>
          <p:nvPr>
            <p:ph type="ctrTitle"/>
          </p:nvPr>
        </p:nvSpPr>
        <p:spPr>
          <a:xfrm>
            <a:off x="3691902" y="113435"/>
            <a:ext cx="9395696" cy="725603"/>
          </a:xfrm>
        </p:spPr>
        <p:txBody>
          <a:bodyPr>
            <a:normAutofit/>
          </a:bodyPr>
          <a:lstStyle/>
          <a:p>
            <a:r>
              <a:rPr lang="en-GB" sz="4400" u="sng">
                <a:latin typeface="Abadi" panose="02000000000000000000" pitchFamily="2" charset="0"/>
                <a:ea typeface="Abadi" panose="02000000000000000000" pitchFamily="2" charset="0"/>
              </a:rPr>
              <a:t>Project Details</a:t>
            </a:r>
            <a:endParaRPr lang="en-US" sz="4400" u="sng">
              <a:latin typeface="Abadi" panose="02000000000000000000" pitchFamily="2" charset="0"/>
              <a:ea typeface="Abadi" panose="02000000000000000000" pitchFamily="2" charset="0"/>
            </a:endParaRPr>
          </a:p>
        </p:txBody>
      </p:sp>
      <p:sp>
        <p:nvSpPr>
          <p:cNvPr id="1048588" name="Subtitle 2"/>
          <p:cNvSpPr>
            <a:spLocks noGrp="1"/>
          </p:cNvSpPr>
          <p:nvPr>
            <p:ph type="subTitle" idx="1"/>
          </p:nvPr>
        </p:nvSpPr>
        <p:spPr>
          <a:xfrm>
            <a:off x="1777464" y="877943"/>
            <a:ext cx="8180491" cy="600418"/>
          </a:xfrm>
        </p:spPr>
        <p:txBody>
          <a:bodyPr>
            <a:normAutofit/>
          </a:bodyPr>
          <a:lstStyle/>
          <a:p>
            <a:r>
              <a:rPr lang="en-GB" dirty="0"/>
              <a:t>Name : Devbrat Anuragi	</a:t>
            </a:r>
            <a:endParaRPr lang="en-US" dirty="0"/>
          </a:p>
        </p:txBody>
      </p:sp>
      <p:sp>
        <p:nvSpPr>
          <p:cNvPr id="1048589" name="Subtitle 2"/>
          <p:cNvSpPr>
            <a:spLocks noGrp="1"/>
          </p:cNvSpPr>
          <p:nvPr>
            <p:ph type="subTitle" idx="1"/>
          </p:nvPr>
        </p:nvSpPr>
        <p:spPr>
          <a:xfrm>
            <a:off x="1740354" y="1656792"/>
            <a:ext cx="8637072" cy="451978"/>
          </a:xfrm>
        </p:spPr>
        <p:txBody>
          <a:bodyPr>
            <a:normAutofit fontScale="94444" lnSpcReduction="10000"/>
          </a:bodyPr>
          <a:lstStyle/>
          <a:p>
            <a:r>
              <a:rPr lang="en-GB" dirty="0"/>
              <a:t>Roll no : 17078</a:t>
            </a:r>
            <a:endParaRPr lang="en-US" dirty="0"/>
          </a:p>
        </p:txBody>
      </p:sp>
      <p:sp>
        <p:nvSpPr>
          <p:cNvPr id="1048590" name="Subtitle 2"/>
          <p:cNvSpPr>
            <a:spLocks noGrp="1"/>
          </p:cNvSpPr>
          <p:nvPr>
            <p:ph type="subTitle" idx="1"/>
          </p:nvPr>
        </p:nvSpPr>
        <p:spPr>
          <a:xfrm>
            <a:off x="1740354" y="2844197"/>
            <a:ext cx="8637072" cy="451978"/>
          </a:xfrm>
        </p:spPr>
        <p:txBody>
          <a:bodyPr>
            <a:normAutofit fontScale="94444" lnSpcReduction="10000"/>
          </a:bodyPr>
          <a:lstStyle/>
          <a:p>
            <a:r>
              <a:rPr lang="en-GB" dirty="0"/>
              <a:t>Department :  EECS</a:t>
            </a:r>
            <a:endParaRPr lang="en-US" dirty="0"/>
          </a:p>
        </p:txBody>
      </p:sp>
      <p:sp>
        <p:nvSpPr>
          <p:cNvPr id="1048591" name="Subtitle 2"/>
          <p:cNvSpPr>
            <a:spLocks noGrp="1"/>
          </p:cNvSpPr>
          <p:nvPr>
            <p:ph type="subTitle" idx="1"/>
          </p:nvPr>
        </p:nvSpPr>
        <p:spPr>
          <a:xfrm>
            <a:off x="1740354" y="2287202"/>
            <a:ext cx="8637072" cy="451978"/>
          </a:xfrm>
        </p:spPr>
        <p:txBody>
          <a:bodyPr>
            <a:normAutofit fontScale="94444" lnSpcReduction="10000"/>
          </a:bodyPr>
          <a:lstStyle/>
          <a:p>
            <a:r>
              <a:rPr lang="en-GB" dirty="0"/>
              <a:t>Program : BS-MS 2017</a:t>
            </a:r>
            <a:endParaRPr lang="en-US" dirty="0"/>
          </a:p>
        </p:txBody>
      </p:sp>
      <p:sp>
        <p:nvSpPr>
          <p:cNvPr id="1048656" name="Subtitle 2"/>
          <p:cNvSpPr>
            <a:spLocks noGrp="1"/>
          </p:cNvSpPr>
          <p:nvPr>
            <p:ph type="subTitle" idx="1"/>
          </p:nvPr>
        </p:nvSpPr>
        <p:spPr>
          <a:xfrm>
            <a:off x="1740354" y="4187343"/>
            <a:ext cx="8637072" cy="451978"/>
          </a:xfrm>
          <a:prstGeom prst="rect">
            <a:avLst/>
          </a:prstGeom>
        </p:spPr>
        <p:txBody>
          <a:bodyPr vert="horz" lIns="91440" tIns="91440" rIns="91440" bIns="91440" rtlCol="0">
            <a:normAutofit fontScale="94444" lnSpcReduction="10000"/>
          </a:bodyPr>
          <a:lstStyle>
            <a:lvl1pPr marL="0" indent="0" algn="l" defTabSz="914400">
              <a:lnSpc>
                <a:spcPct val="120000"/>
              </a:lnSpc>
              <a:buClr>
                <a:schemeClr val="accent1"/>
              </a:buClr>
              <a:buSzPct val="100000"/>
              <a:buFont typeface="Arial" panose="020B0604020202020204" pitchFamily="34" charset="0"/>
              <a:buNone/>
              <a:defRPr sz="1800" b="0" cap="all" baseline="0">
                <a:solidFill>
                  <a:schemeClr val="tx1"/>
                </a:solidFill>
              </a:defRPr>
            </a:lvl1pPr>
            <a:lvl2pPr marL="457200" indent="0" algn="ctr" defTabSz="914400">
              <a:lnSpc>
                <a:spcPct val="120000"/>
              </a:lnSpc>
              <a:buClr>
                <a:schemeClr val="accent1"/>
              </a:buClr>
              <a:buSzPct val="100000"/>
              <a:buFont typeface="Arial" panose="020B0604020202020204" pitchFamily="34" charset="0"/>
              <a:buNone/>
              <a:defRPr sz="1800"/>
            </a:lvl2pPr>
            <a:lvl3pPr marL="914400" indent="0" algn="ctr" defTabSz="914400">
              <a:lnSpc>
                <a:spcPct val="120000"/>
              </a:lnSpc>
              <a:buClr>
                <a:schemeClr val="accent1"/>
              </a:buClr>
              <a:buSzPct val="100000"/>
              <a:buFont typeface="Arial" panose="020B0604020202020204" pitchFamily="34" charset="0"/>
              <a:buNone/>
              <a:defRPr sz="1800"/>
            </a:lvl3pPr>
            <a:lvl4pPr marL="1371600" indent="0" algn="ctr" defTabSz="914400">
              <a:lnSpc>
                <a:spcPct val="120000"/>
              </a:lnSpc>
              <a:buClr>
                <a:schemeClr val="accent1"/>
              </a:buClr>
              <a:buSzPct val="100000"/>
              <a:buFont typeface="Arial" panose="020B0604020202020204" pitchFamily="34" charset="0"/>
              <a:buNone/>
              <a:defRPr sz="1600"/>
            </a:lvl4pPr>
            <a:lvl5pPr marL="1828800" indent="0" algn="ctr" defTabSz="914400">
              <a:lnSpc>
                <a:spcPct val="120000"/>
              </a:lnSpc>
              <a:buClr>
                <a:schemeClr val="accent1"/>
              </a:buClr>
              <a:buSzPct val="100000"/>
              <a:buFont typeface="Arial" panose="020B0604020202020204" pitchFamily="34" charset="0"/>
              <a:buNone/>
              <a:defRPr sz="1600"/>
            </a:lvl5pPr>
            <a:lvl6pPr marL="2286000" indent="0" algn="ctr" defTabSz="914400">
              <a:lnSpc>
                <a:spcPct val="120000"/>
              </a:lnSpc>
              <a:buClr>
                <a:schemeClr val="accent1"/>
              </a:buClr>
              <a:buSzPct val="100000"/>
              <a:buFont typeface="Arial" panose="020B0604020202020204" pitchFamily="34" charset="0"/>
              <a:buNone/>
              <a:defRPr sz="1600"/>
            </a:lvl6pPr>
            <a:lvl7pPr marL="2743200" indent="0" algn="ctr" defTabSz="914400">
              <a:lnSpc>
                <a:spcPct val="120000"/>
              </a:lnSpc>
              <a:buClr>
                <a:schemeClr val="accent1"/>
              </a:buClr>
              <a:buSzPct val="100000"/>
              <a:buFont typeface="Arial" panose="020B0604020202020204" pitchFamily="34" charset="0"/>
              <a:buNone/>
              <a:defRPr sz="1600"/>
            </a:lvl7pPr>
            <a:lvl8pPr marL="3200400" indent="0" algn="ctr" defTabSz="914400">
              <a:lnSpc>
                <a:spcPct val="120000"/>
              </a:lnSpc>
              <a:buClr>
                <a:schemeClr val="accent1"/>
              </a:buClr>
              <a:buSzPct val="100000"/>
              <a:buFont typeface="Arial" panose="020B0604020202020204" pitchFamily="34" charset="0"/>
              <a:buNone/>
              <a:defRPr sz="1600"/>
            </a:lvl8pPr>
            <a:lvl9pPr marL="3657600" indent="0" algn="ctr" defTabSz="914400">
              <a:lnSpc>
                <a:spcPct val="120000"/>
              </a:lnSpc>
              <a:buClr>
                <a:schemeClr val="accent1"/>
              </a:buClr>
              <a:buSzPct val="100000"/>
              <a:buFont typeface="Arial" panose="020B0604020202020204" pitchFamily="34" charset="0"/>
              <a:buNone/>
              <a:defRPr sz="1600"/>
            </a:lvl9pPr>
          </a:lstStyle>
          <a:p>
            <a:r>
              <a:rPr lang="en-US" dirty="0"/>
              <a:t>CHEMBL PROJECT </a:t>
            </a:r>
            <a:r>
              <a:rPr lang="en-US" dirty="0" err="1"/>
              <a:t>ASSIGNMeNT</a:t>
            </a:r>
            <a:r>
              <a:rPr lang="en-US" dirty="0"/>
              <a:t>  CODE</a:t>
            </a:r>
            <a:r>
              <a:rPr lang="en-GB" dirty="0"/>
              <a:t> :  4</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1"/>
          <p:cNvSpPr>
            <a:spLocks noGrp="1"/>
          </p:cNvSpPr>
          <p:nvPr>
            <p:ph type="title"/>
          </p:nvPr>
        </p:nvSpPr>
        <p:spPr/>
        <p:txBody>
          <a:bodyPr/>
          <a:lstStyle/>
          <a:p>
            <a:r>
              <a:rPr lang="en-GB" dirty="0"/>
              <a:t>Title : </a:t>
            </a:r>
            <a:r>
              <a:rPr lang="en-US" b="0" i="0" dirty="0">
                <a:solidFill>
                  <a:srgbClr val="303945"/>
                </a:solidFill>
                <a:effectLst/>
                <a:latin typeface="Lato"/>
              </a:rPr>
              <a:t>document ranking with </a:t>
            </a:r>
            <a:r>
              <a:rPr lang="en-US" b="0" i="0" dirty="0" err="1">
                <a:solidFill>
                  <a:srgbClr val="303945"/>
                </a:solidFill>
                <a:effectLst/>
                <a:latin typeface="Lato"/>
              </a:rPr>
              <a:t>AllenNLP</a:t>
            </a:r>
            <a:endParaRPr lang="en-US" dirty="0"/>
          </a:p>
        </p:txBody>
      </p:sp>
      <p:sp>
        <p:nvSpPr>
          <p:cNvPr id="1048598" name="Content Placeholder 2"/>
          <p:cNvSpPr>
            <a:spLocks noGrp="1"/>
          </p:cNvSpPr>
          <p:nvPr>
            <p:ph idx="1"/>
          </p:nvPr>
        </p:nvSpPr>
        <p:spPr>
          <a:xfrm>
            <a:off x="1451579" y="2015732"/>
            <a:ext cx="9603275" cy="4037749"/>
          </a:xfrm>
        </p:spPr>
        <p:txBody>
          <a:bodyPr/>
          <a:lstStyle/>
          <a:p>
            <a:r>
              <a:rPr lang="en-GB" dirty="0"/>
              <a:t>Abstract</a:t>
            </a:r>
          </a:p>
          <a:p>
            <a:r>
              <a:rPr lang="en-US" b="0" i="0" dirty="0">
                <a:solidFill>
                  <a:srgbClr val="47515C"/>
                </a:solidFill>
                <a:effectLst/>
                <a:latin typeface="Lato"/>
              </a:rPr>
              <a:t>There are several different kinds of document ranking tasks, such as ad-hoc retrieval, clickthrough rate prediction and more. Its simplest form, however, is the task of assigning a score to a query-document pair, which we call pointwise ranking. This is similar to textual entailment, but instead of our labels being entailment, contradiction, and neutral, our labels instead represent if the document is relevant to the query. This can be presented as either binary classification, or regression with continuous relevance scores between 0 and 1.</a:t>
            </a:r>
          </a:p>
          <a:p>
            <a:r>
              <a:rPr lang="en-US" dirty="0">
                <a:solidFill>
                  <a:srgbClr val="47515C"/>
                </a:solidFill>
                <a:latin typeface="Lato"/>
              </a:rPr>
              <a:t>If the time permit, I will try to add much to this Project.</a:t>
            </a:r>
            <a:endParaRPr lang="en-GB" b="0" i="0" dirty="0">
              <a:solidFill>
                <a:srgbClr val="47515C"/>
              </a:solidFill>
              <a:effectLst/>
              <a:latin typeface="Lato"/>
            </a:endParaRPr>
          </a:p>
          <a:p>
            <a:endParaRPr lang="en-US" dirty="0"/>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144</Words>
  <Application>Microsoft Office PowerPoint</Application>
  <PresentationFormat>Widescreen</PresentationFormat>
  <Paragraphs>10</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Abadi</vt:lpstr>
      <vt:lpstr>Arial</vt:lpstr>
      <vt:lpstr>Calibri</vt:lpstr>
      <vt:lpstr>Gill Sans MT</vt:lpstr>
      <vt:lpstr>Lato</vt:lpstr>
      <vt:lpstr>Gallery</vt:lpstr>
      <vt:lpstr>Project Details</vt:lpstr>
      <vt:lpstr>Title : document ranking with AllenNLP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Details</dc:title>
  <dc:creator>Unknown User</dc:creator>
  <cp:lastModifiedBy>Devbrat Anuragi</cp:lastModifiedBy>
  <cp:revision>1</cp:revision>
  <dcterms:created xsi:type="dcterms:W3CDTF">2020-11-09T19:07:14Z</dcterms:created>
  <dcterms:modified xsi:type="dcterms:W3CDTF">2020-11-12T10:06:29Z</dcterms:modified>
</cp:coreProperties>
</file>