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sldIdLst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07191-23BF-4889-9217-3DBE1FCC92F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07A777-EE7F-4496-9394-0439C5FA07B2}">
      <dgm:prSet phldrT="[Text]"/>
      <dgm:spPr/>
      <dgm:t>
        <a:bodyPr/>
        <a:lstStyle/>
        <a:p>
          <a:r>
            <a:rPr lang="en-US" dirty="0"/>
            <a:t>Fetch all identifier like UMLS, </a:t>
          </a:r>
          <a:r>
            <a:rPr lang="en-US" dirty="0" err="1"/>
            <a:t>SwissProtID</a:t>
          </a:r>
          <a:r>
            <a:rPr lang="en-US" dirty="0"/>
            <a:t>, </a:t>
          </a:r>
          <a:r>
            <a:rPr lang="en-US" dirty="0" err="1"/>
            <a:t>GeneID</a:t>
          </a:r>
          <a:r>
            <a:rPr lang="en-US" dirty="0"/>
            <a:t>, …. for sickle cell anemia</a:t>
          </a:r>
        </a:p>
      </dgm:t>
    </dgm:pt>
    <dgm:pt modelId="{F1D6281A-981C-4BB0-850A-81EA1B11206A}" type="parTrans" cxnId="{04BF153D-A082-44A0-8819-BD6342AB43E7}">
      <dgm:prSet/>
      <dgm:spPr/>
      <dgm:t>
        <a:bodyPr/>
        <a:lstStyle/>
        <a:p>
          <a:endParaRPr lang="en-US"/>
        </a:p>
      </dgm:t>
    </dgm:pt>
    <dgm:pt modelId="{5C218306-00D8-435A-9442-50F4DE611A5B}" type="sibTrans" cxnId="{04BF153D-A082-44A0-8819-BD6342AB43E7}">
      <dgm:prSet/>
      <dgm:spPr/>
      <dgm:t>
        <a:bodyPr/>
        <a:lstStyle/>
        <a:p>
          <a:endParaRPr lang="en-US"/>
        </a:p>
      </dgm:t>
    </dgm:pt>
    <dgm:pt modelId="{318B923F-BF0F-4C50-8CDA-FC0EC0FBFD67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4698446F-18D0-41D0-B4FE-E4F21B7ADC1A}" type="parTrans" cxnId="{7815F127-180C-48BC-B764-AE591E2C1F53}">
      <dgm:prSet/>
      <dgm:spPr/>
      <dgm:t>
        <a:bodyPr/>
        <a:lstStyle/>
        <a:p>
          <a:endParaRPr lang="en-US"/>
        </a:p>
      </dgm:t>
    </dgm:pt>
    <dgm:pt modelId="{422158DE-0A65-449B-92CC-E98B0166A7DC}" type="sibTrans" cxnId="{7815F127-180C-48BC-B764-AE591E2C1F53}">
      <dgm:prSet/>
      <dgm:spPr/>
      <dgm:t>
        <a:bodyPr/>
        <a:lstStyle/>
        <a:p>
          <a:endParaRPr lang="en-US"/>
        </a:p>
      </dgm:t>
    </dgm:pt>
    <dgm:pt modelId="{CD263B27-15A0-47C1-BAEC-8280371F6B0D}">
      <dgm:prSet phldrT="[Text]"/>
      <dgm:spPr/>
      <dgm:t>
        <a:bodyPr/>
        <a:lstStyle/>
        <a:p>
          <a:r>
            <a:rPr lang="en-US" dirty="0"/>
            <a:t>Fetch Gene and amino acid sequences</a:t>
          </a:r>
        </a:p>
      </dgm:t>
    </dgm:pt>
    <dgm:pt modelId="{78695491-A4FA-4970-8EF2-DFAF46B145DC}" type="parTrans" cxnId="{651EE2AF-1B5F-46E9-BBD8-D9E9B3631E0E}">
      <dgm:prSet/>
      <dgm:spPr/>
      <dgm:t>
        <a:bodyPr/>
        <a:lstStyle/>
        <a:p>
          <a:endParaRPr lang="en-US"/>
        </a:p>
      </dgm:t>
    </dgm:pt>
    <dgm:pt modelId="{A34DFFD5-C364-4129-ABB8-A9E45DEE58A9}" type="sibTrans" cxnId="{651EE2AF-1B5F-46E9-BBD8-D9E9B3631E0E}">
      <dgm:prSet/>
      <dgm:spPr/>
      <dgm:t>
        <a:bodyPr/>
        <a:lstStyle/>
        <a:p>
          <a:endParaRPr lang="en-US"/>
        </a:p>
      </dgm:t>
    </dgm:pt>
    <dgm:pt modelId="{EC1186D8-6C7F-410C-AE9D-97D8212BE749}">
      <dgm:prSet phldrT="[Text]"/>
      <dgm:spPr/>
      <dgm:t>
        <a:bodyPr/>
        <a:lstStyle/>
        <a:p>
          <a:r>
            <a:rPr lang="en-US" dirty="0"/>
            <a:t>Fetch Smile structure of Potential Drugs</a:t>
          </a:r>
        </a:p>
      </dgm:t>
    </dgm:pt>
    <dgm:pt modelId="{1207B7C4-1504-4888-A85B-3B8E7818B856}" type="parTrans" cxnId="{179FD945-E399-4C56-9922-9A1DF42D7ED0}">
      <dgm:prSet/>
      <dgm:spPr/>
      <dgm:t>
        <a:bodyPr/>
        <a:lstStyle/>
        <a:p>
          <a:endParaRPr lang="en-US"/>
        </a:p>
      </dgm:t>
    </dgm:pt>
    <dgm:pt modelId="{AE060D8E-8E38-4109-875A-4878477867A2}" type="sibTrans" cxnId="{179FD945-E399-4C56-9922-9A1DF42D7ED0}">
      <dgm:prSet/>
      <dgm:spPr/>
      <dgm:t>
        <a:bodyPr/>
        <a:lstStyle/>
        <a:p>
          <a:endParaRPr lang="en-US"/>
        </a:p>
      </dgm:t>
    </dgm:pt>
    <dgm:pt modelId="{9926256B-62B3-4591-9462-88AEBC338CA5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49FB2598-E620-43EC-AD5D-C7DFCF26B7AB}" type="parTrans" cxnId="{AA16D658-41BE-45F8-809F-90A674076B6E}">
      <dgm:prSet/>
      <dgm:spPr/>
      <dgm:t>
        <a:bodyPr/>
        <a:lstStyle/>
        <a:p>
          <a:endParaRPr lang="en-US"/>
        </a:p>
      </dgm:t>
    </dgm:pt>
    <dgm:pt modelId="{F6106F07-F523-4A63-92FD-C588D5C0A5FA}" type="sibTrans" cxnId="{AA16D658-41BE-45F8-809F-90A674076B6E}">
      <dgm:prSet/>
      <dgm:spPr/>
      <dgm:t>
        <a:bodyPr/>
        <a:lstStyle/>
        <a:p>
          <a:endParaRPr lang="en-US"/>
        </a:p>
      </dgm:t>
    </dgm:pt>
    <dgm:pt modelId="{E752C86E-86E9-4D39-8970-A90515A766A4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8934B4AC-497B-41A6-9068-D505CA77E67C}" type="sibTrans" cxnId="{81C3D5A4-99ED-4C33-A66A-8B3EC47F0EBC}">
      <dgm:prSet/>
      <dgm:spPr/>
      <dgm:t>
        <a:bodyPr/>
        <a:lstStyle/>
        <a:p>
          <a:endParaRPr lang="en-US"/>
        </a:p>
      </dgm:t>
    </dgm:pt>
    <dgm:pt modelId="{FBD52796-3B1B-43F0-A5DE-6A2D0AC859AC}" type="parTrans" cxnId="{81C3D5A4-99ED-4C33-A66A-8B3EC47F0EBC}">
      <dgm:prSet/>
      <dgm:spPr/>
      <dgm:t>
        <a:bodyPr/>
        <a:lstStyle/>
        <a:p>
          <a:endParaRPr lang="en-US"/>
        </a:p>
      </dgm:t>
    </dgm:pt>
    <dgm:pt modelId="{9A0462F9-2DA6-4BF0-B71C-4A30E9448049}">
      <dgm:prSet/>
      <dgm:spPr/>
      <dgm:t>
        <a:bodyPr/>
        <a:lstStyle/>
        <a:p>
          <a:r>
            <a:rPr lang="en-US" dirty="0"/>
            <a:t>Final Dataset</a:t>
          </a:r>
        </a:p>
      </dgm:t>
    </dgm:pt>
    <dgm:pt modelId="{C479920E-DA66-409B-8D99-44AE41427A08}" type="parTrans" cxnId="{FCFD2531-453E-4335-94A7-A102FDCFF199}">
      <dgm:prSet/>
      <dgm:spPr/>
      <dgm:t>
        <a:bodyPr/>
        <a:lstStyle/>
        <a:p>
          <a:endParaRPr lang="en-US"/>
        </a:p>
      </dgm:t>
    </dgm:pt>
    <dgm:pt modelId="{70B0C225-6132-41CE-8D42-51935CEFF9B0}" type="sibTrans" cxnId="{FCFD2531-453E-4335-94A7-A102FDCFF199}">
      <dgm:prSet/>
      <dgm:spPr/>
      <dgm:t>
        <a:bodyPr/>
        <a:lstStyle/>
        <a:p>
          <a:endParaRPr lang="en-US"/>
        </a:p>
      </dgm:t>
    </dgm:pt>
    <dgm:pt modelId="{DB6BCDC8-CAD6-4AAE-9187-0D02BCDBC2D1}" type="pres">
      <dgm:prSet presAssocID="{9F707191-23BF-4889-9217-3DBE1FCC92F8}" presName="rootnode" presStyleCnt="0">
        <dgm:presLayoutVars>
          <dgm:chMax/>
          <dgm:chPref/>
          <dgm:dir/>
          <dgm:animLvl val="lvl"/>
        </dgm:presLayoutVars>
      </dgm:prSet>
      <dgm:spPr/>
    </dgm:pt>
    <dgm:pt modelId="{60C7716F-8429-4DFD-8EED-C5E1EEDC1A89}" type="pres">
      <dgm:prSet presAssocID="{1607A777-EE7F-4496-9394-0439C5FA07B2}" presName="composite" presStyleCnt="0"/>
      <dgm:spPr/>
    </dgm:pt>
    <dgm:pt modelId="{B118E219-ECE8-4A65-8B5D-8F85AD724AD7}" type="pres">
      <dgm:prSet presAssocID="{1607A777-EE7F-4496-9394-0439C5FA07B2}" presName="bentUpArrow1" presStyleLbl="alignImgPlace1" presStyleIdx="0" presStyleCnt="3"/>
      <dgm:spPr/>
    </dgm:pt>
    <dgm:pt modelId="{D7253012-D064-430B-8E05-CDFCF8BA045A}" type="pres">
      <dgm:prSet presAssocID="{1607A777-EE7F-4496-9394-0439C5FA07B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D5D5257-F174-4C13-8448-A5439CA8623A}" type="pres">
      <dgm:prSet presAssocID="{1607A777-EE7F-4496-9394-0439C5FA07B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A4E8EB7-D620-4C42-B6F5-53281FEBBAAB}" type="pres">
      <dgm:prSet presAssocID="{5C218306-00D8-435A-9442-50F4DE611A5B}" presName="sibTrans" presStyleCnt="0"/>
      <dgm:spPr/>
    </dgm:pt>
    <dgm:pt modelId="{1F0612EB-C0FA-4050-AC20-C06D0254F9DF}" type="pres">
      <dgm:prSet presAssocID="{CD263B27-15A0-47C1-BAEC-8280371F6B0D}" presName="composite" presStyleCnt="0"/>
      <dgm:spPr/>
    </dgm:pt>
    <dgm:pt modelId="{AE34064A-B531-4F22-8DBE-90A6955730DF}" type="pres">
      <dgm:prSet presAssocID="{CD263B27-15A0-47C1-BAEC-8280371F6B0D}" presName="bentUpArrow1" presStyleLbl="alignImgPlace1" presStyleIdx="1" presStyleCnt="3"/>
      <dgm:spPr/>
    </dgm:pt>
    <dgm:pt modelId="{8E341CC9-6B97-4845-87CB-5E523948C227}" type="pres">
      <dgm:prSet presAssocID="{CD263B27-15A0-47C1-BAEC-8280371F6B0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50F9FCC1-9447-40B3-97D6-ADE1886FCEDD}" type="pres">
      <dgm:prSet presAssocID="{CD263B27-15A0-47C1-BAEC-8280371F6B0D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CE4A5B3-81DA-4EE7-80E4-CDA66EAD22FA}" type="pres">
      <dgm:prSet presAssocID="{A34DFFD5-C364-4129-ABB8-A9E45DEE58A9}" presName="sibTrans" presStyleCnt="0"/>
      <dgm:spPr/>
    </dgm:pt>
    <dgm:pt modelId="{53A84CC4-8EA4-441C-A298-31FA1B2E34F4}" type="pres">
      <dgm:prSet presAssocID="{EC1186D8-6C7F-410C-AE9D-97D8212BE749}" presName="composite" presStyleCnt="0"/>
      <dgm:spPr/>
    </dgm:pt>
    <dgm:pt modelId="{FD2FB355-19EC-463D-8C0A-647B234DA313}" type="pres">
      <dgm:prSet presAssocID="{EC1186D8-6C7F-410C-AE9D-97D8212BE749}" presName="bentUpArrow1" presStyleLbl="alignImgPlace1" presStyleIdx="2" presStyleCnt="3"/>
      <dgm:spPr/>
    </dgm:pt>
    <dgm:pt modelId="{0B02071D-4B15-4866-8753-67C2A3E0846A}" type="pres">
      <dgm:prSet presAssocID="{EC1186D8-6C7F-410C-AE9D-97D8212BE74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0AD70401-C0AA-4CE7-9188-27B6D5ADA8EF}" type="pres">
      <dgm:prSet presAssocID="{EC1186D8-6C7F-410C-AE9D-97D8212BE74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B2DF00-3182-4923-A15F-C5F2EA52DC15}" type="pres">
      <dgm:prSet presAssocID="{AE060D8E-8E38-4109-875A-4878477867A2}" presName="sibTrans" presStyleCnt="0"/>
      <dgm:spPr/>
    </dgm:pt>
    <dgm:pt modelId="{CFF279DE-FDFA-4EB9-A9CA-494F1394D589}" type="pres">
      <dgm:prSet presAssocID="{9A0462F9-2DA6-4BF0-B71C-4A30E9448049}" presName="composite" presStyleCnt="0"/>
      <dgm:spPr/>
    </dgm:pt>
    <dgm:pt modelId="{3E41EFD1-B5DD-4B69-A5E9-F68672D32EC9}" type="pres">
      <dgm:prSet presAssocID="{9A0462F9-2DA6-4BF0-B71C-4A30E944804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0C0EE81A-B789-4D93-8AFA-A5E6D8250093}" type="presOf" srcId="{EC1186D8-6C7F-410C-AE9D-97D8212BE749}" destId="{0B02071D-4B15-4866-8753-67C2A3E0846A}" srcOrd="0" destOrd="0" presId="urn:microsoft.com/office/officeart/2005/8/layout/StepDownProcess"/>
    <dgm:cxn modelId="{7815F127-180C-48BC-B764-AE591E2C1F53}" srcId="{1607A777-EE7F-4496-9394-0439C5FA07B2}" destId="{318B923F-BF0F-4C50-8CDA-FC0EC0FBFD67}" srcOrd="0" destOrd="0" parTransId="{4698446F-18D0-41D0-B4FE-E4F21B7ADC1A}" sibTransId="{422158DE-0A65-449B-92CC-E98B0166A7DC}"/>
    <dgm:cxn modelId="{FCFD2531-453E-4335-94A7-A102FDCFF199}" srcId="{9F707191-23BF-4889-9217-3DBE1FCC92F8}" destId="{9A0462F9-2DA6-4BF0-B71C-4A30E9448049}" srcOrd="3" destOrd="0" parTransId="{C479920E-DA66-409B-8D99-44AE41427A08}" sibTransId="{70B0C225-6132-41CE-8D42-51935CEFF9B0}"/>
    <dgm:cxn modelId="{7B545E35-EC9C-4301-9AC3-AE91D7F0AA42}" type="presOf" srcId="{1607A777-EE7F-4496-9394-0439C5FA07B2}" destId="{D7253012-D064-430B-8E05-CDFCF8BA045A}" srcOrd="0" destOrd="0" presId="urn:microsoft.com/office/officeart/2005/8/layout/StepDownProcess"/>
    <dgm:cxn modelId="{04BF153D-A082-44A0-8819-BD6342AB43E7}" srcId="{9F707191-23BF-4889-9217-3DBE1FCC92F8}" destId="{1607A777-EE7F-4496-9394-0439C5FA07B2}" srcOrd="0" destOrd="0" parTransId="{F1D6281A-981C-4BB0-850A-81EA1B11206A}" sibTransId="{5C218306-00D8-435A-9442-50F4DE611A5B}"/>
    <dgm:cxn modelId="{FD9DBC5C-EAAC-477F-A679-C8D0EF10E8EB}" type="presOf" srcId="{9A0462F9-2DA6-4BF0-B71C-4A30E9448049}" destId="{3E41EFD1-B5DD-4B69-A5E9-F68672D32EC9}" srcOrd="0" destOrd="0" presId="urn:microsoft.com/office/officeart/2005/8/layout/StepDownProcess"/>
    <dgm:cxn modelId="{179FD945-E399-4C56-9922-9A1DF42D7ED0}" srcId="{9F707191-23BF-4889-9217-3DBE1FCC92F8}" destId="{EC1186D8-6C7F-410C-AE9D-97D8212BE749}" srcOrd="2" destOrd="0" parTransId="{1207B7C4-1504-4888-A85B-3B8E7818B856}" sibTransId="{AE060D8E-8E38-4109-875A-4878477867A2}"/>
    <dgm:cxn modelId="{68DEBB4C-DA54-49E6-8D65-4C5044955301}" type="presOf" srcId="{318B923F-BF0F-4C50-8CDA-FC0EC0FBFD67}" destId="{2D5D5257-F174-4C13-8448-A5439CA8623A}" srcOrd="0" destOrd="0" presId="urn:microsoft.com/office/officeart/2005/8/layout/StepDownProcess"/>
    <dgm:cxn modelId="{AA16D658-41BE-45F8-809F-90A674076B6E}" srcId="{EC1186D8-6C7F-410C-AE9D-97D8212BE749}" destId="{9926256B-62B3-4591-9462-88AEBC338CA5}" srcOrd="0" destOrd="0" parTransId="{49FB2598-E620-43EC-AD5D-C7DFCF26B7AB}" sibTransId="{F6106F07-F523-4A63-92FD-C588D5C0A5FA}"/>
    <dgm:cxn modelId="{19F67979-469E-4031-A47D-EE046C0A5FD4}" type="presOf" srcId="{CD263B27-15A0-47C1-BAEC-8280371F6B0D}" destId="{8E341CC9-6B97-4845-87CB-5E523948C227}" srcOrd="0" destOrd="0" presId="urn:microsoft.com/office/officeart/2005/8/layout/StepDownProcess"/>
    <dgm:cxn modelId="{82FD115A-4528-4304-9301-0EB8AAF87BE0}" type="presOf" srcId="{E752C86E-86E9-4D39-8970-A90515A766A4}" destId="{50F9FCC1-9447-40B3-97D6-ADE1886FCEDD}" srcOrd="0" destOrd="0" presId="urn:microsoft.com/office/officeart/2005/8/layout/StepDownProcess"/>
    <dgm:cxn modelId="{EFAF3C80-D871-4A16-94DA-6811B5460BC5}" type="presOf" srcId="{9F707191-23BF-4889-9217-3DBE1FCC92F8}" destId="{DB6BCDC8-CAD6-4AAE-9187-0D02BCDBC2D1}" srcOrd="0" destOrd="0" presId="urn:microsoft.com/office/officeart/2005/8/layout/StepDownProcess"/>
    <dgm:cxn modelId="{81C3D5A4-99ED-4C33-A66A-8B3EC47F0EBC}" srcId="{CD263B27-15A0-47C1-BAEC-8280371F6B0D}" destId="{E752C86E-86E9-4D39-8970-A90515A766A4}" srcOrd="0" destOrd="0" parTransId="{FBD52796-3B1B-43F0-A5DE-6A2D0AC859AC}" sibTransId="{8934B4AC-497B-41A6-9068-D505CA77E67C}"/>
    <dgm:cxn modelId="{651EE2AF-1B5F-46E9-BBD8-D9E9B3631E0E}" srcId="{9F707191-23BF-4889-9217-3DBE1FCC92F8}" destId="{CD263B27-15A0-47C1-BAEC-8280371F6B0D}" srcOrd="1" destOrd="0" parTransId="{78695491-A4FA-4970-8EF2-DFAF46B145DC}" sibTransId="{A34DFFD5-C364-4129-ABB8-A9E45DEE58A9}"/>
    <dgm:cxn modelId="{FA160BBA-0470-4189-A754-4A8AAB338A78}" type="presOf" srcId="{9926256B-62B3-4591-9462-88AEBC338CA5}" destId="{0AD70401-C0AA-4CE7-9188-27B6D5ADA8EF}" srcOrd="0" destOrd="0" presId="urn:microsoft.com/office/officeart/2005/8/layout/StepDownProcess"/>
    <dgm:cxn modelId="{980B106B-E875-4723-8C88-18C8C308C1AE}" type="presParOf" srcId="{DB6BCDC8-CAD6-4AAE-9187-0D02BCDBC2D1}" destId="{60C7716F-8429-4DFD-8EED-C5E1EEDC1A89}" srcOrd="0" destOrd="0" presId="urn:microsoft.com/office/officeart/2005/8/layout/StepDownProcess"/>
    <dgm:cxn modelId="{29369A59-1B7F-4990-9337-CFBFBA23AF65}" type="presParOf" srcId="{60C7716F-8429-4DFD-8EED-C5E1EEDC1A89}" destId="{B118E219-ECE8-4A65-8B5D-8F85AD724AD7}" srcOrd="0" destOrd="0" presId="urn:microsoft.com/office/officeart/2005/8/layout/StepDownProcess"/>
    <dgm:cxn modelId="{495D7895-28EC-45D4-A208-7CCFB126A4E6}" type="presParOf" srcId="{60C7716F-8429-4DFD-8EED-C5E1EEDC1A89}" destId="{D7253012-D064-430B-8E05-CDFCF8BA045A}" srcOrd="1" destOrd="0" presId="urn:microsoft.com/office/officeart/2005/8/layout/StepDownProcess"/>
    <dgm:cxn modelId="{A69C77DF-1CAE-46A4-B16B-75D3ADAD8992}" type="presParOf" srcId="{60C7716F-8429-4DFD-8EED-C5E1EEDC1A89}" destId="{2D5D5257-F174-4C13-8448-A5439CA8623A}" srcOrd="2" destOrd="0" presId="urn:microsoft.com/office/officeart/2005/8/layout/StepDownProcess"/>
    <dgm:cxn modelId="{B21D5267-B369-4E05-BDAD-A2B46BD756B6}" type="presParOf" srcId="{DB6BCDC8-CAD6-4AAE-9187-0D02BCDBC2D1}" destId="{0A4E8EB7-D620-4C42-B6F5-53281FEBBAAB}" srcOrd="1" destOrd="0" presId="urn:microsoft.com/office/officeart/2005/8/layout/StepDownProcess"/>
    <dgm:cxn modelId="{DE446263-7BD3-4923-AF7D-379E13C2E363}" type="presParOf" srcId="{DB6BCDC8-CAD6-4AAE-9187-0D02BCDBC2D1}" destId="{1F0612EB-C0FA-4050-AC20-C06D0254F9DF}" srcOrd="2" destOrd="0" presId="urn:microsoft.com/office/officeart/2005/8/layout/StepDownProcess"/>
    <dgm:cxn modelId="{8BEA960F-2C3D-4468-9CF3-A5DD00FA60E6}" type="presParOf" srcId="{1F0612EB-C0FA-4050-AC20-C06D0254F9DF}" destId="{AE34064A-B531-4F22-8DBE-90A6955730DF}" srcOrd="0" destOrd="0" presId="urn:microsoft.com/office/officeart/2005/8/layout/StepDownProcess"/>
    <dgm:cxn modelId="{07DC4897-9230-4BA1-890C-FC2523594142}" type="presParOf" srcId="{1F0612EB-C0FA-4050-AC20-C06D0254F9DF}" destId="{8E341CC9-6B97-4845-87CB-5E523948C227}" srcOrd="1" destOrd="0" presId="urn:microsoft.com/office/officeart/2005/8/layout/StepDownProcess"/>
    <dgm:cxn modelId="{D0F55D18-AA21-47A1-9A25-C1E3F8B38A63}" type="presParOf" srcId="{1F0612EB-C0FA-4050-AC20-C06D0254F9DF}" destId="{50F9FCC1-9447-40B3-97D6-ADE1886FCEDD}" srcOrd="2" destOrd="0" presId="urn:microsoft.com/office/officeart/2005/8/layout/StepDownProcess"/>
    <dgm:cxn modelId="{83CC943C-782E-4F44-B47F-E048984019A2}" type="presParOf" srcId="{DB6BCDC8-CAD6-4AAE-9187-0D02BCDBC2D1}" destId="{1CE4A5B3-81DA-4EE7-80E4-CDA66EAD22FA}" srcOrd="3" destOrd="0" presId="urn:microsoft.com/office/officeart/2005/8/layout/StepDownProcess"/>
    <dgm:cxn modelId="{F906E1F9-5AE4-48EF-A342-14DEADA15B6B}" type="presParOf" srcId="{DB6BCDC8-CAD6-4AAE-9187-0D02BCDBC2D1}" destId="{53A84CC4-8EA4-441C-A298-31FA1B2E34F4}" srcOrd="4" destOrd="0" presId="urn:microsoft.com/office/officeart/2005/8/layout/StepDownProcess"/>
    <dgm:cxn modelId="{AA584C17-BD19-4E32-B2E0-6FC7BE64FA05}" type="presParOf" srcId="{53A84CC4-8EA4-441C-A298-31FA1B2E34F4}" destId="{FD2FB355-19EC-463D-8C0A-647B234DA313}" srcOrd="0" destOrd="0" presId="urn:microsoft.com/office/officeart/2005/8/layout/StepDownProcess"/>
    <dgm:cxn modelId="{35F499DD-44FF-49E1-A3D3-4371FA9F4B5D}" type="presParOf" srcId="{53A84CC4-8EA4-441C-A298-31FA1B2E34F4}" destId="{0B02071D-4B15-4866-8753-67C2A3E0846A}" srcOrd="1" destOrd="0" presId="urn:microsoft.com/office/officeart/2005/8/layout/StepDownProcess"/>
    <dgm:cxn modelId="{1FDE347F-9B3A-490C-8357-03254A2F8506}" type="presParOf" srcId="{53A84CC4-8EA4-441C-A298-31FA1B2E34F4}" destId="{0AD70401-C0AA-4CE7-9188-27B6D5ADA8EF}" srcOrd="2" destOrd="0" presId="urn:microsoft.com/office/officeart/2005/8/layout/StepDownProcess"/>
    <dgm:cxn modelId="{A95DB0AE-041E-434C-BAD7-F871A378F945}" type="presParOf" srcId="{DB6BCDC8-CAD6-4AAE-9187-0D02BCDBC2D1}" destId="{99B2DF00-3182-4923-A15F-C5F2EA52DC15}" srcOrd="5" destOrd="0" presId="urn:microsoft.com/office/officeart/2005/8/layout/StepDownProcess"/>
    <dgm:cxn modelId="{17EAC06B-52A4-4986-8021-6AAA445A7A3B}" type="presParOf" srcId="{DB6BCDC8-CAD6-4AAE-9187-0D02BCDBC2D1}" destId="{CFF279DE-FDFA-4EB9-A9CA-494F1394D589}" srcOrd="6" destOrd="0" presId="urn:microsoft.com/office/officeart/2005/8/layout/StepDownProcess"/>
    <dgm:cxn modelId="{10D89054-6948-4A08-9180-9E4290453916}" type="presParOf" srcId="{CFF279DE-FDFA-4EB9-A9CA-494F1394D589}" destId="{3E41EFD1-B5DD-4B69-A5E9-F68672D32EC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8E219-ECE8-4A65-8B5D-8F85AD724AD7}">
      <dsp:nvSpPr>
        <dsp:cNvPr id="0" name=""/>
        <dsp:cNvSpPr/>
      </dsp:nvSpPr>
      <dsp:spPr>
        <a:xfrm rot="5400000">
          <a:off x="585689" y="1183704"/>
          <a:ext cx="1040580" cy="11846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53012-D064-430B-8E05-CDFCF8BA045A}">
      <dsp:nvSpPr>
        <dsp:cNvPr id="0" name=""/>
        <dsp:cNvSpPr/>
      </dsp:nvSpPr>
      <dsp:spPr>
        <a:xfrm>
          <a:off x="309998" y="30200"/>
          <a:ext cx="1751725" cy="122615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Fetch all identifier like UMLS, </a:t>
          </a:r>
          <a:r>
            <a:rPr lang="en-US" sz="1400" kern="1200" dirty="0" err="1"/>
            <a:t>SwissProtID</a:t>
          </a:r>
          <a:r>
            <a:rPr lang="en-US" sz="1400" kern="1200" dirty="0"/>
            <a:t>, </a:t>
          </a:r>
          <a:r>
            <a:rPr lang="en-US" sz="1400" kern="1200" dirty="0" err="1"/>
            <a:t>GeneID</a:t>
          </a:r>
          <a:r>
            <a:rPr lang="en-US" sz="1400" kern="1200" dirty="0"/>
            <a:t>, …. for sickle cell anemia</a:t>
          </a:r>
        </a:p>
      </dsp:txBody>
      <dsp:txXfrm>
        <a:off x="369864" y="90066"/>
        <a:ext cx="1631993" cy="1106418"/>
      </dsp:txXfrm>
    </dsp:sp>
    <dsp:sp modelId="{2D5D5257-F174-4C13-8448-A5439CA8623A}">
      <dsp:nvSpPr>
        <dsp:cNvPr id="0" name=""/>
        <dsp:cNvSpPr/>
      </dsp:nvSpPr>
      <dsp:spPr>
        <a:xfrm>
          <a:off x="2061724" y="147141"/>
          <a:ext cx="1274038" cy="99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Step 1</a:t>
          </a:r>
        </a:p>
      </dsp:txBody>
      <dsp:txXfrm>
        <a:off x="2061724" y="147141"/>
        <a:ext cx="1274038" cy="991029"/>
      </dsp:txXfrm>
    </dsp:sp>
    <dsp:sp modelId="{AE34064A-B531-4F22-8DBE-90A6955730DF}">
      <dsp:nvSpPr>
        <dsp:cNvPr id="0" name=""/>
        <dsp:cNvSpPr/>
      </dsp:nvSpPr>
      <dsp:spPr>
        <a:xfrm rot="5400000">
          <a:off x="2038055" y="2561076"/>
          <a:ext cx="1040580" cy="11846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41CC9-6B97-4845-87CB-5E523948C227}">
      <dsp:nvSpPr>
        <dsp:cNvPr id="0" name=""/>
        <dsp:cNvSpPr/>
      </dsp:nvSpPr>
      <dsp:spPr>
        <a:xfrm>
          <a:off x="1762365" y="1407572"/>
          <a:ext cx="1751725" cy="122615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Fetch Gene and amino acid sequences</a:t>
          </a:r>
        </a:p>
      </dsp:txBody>
      <dsp:txXfrm>
        <a:off x="1822231" y="1467438"/>
        <a:ext cx="1631993" cy="1106418"/>
      </dsp:txXfrm>
    </dsp:sp>
    <dsp:sp modelId="{50F9FCC1-9447-40B3-97D6-ADE1886FCEDD}">
      <dsp:nvSpPr>
        <dsp:cNvPr id="0" name=""/>
        <dsp:cNvSpPr/>
      </dsp:nvSpPr>
      <dsp:spPr>
        <a:xfrm>
          <a:off x="3514090" y="1524513"/>
          <a:ext cx="1274038" cy="99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Step 2</a:t>
          </a:r>
        </a:p>
      </dsp:txBody>
      <dsp:txXfrm>
        <a:off x="3514090" y="1524513"/>
        <a:ext cx="1274038" cy="991029"/>
      </dsp:txXfrm>
    </dsp:sp>
    <dsp:sp modelId="{FD2FB355-19EC-463D-8C0A-647B234DA313}">
      <dsp:nvSpPr>
        <dsp:cNvPr id="0" name=""/>
        <dsp:cNvSpPr/>
      </dsp:nvSpPr>
      <dsp:spPr>
        <a:xfrm rot="5400000">
          <a:off x="3490422" y="3938448"/>
          <a:ext cx="1040580" cy="11846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2071D-4B15-4866-8753-67C2A3E0846A}">
      <dsp:nvSpPr>
        <dsp:cNvPr id="0" name=""/>
        <dsp:cNvSpPr/>
      </dsp:nvSpPr>
      <dsp:spPr>
        <a:xfrm>
          <a:off x="3214731" y="2784944"/>
          <a:ext cx="1751725" cy="122615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Fetch Smile structure of Potential Drugs</a:t>
          </a:r>
        </a:p>
      </dsp:txBody>
      <dsp:txXfrm>
        <a:off x="3274597" y="2844810"/>
        <a:ext cx="1631993" cy="1106418"/>
      </dsp:txXfrm>
    </dsp:sp>
    <dsp:sp modelId="{0AD70401-C0AA-4CE7-9188-27B6D5ADA8EF}">
      <dsp:nvSpPr>
        <dsp:cNvPr id="0" name=""/>
        <dsp:cNvSpPr/>
      </dsp:nvSpPr>
      <dsp:spPr>
        <a:xfrm>
          <a:off x="4966456" y="2901885"/>
          <a:ext cx="1274038" cy="99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Step 3</a:t>
          </a:r>
        </a:p>
      </dsp:txBody>
      <dsp:txXfrm>
        <a:off x="4966456" y="2901885"/>
        <a:ext cx="1274038" cy="991029"/>
      </dsp:txXfrm>
    </dsp:sp>
    <dsp:sp modelId="{3E41EFD1-B5DD-4B69-A5E9-F68672D32EC9}">
      <dsp:nvSpPr>
        <dsp:cNvPr id="0" name=""/>
        <dsp:cNvSpPr/>
      </dsp:nvSpPr>
      <dsp:spPr>
        <a:xfrm>
          <a:off x="4667097" y="4162316"/>
          <a:ext cx="1751725" cy="122615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 Dataset</a:t>
          </a:r>
        </a:p>
      </dsp:txBody>
      <dsp:txXfrm>
        <a:off x="4726963" y="4222182"/>
        <a:ext cx="1631993" cy="1106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9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811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2288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29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1272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638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702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141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5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3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5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Integrated Knowledgebase for Rare Diseases using KNIME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SicklE</a:t>
            </a:r>
            <a:r>
              <a:rPr lang="en-US" dirty="0">
                <a:solidFill>
                  <a:schemeClr val="bg1"/>
                </a:solidFill>
              </a:rPr>
              <a:t> cell Anemia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7437A00-1DE1-40B8-839A-A0C7FC76AE7C}"/>
              </a:ext>
            </a:extLst>
          </p:cNvPr>
          <p:cNvSpPr txBox="1">
            <a:spLocks/>
          </p:cNvSpPr>
          <p:nvPr/>
        </p:nvSpPr>
        <p:spPr>
          <a:xfrm>
            <a:off x="6033793" y="4552352"/>
            <a:ext cx="4775075" cy="925339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Devbrat Anuragi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17078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A139250-21D1-4B11-8962-E8C625CDA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748311"/>
              </p:ext>
            </p:extLst>
          </p:nvPr>
        </p:nvGraphicFramePr>
        <p:xfrm>
          <a:off x="2032001" y="719666"/>
          <a:ext cx="67288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41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48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Integrated Knowledgebase for Rare Diseases using KNIME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Knowledgebase for Rare Diseases using KNIME</dc:title>
  <dc:creator>Devbrat Anuragi</dc:creator>
  <cp:lastModifiedBy>Devbrat Anuragi</cp:lastModifiedBy>
  <cp:revision>2</cp:revision>
  <dcterms:created xsi:type="dcterms:W3CDTF">2022-03-08T19:26:20Z</dcterms:created>
  <dcterms:modified xsi:type="dcterms:W3CDTF">2022-03-08T19:37:19Z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