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AD6"/>
    <a:srgbClr val="A5A5A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092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BB87-B862-45DE-A1D3-BF75FDBD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60C62-1A5C-4E64-BFFA-0F8A2FCE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73F7-F8C6-4153-8CF6-3349FC82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9349E-D67C-418C-A915-01E667C0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45696-6979-4635-8313-9664F73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ECC4-3FF8-44DE-A1FA-9611EF33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E5FDC-C064-43D2-9483-03225C25B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D32D-DD63-4B0E-9772-82C1B69D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34C4-F8CC-442B-AA8F-24173245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1748-9762-423C-A92F-512AE947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07064-2FDD-4209-8063-64B1951C3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669C-D42A-4F19-BDEA-1C865C8CF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E0F1-B5A7-4A69-8786-E7354FA5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DF1F-40A0-4236-9150-995068DB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2916-ADA7-4EE0-9BAC-451C3869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3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57DE-03CD-4FAE-AFE6-FF430933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AE1A-5669-49AF-A98B-1E16AAED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FE96-5F86-44E0-BCF4-FB2E34A6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89D5-928B-4BF2-B708-59867B88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D626-D73C-465B-BD61-842AA10C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59F5-8C9C-4406-863F-C6CD6E57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4CB03-99B3-47C9-8E0F-06665D5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E5D7-9D01-44EB-8369-872B5336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FF66-E582-4B85-871E-B58FA556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4A5A-B5BD-47D6-954E-1084D38B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7D3D-5A24-486F-AF6D-7DBB4840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F4A1-9E28-45C2-B9B1-5E3F19E54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175A-386F-4FB3-89ED-01FF2F27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D551-DD83-4D48-93E6-C7D397AB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2BB63-D8B0-427B-A257-42A18A45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D5CF5-B835-4871-B5F0-C829C57D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3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D5E4-C46C-4697-833F-EF2BD7BA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990D-7133-4B8A-8271-04C089C0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CB7BA-9AE7-4ECB-B92F-733B232D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CBF1F-5937-4890-9215-8B876D758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067EA-75EC-4EB1-85B8-6396CA3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6F84B-F0E0-45EC-9313-51E9FAEB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3DABB-76AC-441D-A993-DF8664B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0708E-8E42-4759-B59A-A7D03C96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0FAC-60B3-407C-BFED-372CB4A1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56FF9-02E5-429E-9C6A-00B2EFC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7CCBD-EE66-429F-9129-8DBA5188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3F0B7-4B50-47D2-875D-733B3ABA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497F1-6E3B-407C-980E-C43B9B5C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A1B55-E808-49D2-9C70-A1810B2B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C24D0-A824-4E16-86AD-422F5540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6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9971-411D-49A8-8EC7-084AE8D6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E18A-67B0-4018-96C5-ECBF3017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3A43-5A47-4677-8586-D2396FF59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5EF0-A616-4336-BA16-7D614606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BC09A-0791-4DF2-A856-95EDDA5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F5CBA-43F0-4DFF-8D78-A77B7E96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2EE9-1821-4CB1-9AD2-CC8A8FA8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633B2-D9FE-4669-AAA8-3BBE9AA3A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5D10-AAD2-4E0C-945F-E263E8D87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C83F-2177-416A-A32B-0703E8D3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2E63-8E82-4379-B4FF-F37ED13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0D56-DE63-443E-BE2D-D36A9517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60E9B-20BC-494E-BD78-F881ACC1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7FC0-B378-4832-B3D7-DEC173653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3EFD-08B9-4594-8B96-258BE9F27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6E22-0DC7-4192-81B7-8339961B031B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5BFF-DDC8-4001-9919-673F8E40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5688-BF6A-448A-991C-63FF954D7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8255-84E6-4BD7-948C-167F4E55F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65649C2-6CBD-47A5-A3FB-03CAE7ED7F57}"/>
              </a:ext>
            </a:extLst>
          </p:cNvPr>
          <p:cNvGrpSpPr/>
          <p:nvPr/>
        </p:nvGrpSpPr>
        <p:grpSpPr>
          <a:xfrm>
            <a:off x="-1067117" y="59908"/>
            <a:ext cx="13780319" cy="7110119"/>
            <a:chOff x="-1067117" y="59908"/>
            <a:chExt cx="13780319" cy="7110119"/>
          </a:xfrm>
        </p:grpSpPr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1B09AAC0-D4D1-4ABB-A3E3-F77537841F9C}"/>
                </a:ext>
              </a:extLst>
            </p:cNvPr>
            <p:cNvGrpSpPr/>
            <p:nvPr/>
          </p:nvGrpSpPr>
          <p:grpSpPr>
            <a:xfrm>
              <a:off x="-1067117" y="59908"/>
              <a:ext cx="2779608" cy="7110119"/>
              <a:chOff x="-784091" y="59908"/>
              <a:chExt cx="2779608" cy="7110119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DA379D6-B562-4012-901B-10C4A4871E21}"/>
                  </a:ext>
                </a:extLst>
              </p:cNvPr>
              <p:cNvGrpSpPr/>
              <p:nvPr/>
            </p:nvGrpSpPr>
            <p:grpSpPr>
              <a:xfrm>
                <a:off x="66320" y="59908"/>
                <a:ext cx="1078787" cy="5938464"/>
                <a:chOff x="-586823" y="419670"/>
                <a:chExt cx="1078787" cy="5938464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47577CED-69B6-4069-B9AA-0D19FBA71C72}"/>
                    </a:ext>
                  </a:extLst>
                </p:cNvPr>
                <p:cNvSpPr/>
                <p:nvPr/>
              </p:nvSpPr>
              <p:spPr>
                <a:xfrm>
                  <a:off x="-586823" y="419670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603D2896-0875-45DC-A434-15EA65E26CFE}"/>
                    </a:ext>
                  </a:extLst>
                </p:cNvPr>
                <p:cNvSpPr/>
                <p:nvPr/>
              </p:nvSpPr>
              <p:spPr>
                <a:xfrm>
                  <a:off x="-586823" y="150853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D011A3C8-246F-4ED1-A13F-A823C6AA962D}"/>
                    </a:ext>
                  </a:extLst>
                </p:cNvPr>
                <p:cNvSpPr/>
                <p:nvPr/>
              </p:nvSpPr>
              <p:spPr>
                <a:xfrm>
                  <a:off x="-586823" y="3684279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175362C-F834-4E09-8F20-D61EB7D5F5EC}"/>
                    </a:ext>
                  </a:extLst>
                </p:cNvPr>
                <p:cNvSpPr/>
                <p:nvPr/>
              </p:nvSpPr>
              <p:spPr>
                <a:xfrm>
                  <a:off x="-586823" y="2596076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99F25AC1-AD0E-4C3B-8293-7D32388E022B}"/>
                    </a:ext>
                  </a:extLst>
                </p:cNvPr>
                <p:cNvSpPr/>
                <p:nvPr/>
              </p:nvSpPr>
              <p:spPr>
                <a:xfrm>
                  <a:off x="-586823" y="477248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57C164ED-44A6-4DC9-A2BB-D21F70664EE8}"/>
                    </a:ext>
                  </a:extLst>
                </p:cNvPr>
                <p:cNvSpPr/>
                <p:nvPr/>
              </p:nvSpPr>
              <p:spPr>
                <a:xfrm>
                  <a:off x="-586823" y="5803330"/>
                  <a:ext cx="1078786" cy="55480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A385484A-01B3-48C6-A81F-C96681615ED4}"/>
                    </a:ext>
                  </a:extLst>
                </p:cNvPr>
                <p:cNvCxnSpPr>
                  <a:cxnSpLocks/>
                  <a:stCxn id="202" idx="2"/>
                  <a:endCxn id="203" idx="0"/>
                </p:cNvCxnSpPr>
                <p:nvPr/>
              </p:nvCxnSpPr>
              <p:spPr>
                <a:xfrm>
                  <a:off x="-47429" y="1010434"/>
                  <a:ext cx="0" cy="49809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E3E268D0-56FF-4A5D-A941-F3FC66CFD635}"/>
                    </a:ext>
                  </a:extLst>
                </p:cNvPr>
                <p:cNvCxnSpPr>
                  <a:cxnSpLocks/>
                  <a:stCxn id="203" idx="2"/>
                  <a:endCxn id="205" idx="0"/>
                </p:cNvCxnSpPr>
                <p:nvPr/>
              </p:nvCxnSpPr>
              <p:spPr>
                <a:xfrm>
                  <a:off x="-47429" y="2099295"/>
                  <a:ext cx="0" cy="49678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72949234-3FAD-4DFB-B512-32CCEFF04625}"/>
                    </a:ext>
                  </a:extLst>
                </p:cNvPr>
                <p:cNvCxnSpPr>
                  <a:cxnSpLocks/>
                  <a:stCxn id="205" idx="2"/>
                  <a:endCxn id="204" idx="0"/>
                </p:cNvCxnSpPr>
                <p:nvPr/>
              </p:nvCxnSpPr>
              <p:spPr>
                <a:xfrm>
                  <a:off x="-47429" y="3186840"/>
                  <a:ext cx="0" cy="49743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AA6E7431-F1A9-4A50-BA94-E6DF50808050}"/>
                    </a:ext>
                  </a:extLst>
                </p:cNvPr>
                <p:cNvCxnSpPr>
                  <a:cxnSpLocks/>
                  <a:stCxn id="204" idx="2"/>
                  <a:endCxn id="206" idx="0"/>
                </p:cNvCxnSpPr>
                <p:nvPr/>
              </p:nvCxnSpPr>
              <p:spPr>
                <a:xfrm>
                  <a:off x="-47429" y="4275043"/>
                  <a:ext cx="0" cy="497438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E7769BC7-25DB-41F9-BF59-5A31782CD450}"/>
                    </a:ext>
                  </a:extLst>
                </p:cNvPr>
                <p:cNvCxnSpPr>
                  <a:cxnSpLocks/>
                  <a:stCxn id="206" idx="2"/>
                  <a:endCxn id="207" idx="0"/>
                </p:cNvCxnSpPr>
                <p:nvPr/>
              </p:nvCxnSpPr>
              <p:spPr>
                <a:xfrm flipH="1">
                  <a:off x="-47430" y="5363245"/>
                  <a:ext cx="1" cy="44008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090B462-FB55-4ADC-ACDA-420BAFC74783}"/>
                  </a:ext>
                </a:extLst>
              </p:cNvPr>
              <p:cNvSpPr txBox="1"/>
              <p:nvPr/>
            </p:nvSpPr>
            <p:spPr>
              <a:xfrm>
                <a:off x="-784091" y="6215920"/>
                <a:ext cx="27796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Pretrained</a:t>
                </a:r>
              </a:p>
              <a:p>
                <a:pPr algn="ctr"/>
                <a:r>
                  <a:rPr lang="en-US" sz="2800" i="1" dirty="0"/>
                  <a:t>universal network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4B81D05C-02B9-4514-B586-E235A46FCEED}"/>
                </a:ext>
              </a:extLst>
            </p:cNvPr>
            <p:cNvGrpSpPr/>
            <p:nvPr/>
          </p:nvGrpSpPr>
          <p:grpSpPr>
            <a:xfrm>
              <a:off x="2087869" y="59908"/>
              <a:ext cx="3255035" cy="7110119"/>
              <a:chOff x="2087869" y="59908"/>
              <a:chExt cx="3255035" cy="7110119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E8D923E3-FEAF-49BB-B3BE-C42109A6BBE2}"/>
                  </a:ext>
                </a:extLst>
              </p:cNvPr>
              <p:cNvGrpSpPr/>
              <p:nvPr/>
            </p:nvGrpSpPr>
            <p:grpSpPr>
              <a:xfrm>
                <a:off x="2087869" y="59908"/>
                <a:ext cx="3255035" cy="5938464"/>
                <a:chOff x="1434726" y="425862"/>
                <a:chExt cx="3255035" cy="5938464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5912EFB9-6503-4047-9B7D-4A8445408E6B}"/>
                    </a:ext>
                  </a:extLst>
                </p:cNvPr>
                <p:cNvGrpSpPr/>
                <p:nvPr/>
              </p:nvGrpSpPr>
              <p:grpSpPr>
                <a:xfrm>
                  <a:off x="1434726" y="425862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3F9ED698-71F0-4AE5-A1EE-1D01A0E4D4C2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353" name="Graphic 352" descr="Lock">
                    <a:extLst>
                      <a:ext uri="{FF2B5EF4-FFF2-40B4-BE49-F238E27FC236}">
                        <a16:creationId xmlns:a16="http://schemas.microsoft.com/office/drawing/2014/main" id="{7ACC92CE-D322-4DD9-96F5-DC1DF874FC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7F1688E7-DB42-4E44-91DF-8265D97BEFCA}"/>
                    </a:ext>
                  </a:extLst>
                </p:cNvPr>
                <p:cNvGrpSpPr/>
                <p:nvPr/>
              </p:nvGrpSpPr>
              <p:grpSpPr>
                <a:xfrm>
                  <a:off x="1434726" y="1514723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97A61AEC-5B90-437F-BED6-16651510BDB4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351" name="Graphic 350" descr="Lock">
                    <a:extLst>
                      <a:ext uri="{FF2B5EF4-FFF2-40B4-BE49-F238E27FC236}">
                        <a16:creationId xmlns:a16="http://schemas.microsoft.com/office/drawing/2014/main" id="{B857B7DE-81FA-4498-BC29-F3524DBC10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0" name="Group 299">
                  <a:extLst>
                    <a:ext uri="{FF2B5EF4-FFF2-40B4-BE49-F238E27FC236}">
                      <a16:creationId xmlns:a16="http://schemas.microsoft.com/office/drawing/2014/main" id="{93A51921-9558-402D-8343-DCC2058B60BF}"/>
                    </a:ext>
                  </a:extLst>
                </p:cNvPr>
                <p:cNvGrpSpPr/>
                <p:nvPr/>
              </p:nvGrpSpPr>
              <p:grpSpPr>
                <a:xfrm>
                  <a:off x="1434726" y="3690471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0622AAE7-ED53-415F-BF06-117382F43DE4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349" name="Graphic 348" descr="Lock">
                    <a:extLst>
                      <a:ext uri="{FF2B5EF4-FFF2-40B4-BE49-F238E27FC236}">
                        <a16:creationId xmlns:a16="http://schemas.microsoft.com/office/drawing/2014/main" id="{13D40038-6C1F-4DAA-97DD-795F295906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7B11040C-0B3E-4034-AD90-60D42DBA1CBD}"/>
                    </a:ext>
                  </a:extLst>
                </p:cNvPr>
                <p:cNvGrpSpPr/>
                <p:nvPr/>
              </p:nvGrpSpPr>
              <p:grpSpPr>
                <a:xfrm>
                  <a:off x="1434726" y="2602268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B6D98D6E-AE14-4C13-8EFA-0DD09642DFA5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347" name="Graphic 346" descr="Lock">
                    <a:extLst>
                      <a:ext uri="{FF2B5EF4-FFF2-40B4-BE49-F238E27FC236}">
                        <a16:creationId xmlns:a16="http://schemas.microsoft.com/office/drawing/2014/main" id="{D99E04CB-80AE-4647-99CB-FEDEBA0EC0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2" name="Group 301">
                  <a:extLst>
                    <a:ext uri="{FF2B5EF4-FFF2-40B4-BE49-F238E27FC236}">
                      <a16:creationId xmlns:a16="http://schemas.microsoft.com/office/drawing/2014/main" id="{D80839CA-E447-401D-83B8-60E6EAF63307}"/>
                    </a:ext>
                  </a:extLst>
                </p:cNvPr>
                <p:cNvGrpSpPr/>
                <p:nvPr/>
              </p:nvGrpSpPr>
              <p:grpSpPr>
                <a:xfrm>
                  <a:off x="1434726" y="4778673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344" name="Rectangle 343">
                    <a:extLst>
                      <a:ext uri="{FF2B5EF4-FFF2-40B4-BE49-F238E27FC236}">
                        <a16:creationId xmlns:a16="http://schemas.microsoft.com/office/drawing/2014/main" id="{7495A360-1FEC-4FBC-9EE3-072199781D59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345" name="Graphic 344" descr="Lock">
                    <a:extLst>
                      <a:ext uri="{FF2B5EF4-FFF2-40B4-BE49-F238E27FC236}">
                        <a16:creationId xmlns:a16="http://schemas.microsoft.com/office/drawing/2014/main" id="{AE08452E-3BDD-4967-AD5D-7E9D4BC17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7E757658-C1BE-46E8-B95C-A7F5CAC19833}"/>
                    </a:ext>
                  </a:extLst>
                </p:cNvPr>
                <p:cNvSpPr/>
                <p:nvPr/>
              </p:nvSpPr>
              <p:spPr>
                <a:xfrm>
                  <a:off x="3323714" y="3240975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B7A60936-2530-451A-B571-E1973EE585DF}"/>
                    </a:ext>
                  </a:extLst>
                </p:cNvPr>
                <p:cNvSpPr/>
                <p:nvPr/>
              </p:nvSpPr>
              <p:spPr>
                <a:xfrm>
                  <a:off x="2585251" y="1609329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5346003D-BA9C-4085-A9FF-A736A77717CE}"/>
                    </a:ext>
                  </a:extLst>
                </p:cNvPr>
                <p:cNvSpPr/>
                <p:nvPr/>
              </p:nvSpPr>
              <p:spPr>
                <a:xfrm>
                  <a:off x="2585251" y="3785077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C6868C34-620C-484A-9EB2-D7816A9CA414}"/>
                    </a:ext>
                  </a:extLst>
                </p:cNvPr>
                <p:cNvSpPr/>
                <p:nvPr/>
              </p:nvSpPr>
              <p:spPr>
                <a:xfrm>
                  <a:off x="2585251" y="2696874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D63E9769-0C7E-4C0D-9F4A-532853D83AE7}"/>
                    </a:ext>
                  </a:extLst>
                </p:cNvPr>
                <p:cNvSpPr/>
                <p:nvPr/>
              </p:nvSpPr>
              <p:spPr>
                <a:xfrm>
                  <a:off x="2585251" y="4873279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3247241B-B71B-4022-8507-A693B83E40E8}"/>
                    </a:ext>
                  </a:extLst>
                </p:cNvPr>
                <p:cNvSpPr/>
                <p:nvPr/>
              </p:nvSpPr>
              <p:spPr>
                <a:xfrm>
                  <a:off x="1434726" y="5809522"/>
                  <a:ext cx="1078786" cy="554804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D916AC62-19C5-4CC2-9479-3F35A4837372}"/>
                    </a:ext>
                  </a:extLst>
                </p:cNvPr>
                <p:cNvSpPr/>
                <p:nvPr/>
              </p:nvSpPr>
              <p:spPr>
                <a:xfrm>
                  <a:off x="3319183" y="4329178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BDE7D6E2-93FE-464E-BA73-1F783A85A5B3}"/>
                    </a:ext>
                  </a:extLst>
                </p:cNvPr>
                <p:cNvSpPr/>
                <p:nvPr/>
              </p:nvSpPr>
              <p:spPr>
                <a:xfrm>
                  <a:off x="3319183" y="2153101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D2CC1D3D-6A12-4E38-ADB0-2477EB32A138}"/>
                    </a:ext>
                  </a:extLst>
                </p:cNvPr>
                <p:cNvSpPr/>
                <p:nvPr/>
              </p:nvSpPr>
              <p:spPr>
                <a:xfrm>
                  <a:off x="4062177" y="2696874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3C615C3B-E362-406E-BB45-667E31B652E0}"/>
                    </a:ext>
                  </a:extLst>
                </p:cNvPr>
                <p:cNvSpPr/>
                <p:nvPr/>
              </p:nvSpPr>
              <p:spPr>
                <a:xfrm>
                  <a:off x="4062177" y="3785077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313" name="Straight Arrow Connector 312">
                  <a:extLst>
                    <a:ext uri="{FF2B5EF4-FFF2-40B4-BE49-F238E27FC236}">
                      <a16:creationId xmlns:a16="http://schemas.microsoft.com/office/drawing/2014/main" id="{640787C1-3898-4904-B387-21707FC320E1}"/>
                    </a:ext>
                  </a:extLst>
                </p:cNvPr>
                <p:cNvCxnSpPr>
                  <a:cxnSpLocks/>
                  <a:stCxn id="352" idx="2"/>
                  <a:endCxn id="350" idx="0"/>
                </p:cNvCxnSpPr>
                <p:nvPr/>
              </p:nvCxnSpPr>
              <p:spPr>
                <a:xfrm>
                  <a:off x="1974120" y="1016626"/>
                  <a:ext cx="0" cy="49809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649BD6BD-C0A9-4F17-88DF-DD811141AE3F}"/>
                    </a:ext>
                  </a:extLst>
                </p:cNvPr>
                <p:cNvCxnSpPr>
                  <a:cxnSpLocks/>
                  <a:stCxn id="350" idx="2"/>
                  <a:endCxn id="346" idx="0"/>
                </p:cNvCxnSpPr>
                <p:nvPr/>
              </p:nvCxnSpPr>
              <p:spPr>
                <a:xfrm>
                  <a:off x="1974120" y="2105487"/>
                  <a:ext cx="0" cy="49678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9C98A2CB-96BD-4807-9274-42059AA9DD8D}"/>
                    </a:ext>
                  </a:extLst>
                </p:cNvPr>
                <p:cNvCxnSpPr>
                  <a:cxnSpLocks/>
                  <a:stCxn id="346" idx="2"/>
                  <a:endCxn id="348" idx="0"/>
                </p:cNvCxnSpPr>
                <p:nvPr/>
              </p:nvCxnSpPr>
              <p:spPr>
                <a:xfrm>
                  <a:off x="1974120" y="3193032"/>
                  <a:ext cx="0" cy="49743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EBD30900-6AFD-405D-AC9D-D7051C4968FC}"/>
                    </a:ext>
                  </a:extLst>
                </p:cNvPr>
                <p:cNvCxnSpPr>
                  <a:cxnSpLocks/>
                  <a:stCxn id="348" idx="2"/>
                  <a:endCxn id="344" idx="0"/>
                </p:cNvCxnSpPr>
                <p:nvPr/>
              </p:nvCxnSpPr>
              <p:spPr>
                <a:xfrm>
                  <a:off x="1974120" y="4281235"/>
                  <a:ext cx="0" cy="497438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4E909BA4-6E9B-45C7-8F56-296C9E0D329E}"/>
                    </a:ext>
                  </a:extLst>
                </p:cNvPr>
                <p:cNvCxnSpPr>
                  <a:cxnSpLocks/>
                  <a:stCxn id="344" idx="2"/>
                  <a:endCxn id="308" idx="0"/>
                </p:cNvCxnSpPr>
                <p:nvPr/>
              </p:nvCxnSpPr>
              <p:spPr>
                <a:xfrm flipH="1">
                  <a:off x="1974119" y="5369437"/>
                  <a:ext cx="1" cy="44008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Connector: Curved 317">
                  <a:extLst>
                    <a:ext uri="{FF2B5EF4-FFF2-40B4-BE49-F238E27FC236}">
                      <a16:creationId xmlns:a16="http://schemas.microsoft.com/office/drawing/2014/main" id="{A7E19F91-51BE-48A6-9F14-05872978DC79}"/>
                    </a:ext>
                  </a:extLst>
                </p:cNvPr>
                <p:cNvCxnSpPr>
                  <a:cxnSpLocks/>
                  <a:stCxn id="333" idx="6"/>
                  <a:endCxn id="304" idx="0"/>
                </p:cNvCxnSpPr>
                <p:nvPr/>
              </p:nvCxnSpPr>
              <p:spPr>
                <a:xfrm>
                  <a:off x="1996969" y="1293892"/>
                  <a:ext cx="902074" cy="315437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nector: Curved 318">
                  <a:extLst>
                    <a:ext uri="{FF2B5EF4-FFF2-40B4-BE49-F238E27FC236}">
                      <a16:creationId xmlns:a16="http://schemas.microsoft.com/office/drawing/2014/main" id="{B3E2EC56-22EC-4BC4-A944-08976AE0DB16}"/>
                    </a:ext>
                  </a:extLst>
                </p:cNvPr>
                <p:cNvCxnSpPr>
                  <a:cxnSpLocks/>
                  <a:stCxn id="304" idx="2"/>
                  <a:endCxn id="337" idx="6"/>
                </p:cNvCxnSpPr>
                <p:nvPr/>
              </p:nvCxnSpPr>
              <p:spPr>
                <a:xfrm rot="5400000">
                  <a:off x="2321721" y="1686139"/>
                  <a:ext cx="252580" cy="902064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nector: Curved 319">
                  <a:extLst>
                    <a:ext uri="{FF2B5EF4-FFF2-40B4-BE49-F238E27FC236}">
                      <a16:creationId xmlns:a16="http://schemas.microsoft.com/office/drawing/2014/main" id="{84EACB00-E43C-463A-8063-86FC161BBBC8}"/>
                    </a:ext>
                  </a:extLst>
                </p:cNvPr>
                <p:cNvCxnSpPr>
                  <a:cxnSpLocks/>
                  <a:stCxn id="333" idx="6"/>
                  <a:endCxn id="310" idx="0"/>
                </p:cNvCxnSpPr>
                <p:nvPr/>
              </p:nvCxnSpPr>
              <p:spPr>
                <a:xfrm>
                  <a:off x="1996969" y="1293892"/>
                  <a:ext cx="1636006" cy="859209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nector: Curved 320">
                  <a:extLst>
                    <a:ext uri="{FF2B5EF4-FFF2-40B4-BE49-F238E27FC236}">
                      <a16:creationId xmlns:a16="http://schemas.microsoft.com/office/drawing/2014/main" id="{772D6ED7-0779-43DC-9868-899A6C3CECD0}"/>
                    </a:ext>
                  </a:extLst>
                </p:cNvPr>
                <p:cNvCxnSpPr>
                  <a:cxnSpLocks/>
                  <a:stCxn id="333" idx="6"/>
                  <a:endCxn id="311" idx="0"/>
                </p:cNvCxnSpPr>
                <p:nvPr/>
              </p:nvCxnSpPr>
              <p:spPr>
                <a:xfrm>
                  <a:off x="1996969" y="1293892"/>
                  <a:ext cx="2379000" cy="1402982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nector: Curved 321">
                  <a:extLst>
                    <a:ext uri="{FF2B5EF4-FFF2-40B4-BE49-F238E27FC236}">
                      <a16:creationId xmlns:a16="http://schemas.microsoft.com/office/drawing/2014/main" id="{BD612166-4C24-4F97-AEDA-19E921536461}"/>
                    </a:ext>
                  </a:extLst>
                </p:cNvPr>
                <p:cNvCxnSpPr>
                  <a:cxnSpLocks/>
                  <a:stCxn id="334" idx="6"/>
                  <a:endCxn id="306" idx="0"/>
                </p:cNvCxnSpPr>
                <p:nvPr/>
              </p:nvCxnSpPr>
              <p:spPr>
                <a:xfrm>
                  <a:off x="1996979" y="2413336"/>
                  <a:ext cx="902064" cy="283538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nector: Curved 322">
                  <a:extLst>
                    <a:ext uri="{FF2B5EF4-FFF2-40B4-BE49-F238E27FC236}">
                      <a16:creationId xmlns:a16="http://schemas.microsoft.com/office/drawing/2014/main" id="{E89EB021-311A-4730-95A2-6F29DF8A3636}"/>
                    </a:ext>
                  </a:extLst>
                </p:cNvPr>
                <p:cNvCxnSpPr>
                  <a:cxnSpLocks/>
                  <a:stCxn id="335" idx="6"/>
                  <a:endCxn id="305" idx="0"/>
                </p:cNvCxnSpPr>
                <p:nvPr/>
              </p:nvCxnSpPr>
              <p:spPr>
                <a:xfrm>
                  <a:off x="1998135" y="3480106"/>
                  <a:ext cx="900908" cy="304971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nector: Curved 323">
                  <a:extLst>
                    <a:ext uri="{FF2B5EF4-FFF2-40B4-BE49-F238E27FC236}">
                      <a16:creationId xmlns:a16="http://schemas.microsoft.com/office/drawing/2014/main" id="{CDFAB3C1-6B13-4AA3-B22C-97215611BCE7}"/>
                    </a:ext>
                  </a:extLst>
                </p:cNvPr>
                <p:cNvCxnSpPr>
                  <a:cxnSpLocks/>
                  <a:stCxn id="339" idx="6"/>
                  <a:endCxn id="307" idx="0"/>
                </p:cNvCxnSpPr>
                <p:nvPr/>
              </p:nvCxnSpPr>
              <p:spPr>
                <a:xfrm>
                  <a:off x="1996979" y="4577137"/>
                  <a:ext cx="902064" cy="296142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nector: Curved 324">
                  <a:extLst>
                    <a:ext uri="{FF2B5EF4-FFF2-40B4-BE49-F238E27FC236}">
                      <a16:creationId xmlns:a16="http://schemas.microsoft.com/office/drawing/2014/main" id="{F8655030-C25C-4A24-BAAE-2B3C213A3EFD}"/>
                    </a:ext>
                  </a:extLst>
                </p:cNvPr>
                <p:cNvCxnSpPr>
                  <a:cxnSpLocks/>
                  <a:stCxn id="335" idx="6"/>
                  <a:endCxn id="309" idx="0"/>
                </p:cNvCxnSpPr>
                <p:nvPr/>
              </p:nvCxnSpPr>
              <p:spPr>
                <a:xfrm>
                  <a:off x="1998135" y="3480106"/>
                  <a:ext cx="1634840" cy="849072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nector: Curved 325">
                  <a:extLst>
                    <a:ext uri="{FF2B5EF4-FFF2-40B4-BE49-F238E27FC236}">
                      <a16:creationId xmlns:a16="http://schemas.microsoft.com/office/drawing/2014/main" id="{EC0EA7BF-85C6-4EAA-87FC-1C2A1AB9019C}"/>
                    </a:ext>
                  </a:extLst>
                </p:cNvPr>
                <p:cNvCxnSpPr>
                  <a:cxnSpLocks/>
                  <a:stCxn id="334" idx="6"/>
                  <a:endCxn id="303" idx="0"/>
                </p:cNvCxnSpPr>
                <p:nvPr/>
              </p:nvCxnSpPr>
              <p:spPr>
                <a:xfrm>
                  <a:off x="1996979" y="2413336"/>
                  <a:ext cx="1640527" cy="827639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nector: Curved 326">
                  <a:extLst>
                    <a:ext uri="{FF2B5EF4-FFF2-40B4-BE49-F238E27FC236}">
                      <a16:creationId xmlns:a16="http://schemas.microsoft.com/office/drawing/2014/main" id="{3811AB8A-E5D4-4B5A-A121-3C0B04881C55}"/>
                    </a:ext>
                  </a:extLst>
                </p:cNvPr>
                <p:cNvCxnSpPr>
                  <a:cxnSpLocks/>
                  <a:stCxn id="334" idx="6"/>
                  <a:endCxn id="312" idx="0"/>
                </p:cNvCxnSpPr>
                <p:nvPr/>
              </p:nvCxnSpPr>
              <p:spPr>
                <a:xfrm>
                  <a:off x="1996979" y="2413336"/>
                  <a:ext cx="2378990" cy="1371741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nector: Curved 327">
                  <a:extLst>
                    <a:ext uri="{FF2B5EF4-FFF2-40B4-BE49-F238E27FC236}">
                      <a16:creationId xmlns:a16="http://schemas.microsoft.com/office/drawing/2014/main" id="{54361017-9C32-4984-97C6-39D0F95BD61A}"/>
                    </a:ext>
                  </a:extLst>
                </p:cNvPr>
                <p:cNvCxnSpPr>
                  <a:cxnSpLocks/>
                  <a:stCxn id="310" idx="2"/>
                  <a:endCxn id="336" idx="6"/>
                </p:cNvCxnSpPr>
                <p:nvPr/>
              </p:nvCxnSpPr>
              <p:spPr>
                <a:xfrm rot="5400000">
                  <a:off x="2404112" y="2147844"/>
                  <a:ext cx="822055" cy="1635673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nector: Curved 328">
                  <a:extLst>
                    <a:ext uri="{FF2B5EF4-FFF2-40B4-BE49-F238E27FC236}">
                      <a16:creationId xmlns:a16="http://schemas.microsoft.com/office/drawing/2014/main" id="{C9CECC62-A2DB-423C-AC97-635DCA1572FD}"/>
                    </a:ext>
                  </a:extLst>
                </p:cNvPr>
                <p:cNvCxnSpPr>
                  <a:cxnSpLocks/>
                  <a:stCxn id="306" idx="2"/>
                  <a:endCxn id="336" idx="6"/>
                </p:cNvCxnSpPr>
                <p:nvPr/>
              </p:nvCxnSpPr>
              <p:spPr>
                <a:xfrm rot="5400000">
                  <a:off x="2309032" y="2786697"/>
                  <a:ext cx="278282" cy="901741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nector: Curved 329">
                  <a:extLst>
                    <a:ext uri="{FF2B5EF4-FFF2-40B4-BE49-F238E27FC236}">
                      <a16:creationId xmlns:a16="http://schemas.microsoft.com/office/drawing/2014/main" id="{9B3534A2-FB0D-41C9-B35F-8A8F37E6A336}"/>
                    </a:ext>
                  </a:extLst>
                </p:cNvPr>
                <p:cNvCxnSpPr>
                  <a:cxnSpLocks/>
                  <a:stCxn id="307" idx="2"/>
                  <a:endCxn id="343" idx="6"/>
                </p:cNvCxnSpPr>
                <p:nvPr/>
              </p:nvCxnSpPr>
              <p:spPr>
                <a:xfrm rot="5400000">
                  <a:off x="2306027" y="4965783"/>
                  <a:ext cx="283969" cy="902064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Connector: Curved 330">
                  <a:extLst>
                    <a:ext uri="{FF2B5EF4-FFF2-40B4-BE49-F238E27FC236}">
                      <a16:creationId xmlns:a16="http://schemas.microsoft.com/office/drawing/2014/main" id="{5467704E-EB2E-4DA0-A264-7F69F838FABC}"/>
                    </a:ext>
                  </a:extLst>
                </p:cNvPr>
                <p:cNvCxnSpPr>
                  <a:cxnSpLocks/>
                  <a:stCxn id="309" idx="2"/>
                  <a:endCxn id="343" idx="6"/>
                </p:cNvCxnSpPr>
                <p:nvPr/>
              </p:nvCxnSpPr>
              <p:spPr>
                <a:xfrm rot="5400000">
                  <a:off x="2400942" y="4326767"/>
                  <a:ext cx="828070" cy="1635996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Connector: Curved 331">
                  <a:extLst>
                    <a:ext uri="{FF2B5EF4-FFF2-40B4-BE49-F238E27FC236}">
                      <a16:creationId xmlns:a16="http://schemas.microsoft.com/office/drawing/2014/main" id="{E1227200-1E46-45C7-BC0B-C93C14686527}"/>
                    </a:ext>
                  </a:extLst>
                </p:cNvPr>
                <p:cNvCxnSpPr>
                  <a:cxnSpLocks/>
                  <a:stCxn id="312" idx="2"/>
                  <a:endCxn id="343" idx="6"/>
                </p:cNvCxnSpPr>
                <p:nvPr/>
              </p:nvCxnSpPr>
              <p:spPr>
                <a:xfrm rot="5400000">
                  <a:off x="2500389" y="3683219"/>
                  <a:ext cx="1372171" cy="237899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A7401024-EE2E-4E2B-BE7B-A60692BE5F20}"/>
                    </a:ext>
                  </a:extLst>
                </p:cNvPr>
                <p:cNvSpPr/>
                <p:nvPr/>
              </p:nvSpPr>
              <p:spPr>
                <a:xfrm>
                  <a:off x="1951249" y="127103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E078EC1-AEB7-403C-8CF1-709DA7111A3D}"/>
                    </a:ext>
                  </a:extLst>
                </p:cNvPr>
                <p:cNvSpPr/>
                <p:nvPr/>
              </p:nvSpPr>
              <p:spPr>
                <a:xfrm>
                  <a:off x="1951259" y="239047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FF5F60C8-C143-4C60-8D22-125E0AB54F69}"/>
                    </a:ext>
                  </a:extLst>
                </p:cNvPr>
                <p:cNvSpPr/>
                <p:nvPr/>
              </p:nvSpPr>
              <p:spPr>
                <a:xfrm>
                  <a:off x="1952415" y="345724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FEA1B107-CF5B-498D-8C49-E2506D3D23C5}"/>
                    </a:ext>
                  </a:extLst>
                </p:cNvPr>
                <p:cNvSpPr/>
                <p:nvPr/>
              </p:nvSpPr>
              <p:spPr>
                <a:xfrm>
                  <a:off x="1951582" y="33538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08A5018F-318A-44D7-82D6-D9BDDD54C52D}"/>
                    </a:ext>
                  </a:extLst>
                </p:cNvPr>
                <p:cNvSpPr/>
                <p:nvPr/>
              </p:nvSpPr>
              <p:spPr>
                <a:xfrm>
                  <a:off x="1951259" y="224060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8" name="Connector: Curved 337">
                  <a:extLst>
                    <a:ext uri="{FF2B5EF4-FFF2-40B4-BE49-F238E27FC236}">
                      <a16:creationId xmlns:a16="http://schemas.microsoft.com/office/drawing/2014/main" id="{0340C3F1-BB70-483E-9BD1-E8ABCBD0639D}"/>
                    </a:ext>
                  </a:extLst>
                </p:cNvPr>
                <p:cNvCxnSpPr>
                  <a:cxnSpLocks/>
                  <a:stCxn id="305" idx="2"/>
                  <a:endCxn id="340" idx="6"/>
                </p:cNvCxnSpPr>
                <p:nvPr/>
              </p:nvCxnSpPr>
              <p:spPr>
                <a:xfrm rot="5400000">
                  <a:off x="2304456" y="3879152"/>
                  <a:ext cx="287110" cy="902064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F1CB86A8-919B-49E2-BACB-C4F5E01AE42B}"/>
                    </a:ext>
                  </a:extLst>
                </p:cNvPr>
                <p:cNvSpPr/>
                <p:nvPr/>
              </p:nvSpPr>
              <p:spPr>
                <a:xfrm>
                  <a:off x="1951259" y="455427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102A8970-18B6-4354-8F58-D341013A94E1}"/>
                    </a:ext>
                  </a:extLst>
                </p:cNvPr>
                <p:cNvSpPr/>
                <p:nvPr/>
              </p:nvSpPr>
              <p:spPr>
                <a:xfrm>
                  <a:off x="1951259" y="44508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1" name="Connector: Curved 340">
                  <a:extLst>
                    <a:ext uri="{FF2B5EF4-FFF2-40B4-BE49-F238E27FC236}">
                      <a16:creationId xmlns:a16="http://schemas.microsoft.com/office/drawing/2014/main" id="{AD8F62E4-8357-4440-B208-F3B17DBCCECC}"/>
                    </a:ext>
                  </a:extLst>
                </p:cNvPr>
                <p:cNvCxnSpPr>
                  <a:cxnSpLocks/>
                  <a:stCxn id="303" idx="2"/>
                  <a:endCxn id="340" idx="6"/>
                </p:cNvCxnSpPr>
                <p:nvPr/>
              </p:nvCxnSpPr>
              <p:spPr>
                <a:xfrm rot="5400000">
                  <a:off x="2401637" y="3237870"/>
                  <a:ext cx="831212" cy="1640527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Connector: Curved 341">
                  <a:extLst>
                    <a:ext uri="{FF2B5EF4-FFF2-40B4-BE49-F238E27FC236}">
                      <a16:creationId xmlns:a16="http://schemas.microsoft.com/office/drawing/2014/main" id="{7D2380C0-38AF-4E6F-8287-C4BDF855A156}"/>
                    </a:ext>
                  </a:extLst>
                </p:cNvPr>
                <p:cNvCxnSpPr>
                  <a:cxnSpLocks/>
                  <a:stCxn id="311" idx="2"/>
                  <a:endCxn id="340" idx="6"/>
                </p:cNvCxnSpPr>
                <p:nvPr/>
              </p:nvCxnSpPr>
              <p:spPr>
                <a:xfrm rot="5400000">
                  <a:off x="2498818" y="2596587"/>
                  <a:ext cx="1375313" cy="237899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2A0084A5-A50A-4789-95B7-09BD054AB875}"/>
                    </a:ext>
                  </a:extLst>
                </p:cNvPr>
                <p:cNvSpPr/>
                <p:nvPr/>
              </p:nvSpPr>
              <p:spPr>
                <a:xfrm>
                  <a:off x="1951259" y="553594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8CA40BFE-7DFD-49AB-BE2E-1D83670D4BB1}"/>
                  </a:ext>
                </a:extLst>
              </p:cNvPr>
              <p:cNvSpPr txBox="1"/>
              <p:nvPr/>
            </p:nvSpPr>
            <p:spPr>
              <a:xfrm>
                <a:off x="2432759" y="6215920"/>
                <a:ext cx="256525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Augmented</a:t>
                </a:r>
              </a:p>
              <a:p>
                <a:pPr algn="ctr"/>
                <a:r>
                  <a:rPr lang="en-US" sz="2800" i="1" dirty="0"/>
                  <a:t>student network</a:t>
                </a:r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E9683799-3328-45E0-8BE7-87856CA57F48}"/>
                </a:ext>
              </a:extLst>
            </p:cNvPr>
            <p:cNvGrpSpPr/>
            <p:nvPr/>
          </p:nvGrpSpPr>
          <p:grpSpPr>
            <a:xfrm>
              <a:off x="6154010" y="59908"/>
              <a:ext cx="3255035" cy="7110119"/>
              <a:chOff x="5823192" y="59908"/>
              <a:chExt cx="3255035" cy="7110119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CD0AE139-493B-486F-BB5C-69F57D9F9189}"/>
                  </a:ext>
                </a:extLst>
              </p:cNvPr>
              <p:cNvGrpSpPr/>
              <p:nvPr/>
            </p:nvGrpSpPr>
            <p:grpSpPr>
              <a:xfrm>
                <a:off x="5823192" y="59908"/>
                <a:ext cx="3255035" cy="5938464"/>
                <a:chOff x="5170049" y="425862"/>
                <a:chExt cx="3255035" cy="5938464"/>
              </a:xfrm>
            </p:grpSpPr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37F95EC4-8EA7-4143-B42F-F3E6248CE1BF}"/>
                    </a:ext>
                  </a:extLst>
                </p:cNvPr>
                <p:cNvGrpSpPr/>
                <p:nvPr/>
              </p:nvGrpSpPr>
              <p:grpSpPr>
                <a:xfrm>
                  <a:off x="5170049" y="425862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7CD360CE-9A6D-4050-82CE-B27C763EF02E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97" name="Graphic 296" descr="Lock">
                    <a:extLst>
                      <a:ext uri="{FF2B5EF4-FFF2-40B4-BE49-F238E27FC236}">
                        <a16:creationId xmlns:a16="http://schemas.microsoft.com/office/drawing/2014/main" id="{983997EC-A38D-4280-9FE0-4B79E68B8A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452313E-FEB4-41F8-AB01-53BCB3D28325}"/>
                    </a:ext>
                  </a:extLst>
                </p:cNvPr>
                <p:cNvGrpSpPr/>
                <p:nvPr/>
              </p:nvGrpSpPr>
              <p:grpSpPr>
                <a:xfrm>
                  <a:off x="5170049" y="1514723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CD8938A7-AB76-4FC5-A9C5-3E8258A5B11C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95" name="Graphic 294" descr="Lock">
                    <a:extLst>
                      <a:ext uri="{FF2B5EF4-FFF2-40B4-BE49-F238E27FC236}">
                        <a16:creationId xmlns:a16="http://schemas.microsoft.com/office/drawing/2014/main" id="{61144765-C2A1-4579-8E91-92F46A9972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F2F85793-2497-482F-B70B-1159A55971B5}"/>
                    </a:ext>
                  </a:extLst>
                </p:cNvPr>
                <p:cNvGrpSpPr/>
                <p:nvPr/>
              </p:nvGrpSpPr>
              <p:grpSpPr>
                <a:xfrm>
                  <a:off x="5170049" y="3690471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E310A170-A764-4AD3-8D7A-4F2A37D8B1BE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93" name="Graphic 292" descr="Lock">
                    <a:extLst>
                      <a:ext uri="{FF2B5EF4-FFF2-40B4-BE49-F238E27FC236}">
                        <a16:creationId xmlns:a16="http://schemas.microsoft.com/office/drawing/2014/main" id="{C03461DD-78EF-4868-8142-4A745B2E01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EEB599FF-6BAD-4BBD-9551-BE6DF97ABDD7}"/>
                    </a:ext>
                  </a:extLst>
                </p:cNvPr>
                <p:cNvGrpSpPr/>
                <p:nvPr/>
              </p:nvGrpSpPr>
              <p:grpSpPr>
                <a:xfrm>
                  <a:off x="5170049" y="2602268"/>
                  <a:ext cx="1078787" cy="590764"/>
                  <a:chOff x="1925550" y="1083921"/>
                  <a:chExt cx="1078787" cy="590764"/>
                </a:xfrm>
                <a:solidFill>
                  <a:srgbClr val="000000">
                    <a:alpha val="5098"/>
                  </a:srgbClr>
                </a:solidFill>
              </p:grpSpPr>
              <p:sp>
                <p:nvSpPr>
                  <p:cNvPr id="290" name="Rectangle 289">
                    <a:extLst>
                      <a:ext uri="{FF2B5EF4-FFF2-40B4-BE49-F238E27FC236}">
                        <a16:creationId xmlns:a16="http://schemas.microsoft.com/office/drawing/2014/main" id="{4F30FFD1-0420-4699-A161-D9CEA07228B4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grpFill/>
                  <a:ln>
                    <a:solidFill>
                      <a:srgbClr val="000000">
                        <a:alpha val="10196"/>
                      </a:srgb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91" name="Graphic 290" descr="Lock">
                    <a:extLst>
                      <a:ext uri="{FF2B5EF4-FFF2-40B4-BE49-F238E27FC236}">
                        <a16:creationId xmlns:a16="http://schemas.microsoft.com/office/drawing/2014/main" id="{7CD7BBDF-C463-4451-80AD-FEB0CC1EF7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F035D547-B431-420C-ADFA-CFB81D331D7D}"/>
                    </a:ext>
                  </a:extLst>
                </p:cNvPr>
                <p:cNvGrpSpPr/>
                <p:nvPr/>
              </p:nvGrpSpPr>
              <p:grpSpPr>
                <a:xfrm>
                  <a:off x="5170049" y="4778673"/>
                  <a:ext cx="1078787" cy="590764"/>
                  <a:chOff x="1925550" y="1083921"/>
                  <a:chExt cx="1078787" cy="590764"/>
                </a:xfrm>
                <a:solidFill>
                  <a:srgbClr val="000000">
                    <a:alpha val="5098"/>
                  </a:srgbClr>
                </a:solidFill>
              </p:grpSpPr>
              <p:sp>
                <p:nvSpPr>
                  <p:cNvPr id="288" name="Rectangle 287">
                    <a:extLst>
                      <a:ext uri="{FF2B5EF4-FFF2-40B4-BE49-F238E27FC236}">
                        <a16:creationId xmlns:a16="http://schemas.microsoft.com/office/drawing/2014/main" id="{ECABBE80-28E8-4860-817D-7FF28A19F3E8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grpFill/>
                  <a:ln>
                    <a:solidFill>
                      <a:srgbClr val="000000">
                        <a:alpha val="10196"/>
                      </a:srgb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89" name="Graphic 288" descr="Lock">
                    <a:extLst>
                      <a:ext uri="{FF2B5EF4-FFF2-40B4-BE49-F238E27FC236}">
                        <a16:creationId xmlns:a16="http://schemas.microsoft.com/office/drawing/2014/main" id="{B5DC89C3-669C-44D9-8856-720BF454E0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B01B611C-9201-4B47-A020-F031DD4E2EDB}"/>
                    </a:ext>
                  </a:extLst>
                </p:cNvPr>
                <p:cNvSpPr/>
                <p:nvPr/>
              </p:nvSpPr>
              <p:spPr>
                <a:xfrm>
                  <a:off x="7059037" y="3240975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9804"/>
                  </a:srgbClr>
                </a:solidFill>
                <a:ln>
                  <a:solidFill>
                    <a:srgbClr val="385723">
                      <a:alpha val="1019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842DE508-EA41-43A4-B5C5-0684756BB292}"/>
                    </a:ext>
                  </a:extLst>
                </p:cNvPr>
                <p:cNvSpPr/>
                <p:nvPr/>
              </p:nvSpPr>
              <p:spPr>
                <a:xfrm>
                  <a:off x="6320574" y="1609329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9804"/>
                  </a:srgbClr>
                </a:solidFill>
                <a:ln>
                  <a:solidFill>
                    <a:srgbClr val="385723">
                      <a:alpha val="1019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6AEE123E-4F95-4BDD-9DDB-0DDA015274E8}"/>
                    </a:ext>
                  </a:extLst>
                </p:cNvPr>
                <p:cNvSpPr/>
                <p:nvPr/>
              </p:nvSpPr>
              <p:spPr>
                <a:xfrm>
                  <a:off x="6320574" y="3785077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A4201EB8-F779-447A-9EF1-ED23C00BA934}"/>
                    </a:ext>
                  </a:extLst>
                </p:cNvPr>
                <p:cNvSpPr/>
                <p:nvPr/>
              </p:nvSpPr>
              <p:spPr>
                <a:xfrm>
                  <a:off x="6320574" y="2696874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9E6EDBDE-477D-4836-96C5-CA9A4E9A4BBE}"/>
                    </a:ext>
                  </a:extLst>
                </p:cNvPr>
                <p:cNvSpPr/>
                <p:nvPr/>
              </p:nvSpPr>
              <p:spPr>
                <a:xfrm>
                  <a:off x="6320574" y="4873279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rgbClr val="3857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A462C84-451E-4722-8FC8-94BA451DCDBE}"/>
                    </a:ext>
                  </a:extLst>
                </p:cNvPr>
                <p:cNvSpPr/>
                <p:nvPr/>
              </p:nvSpPr>
              <p:spPr>
                <a:xfrm>
                  <a:off x="5170049" y="5809522"/>
                  <a:ext cx="1078786" cy="554804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62873EE-B8B7-4BDC-A76D-33EFDF0C0E99}"/>
                    </a:ext>
                  </a:extLst>
                </p:cNvPr>
                <p:cNvSpPr/>
                <p:nvPr/>
              </p:nvSpPr>
              <p:spPr>
                <a:xfrm>
                  <a:off x="7054506" y="4329178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9804"/>
                  </a:srgbClr>
                </a:solidFill>
                <a:ln>
                  <a:solidFill>
                    <a:srgbClr val="385723">
                      <a:alpha val="1019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70C00A82-88DF-4201-AE5E-1EB8B92758CF}"/>
                    </a:ext>
                  </a:extLst>
                </p:cNvPr>
                <p:cNvSpPr/>
                <p:nvPr/>
              </p:nvSpPr>
              <p:spPr>
                <a:xfrm>
                  <a:off x="7054506" y="2153101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9804"/>
                  </a:srgbClr>
                </a:solidFill>
                <a:ln>
                  <a:solidFill>
                    <a:srgbClr val="385723">
                      <a:alpha val="1019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4EDEBEBE-F838-431B-A8FF-B7961334CBDD}"/>
                    </a:ext>
                  </a:extLst>
                </p:cNvPr>
                <p:cNvSpPr/>
                <p:nvPr/>
              </p:nvSpPr>
              <p:spPr>
                <a:xfrm>
                  <a:off x="7797500" y="2696874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9804"/>
                  </a:srgbClr>
                </a:solidFill>
                <a:ln>
                  <a:solidFill>
                    <a:srgbClr val="385723">
                      <a:alpha val="10196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2F685CCC-3A55-406C-B9C5-FA4430BE6826}"/>
                    </a:ext>
                  </a:extLst>
                </p:cNvPr>
                <p:cNvSpPr/>
                <p:nvPr/>
              </p:nvSpPr>
              <p:spPr>
                <a:xfrm>
                  <a:off x="7797500" y="3785077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3CBFF29E-6FC8-41A0-A4A7-77C2666B7D48}"/>
                    </a:ext>
                  </a:extLst>
                </p:cNvPr>
                <p:cNvCxnSpPr>
                  <a:cxnSpLocks/>
                  <a:stCxn id="296" idx="2"/>
                  <a:endCxn id="294" idx="0"/>
                </p:cNvCxnSpPr>
                <p:nvPr/>
              </p:nvCxnSpPr>
              <p:spPr>
                <a:xfrm>
                  <a:off x="5709443" y="1016626"/>
                  <a:ext cx="0" cy="49809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CC3C3B2C-08CC-4AD7-8047-4D8319874D6C}"/>
                    </a:ext>
                  </a:extLst>
                </p:cNvPr>
                <p:cNvCxnSpPr>
                  <a:cxnSpLocks/>
                  <a:stCxn id="294" idx="2"/>
                  <a:endCxn id="290" idx="0"/>
                </p:cNvCxnSpPr>
                <p:nvPr/>
              </p:nvCxnSpPr>
              <p:spPr>
                <a:xfrm>
                  <a:off x="5709443" y="2105487"/>
                  <a:ext cx="0" cy="496781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>
                  <a:extLst>
                    <a:ext uri="{FF2B5EF4-FFF2-40B4-BE49-F238E27FC236}">
                      <a16:creationId xmlns:a16="http://schemas.microsoft.com/office/drawing/2014/main" id="{0BCCB5EA-0632-4724-8A3F-205AA0F30304}"/>
                    </a:ext>
                  </a:extLst>
                </p:cNvPr>
                <p:cNvCxnSpPr>
                  <a:cxnSpLocks/>
                  <a:stCxn id="292" idx="2"/>
                  <a:endCxn id="288" idx="0"/>
                </p:cNvCxnSpPr>
                <p:nvPr/>
              </p:nvCxnSpPr>
              <p:spPr>
                <a:xfrm>
                  <a:off x="5709443" y="4281235"/>
                  <a:ext cx="0" cy="497438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Arrow Connector 259">
                  <a:extLst>
                    <a:ext uri="{FF2B5EF4-FFF2-40B4-BE49-F238E27FC236}">
                      <a16:creationId xmlns:a16="http://schemas.microsoft.com/office/drawing/2014/main" id="{E14D587D-0C6A-4614-ADCE-EE3A1F373BCF}"/>
                    </a:ext>
                  </a:extLst>
                </p:cNvPr>
                <p:cNvCxnSpPr>
                  <a:cxnSpLocks/>
                  <a:stCxn id="288" idx="2"/>
                  <a:endCxn id="252" idx="0"/>
                </p:cNvCxnSpPr>
                <p:nvPr/>
              </p:nvCxnSpPr>
              <p:spPr>
                <a:xfrm flipH="1">
                  <a:off x="5709442" y="5369437"/>
                  <a:ext cx="1" cy="44008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Connector: Curved 260">
                  <a:extLst>
                    <a:ext uri="{FF2B5EF4-FFF2-40B4-BE49-F238E27FC236}">
                      <a16:creationId xmlns:a16="http://schemas.microsoft.com/office/drawing/2014/main" id="{0C79C404-ADBE-4C25-8DC6-E130CF6061D3}"/>
                    </a:ext>
                  </a:extLst>
                </p:cNvPr>
                <p:cNvCxnSpPr>
                  <a:cxnSpLocks/>
                  <a:stCxn id="276" idx="6"/>
                  <a:endCxn id="248" idx="0"/>
                </p:cNvCxnSpPr>
                <p:nvPr/>
              </p:nvCxnSpPr>
              <p:spPr>
                <a:xfrm>
                  <a:off x="5732292" y="1293892"/>
                  <a:ext cx="902074" cy="315437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Connector: Curved 261">
                  <a:extLst>
                    <a:ext uri="{FF2B5EF4-FFF2-40B4-BE49-F238E27FC236}">
                      <a16:creationId xmlns:a16="http://schemas.microsoft.com/office/drawing/2014/main" id="{1CA70984-4D0E-4056-AA3A-DF33E95E92F7}"/>
                    </a:ext>
                  </a:extLst>
                </p:cNvPr>
                <p:cNvCxnSpPr>
                  <a:cxnSpLocks/>
                  <a:stCxn id="248" idx="2"/>
                  <a:endCxn id="278" idx="6"/>
                </p:cNvCxnSpPr>
                <p:nvPr/>
              </p:nvCxnSpPr>
              <p:spPr>
                <a:xfrm rot="5400000">
                  <a:off x="6057044" y="1686139"/>
                  <a:ext cx="252580" cy="902064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Connector: Curved 262">
                  <a:extLst>
                    <a:ext uri="{FF2B5EF4-FFF2-40B4-BE49-F238E27FC236}">
                      <a16:creationId xmlns:a16="http://schemas.microsoft.com/office/drawing/2014/main" id="{91A116CA-2622-496E-AE28-79FD9923DEDE}"/>
                    </a:ext>
                  </a:extLst>
                </p:cNvPr>
                <p:cNvCxnSpPr>
                  <a:cxnSpLocks/>
                  <a:stCxn id="276" idx="6"/>
                  <a:endCxn id="254" idx="0"/>
                </p:cNvCxnSpPr>
                <p:nvPr/>
              </p:nvCxnSpPr>
              <p:spPr>
                <a:xfrm>
                  <a:off x="5732292" y="1293892"/>
                  <a:ext cx="1636006" cy="859209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Connector: Curved 263">
                  <a:extLst>
                    <a:ext uri="{FF2B5EF4-FFF2-40B4-BE49-F238E27FC236}">
                      <a16:creationId xmlns:a16="http://schemas.microsoft.com/office/drawing/2014/main" id="{335FF1BB-7F8B-4E20-8679-798556A5A94E}"/>
                    </a:ext>
                  </a:extLst>
                </p:cNvPr>
                <p:cNvCxnSpPr>
                  <a:cxnSpLocks/>
                  <a:stCxn id="276" idx="6"/>
                  <a:endCxn id="255" idx="0"/>
                </p:cNvCxnSpPr>
                <p:nvPr/>
              </p:nvCxnSpPr>
              <p:spPr>
                <a:xfrm>
                  <a:off x="5732292" y="1293892"/>
                  <a:ext cx="2379000" cy="1402982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Connector: Curved 264">
                  <a:extLst>
                    <a:ext uri="{FF2B5EF4-FFF2-40B4-BE49-F238E27FC236}">
                      <a16:creationId xmlns:a16="http://schemas.microsoft.com/office/drawing/2014/main" id="{BCF767D8-1BD6-4123-8BD7-1F4FD9A295E1}"/>
                    </a:ext>
                  </a:extLst>
                </p:cNvPr>
                <p:cNvCxnSpPr>
                  <a:cxnSpLocks/>
                  <a:stCxn id="277" idx="6"/>
                  <a:endCxn id="250" idx="0"/>
                </p:cNvCxnSpPr>
                <p:nvPr/>
              </p:nvCxnSpPr>
              <p:spPr>
                <a:xfrm>
                  <a:off x="5732302" y="2413336"/>
                  <a:ext cx="902064" cy="283538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Connector: Curved 265">
                  <a:extLst>
                    <a:ext uri="{FF2B5EF4-FFF2-40B4-BE49-F238E27FC236}">
                      <a16:creationId xmlns:a16="http://schemas.microsoft.com/office/drawing/2014/main" id="{3C7B43C9-0D20-4AC3-9E69-E227E00BD77A}"/>
                    </a:ext>
                  </a:extLst>
                </p:cNvPr>
                <p:cNvCxnSpPr>
                  <a:cxnSpLocks/>
                  <a:stCxn id="286" idx="6"/>
                  <a:endCxn id="249" idx="0"/>
                </p:cNvCxnSpPr>
                <p:nvPr/>
              </p:nvCxnSpPr>
              <p:spPr>
                <a:xfrm>
                  <a:off x="5733458" y="3480106"/>
                  <a:ext cx="900908" cy="304971"/>
                </a:xfrm>
                <a:prstGeom prst="curvedConnector2">
                  <a:avLst/>
                </a:prstGeom>
                <a:ln w="28575">
                  <a:solidFill>
                    <a:srgbClr val="4040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Connector: Curved 266">
                  <a:extLst>
                    <a:ext uri="{FF2B5EF4-FFF2-40B4-BE49-F238E27FC236}">
                      <a16:creationId xmlns:a16="http://schemas.microsoft.com/office/drawing/2014/main" id="{C7E7BABD-A2B4-4FD8-89DF-A9FF7931203C}"/>
                    </a:ext>
                  </a:extLst>
                </p:cNvPr>
                <p:cNvCxnSpPr>
                  <a:cxnSpLocks/>
                  <a:stCxn id="280" idx="6"/>
                  <a:endCxn id="251" idx="0"/>
                </p:cNvCxnSpPr>
                <p:nvPr/>
              </p:nvCxnSpPr>
              <p:spPr>
                <a:xfrm>
                  <a:off x="5732302" y="4577137"/>
                  <a:ext cx="902064" cy="296142"/>
                </a:xfrm>
                <a:prstGeom prst="curvedConnector2">
                  <a:avLst/>
                </a:prstGeom>
                <a:ln w="28575">
                  <a:solidFill>
                    <a:srgbClr val="4040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nector: Curved 267">
                  <a:extLst>
                    <a:ext uri="{FF2B5EF4-FFF2-40B4-BE49-F238E27FC236}">
                      <a16:creationId xmlns:a16="http://schemas.microsoft.com/office/drawing/2014/main" id="{C96B49FC-00CA-4CF3-A998-6402EFB2F024}"/>
                    </a:ext>
                  </a:extLst>
                </p:cNvPr>
                <p:cNvCxnSpPr>
                  <a:cxnSpLocks/>
                  <a:stCxn id="286" idx="6"/>
                  <a:endCxn id="253" idx="0"/>
                </p:cNvCxnSpPr>
                <p:nvPr/>
              </p:nvCxnSpPr>
              <p:spPr>
                <a:xfrm>
                  <a:off x="5733458" y="3480106"/>
                  <a:ext cx="1634840" cy="849072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or: Curved 268">
                  <a:extLst>
                    <a:ext uri="{FF2B5EF4-FFF2-40B4-BE49-F238E27FC236}">
                      <a16:creationId xmlns:a16="http://schemas.microsoft.com/office/drawing/2014/main" id="{31F83221-7299-46ED-B8CF-4FE199212850}"/>
                    </a:ext>
                  </a:extLst>
                </p:cNvPr>
                <p:cNvCxnSpPr>
                  <a:cxnSpLocks/>
                  <a:stCxn id="277" idx="6"/>
                  <a:endCxn id="247" idx="0"/>
                </p:cNvCxnSpPr>
                <p:nvPr/>
              </p:nvCxnSpPr>
              <p:spPr>
                <a:xfrm>
                  <a:off x="5732302" y="2413336"/>
                  <a:ext cx="1640527" cy="827639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Connector: Curved 269">
                  <a:extLst>
                    <a:ext uri="{FF2B5EF4-FFF2-40B4-BE49-F238E27FC236}">
                      <a16:creationId xmlns:a16="http://schemas.microsoft.com/office/drawing/2014/main" id="{3BC3D572-AE53-49E3-925F-9D2BFA9C8104}"/>
                    </a:ext>
                  </a:extLst>
                </p:cNvPr>
                <p:cNvCxnSpPr>
                  <a:cxnSpLocks/>
                  <a:stCxn id="277" idx="6"/>
                  <a:endCxn id="256" idx="0"/>
                </p:cNvCxnSpPr>
                <p:nvPr/>
              </p:nvCxnSpPr>
              <p:spPr>
                <a:xfrm>
                  <a:off x="5732302" y="2413336"/>
                  <a:ext cx="2378990" cy="1371741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Connector: Curved 270">
                  <a:extLst>
                    <a:ext uri="{FF2B5EF4-FFF2-40B4-BE49-F238E27FC236}">
                      <a16:creationId xmlns:a16="http://schemas.microsoft.com/office/drawing/2014/main" id="{50F51883-E021-4551-B383-53BE083C0272}"/>
                    </a:ext>
                  </a:extLst>
                </p:cNvPr>
                <p:cNvCxnSpPr>
                  <a:cxnSpLocks/>
                  <a:stCxn id="254" idx="2"/>
                  <a:endCxn id="287" idx="6"/>
                </p:cNvCxnSpPr>
                <p:nvPr/>
              </p:nvCxnSpPr>
              <p:spPr>
                <a:xfrm rot="5400000">
                  <a:off x="6139435" y="2147844"/>
                  <a:ext cx="822055" cy="1635673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or: Curved 271">
                  <a:extLst>
                    <a:ext uri="{FF2B5EF4-FFF2-40B4-BE49-F238E27FC236}">
                      <a16:creationId xmlns:a16="http://schemas.microsoft.com/office/drawing/2014/main" id="{BC5DBB5F-B309-42A9-B5C4-5C4F0C2884ED}"/>
                    </a:ext>
                  </a:extLst>
                </p:cNvPr>
                <p:cNvCxnSpPr>
                  <a:cxnSpLocks/>
                  <a:stCxn id="250" idx="2"/>
                  <a:endCxn id="287" idx="6"/>
                </p:cNvCxnSpPr>
                <p:nvPr/>
              </p:nvCxnSpPr>
              <p:spPr>
                <a:xfrm rot="5400000">
                  <a:off x="6044355" y="2786697"/>
                  <a:ext cx="278282" cy="901741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Connector: Curved 272">
                  <a:extLst>
                    <a:ext uri="{FF2B5EF4-FFF2-40B4-BE49-F238E27FC236}">
                      <a16:creationId xmlns:a16="http://schemas.microsoft.com/office/drawing/2014/main" id="{4B04744F-D50E-491A-AF3C-3DD0A61E6930}"/>
                    </a:ext>
                  </a:extLst>
                </p:cNvPr>
                <p:cNvCxnSpPr>
                  <a:cxnSpLocks/>
                  <a:stCxn id="251" idx="2"/>
                  <a:endCxn id="284" idx="6"/>
                </p:cNvCxnSpPr>
                <p:nvPr/>
              </p:nvCxnSpPr>
              <p:spPr>
                <a:xfrm rot="5400000">
                  <a:off x="6041350" y="4965783"/>
                  <a:ext cx="283969" cy="902064"/>
                </a:xfrm>
                <a:prstGeom prst="curvedConnector2">
                  <a:avLst/>
                </a:prstGeom>
                <a:ln w="28575">
                  <a:solidFill>
                    <a:srgbClr val="4040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Connector: Curved 273">
                  <a:extLst>
                    <a:ext uri="{FF2B5EF4-FFF2-40B4-BE49-F238E27FC236}">
                      <a16:creationId xmlns:a16="http://schemas.microsoft.com/office/drawing/2014/main" id="{E3B0A39A-F6F4-4A69-8257-EB0DEBD87B4F}"/>
                    </a:ext>
                  </a:extLst>
                </p:cNvPr>
                <p:cNvCxnSpPr>
                  <a:cxnSpLocks/>
                  <a:stCxn id="253" idx="2"/>
                  <a:endCxn id="284" idx="6"/>
                </p:cNvCxnSpPr>
                <p:nvPr/>
              </p:nvCxnSpPr>
              <p:spPr>
                <a:xfrm rot="5400000">
                  <a:off x="6136265" y="4326767"/>
                  <a:ext cx="828070" cy="1635996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Connector: Curved 274">
                  <a:extLst>
                    <a:ext uri="{FF2B5EF4-FFF2-40B4-BE49-F238E27FC236}">
                      <a16:creationId xmlns:a16="http://schemas.microsoft.com/office/drawing/2014/main" id="{7E8BDE30-C46F-4E17-ACDC-D9D2222AC8BF}"/>
                    </a:ext>
                  </a:extLst>
                </p:cNvPr>
                <p:cNvCxnSpPr>
                  <a:cxnSpLocks/>
                  <a:stCxn id="256" idx="2"/>
                  <a:endCxn id="284" idx="6"/>
                </p:cNvCxnSpPr>
                <p:nvPr/>
              </p:nvCxnSpPr>
              <p:spPr>
                <a:xfrm rot="5400000">
                  <a:off x="6235712" y="3683219"/>
                  <a:ext cx="1372171" cy="237899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7D954FE-9049-4491-A288-ED04DAAC589C}"/>
                    </a:ext>
                  </a:extLst>
                </p:cNvPr>
                <p:cNvSpPr/>
                <p:nvPr/>
              </p:nvSpPr>
              <p:spPr>
                <a:xfrm>
                  <a:off x="5686572" y="1271032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B10C9437-3C34-4316-BBB1-99181E08504C}"/>
                    </a:ext>
                  </a:extLst>
                </p:cNvPr>
                <p:cNvSpPr/>
                <p:nvPr/>
              </p:nvSpPr>
              <p:spPr>
                <a:xfrm>
                  <a:off x="5686582" y="239047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6F1E2AD8-4E48-40A5-B2C7-8CCF0501C0F1}"/>
                    </a:ext>
                  </a:extLst>
                </p:cNvPr>
                <p:cNvSpPr/>
                <p:nvPr/>
              </p:nvSpPr>
              <p:spPr>
                <a:xfrm>
                  <a:off x="5686582" y="2240601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9" name="Connector: Curved 278">
                  <a:extLst>
                    <a:ext uri="{FF2B5EF4-FFF2-40B4-BE49-F238E27FC236}">
                      <a16:creationId xmlns:a16="http://schemas.microsoft.com/office/drawing/2014/main" id="{B1A34018-AFCA-4F4C-B7F3-F6D6915CF9A2}"/>
                    </a:ext>
                  </a:extLst>
                </p:cNvPr>
                <p:cNvCxnSpPr>
                  <a:cxnSpLocks/>
                  <a:stCxn id="249" idx="2"/>
                  <a:endCxn id="281" idx="6"/>
                </p:cNvCxnSpPr>
                <p:nvPr/>
              </p:nvCxnSpPr>
              <p:spPr>
                <a:xfrm rot="5400000">
                  <a:off x="6039779" y="3879152"/>
                  <a:ext cx="287110" cy="902064"/>
                </a:xfrm>
                <a:prstGeom prst="curvedConnector2">
                  <a:avLst/>
                </a:prstGeom>
                <a:ln w="28575">
                  <a:solidFill>
                    <a:srgbClr val="4040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9A5CCE79-870B-4B5E-A239-E0C9D8448027}"/>
                    </a:ext>
                  </a:extLst>
                </p:cNvPr>
                <p:cNvSpPr/>
                <p:nvPr/>
              </p:nvSpPr>
              <p:spPr>
                <a:xfrm>
                  <a:off x="5686582" y="4554277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3A07340D-0EF4-4C36-8DAB-CC077A49AD03}"/>
                    </a:ext>
                  </a:extLst>
                </p:cNvPr>
                <p:cNvSpPr/>
                <p:nvPr/>
              </p:nvSpPr>
              <p:spPr>
                <a:xfrm>
                  <a:off x="5686582" y="4450879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2" name="Connector: Curved 281">
                  <a:extLst>
                    <a:ext uri="{FF2B5EF4-FFF2-40B4-BE49-F238E27FC236}">
                      <a16:creationId xmlns:a16="http://schemas.microsoft.com/office/drawing/2014/main" id="{F8289CCB-BB31-4DCA-8F4F-FD1C7F321191}"/>
                    </a:ext>
                  </a:extLst>
                </p:cNvPr>
                <p:cNvCxnSpPr>
                  <a:cxnSpLocks/>
                  <a:stCxn id="247" idx="2"/>
                  <a:endCxn id="281" idx="6"/>
                </p:cNvCxnSpPr>
                <p:nvPr/>
              </p:nvCxnSpPr>
              <p:spPr>
                <a:xfrm rot="5400000">
                  <a:off x="6136960" y="3237870"/>
                  <a:ext cx="831212" cy="1640527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Connector: Curved 282">
                  <a:extLst>
                    <a:ext uri="{FF2B5EF4-FFF2-40B4-BE49-F238E27FC236}">
                      <a16:creationId xmlns:a16="http://schemas.microsoft.com/office/drawing/2014/main" id="{06438A4E-6A2C-42D8-873A-7EAF85925C81}"/>
                    </a:ext>
                  </a:extLst>
                </p:cNvPr>
                <p:cNvCxnSpPr>
                  <a:cxnSpLocks/>
                  <a:stCxn id="255" idx="2"/>
                  <a:endCxn id="281" idx="6"/>
                </p:cNvCxnSpPr>
                <p:nvPr/>
              </p:nvCxnSpPr>
              <p:spPr>
                <a:xfrm rot="5400000">
                  <a:off x="6234141" y="2596587"/>
                  <a:ext cx="1375313" cy="2378990"/>
                </a:xfrm>
                <a:prstGeom prst="curvedConnector2">
                  <a:avLst/>
                </a:prstGeom>
                <a:ln w="6350">
                  <a:solidFill>
                    <a:srgbClr val="404040">
                      <a:alpha val="30196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50B1FEA-153C-4CC4-B4D5-A3059C7E0984}"/>
                    </a:ext>
                  </a:extLst>
                </p:cNvPr>
                <p:cNvSpPr/>
                <p:nvPr/>
              </p:nvSpPr>
              <p:spPr>
                <a:xfrm>
                  <a:off x="5686582" y="5535940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CB7DC074-79B6-4DD2-82B8-2F1CBEF7C87B}"/>
                    </a:ext>
                  </a:extLst>
                </p:cNvPr>
                <p:cNvCxnSpPr>
                  <a:cxnSpLocks/>
                  <a:stCxn id="290" idx="2"/>
                  <a:endCxn id="292" idx="0"/>
                </p:cNvCxnSpPr>
                <p:nvPr/>
              </p:nvCxnSpPr>
              <p:spPr>
                <a:xfrm>
                  <a:off x="5709443" y="3193032"/>
                  <a:ext cx="0" cy="497439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169468CA-D4EA-42A5-AE34-83B1BC464E78}"/>
                    </a:ext>
                  </a:extLst>
                </p:cNvPr>
                <p:cNvSpPr/>
                <p:nvPr/>
              </p:nvSpPr>
              <p:spPr>
                <a:xfrm>
                  <a:off x="5687738" y="345724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A6C94E8C-CCD9-4B48-81C6-6151AE8849DF}"/>
                    </a:ext>
                  </a:extLst>
                </p:cNvPr>
                <p:cNvSpPr/>
                <p:nvPr/>
              </p:nvSpPr>
              <p:spPr>
                <a:xfrm>
                  <a:off x="5686905" y="33538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850407DE-2537-474A-BDA9-F7BD576BE488}"/>
                  </a:ext>
                </a:extLst>
              </p:cNvPr>
              <p:cNvSpPr txBox="1"/>
              <p:nvPr/>
            </p:nvSpPr>
            <p:spPr>
              <a:xfrm>
                <a:off x="6014739" y="6215920"/>
                <a:ext cx="287194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Complexity aware </a:t>
                </a:r>
              </a:p>
              <a:p>
                <a:pPr algn="ctr"/>
                <a:r>
                  <a:rPr lang="en-US" sz="2800" i="1" dirty="0"/>
                  <a:t>tuning</a:t>
                </a:r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D3669788-1707-46B8-BC27-19AB79FA534B}"/>
                </a:ext>
              </a:extLst>
            </p:cNvPr>
            <p:cNvGrpSpPr/>
            <p:nvPr/>
          </p:nvGrpSpPr>
          <p:grpSpPr>
            <a:xfrm>
              <a:off x="10220151" y="612889"/>
              <a:ext cx="2493051" cy="6557138"/>
              <a:chOff x="9558514" y="612889"/>
              <a:chExt cx="2493051" cy="6557138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8ED909D6-4877-414F-A9CF-72D85C854C56}"/>
                  </a:ext>
                </a:extLst>
              </p:cNvPr>
              <p:cNvGrpSpPr/>
              <p:nvPr/>
            </p:nvGrpSpPr>
            <p:grpSpPr>
              <a:xfrm>
                <a:off x="9558514" y="612889"/>
                <a:ext cx="2493051" cy="4832503"/>
                <a:chOff x="8905371" y="978843"/>
                <a:chExt cx="2493051" cy="4832503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58936B76-CCBF-4766-B5B1-A107569F6004}"/>
                    </a:ext>
                  </a:extLst>
                </p:cNvPr>
                <p:cNvGrpSpPr/>
                <p:nvPr/>
              </p:nvGrpSpPr>
              <p:grpSpPr>
                <a:xfrm>
                  <a:off x="8905371" y="978843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240" name="Rectangle 239">
                    <a:extLst>
                      <a:ext uri="{FF2B5EF4-FFF2-40B4-BE49-F238E27FC236}">
                        <a16:creationId xmlns:a16="http://schemas.microsoft.com/office/drawing/2014/main" id="{85051A3D-76B0-4237-97B2-748811C59F09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41" name="Graphic 240" descr="Lock">
                    <a:extLst>
                      <a:ext uri="{FF2B5EF4-FFF2-40B4-BE49-F238E27FC236}">
                        <a16:creationId xmlns:a16="http://schemas.microsoft.com/office/drawing/2014/main" id="{0B5476DE-A8DD-419E-94B9-F2EBEDB9DA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6905BD6E-9C1F-43B5-9AD6-005E7CA745E2}"/>
                    </a:ext>
                  </a:extLst>
                </p:cNvPr>
                <p:cNvGrpSpPr/>
                <p:nvPr/>
              </p:nvGrpSpPr>
              <p:grpSpPr>
                <a:xfrm>
                  <a:off x="8905371" y="1862224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238" name="Rectangle 237">
                    <a:extLst>
                      <a:ext uri="{FF2B5EF4-FFF2-40B4-BE49-F238E27FC236}">
                        <a16:creationId xmlns:a16="http://schemas.microsoft.com/office/drawing/2014/main" id="{9DF3F6C9-0EA8-4718-B046-5ACC7248F45F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39" name="Graphic 238" descr="Lock">
                    <a:extLst>
                      <a:ext uri="{FF2B5EF4-FFF2-40B4-BE49-F238E27FC236}">
                        <a16:creationId xmlns:a16="http://schemas.microsoft.com/office/drawing/2014/main" id="{852D6F23-4BA8-4120-8785-7150364070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6B3F8DAA-76B2-45D5-9F40-80788031B540}"/>
                    </a:ext>
                  </a:extLst>
                </p:cNvPr>
                <p:cNvGrpSpPr/>
                <p:nvPr/>
              </p:nvGrpSpPr>
              <p:grpSpPr>
                <a:xfrm>
                  <a:off x="8905371" y="3575642"/>
                  <a:ext cx="1078787" cy="590764"/>
                  <a:chOff x="1925550" y="1083921"/>
                  <a:chExt cx="1078787" cy="590764"/>
                </a:xfrm>
              </p:grpSpPr>
              <p:sp>
                <p:nvSpPr>
                  <p:cNvPr id="236" name="Rectangle 235">
                    <a:extLst>
                      <a:ext uri="{FF2B5EF4-FFF2-40B4-BE49-F238E27FC236}">
                        <a16:creationId xmlns:a16="http://schemas.microsoft.com/office/drawing/2014/main" id="{024BF329-1ACF-4E9B-9F5E-D4860BDEE96B}"/>
                      </a:ext>
                    </a:extLst>
                  </p:cNvPr>
                  <p:cNvSpPr/>
                  <p:nvPr/>
                </p:nvSpPr>
                <p:spPr>
                  <a:xfrm>
                    <a:off x="1925550" y="1083921"/>
                    <a:ext cx="1078787" cy="590764"/>
                  </a:xfrm>
                  <a:prstGeom prst="rect">
                    <a:avLst/>
                  </a:prstGeom>
                  <a:solidFill>
                    <a:srgbClr val="A5A5A5">
                      <a:alpha val="50196"/>
                    </a:srgb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U</a:t>
                    </a:r>
                  </a:p>
                </p:txBody>
              </p:sp>
              <p:pic>
                <p:nvPicPr>
                  <p:cNvPr id="237" name="Graphic 236" descr="Lock">
                    <a:extLst>
                      <a:ext uri="{FF2B5EF4-FFF2-40B4-BE49-F238E27FC236}">
                        <a16:creationId xmlns:a16="http://schemas.microsoft.com/office/drawing/2014/main" id="{3ACD2E17-6E19-4AF6-9299-F5CD694442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02785" y="1273133"/>
                    <a:ext cx="401552" cy="4015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71DBFCE6-B279-4802-869F-70C80ECCA8DC}"/>
                    </a:ext>
                  </a:extLst>
                </p:cNvPr>
                <p:cNvSpPr/>
                <p:nvPr/>
              </p:nvSpPr>
              <p:spPr>
                <a:xfrm>
                  <a:off x="9130972" y="2826993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0659B579-D814-4F9B-A307-C413F69B1FC6}"/>
                    </a:ext>
                  </a:extLst>
                </p:cNvPr>
                <p:cNvSpPr/>
                <p:nvPr/>
              </p:nvSpPr>
              <p:spPr>
                <a:xfrm>
                  <a:off x="8905371" y="5256542"/>
                  <a:ext cx="1078786" cy="554804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9B9F990-E856-4D1D-89AD-4719F0BA9FB1}"/>
                    </a:ext>
                  </a:extLst>
                </p:cNvPr>
                <p:cNvSpPr/>
                <p:nvPr/>
              </p:nvSpPr>
              <p:spPr>
                <a:xfrm>
                  <a:off x="10770838" y="3641358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532BEA0F-C82F-40E9-978B-B2BA005F5346}"/>
                    </a:ext>
                  </a:extLst>
                </p:cNvPr>
                <p:cNvCxnSpPr>
                  <a:cxnSpLocks/>
                  <a:stCxn id="240" idx="2"/>
                  <a:endCxn id="238" idx="0"/>
                </p:cNvCxnSpPr>
                <p:nvPr/>
              </p:nvCxnSpPr>
              <p:spPr>
                <a:xfrm>
                  <a:off x="9444765" y="1569607"/>
                  <a:ext cx="0" cy="29261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6E358EFE-2182-4DA4-9B75-26F8BF5FC9C3}"/>
                    </a:ext>
                  </a:extLst>
                </p:cNvPr>
                <p:cNvCxnSpPr>
                  <a:cxnSpLocks/>
                  <a:stCxn id="236" idx="2"/>
                  <a:endCxn id="235" idx="0"/>
                </p:cNvCxnSpPr>
                <p:nvPr/>
              </p:nvCxnSpPr>
              <p:spPr>
                <a:xfrm flipH="1">
                  <a:off x="9444764" y="4166406"/>
                  <a:ext cx="1" cy="350678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D7F0635C-C441-441E-85DD-860E4513B1F5}"/>
                    </a:ext>
                  </a:extLst>
                </p:cNvPr>
                <p:cNvCxnSpPr>
                  <a:cxnSpLocks/>
                  <a:stCxn id="235" idx="2"/>
                  <a:endCxn id="223" idx="0"/>
                </p:cNvCxnSpPr>
                <p:nvPr/>
              </p:nvCxnSpPr>
              <p:spPr>
                <a:xfrm>
                  <a:off x="9444764" y="4918636"/>
                  <a:ext cx="0" cy="337906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onnector: Curved 227">
                  <a:extLst>
                    <a:ext uri="{FF2B5EF4-FFF2-40B4-BE49-F238E27FC236}">
                      <a16:creationId xmlns:a16="http://schemas.microsoft.com/office/drawing/2014/main" id="{CD67C559-CFF0-4DF5-8B63-4C575E175ADD}"/>
                    </a:ext>
                  </a:extLst>
                </p:cNvPr>
                <p:cNvCxnSpPr>
                  <a:cxnSpLocks/>
                  <a:endCxn id="224" idx="0"/>
                </p:cNvCxnSpPr>
                <p:nvPr/>
              </p:nvCxnSpPr>
              <p:spPr>
                <a:xfrm>
                  <a:off x="9444763" y="2642200"/>
                  <a:ext cx="1639867" cy="999158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onnector: Curved 228">
                  <a:extLst>
                    <a:ext uri="{FF2B5EF4-FFF2-40B4-BE49-F238E27FC236}">
                      <a16:creationId xmlns:a16="http://schemas.microsoft.com/office/drawing/2014/main" id="{63084D61-BA3E-4797-A722-3E291BB034D4}"/>
                    </a:ext>
                  </a:extLst>
                </p:cNvPr>
                <p:cNvCxnSpPr>
                  <a:cxnSpLocks/>
                  <a:stCxn id="224" idx="2"/>
                </p:cNvCxnSpPr>
                <p:nvPr/>
              </p:nvCxnSpPr>
              <p:spPr>
                <a:xfrm rot="5400000">
                  <a:off x="9733579" y="3765601"/>
                  <a:ext cx="1073742" cy="1628360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D27BA192-17C7-44BC-83D4-BF3C310A7459}"/>
                    </a:ext>
                  </a:extLst>
                </p:cNvPr>
                <p:cNvCxnSpPr>
                  <a:cxnSpLocks/>
                  <a:stCxn id="222" idx="2"/>
                  <a:endCxn id="236" idx="0"/>
                </p:cNvCxnSpPr>
                <p:nvPr/>
              </p:nvCxnSpPr>
              <p:spPr>
                <a:xfrm>
                  <a:off x="9444764" y="3228545"/>
                  <a:ext cx="1" cy="347097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Arrow Connector 230">
                  <a:extLst>
                    <a:ext uri="{FF2B5EF4-FFF2-40B4-BE49-F238E27FC236}">
                      <a16:creationId xmlns:a16="http://schemas.microsoft.com/office/drawing/2014/main" id="{379AC35C-2FA5-42CC-9983-4F78D804501B}"/>
                    </a:ext>
                  </a:extLst>
                </p:cNvPr>
                <p:cNvCxnSpPr>
                  <a:cxnSpLocks/>
                  <a:stCxn id="238" idx="2"/>
                  <a:endCxn id="222" idx="0"/>
                </p:cNvCxnSpPr>
                <p:nvPr/>
              </p:nvCxnSpPr>
              <p:spPr>
                <a:xfrm flipH="1">
                  <a:off x="9444764" y="2452988"/>
                  <a:ext cx="1" cy="37400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9F0E01A-EA3B-45F5-971C-541EB9EBEC13}"/>
                    </a:ext>
                  </a:extLst>
                </p:cNvPr>
                <p:cNvSpPr/>
                <p:nvPr/>
              </p:nvSpPr>
              <p:spPr>
                <a:xfrm>
                  <a:off x="10044542" y="3646024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  <p:cxnSp>
              <p:nvCxnSpPr>
                <p:cNvPr id="233" name="Connector: Curved 232">
                  <a:extLst>
                    <a:ext uri="{FF2B5EF4-FFF2-40B4-BE49-F238E27FC236}">
                      <a16:creationId xmlns:a16="http://schemas.microsoft.com/office/drawing/2014/main" id="{91317C80-3017-43AD-B8DB-4DD3C249255C}"/>
                    </a:ext>
                  </a:extLst>
                </p:cNvPr>
                <p:cNvCxnSpPr>
                  <a:cxnSpLocks/>
                  <a:endCxn id="232" idx="0"/>
                </p:cNvCxnSpPr>
                <p:nvPr/>
              </p:nvCxnSpPr>
              <p:spPr>
                <a:xfrm>
                  <a:off x="9456270" y="3349882"/>
                  <a:ext cx="902064" cy="296142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Connector: Curved 233">
                  <a:extLst>
                    <a:ext uri="{FF2B5EF4-FFF2-40B4-BE49-F238E27FC236}">
                      <a16:creationId xmlns:a16="http://schemas.microsoft.com/office/drawing/2014/main" id="{0B166CBB-D29E-42C2-B27A-8156D1899B67}"/>
                    </a:ext>
                  </a:extLst>
                </p:cNvPr>
                <p:cNvCxnSpPr>
                  <a:cxnSpLocks/>
                  <a:stCxn id="232" idx="2"/>
                </p:cNvCxnSpPr>
                <p:nvPr/>
              </p:nvCxnSpPr>
              <p:spPr>
                <a:xfrm rot="5400000">
                  <a:off x="9765318" y="3738528"/>
                  <a:ext cx="283969" cy="902064"/>
                </a:xfrm>
                <a:prstGeom prst="curvedConnector2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1747739D-138E-4229-9DE8-08ED7C362B6B}"/>
                    </a:ext>
                  </a:extLst>
                </p:cNvPr>
                <p:cNvSpPr/>
                <p:nvPr/>
              </p:nvSpPr>
              <p:spPr>
                <a:xfrm>
                  <a:off x="9130972" y="4517084"/>
                  <a:ext cx="627584" cy="401552"/>
                </a:xfrm>
                <a:prstGeom prst="rect">
                  <a:avLst/>
                </a:prstGeom>
                <a:solidFill>
                  <a:srgbClr val="688AD6">
                    <a:alpha val="80000"/>
                  </a:srgb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</a:t>
                  </a:r>
                </a:p>
              </p:txBody>
            </p:sp>
          </p:grp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2A6DEA24-E159-47D4-9648-E8C8778E10FA}"/>
                  </a:ext>
                </a:extLst>
              </p:cNvPr>
              <p:cNvSpPr txBox="1"/>
              <p:nvPr/>
            </p:nvSpPr>
            <p:spPr>
              <a:xfrm>
                <a:off x="9929639" y="6215920"/>
                <a:ext cx="175080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Prune and </a:t>
                </a:r>
              </a:p>
              <a:p>
                <a:pPr algn="ctr"/>
                <a:r>
                  <a:rPr lang="en-US" sz="2800" i="1" dirty="0"/>
                  <a:t>retrain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32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Morgado</dc:creator>
  <cp:lastModifiedBy>Pedro Morgado</cp:lastModifiedBy>
  <cp:revision>3</cp:revision>
  <dcterms:created xsi:type="dcterms:W3CDTF">2019-04-06T20:19:03Z</dcterms:created>
  <dcterms:modified xsi:type="dcterms:W3CDTF">2019-04-06T21:07:13Z</dcterms:modified>
</cp:coreProperties>
</file>