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D3EAFD"/>
    <a:srgbClr val="000000"/>
    <a:srgbClr val="385723"/>
    <a:srgbClr val="70AD47"/>
    <a:srgbClr val="4472C4"/>
    <a:srgbClr val="2F528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5" autoAdjust="0"/>
    <p:restoredTop sz="94660"/>
  </p:normalViewPr>
  <p:slideViewPr>
    <p:cSldViewPr snapToGrid="0">
      <p:cViewPr>
        <p:scale>
          <a:sx n="95" d="100"/>
          <a:sy n="95" d="100"/>
        </p:scale>
        <p:origin x="1408" y="87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06612709895367"/>
          <c:y val="0.0156128503062908"/>
          <c:w val="0.930578599822712"/>
          <c:h val="0.967362959357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# of Params</c:v>
                </c:pt>
              </c:strCache>
            </c:strRef>
          </c:tx>
          <c:spPr>
            <a:solidFill>
              <a:srgbClr val="27962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Dataset1</c:v>
                </c:pt>
                <c:pt idx="1">
                  <c:v>Dataset2</c:v>
                </c:pt>
                <c:pt idx="2">
                  <c:v>Dataset3</c:v>
                </c:pt>
                <c:pt idx="3">
                  <c:v>Dataset4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-4.3</c:v>
                </c:pt>
                <c:pt idx="1">
                  <c:v>-2.5</c:v>
                </c:pt>
                <c:pt idx="2">
                  <c:v>-3.5</c:v>
                </c:pt>
                <c:pt idx="3">
                  <c:v>-4.5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FLOPs</c:v>
                </c:pt>
              </c:strCache>
            </c:strRef>
          </c:tx>
          <c:spPr>
            <a:solidFill>
              <a:srgbClr val="FF731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Dataset1</c:v>
                </c:pt>
                <c:pt idx="1">
                  <c:v>Dataset2</c:v>
                </c:pt>
                <c:pt idx="2">
                  <c:v>Dataset3</c:v>
                </c:pt>
                <c:pt idx="3">
                  <c:v>Dataset4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-2.4</c:v>
                </c:pt>
                <c:pt idx="1">
                  <c:v>-4.4</c:v>
                </c:pt>
                <c:pt idx="2">
                  <c:v>-1.8</c:v>
                </c:pt>
                <c:pt idx="3">
                  <c:v>-2.8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# of Global Blocks</c:v>
                </c:pt>
              </c:strCache>
            </c:strRef>
          </c:tx>
          <c:spPr>
            <a:solidFill>
              <a:srgbClr val="1C6CA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venir Next" charset="0"/>
                    <a:ea typeface="Avenir Next" charset="0"/>
                    <a:cs typeface="Avenir Next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Dataset1</c:v>
                </c:pt>
                <c:pt idx="1">
                  <c:v>Dataset2</c:v>
                </c:pt>
                <c:pt idx="2">
                  <c:v>Dataset3</c:v>
                </c:pt>
                <c:pt idx="3">
                  <c:v>Dataset4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-2.0</c:v>
                </c:pt>
                <c:pt idx="1">
                  <c:v>-2.0</c:v>
                </c:pt>
                <c:pt idx="2">
                  <c:v>-3.0</c:v>
                </c:pt>
                <c:pt idx="3">
                  <c:v>-5.0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1824761376"/>
        <c:axId val="1825328944"/>
      </c:barChart>
      <c:catAx>
        <c:axId val="18247613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25328944"/>
        <c:crosses val="autoZero"/>
        <c:auto val="1"/>
        <c:lblAlgn val="ctr"/>
        <c:lblOffset val="100"/>
        <c:noMultiLvlLbl val="0"/>
      </c:catAx>
      <c:valAx>
        <c:axId val="182532894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1824761376"/>
        <c:crosses val="autoZero"/>
        <c:crossBetween val="between"/>
      </c:valAx>
      <c:spPr>
        <a:noFill/>
        <a:ln w="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1667937992126"/>
          <c:y val="0.0304687481256922"/>
          <c:w val="0.935203125"/>
          <c:h val="0.8961015688913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diamond"/>
              <c:size val="7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2"/>
            <c:marker>
              <c:symbol val="diamond"/>
              <c:size val="6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3"/>
            <c:marker>
              <c:symbol val="circle"/>
              <c:size val="6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4"/>
            <c:marker>
              <c:symbol val="diamond"/>
              <c:size val="7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5"/>
            <c:marker>
              <c:symbol val="circle"/>
              <c:size val="6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6"/>
            <c:marker>
              <c:symbol val="diamond"/>
              <c:size val="7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dPt>
            <c:idx val="7"/>
            <c:marker>
              <c:symbol val="circle"/>
              <c:size val="6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</c:dPt>
          <c:xVal>
            <c:numRef>
              <c:f>Sheet1!$A$2:$A$9</c:f>
              <c:numCache>
                <c:formatCode>General</c:formatCode>
                <c:ptCount val="8"/>
                <c:pt idx="0">
                  <c:v>18.0</c:v>
                </c:pt>
                <c:pt idx="1">
                  <c:v>9.0</c:v>
                </c:pt>
                <c:pt idx="2">
                  <c:v>34.0</c:v>
                </c:pt>
                <c:pt idx="3">
                  <c:v>20.0</c:v>
                </c:pt>
                <c:pt idx="4">
                  <c:v>50.0</c:v>
                </c:pt>
                <c:pt idx="5">
                  <c:v>39.0</c:v>
                </c:pt>
                <c:pt idx="6">
                  <c:v>101.0</c:v>
                </c:pt>
                <c:pt idx="7">
                  <c:v>90.0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87.0</c:v>
                </c:pt>
                <c:pt idx="1">
                  <c:v>88.0</c:v>
                </c:pt>
                <c:pt idx="2">
                  <c:v>89.0</c:v>
                </c:pt>
                <c:pt idx="3">
                  <c:v>90.0</c:v>
                </c:pt>
                <c:pt idx="4">
                  <c:v>94.0</c:v>
                </c:pt>
                <c:pt idx="5">
                  <c:v>96.0</c:v>
                </c:pt>
                <c:pt idx="6">
                  <c:v>98.0</c:v>
                </c:pt>
                <c:pt idx="7">
                  <c:v>98.2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6876032"/>
        <c:axId val="2016878240"/>
      </c:scatterChart>
      <c:valAx>
        <c:axId val="201687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venir Next" charset="0"/>
                <a:ea typeface="Avenir Next" charset="0"/>
                <a:cs typeface="Avenir Next" charset="0"/>
              </a:defRPr>
            </a:pPr>
            <a:endParaRPr lang="en-US"/>
          </a:p>
        </c:txPr>
        <c:crossAx val="2016878240"/>
        <c:crosses val="autoZero"/>
        <c:crossBetween val="midCat"/>
      </c:valAx>
      <c:valAx>
        <c:axId val="2016878240"/>
        <c:scaling>
          <c:orientation val="minMax"/>
        </c:scaling>
        <c:delete val="1"/>
        <c:axPos val="l"/>
        <c:majorTickMark val="none"/>
        <c:minorTickMark val="none"/>
        <c:tickLblPos val="nextTo"/>
        <c:crossAx val="20168760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DAFEB-869D-A74E-93E5-7AFDBDC77E6E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E0106-788E-CD4A-B2B2-B07D2BF7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26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E0106-788E-CD4A-B2B2-B07D2BF759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67482A-0FF8-4DD6-8D03-944383890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25362DE-062B-4022-888F-CE2B3431D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DEF4DA-FF1B-4D7B-B7AB-1BBFD195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0DC-C135-4AE7-8DCA-804C7B91C9D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05D213-8F97-4327-85ED-6F6BF396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B721A4-935D-49F8-9F42-9CF9095D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FDFB-D207-48E3-BA34-B2B7B77F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6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E0BBA1-DFC0-4B4B-B338-0B88BD93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ECAC389-8E42-43F0-9A35-EA6FCA4A7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2EEFA0-E19B-46A4-8AEC-FEDD790E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0DC-C135-4AE7-8DCA-804C7B91C9D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A4E7F0-4CD9-4210-A770-6106DDA6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44A0DF-8631-41EB-9249-C7DE0465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FDFB-D207-48E3-BA34-B2B7B77F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65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07E0FF8-9BE5-45A4-A2D4-78C00BC1B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26A71EA-C72A-49EA-8F1B-86C7AAEE0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607ED00-A11E-4EBF-A46B-74CEFAD6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0DC-C135-4AE7-8DCA-804C7B91C9D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2DC378-1D65-4D8F-8827-D4D4274B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9C0D4E-A1E5-423F-B1C0-44FF9D9D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FDFB-D207-48E3-BA34-B2B7B77F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1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44CA0E-B63E-4409-AD3B-71C6E9BC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E869F8-768C-40C1-BDA4-CDC11CBCD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D36E98-591B-4575-A2E0-D491A80D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0DC-C135-4AE7-8DCA-804C7B91C9D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2E5F04-FB47-4140-9C22-C542EFD1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9A03D9-3149-4DF1-8334-79728BB5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FDFB-D207-48E3-BA34-B2B7B77F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64F3C6-C73A-4788-AB26-C9C95D559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A03BEEB-EDC8-4552-BA69-0B2C8DA91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008149-EB69-4B63-AB65-CCC21B18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0DC-C135-4AE7-8DCA-804C7B91C9D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D872A2-70D8-4D72-80A0-C5EB9D76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BCF312-2572-4F33-B5EB-51BD779B6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FDFB-D207-48E3-BA34-B2B7B77F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8073E6-8CBE-48A1-BB43-BC9525A5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247830-11B1-475D-947F-65CD73074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5EACB41-BE53-4671-AC47-832145C02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FAF4765-7A0E-4C47-80FC-CB563C8D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0DC-C135-4AE7-8DCA-804C7B91C9D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7CF0C3B-57E6-4037-AA4E-63ADABF3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E46454D-D4F2-456C-8F7E-B6181020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FDFB-D207-48E3-BA34-B2B7B77F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8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5DDBF7-E3B0-476C-82ED-07819D7B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4530B0-4E3A-4C5C-AA81-EBC7830B0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9C4D3A8-965D-486C-86A1-BD8C34988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BAACAEC-9FAA-438A-8BB4-55C8C1EA6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F9BE904-9471-476B-9CDE-298A0F83C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7B3AAAA-9BE7-4767-8107-6D240DC7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0DC-C135-4AE7-8DCA-804C7B91C9D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95287ED-C85A-4294-9ADB-F7766CA7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23673BC-A1F0-48C3-BDEF-EA50982B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FDFB-D207-48E3-BA34-B2B7B77F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1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F3EEFD-4083-408B-92E2-C0D6E78A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12B6CF3-E884-474B-A34A-483DEE84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0DC-C135-4AE7-8DCA-804C7B91C9D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3A1F64D-094D-4406-9A20-BE90DE08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490C41-3314-407F-ACDE-5C56A4DC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FDFB-D207-48E3-BA34-B2B7B77F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7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BA84EE4-CFCD-44DC-BC1C-E5D226C5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0DC-C135-4AE7-8DCA-804C7B91C9D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A6A9572-BBCA-40DB-9026-FC6ED162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2195F63-2413-438E-90BD-4B99AC055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FDFB-D207-48E3-BA34-B2B7B77F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6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56F8D6-AFE8-4123-A591-F7894B90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6C690D-80C2-4B24-BB03-4F610FEFC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92FE155-61A4-497C-99A0-7399ED3E3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772A25A-A2A3-410A-9A11-51498F5F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0DC-C135-4AE7-8DCA-804C7B91C9D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429CE61-9377-4475-9B2E-19954477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9CFFEAD-32FC-4B7F-9A0A-C6ABA0C4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FDFB-D207-48E3-BA34-B2B7B77F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5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00C3A6-2CE7-4371-9932-9250D7B2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8578FE9-E470-4923-A8AD-364FC8566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F8E1C56-E1E0-4E40-A728-24C5D6BEB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94D918F-2E5E-420B-BC2E-012D80F5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E0DC-C135-4AE7-8DCA-804C7B91C9D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F143E0-2BE5-478D-95A9-81D7D2F4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C3FAC7F-A871-4B2B-AC17-A122D189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8FDFB-D207-48E3-BA34-B2B7B77F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1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E1BE9A8-D60D-4257-973D-88188D6B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960A699-CFCD-4240-8A41-F997A30EF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5BF139-3B0C-4611-B95D-4E7509D70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1E0DC-C135-4AE7-8DCA-804C7B91C9D5}" type="datetimeFigureOut">
              <a:rPr lang="en-US" smtClean="0"/>
              <a:t>11/8/18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DC02D1E-EDBC-478D-A369-822B05942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28304C-ABD7-4AF7-AB17-76ABF225D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8FDFB-D207-48E3-BA34-B2B7B77F4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03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4" Type="http://schemas.openxmlformats.org/officeDocument/2006/relationships/image" Target="../media/image2.png"/><Relationship Id="rId5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roup 391">
            <a:extLst>
              <a:ext uri="{FF2B5EF4-FFF2-40B4-BE49-F238E27FC236}">
                <a16:creationId xmlns="" xmlns:a16="http://schemas.microsoft.com/office/drawing/2014/main" id="{997A18AA-773F-4D7D-8DD1-BE47925F93B1}"/>
              </a:ext>
            </a:extLst>
          </p:cNvPr>
          <p:cNvGrpSpPr/>
          <p:nvPr/>
        </p:nvGrpSpPr>
        <p:grpSpPr>
          <a:xfrm>
            <a:off x="1434726" y="419670"/>
            <a:ext cx="9963696" cy="5944656"/>
            <a:chOff x="1434726" y="403194"/>
            <a:chExt cx="9963696" cy="5944656"/>
          </a:xfrm>
        </p:grpSpPr>
        <p:grpSp>
          <p:nvGrpSpPr>
            <p:cNvPr id="266" name="Group 265">
              <a:extLst>
                <a:ext uri="{FF2B5EF4-FFF2-40B4-BE49-F238E27FC236}">
                  <a16:creationId xmlns="" xmlns:a16="http://schemas.microsoft.com/office/drawing/2014/main" id="{1C253AD1-B067-47D3-9EB6-E6C2F33FAD21}"/>
                </a:ext>
              </a:extLst>
            </p:cNvPr>
            <p:cNvGrpSpPr/>
            <p:nvPr/>
          </p:nvGrpSpPr>
          <p:grpSpPr>
            <a:xfrm>
              <a:off x="1434726" y="409386"/>
              <a:ext cx="3255035" cy="5938464"/>
              <a:chOff x="2188397" y="647269"/>
              <a:chExt cx="3255035" cy="593846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ABFCAFDC-2A23-4308-A501-0DA8B6619D6A}"/>
                  </a:ext>
                </a:extLst>
              </p:cNvPr>
              <p:cNvGrpSpPr/>
              <p:nvPr/>
            </p:nvGrpSpPr>
            <p:grpSpPr>
              <a:xfrm>
                <a:off x="2188397" y="647269"/>
                <a:ext cx="1078787" cy="590764"/>
                <a:chOff x="1925550" y="1083921"/>
                <a:chExt cx="1078787" cy="59076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="" xmlns:a16="http://schemas.microsoft.com/office/drawing/2014/main" id="{3294AF76-7F68-45CA-AE08-E4532C641D68}"/>
                    </a:ext>
                  </a:extLst>
                </p:cNvPr>
                <p:cNvSpPr/>
                <p:nvPr/>
              </p:nvSpPr>
              <p:spPr>
                <a:xfrm>
                  <a:off x="1925550" y="1083921"/>
                  <a:ext cx="1078787" cy="590764"/>
                </a:xfrm>
                <a:prstGeom prst="rect">
                  <a:avLst/>
                </a:prstGeom>
                <a:solidFill>
                  <a:srgbClr val="A5A5A5">
                    <a:alpha val="50196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pic>
              <p:nvPicPr>
                <p:cNvPr id="10" name="Graphic 9" descr="Lock">
                  <a:extLst>
                    <a:ext uri="{FF2B5EF4-FFF2-40B4-BE49-F238E27FC236}">
                      <a16:creationId xmlns="" xmlns:a16="http://schemas.microsoft.com/office/drawing/2014/main" id="{390B2AE0-D8E5-4EE2-9B60-B0838D9F46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2785" y="1273133"/>
                  <a:ext cx="401552" cy="401552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oup 12">
                <a:extLst>
                  <a:ext uri="{FF2B5EF4-FFF2-40B4-BE49-F238E27FC236}">
                    <a16:creationId xmlns="" xmlns:a16="http://schemas.microsoft.com/office/drawing/2014/main" id="{0FFB93FB-3945-4F0A-82CD-5C4A0DA2EB00}"/>
                  </a:ext>
                </a:extLst>
              </p:cNvPr>
              <p:cNvGrpSpPr/>
              <p:nvPr/>
            </p:nvGrpSpPr>
            <p:grpSpPr>
              <a:xfrm>
                <a:off x="2188397" y="1736130"/>
                <a:ext cx="1078787" cy="590764"/>
                <a:chOff x="1925550" y="1083921"/>
                <a:chExt cx="1078787" cy="590764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="" xmlns:a16="http://schemas.microsoft.com/office/drawing/2014/main" id="{C1C247AA-CAC2-4DFE-943F-9D21E9545874}"/>
                    </a:ext>
                  </a:extLst>
                </p:cNvPr>
                <p:cNvSpPr/>
                <p:nvPr/>
              </p:nvSpPr>
              <p:spPr>
                <a:xfrm>
                  <a:off x="1925550" y="1083921"/>
                  <a:ext cx="1078787" cy="590764"/>
                </a:xfrm>
                <a:prstGeom prst="rect">
                  <a:avLst/>
                </a:prstGeom>
                <a:solidFill>
                  <a:srgbClr val="A5A5A5">
                    <a:alpha val="50196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pic>
              <p:nvPicPr>
                <p:cNvPr id="15" name="Graphic 14" descr="Lock">
                  <a:extLst>
                    <a:ext uri="{FF2B5EF4-FFF2-40B4-BE49-F238E27FC236}">
                      <a16:creationId xmlns="" xmlns:a16="http://schemas.microsoft.com/office/drawing/2014/main" id="{5E213DCA-1C24-4D4A-8137-DDC8EA53D7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2785" y="1273133"/>
                  <a:ext cx="401552" cy="401552"/>
                </a:xfrm>
                <a:prstGeom prst="rect">
                  <a:avLst/>
                </a:prstGeom>
              </p:spPr>
            </p:pic>
          </p:grpSp>
          <p:grpSp>
            <p:nvGrpSpPr>
              <p:cNvPr id="19" name="Group 18">
                <a:extLst>
                  <a:ext uri="{FF2B5EF4-FFF2-40B4-BE49-F238E27FC236}">
                    <a16:creationId xmlns="" xmlns:a16="http://schemas.microsoft.com/office/drawing/2014/main" id="{DA19F361-D31F-41F6-A0A3-7CC5947E2630}"/>
                  </a:ext>
                </a:extLst>
              </p:cNvPr>
              <p:cNvGrpSpPr/>
              <p:nvPr/>
            </p:nvGrpSpPr>
            <p:grpSpPr>
              <a:xfrm>
                <a:off x="2188397" y="3911878"/>
                <a:ext cx="1078787" cy="590764"/>
                <a:chOff x="1925550" y="1083921"/>
                <a:chExt cx="1078787" cy="590764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="" xmlns:a16="http://schemas.microsoft.com/office/drawing/2014/main" id="{6A970B03-C92D-4FBE-8544-D0837C250721}"/>
                    </a:ext>
                  </a:extLst>
                </p:cNvPr>
                <p:cNvSpPr/>
                <p:nvPr/>
              </p:nvSpPr>
              <p:spPr>
                <a:xfrm>
                  <a:off x="1925550" y="1083921"/>
                  <a:ext cx="1078787" cy="590764"/>
                </a:xfrm>
                <a:prstGeom prst="rect">
                  <a:avLst/>
                </a:prstGeom>
                <a:solidFill>
                  <a:srgbClr val="A5A5A5">
                    <a:alpha val="50196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pic>
              <p:nvPicPr>
                <p:cNvPr id="21" name="Graphic 20" descr="Lock">
                  <a:extLst>
                    <a:ext uri="{FF2B5EF4-FFF2-40B4-BE49-F238E27FC236}">
                      <a16:creationId xmlns="" xmlns:a16="http://schemas.microsoft.com/office/drawing/2014/main" id="{9F6E3173-9243-471B-8174-39B4587CAB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2785" y="1273133"/>
                  <a:ext cx="401552" cy="401552"/>
                </a:xfrm>
                <a:prstGeom prst="rect">
                  <a:avLst/>
                </a:prstGeom>
              </p:spPr>
            </p:pic>
          </p:grpSp>
          <p:grpSp>
            <p:nvGrpSpPr>
              <p:cNvPr id="16" name="Group 15">
                <a:extLst>
                  <a:ext uri="{FF2B5EF4-FFF2-40B4-BE49-F238E27FC236}">
                    <a16:creationId xmlns="" xmlns:a16="http://schemas.microsoft.com/office/drawing/2014/main" id="{DB4C63F0-A31B-4B57-9061-AD26437DC3F0}"/>
                  </a:ext>
                </a:extLst>
              </p:cNvPr>
              <p:cNvGrpSpPr/>
              <p:nvPr/>
            </p:nvGrpSpPr>
            <p:grpSpPr>
              <a:xfrm>
                <a:off x="2188397" y="2823675"/>
                <a:ext cx="1078787" cy="590764"/>
                <a:chOff x="1925550" y="1083921"/>
                <a:chExt cx="1078787" cy="590764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="" xmlns:a16="http://schemas.microsoft.com/office/drawing/2014/main" id="{4343DB75-AAFE-41A3-AAA5-06B186FD114A}"/>
                    </a:ext>
                  </a:extLst>
                </p:cNvPr>
                <p:cNvSpPr/>
                <p:nvPr/>
              </p:nvSpPr>
              <p:spPr>
                <a:xfrm>
                  <a:off x="1925550" y="1083921"/>
                  <a:ext cx="1078787" cy="590764"/>
                </a:xfrm>
                <a:prstGeom prst="rect">
                  <a:avLst/>
                </a:prstGeom>
                <a:solidFill>
                  <a:srgbClr val="A5A5A5">
                    <a:alpha val="50196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pic>
              <p:nvPicPr>
                <p:cNvPr id="18" name="Graphic 17" descr="Lock">
                  <a:extLst>
                    <a:ext uri="{FF2B5EF4-FFF2-40B4-BE49-F238E27FC236}">
                      <a16:creationId xmlns="" xmlns:a16="http://schemas.microsoft.com/office/drawing/2014/main" id="{21737F00-53B6-4BAB-ADD6-325ADF59A7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2785" y="1273133"/>
                  <a:ext cx="401552" cy="401552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>
                <a:extLst>
                  <a:ext uri="{FF2B5EF4-FFF2-40B4-BE49-F238E27FC236}">
                    <a16:creationId xmlns="" xmlns:a16="http://schemas.microsoft.com/office/drawing/2014/main" id="{68210F39-8E7D-4F1F-BD1C-6DFB88F238DD}"/>
                  </a:ext>
                </a:extLst>
              </p:cNvPr>
              <p:cNvGrpSpPr/>
              <p:nvPr/>
            </p:nvGrpSpPr>
            <p:grpSpPr>
              <a:xfrm>
                <a:off x="2188397" y="5000080"/>
                <a:ext cx="1078787" cy="590764"/>
                <a:chOff x="1925550" y="1083921"/>
                <a:chExt cx="1078787" cy="590764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="" xmlns:a16="http://schemas.microsoft.com/office/drawing/2014/main" id="{DD0518FB-ADB6-41B8-89B7-6F2C42F273BE}"/>
                    </a:ext>
                  </a:extLst>
                </p:cNvPr>
                <p:cNvSpPr/>
                <p:nvPr/>
              </p:nvSpPr>
              <p:spPr>
                <a:xfrm>
                  <a:off x="1925550" y="1083921"/>
                  <a:ext cx="1078787" cy="590764"/>
                </a:xfrm>
                <a:prstGeom prst="rect">
                  <a:avLst/>
                </a:prstGeom>
                <a:solidFill>
                  <a:srgbClr val="A5A5A5">
                    <a:alpha val="50196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pic>
              <p:nvPicPr>
                <p:cNvPr id="27" name="Graphic 26" descr="Lock">
                  <a:extLst>
                    <a:ext uri="{FF2B5EF4-FFF2-40B4-BE49-F238E27FC236}">
                      <a16:creationId xmlns="" xmlns:a16="http://schemas.microsoft.com/office/drawing/2014/main" id="{829A4D70-56FE-4A54-A963-932293353D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2785" y="1273133"/>
                  <a:ext cx="401552" cy="401552"/>
                </a:xfrm>
                <a:prstGeom prst="rect">
                  <a:avLst/>
                </a:prstGeom>
              </p:spPr>
            </p:pic>
          </p:grpSp>
          <p:sp>
            <p:nvSpPr>
              <p:cNvPr id="28" name="Rectangle 27">
                <a:extLst>
                  <a:ext uri="{FF2B5EF4-FFF2-40B4-BE49-F238E27FC236}">
                    <a16:creationId xmlns="" xmlns:a16="http://schemas.microsoft.com/office/drawing/2014/main" id="{95B910F3-3121-46CD-BA54-99C35600C649}"/>
                  </a:ext>
                </a:extLst>
              </p:cNvPr>
              <p:cNvSpPr/>
              <p:nvPr/>
            </p:nvSpPr>
            <p:spPr>
              <a:xfrm>
                <a:off x="4077385" y="3462382"/>
                <a:ext cx="627584" cy="401552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>
                <a:off x="3338922" y="1830736"/>
                <a:ext cx="627584" cy="401552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="" xmlns:a16="http://schemas.microsoft.com/office/drawing/2014/main" id="{DCBE151A-2852-410E-803C-F52094BCB97D}"/>
                  </a:ext>
                </a:extLst>
              </p:cNvPr>
              <p:cNvSpPr/>
              <p:nvPr/>
            </p:nvSpPr>
            <p:spPr>
              <a:xfrm>
                <a:off x="3338922" y="4006484"/>
                <a:ext cx="627584" cy="401552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96C28544-BED8-4286-9C4F-7A7C05CD3C1A}"/>
                  </a:ext>
                </a:extLst>
              </p:cNvPr>
              <p:cNvSpPr/>
              <p:nvPr/>
            </p:nvSpPr>
            <p:spPr>
              <a:xfrm>
                <a:off x="3338922" y="2918281"/>
                <a:ext cx="627584" cy="401552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="" xmlns:a16="http://schemas.microsoft.com/office/drawing/2014/main" id="{08AEE9D4-7E29-4953-A157-8BD9D4D52C66}"/>
                  </a:ext>
                </a:extLst>
              </p:cNvPr>
              <p:cNvSpPr/>
              <p:nvPr/>
            </p:nvSpPr>
            <p:spPr>
              <a:xfrm>
                <a:off x="3338922" y="5094686"/>
                <a:ext cx="627584" cy="401552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="" xmlns:a16="http://schemas.microsoft.com/office/drawing/2014/main" id="{70113E92-247E-4AF1-BADA-C8F0C302B9EB}"/>
                  </a:ext>
                </a:extLst>
              </p:cNvPr>
              <p:cNvSpPr/>
              <p:nvPr/>
            </p:nvSpPr>
            <p:spPr>
              <a:xfrm>
                <a:off x="2188397" y="6030929"/>
                <a:ext cx="1078786" cy="554804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="" xmlns:a16="http://schemas.microsoft.com/office/drawing/2014/main" id="{3738E44E-1196-4E18-AF18-15C9158D4573}"/>
                  </a:ext>
                </a:extLst>
              </p:cNvPr>
              <p:cNvSpPr/>
              <p:nvPr/>
            </p:nvSpPr>
            <p:spPr>
              <a:xfrm>
                <a:off x="4072854" y="4550585"/>
                <a:ext cx="627584" cy="401552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EB821AE2-211A-436C-8847-F3BF364922C2}"/>
                  </a:ext>
                </a:extLst>
              </p:cNvPr>
              <p:cNvSpPr/>
              <p:nvPr/>
            </p:nvSpPr>
            <p:spPr>
              <a:xfrm>
                <a:off x="4072854" y="2374508"/>
                <a:ext cx="627584" cy="401552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="" xmlns:a16="http://schemas.microsoft.com/office/drawing/2014/main" id="{402CD55A-113C-413E-95BE-F68CB0922A97}"/>
                  </a:ext>
                </a:extLst>
              </p:cNvPr>
              <p:cNvSpPr/>
              <p:nvPr/>
            </p:nvSpPr>
            <p:spPr>
              <a:xfrm>
                <a:off x="4815848" y="2918281"/>
                <a:ext cx="627584" cy="401552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="" xmlns:a16="http://schemas.microsoft.com/office/drawing/2014/main" id="{8EB02039-26DC-4773-96E6-4B3158ADF23A}"/>
                  </a:ext>
                </a:extLst>
              </p:cNvPr>
              <p:cNvSpPr/>
              <p:nvPr/>
            </p:nvSpPr>
            <p:spPr>
              <a:xfrm>
                <a:off x="4815848" y="4006484"/>
                <a:ext cx="627584" cy="401552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  <a:stCxn id="4" idx="2"/>
                <a:endCxn id="14" idx="0"/>
              </p:cNvCxnSpPr>
              <p:nvPr/>
            </p:nvCxnSpPr>
            <p:spPr>
              <a:xfrm>
                <a:off x="2727791" y="1238033"/>
                <a:ext cx="0" cy="498097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="" xmlns:a16="http://schemas.microsoft.com/office/drawing/2014/main" id="{F02E3D4D-95C6-4214-88A1-ED57F7692670}"/>
                  </a:ext>
                </a:extLst>
              </p:cNvPr>
              <p:cNvCxnSpPr>
                <a:cxnSpLocks/>
                <a:stCxn id="14" idx="2"/>
                <a:endCxn id="17" idx="0"/>
              </p:cNvCxnSpPr>
              <p:nvPr/>
            </p:nvCxnSpPr>
            <p:spPr>
              <a:xfrm>
                <a:off x="2727791" y="2326894"/>
                <a:ext cx="0" cy="49678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="" xmlns:a16="http://schemas.microsoft.com/office/drawing/2014/main" id="{DAF399CF-193E-4CF8-A54E-1C14800435C8}"/>
                  </a:ext>
                </a:extLst>
              </p:cNvPr>
              <p:cNvCxnSpPr>
                <a:cxnSpLocks/>
                <a:stCxn id="17" idx="2"/>
                <a:endCxn id="20" idx="0"/>
              </p:cNvCxnSpPr>
              <p:nvPr/>
            </p:nvCxnSpPr>
            <p:spPr>
              <a:xfrm>
                <a:off x="2727791" y="3414439"/>
                <a:ext cx="0" cy="49743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="" xmlns:a16="http://schemas.microsoft.com/office/drawing/2014/main" id="{BE5CFC8E-7042-42A5-8E39-8715DCA5972D}"/>
                  </a:ext>
                </a:extLst>
              </p:cNvPr>
              <p:cNvCxnSpPr>
                <a:cxnSpLocks/>
                <a:stCxn id="20" idx="2"/>
                <a:endCxn id="26" idx="0"/>
              </p:cNvCxnSpPr>
              <p:nvPr/>
            </p:nvCxnSpPr>
            <p:spPr>
              <a:xfrm>
                <a:off x="2727791" y="4502642"/>
                <a:ext cx="0" cy="49743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="" xmlns:a16="http://schemas.microsoft.com/office/drawing/2014/main" id="{F32B5D3D-5155-4199-AC09-1BC11F540D45}"/>
                  </a:ext>
                </a:extLst>
              </p:cNvPr>
              <p:cNvCxnSpPr>
                <a:cxnSpLocks/>
                <a:stCxn id="26" idx="2"/>
                <a:endCxn id="33" idx="0"/>
              </p:cNvCxnSpPr>
              <p:nvPr/>
            </p:nvCxnSpPr>
            <p:spPr>
              <a:xfrm flipH="1">
                <a:off x="2727790" y="5590844"/>
                <a:ext cx="1" cy="440085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ctor: Curved 68">
                <a:extLst>
                  <a:ext uri="{FF2B5EF4-FFF2-40B4-BE49-F238E27FC236}">
                    <a16:creationId xmlns="" xmlns:a16="http://schemas.microsoft.com/office/drawing/2014/main" id="{A9596E66-1FCE-437B-9394-58E8D4125C85}"/>
                  </a:ext>
                </a:extLst>
              </p:cNvPr>
              <p:cNvCxnSpPr>
                <a:cxnSpLocks/>
                <a:stCxn id="157" idx="6"/>
                <a:endCxn id="29" idx="0"/>
              </p:cNvCxnSpPr>
              <p:nvPr/>
            </p:nvCxnSpPr>
            <p:spPr>
              <a:xfrm>
                <a:off x="2750640" y="1515299"/>
                <a:ext cx="902074" cy="315437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ctor: Curved 70">
                <a:extLst>
                  <a:ext uri="{FF2B5EF4-FFF2-40B4-BE49-F238E27FC236}">
                    <a16:creationId xmlns="" xmlns:a16="http://schemas.microsoft.com/office/drawing/2014/main" id="{35E49D43-873E-4523-8465-454BE88AB392}"/>
                  </a:ext>
                </a:extLst>
              </p:cNvPr>
              <p:cNvCxnSpPr>
                <a:cxnSpLocks/>
                <a:stCxn id="29" idx="2"/>
                <a:endCxn id="171" idx="6"/>
              </p:cNvCxnSpPr>
              <p:nvPr/>
            </p:nvCxnSpPr>
            <p:spPr>
              <a:xfrm rot="5400000">
                <a:off x="3075392" y="1907546"/>
                <a:ext cx="252580" cy="902064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or: Curved 74">
                <a:extLst>
                  <a:ext uri="{FF2B5EF4-FFF2-40B4-BE49-F238E27FC236}">
                    <a16:creationId xmlns="" xmlns:a16="http://schemas.microsoft.com/office/drawing/2014/main" id="{287A5737-DCF8-4FF7-8782-8B1DE32659DA}"/>
                  </a:ext>
                </a:extLst>
              </p:cNvPr>
              <p:cNvCxnSpPr>
                <a:cxnSpLocks/>
                <a:stCxn id="157" idx="6"/>
                <a:endCxn id="34" idx="0"/>
              </p:cNvCxnSpPr>
              <p:nvPr/>
            </p:nvCxnSpPr>
            <p:spPr>
              <a:xfrm>
                <a:off x="2750640" y="1515299"/>
                <a:ext cx="1636006" cy="859209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or: Curved 77">
                <a:extLst>
                  <a:ext uri="{FF2B5EF4-FFF2-40B4-BE49-F238E27FC236}">
                    <a16:creationId xmlns="" xmlns:a16="http://schemas.microsoft.com/office/drawing/2014/main" id="{DAFD392D-37E5-4BF1-A604-11339640EE1F}"/>
                  </a:ext>
                </a:extLst>
              </p:cNvPr>
              <p:cNvCxnSpPr>
                <a:cxnSpLocks/>
                <a:stCxn id="157" idx="6"/>
                <a:endCxn id="36" idx="0"/>
              </p:cNvCxnSpPr>
              <p:nvPr/>
            </p:nvCxnSpPr>
            <p:spPr>
              <a:xfrm>
                <a:off x="2750640" y="1515299"/>
                <a:ext cx="2379000" cy="1402982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or: Curved 84">
                <a:extLst>
                  <a:ext uri="{FF2B5EF4-FFF2-40B4-BE49-F238E27FC236}">
                    <a16:creationId xmlns="" xmlns:a16="http://schemas.microsoft.com/office/drawing/2014/main" id="{5A8B96DE-B366-4362-988E-0CA19B7BFC04}"/>
                  </a:ext>
                </a:extLst>
              </p:cNvPr>
              <p:cNvCxnSpPr>
                <a:cxnSpLocks/>
                <a:stCxn id="161" idx="6"/>
                <a:endCxn id="30" idx="0"/>
              </p:cNvCxnSpPr>
              <p:nvPr/>
            </p:nvCxnSpPr>
            <p:spPr>
              <a:xfrm>
                <a:off x="2750650" y="2634743"/>
                <a:ext cx="902064" cy="283538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or: Curved 87">
                <a:extLst>
                  <a:ext uri="{FF2B5EF4-FFF2-40B4-BE49-F238E27FC236}">
                    <a16:creationId xmlns="" xmlns:a16="http://schemas.microsoft.com/office/drawing/2014/main" id="{2539562C-95C3-477D-8A8B-0A05E6649A14}"/>
                  </a:ext>
                </a:extLst>
              </p:cNvPr>
              <p:cNvCxnSpPr>
                <a:cxnSpLocks/>
                <a:stCxn id="165" idx="6"/>
                <a:endCxn id="31" idx="0"/>
              </p:cNvCxnSpPr>
              <p:nvPr/>
            </p:nvCxnSpPr>
            <p:spPr>
              <a:xfrm>
                <a:off x="2751806" y="3701513"/>
                <a:ext cx="900908" cy="304971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ctor: Curved 90">
                <a:extLst>
                  <a:ext uri="{FF2B5EF4-FFF2-40B4-BE49-F238E27FC236}">
                    <a16:creationId xmlns="" xmlns:a16="http://schemas.microsoft.com/office/drawing/2014/main" id="{8B031289-7F90-4850-B39C-0E0DA2DEAC17}"/>
                  </a:ext>
                </a:extLst>
              </p:cNvPr>
              <p:cNvCxnSpPr>
                <a:cxnSpLocks/>
                <a:stCxn id="174" idx="6"/>
                <a:endCxn id="32" idx="0"/>
              </p:cNvCxnSpPr>
              <p:nvPr/>
            </p:nvCxnSpPr>
            <p:spPr>
              <a:xfrm>
                <a:off x="2750650" y="4798544"/>
                <a:ext cx="902064" cy="296142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or: Curved 93">
                <a:extLst>
                  <a:ext uri="{FF2B5EF4-FFF2-40B4-BE49-F238E27FC236}">
                    <a16:creationId xmlns="" xmlns:a16="http://schemas.microsoft.com/office/drawing/2014/main" id="{ACDF07D0-BFBF-47D7-8939-CE534F79C223}"/>
                  </a:ext>
                </a:extLst>
              </p:cNvPr>
              <p:cNvCxnSpPr>
                <a:cxnSpLocks/>
                <a:stCxn id="165" idx="6"/>
                <a:endCxn id="35" idx="0"/>
              </p:cNvCxnSpPr>
              <p:nvPr/>
            </p:nvCxnSpPr>
            <p:spPr>
              <a:xfrm>
                <a:off x="2751806" y="3701513"/>
                <a:ext cx="1634840" cy="849072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or: Curved 100">
                <a:extLst>
                  <a:ext uri="{FF2B5EF4-FFF2-40B4-BE49-F238E27FC236}">
                    <a16:creationId xmlns="" xmlns:a16="http://schemas.microsoft.com/office/drawing/2014/main" id="{6A0CAF00-CA23-4260-9412-9A88257B4BC6}"/>
                  </a:ext>
                </a:extLst>
              </p:cNvPr>
              <p:cNvCxnSpPr>
                <a:cxnSpLocks/>
                <a:stCxn id="161" idx="6"/>
                <a:endCxn id="28" idx="0"/>
              </p:cNvCxnSpPr>
              <p:nvPr/>
            </p:nvCxnSpPr>
            <p:spPr>
              <a:xfrm>
                <a:off x="2750650" y="2634743"/>
                <a:ext cx="1640527" cy="827639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or: Curved 103">
                <a:extLst>
                  <a:ext uri="{FF2B5EF4-FFF2-40B4-BE49-F238E27FC236}">
                    <a16:creationId xmlns="" xmlns:a16="http://schemas.microsoft.com/office/drawing/2014/main" id="{8212640F-158D-46CA-BB49-9E0DC5E2EF96}"/>
                  </a:ext>
                </a:extLst>
              </p:cNvPr>
              <p:cNvCxnSpPr>
                <a:cxnSpLocks/>
                <a:stCxn id="161" idx="6"/>
                <a:endCxn id="37" idx="0"/>
              </p:cNvCxnSpPr>
              <p:nvPr/>
            </p:nvCxnSpPr>
            <p:spPr>
              <a:xfrm>
                <a:off x="2750650" y="2634743"/>
                <a:ext cx="2378990" cy="1371741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ctor: Curved 110">
                <a:extLst>
                  <a:ext uri="{FF2B5EF4-FFF2-40B4-BE49-F238E27FC236}">
                    <a16:creationId xmlns="" xmlns:a16="http://schemas.microsoft.com/office/drawing/2014/main" id="{D57651C2-7B80-4EA5-9526-66810E8A74D9}"/>
                  </a:ext>
                </a:extLst>
              </p:cNvPr>
              <p:cNvCxnSpPr>
                <a:cxnSpLocks/>
                <a:stCxn id="34" idx="2"/>
                <a:endCxn id="168" idx="6"/>
              </p:cNvCxnSpPr>
              <p:nvPr/>
            </p:nvCxnSpPr>
            <p:spPr>
              <a:xfrm rot="5400000">
                <a:off x="3157783" y="2369251"/>
                <a:ext cx="822055" cy="1635673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or: Curved 113">
                <a:extLst>
                  <a:ext uri="{FF2B5EF4-FFF2-40B4-BE49-F238E27FC236}">
                    <a16:creationId xmlns="" xmlns:a16="http://schemas.microsoft.com/office/drawing/2014/main" id="{0AA803CA-CAE7-440E-9D76-92F9A8408F90}"/>
                  </a:ext>
                </a:extLst>
              </p:cNvPr>
              <p:cNvCxnSpPr>
                <a:cxnSpLocks/>
                <a:stCxn id="30" idx="2"/>
                <a:endCxn id="168" idx="6"/>
              </p:cNvCxnSpPr>
              <p:nvPr/>
            </p:nvCxnSpPr>
            <p:spPr>
              <a:xfrm rot="5400000">
                <a:off x="3062703" y="3008104"/>
                <a:ext cx="278282" cy="901741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or: Curved 116">
                <a:extLst>
                  <a:ext uri="{FF2B5EF4-FFF2-40B4-BE49-F238E27FC236}">
                    <a16:creationId xmlns="" xmlns:a16="http://schemas.microsoft.com/office/drawing/2014/main" id="{8073FF87-A013-4429-816C-257E1B076394}"/>
                  </a:ext>
                </a:extLst>
              </p:cNvPr>
              <p:cNvCxnSpPr>
                <a:cxnSpLocks/>
                <a:stCxn id="32" idx="2"/>
                <a:endCxn id="185" idx="6"/>
              </p:cNvCxnSpPr>
              <p:nvPr/>
            </p:nvCxnSpPr>
            <p:spPr>
              <a:xfrm rot="5400000">
                <a:off x="3059698" y="5187190"/>
                <a:ext cx="283969" cy="902064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ctor: Curved 119">
                <a:extLst>
                  <a:ext uri="{FF2B5EF4-FFF2-40B4-BE49-F238E27FC236}">
                    <a16:creationId xmlns="" xmlns:a16="http://schemas.microsoft.com/office/drawing/2014/main" id="{3D3B103A-1676-4850-84B8-09152DC2CD9A}"/>
                  </a:ext>
                </a:extLst>
              </p:cNvPr>
              <p:cNvCxnSpPr>
                <a:cxnSpLocks/>
                <a:stCxn id="35" idx="2"/>
                <a:endCxn id="185" idx="6"/>
              </p:cNvCxnSpPr>
              <p:nvPr/>
            </p:nvCxnSpPr>
            <p:spPr>
              <a:xfrm rot="5400000">
                <a:off x="3154613" y="4548174"/>
                <a:ext cx="828070" cy="1635996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or: Curved 122">
                <a:extLst>
                  <a:ext uri="{FF2B5EF4-FFF2-40B4-BE49-F238E27FC236}">
                    <a16:creationId xmlns="" xmlns:a16="http://schemas.microsoft.com/office/drawing/2014/main" id="{5F1B7DFD-D333-4DDC-A8D2-243A02D0223A}"/>
                  </a:ext>
                </a:extLst>
              </p:cNvPr>
              <p:cNvCxnSpPr>
                <a:cxnSpLocks/>
                <a:stCxn id="37" idx="2"/>
                <a:endCxn id="185" idx="6"/>
              </p:cNvCxnSpPr>
              <p:nvPr/>
            </p:nvCxnSpPr>
            <p:spPr>
              <a:xfrm rot="5400000">
                <a:off x="3254060" y="3904626"/>
                <a:ext cx="1372171" cy="2378990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Oval 156">
                <a:extLst>
                  <a:ext uri="{FF2B5EF4-FFF2-40B4-BE49-F238E27FC236}">
                    <a16:creationId xmlns="" xmlns:a16="http://schemas.microsoft.com/office/drawing/2014/main" id="{6FD56F8E-EED6-4CD6-AFD0-A36DBCE2B35C}"/>
                  </a:ext>
                </a:extLst>
              </p:cNvPr>
              <p:cNvSpPr/>
              <p:nvPr/>
            </p:nvSpPr>
            <p:spPr>
              <a:xfrm>
                <a:off x="2704920" y="1492439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="" xmlns:a16="http://schemas.microsoft.com/office/drawing/2014/main" id="{3DA59A18-A802-49A7-ADC8-530923C9FC04}"/>
                  </a:ext>
                </a:extLst>
              </p:cNvPr>
              <p:cNvSpPr/>
              <p:nvPr/>
            </p:nvSpPr>
            <p:spPr>
              <a:xfrm>
                <a:off x="2704930" y="2611883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="" xmlns:a16="http://schemas.microsoft.com/office/drawing/2014/main" id="{A1E6DD8B-264D-4719-9213-1DF196D90C4D}"/>
                  </a:ext>
                </a:extLst>
              </p:cNvPr>
              <p:cNvSpPr/>
              <p:nvPr/>
            </p:nvSpPr>
            <p:spPr>
              <a:xfrm>
                <a:off x="2706086" y="3678653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="" xmlns:a16="http://schemas.microsoft.com/office/drawing/2014/main" id="{04160E50-6CA9-43AD-B4CF-7BEFAFC9CA9E}"/>
                  </a:ext>
                </a:extLst>
              </p:cNvPr>
              <p:cNvSpPr/>
              <p:nvPr/>
            </p:nvSpPr>
            <p:spPr>
              <a:xfrm>
                <a:off x="2705253" y="3575255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="" xmlns:a16="http://schemas.microsoft.com/office/drawing/2014/main" id="{32E83035-9866-44CF-B9FF-E9E0E16EAFBF}"/>
                  </a:ext>
                </a:extLst>
              </p:cNvPr>
              <p:cNvSpPr/>
              <p:nvPr/>
            </p:nvSpPr>
            <p:spPr>
              <a:xfrm>
                <a:off x="2704930" y="2462008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3" name="Connector: Curved 172">
                <a:extLst>
                  <a:ext uri="{FF2B5EF4-FFF2-40B4-BE49-F238E27FC236}">
                    <a16:creationId xmlns="" xmlns:a16="http://schemas.microsoft.com/office/drawing/2014/main" id="{43E594FA-E628-43FA-B8CF-09F146BA591F}"/>
                  </a:ext>
                </a:extLst>
              </p:cNvPr>
              <p:cNvCxnSpPr>
                <a:cxnSpLocks/>
                <a:stCxn id="31" idx="2"/>
                <a:endCxn id="175" idx="6"/>
              </p:cNvCxnSpPr>
              <p:nvPr/>
            </p:nvCxnSpPr>
            <p:spPr>
              <a:xfrm rot="5400000">
                <a:off x="3058127" y="4100559"/>
                <a:ext cx="287110" cy="902064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Oval 173">
                <a:extLst>
                  <a:ext uri="{FF2B5EF4-FFF2-40B4-BE49-F238E27FC236}">
                    <a16:creationId xmlns="" xmlns:a16="http://schemas.microsoft.com/office/drawing/2014/main" id="{FDB13968-30DC-4FE9-8F1F-E19C98BBAFF5}"/>
                  </a:ext>
                </a:extLst>
              </p:cNvPr>
              <p:cNvSpPr/>
              <p:nvPr/>
            </p:nvSpPr>
            <p:spPr>
              <a:xfrm>
                <a:off x="2704930" y="477568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="" xmlns:a16="http://schemas.microsoft.com/office/drawing/2014/main" id="{802C5E7E-8288-4F22-984F-94C23E3B9453}"/>
                  </a:ext>
                </a:extLst>
              </p:cNvPr>
              <p:cNvSpPr/>
              <p:nvPr/>
            </p:nvSpPr>
            <p:spPr>
              <a:xfrm>
                <a:off x="2704930" y="467228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Connector: Curved 178">
                <a:extLst>
                  <a:ext uri="{FF2B5EF4-FFF2-40B4-BE49-F238E27FC236}">
                    <a16:creationId xmlns="" xmlns:a16="http://schemas.microsoft.com/office/drawing/2014/main" id="{07490637-A766-4DBC-83A9-F8A934392797}"/>
                  </a:ext>
                </a:extLst>
              </p:cNvPr>
              <p:cNvCxnSpPr>
                <a:cxnSpLocks/>
                <a:stCxn id="28" idx="2"/>
                <a:endCxn id="175" idx="6"/>
              </p:cNvCxnSpPr>
              <p:nvPr/>
            </p:nvCxnSpPr>
            <p:spPr>
              <a:xfrm rot="5400000">
                <a:off x="3155308" y="3459277"/>
                <a:ext cx="831212" cy="1640527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or: Curved 181">
                <a:extLst>
                  <a:ext uri="{FF2B5EF4-FFF2-40B4-BE49-F238E27FC236}">
                    <a16:creationId xmlns="" xmlns:a16="http://schemas.microsoft.com/office/drawing/2014/main" id="{E44C05DD-212D-4AB2-99F1-FBC8CB9FE691}"/>
                  </a:ext>
                </a:extLst>
              </p:cNvPr>
              <p:cNvCxnSpPr>
                <a:cxnSpLocks/>
                <a:stCxn id="36" idx="2"/>
                <a:endCxn id="175" idx="6"/>
              </p:cNvCxnSpPr>
              <p:nvPr/>
            </p:nvCxnSpPr>
            <p:spPr>
              <a:xfrm rot="5400000">
                <a:off x="3252489" y="2817994"/>
                <a:ext cx="1375313" cy="2378990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Oval 184">
                <a:extLst>
                  <a:ext uri="{FF2B5EF4-FFF2-40B4-BE49-F238E27FC236}">
                    <a16:creationId xmlns="" xmlns:a16="http://schemas.microsoft.com/office/drawing/2014/main" id="{9CF276C4-6C01-4662-A4AE-578F3571582D}"/>
                  </a:ext>
                </a:extLst>
              </p:cNvPr>
              <p:cNvSpPr/>
              <p:nvPr/>
            </p:nvSpPr>
            <p:spPr>
              <a:xfrm>
                <a:off x="2704930" y="575734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5" name="Group 384">
              <a:extLst>
                <a:ext uri="{FF2B5EF4-FFF2-40B4-BE49-F238E27FC236}">
                  <a16:creationId xmlns="" xmlns:a16="http://schemas.microsoft.com/office/drawing/2014/main" id="{92F32467-AFD2-4B4E-B9B2-E09CDC08B027}"/>
                </a:ext>
              </a:extLst>
            </p:cNvPr>
            <p:cNvGrpSpPr/>
            <p:nvPr/>
          </p:nvGrpSpPr>
          <p:grpSpPr>
            <a:xfrm>
              <a:off x="5170049" y="409386"/>
              <a:ext cx="3255035" cy="5938464"/>
              <a:chOff x="5133031" y="431269"/>
              <a:chExt cx="3255035" cy="5938464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="" xmlns:a16="http://schemas.microsoft.com/office/drawing/2014/main" id="{25CDABE1-BD1E-47C7-A156-71660BCBE2CA}"/>
                  </a:ext>
                </a:extLst>
              </p:cNvPr>
              <p:cNvGrpSpPr/>
              <p:nvPr/>
            </p:nvGrpSpPr>
            <p:grpSpPr>
              <a:xfrm>
                <a:off x="5133031" y="431269"/>
                <a:ext cx="1078787" cy="590764"/>
                <a:chOff x="1925550" y="1083921"/>
                <a:chExt cx="1078787" cy="590764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="" xmlns:a16="http://schemas.microsoft.com/office/drawing/2014/main" id="{9A03A1AD-4480-4C46-BFA0-DD6E5D2665A1}"/>
                    </a:ext>
                  </a:extLst>
                </p:cNvPr>
                <p:cNvSpPr/>
                <p:nvPr/>
              </p:nvSpPr>
              <p:spPr>
                <a:xfrm>
                  <a:off x="1925550" y="1083921"/>
                  <a:ext cx="1078787" cy="590764"/>
                </a:xfrm>
                <a:prstGeom prst="rect">
                  <a:avLst/>
                </a:prstGeom>
                <a:solidFill>
                  <a:srgbClr val="A5A5A5">
                    <a:alpha val="50196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pic>
              <p:nvPicPr>
                <p:cNvPr id="192" name="Graphic 191" descr="Lock">
                  <a:extLst>
                    <a:ext uri="{FF2B5EF4-FFF2-40B4-BE49-F238E27FC236}">
                      <a16:creationId xmlns="" xmlns:a16="http://schemas.microsoft.com/office/drawing/2014/main" id="{6E4BD785-641A-4283-86F5-6AC48392C4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2785" y="1273133"/>
                  <a:ext cx="401552" cy="401552"/>
                </a:xfrm>
                <a:prstGeom prst="rect">
                  <a:avLst/>
                </a:prstGeom>
              </p:spPr>
            </p:pic>
          </p:grpSp>
          <p:grpSp>
            <p:nvGrpSpPr>
              <p:cNvPr id="193" name="Group 192">
                <a:extLst>
                  <a:ext uri="{FF2B5EF4-FFF2-40B4-BE49-F238E27FC236}">
                    <a16:creationId xmlns="" xmlns:a16="http://schemas.microsoft.com/office/drawing/2014/main" id="{88DC8AE6-9674-4537-80F4-2FFAF44D1793}"/>
                  </a:ext>
                </a:extLst>
              </p:cNvPr>
              <p:cNvGrpSpPr/>
              <p:nvPr/>
            </p:nvGrpSpPr>
            <p:grpSpPr>
              <a:xfrm>
                <a:off x="5133031" y="1520130"/>
                <a:ext cx="1078787" cy="590764"/>
                <a:chOff x="1925550" y="1083921"/>
                <a:chExt cx="1078787" cy="590764"/>
              </a:xfrm>
            </p:grpSpPr>
            <p:sp>
              <p:nvSpPr>
                <p:cNvPr id="194" name="Rectangle 193">
                  <a:extLst>
                    <a:ext uri="{FF2B5EF4-FFF2-40B4-BE49-F238E27FC236}">
                      <a16:creationId xmlns="" xmlns:a16="http://schemas.microsoft.com/office/drawing/2014/main" id="{676769ED-0DEC-4DF7-9513-881588881A40}"/>
                    </a:ext>
                  </a:extLst>
                </p:cNvPr>
                <p:cNvSpPr/>
                <p:nvPr/>
              </p:nvSpPr>
              <p:spPr>
                <a:xfrm>
                  <a:off x="1925550" y="1083921"/>
                  <a:ext cx="1078787" cy="590764"/>
                </a:xfrm>
                <a:prstGeom prst="rect">
                  <a:avLst/>
                </a:prstGeom>
                <a:solidFill>
                  <a:srgbClr val="A5A5A5">
                    <a:alpha val="50196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pic>
              <p:nvPicPr>
                <p:cNvPr id="195" name="Graphic 194" descr="Lock">
                  <a:extLst>
                    <a:ext uri="{FF2B5EF4-FFF2-40B4-BE49-F238E27FC236}">
                      <a16:creationId xmlns="" xmlns:a16="http://schemas.microsoft.com/office/drawing/2014/main" id="{65A3821F-F0C4-451F-9672-9BA5F64B24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2785" y="1273133"/>
                  <a:ext cx="401552" cy="401552"/>
                </a:xfrm>
                <a:prstGeom prst="rect">
                  <a:avLst/>
                </a:prstGeom>
              </p:spPr>
            </p:pic>
          </p:grpSp>
          <p:grpSp>
            <p:nvGrpSpPr>
              <p:cNvPr id="196" name="Group 195">
                <a:extLst>
                  <a:ext uri="{FF2B5EF4-FFF2-40B4-BE49-F238E27FC236}">
                    <a16:creationId xmlns="" xmlns:a16="http://schemas.microsoft.com/office/drawing/2014/main" id="{6D45F1C4-EDBF-4341-BB45-1B1C31FB561B}"/>
                  </a:ext>
                </a:extLst>
              </p:cNvPr>
              <p:cNvGrpSpPr/>
              <p:nvPr/>
            </p:nvGrpSpPr>
            <p:grpSpPr>
              <a:xfrm>
                <a:off x="5133031" y="3695878"/>
                <a:ext cx="1078787" cy="590764"/>
                <a:chOff x="1925550" y="1083921"/>
                <a:chExt cx="1078787" cy="590764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="" xmlns:a16="http://schemas.microsoft.com/office/drawing/2014/main" id="{53373DD1-6A1D-42FE-9B25-8F1B84B2D666}"/>
                    </a:ext>
                  </a:extLst>
                </p:cNvPr>
                <p:cNvSpPr/>
                <p:nvPr/>
              </p:nvSpPr>
              <p:spPr>
                <a:xfrm>
                  <a:off x="1925550" y="1083921"/>
                  <a:ext cx="1078787" cy="590764"/>
                </a:xfrm>
                <a:prstGeom prst="rect">
                  <a:avLst/>
                </a:prstGeom>
                <a:solidFill>
                  <a:srgbClr val="A5A5A5">
                    <a:alpha val="50196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pic>
              <p:nvPicPr>
                <p:cNvPr id="198" name="Graphic 197" descr="Lock">
                  <a:extLst>
                    <a:ext uri="{FF2B5EF4-FFF2-40B4-BE49-F238E27FC236}">
                      <a16:creationId xmlns="" xmlns:a16="http://schemas.microsoft.com/office/drawing/2014/main" id="{6D8DC1A2-BD1A-4BC8-B249-D849B31E9C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2785" y="1273133"/>
                  <a:ext cx="401552" cy="401552"/>
                </a:xfrm>
                <a:prstGeom prst="rect">
                  <a:avLst/>
                </a:prstGeom>
              </p:spPr>
            </p:pic>
          </p:grpSp>
          <p:grpSp>
            <p:nvGrpSpPr>
              <p:cNvPr id="199" name="Group 198">
                <a:extLst>
                  <a:ext uri="{FF2B5EF4-FFF2-40B4-BE49-F238E27FC236}">
                    <a16:creationId xmlns="" xmlns:a16="http://schemas.microsoft.com/office/drawing/2014/main" id="{9567FF7E-DDDE-412D-83A9-83D39DE60338}"/>
                  </a:ext>
                </a:extLst>
              </p:cNvPr>
              <p:cNvGrpSpPr/>
              <p:nvPr/>
            </p:nvGrpSpPr>
            <p:grpSpPr>
              <a:xfrm>
                <a:off x="5133031" y="2607675"/>
                <a:ext cx="1078787" cy="590764"/>
                <a:chOff x="1925550" y="1083921"/>
                <a:chExt cx="1078787" cy="590764"/>
              </a:xfrm>
              <a:solidFill>
                <a:srgbClr val="000000">
                  <a:alpha val="5098"/>
                </a:srgbClr>
              </a:solidFill>
            </p:grpSpPr>
            <p:sp>
              <p:nvSpPr>
                <p:cNvPr id="200" name="Rectangle 199">
                  <a:extLst>
                    <a:ext uri="{FF2B5EF4-FFF2-40B4-BE49-F238E27FC236}">
                      <a16:creationId xmlns="" xmlns:a16="http://schemas.microsoft.com/office/drawing/2014/main" id="{D0CB9C6A-90D8-472D-B147-F56F90B664E3}"/>
                    </a:ext>
                  </a:extLst>
                </p:cNvPr>
                <p:cNvSpPr/>
                <p:nvPr/>
              </p:nvSpPr>
              <p:spPr>
                <a:xfrm>
                  <a:off x="1925550" y="1083921"/>
                  <a:ext cx="1078787" cy="590764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10196"/>
                    </a:srgb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pic>
              <p:nvPicPr>
                <p:cNvPr id="201" name="Graphic 200" descr="Lock">
                  <a:extLst>
                    <a:ext uri="{FF2B5EF4-FFF2-40B4-BE49-F238E27FC236}">
                      <a16:creationId xmlns="" xmlns:a16="http://schemas.microsoft.com/office/drawing/2014/main" id="{EC470BD3-EF91-4E44-A810-EFCA802446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2785" y="1273133"/>
                  <a:ext cx="401552" cy="401552"/>
                </a:xfrm>
                <a:prstGeom prst="rect">
                  <a:avLst/>
                </a:prstGeom>
              </p:spPr>
            </p:pic>
          </p:grpSp>
          <p:grpSp>
            <p:nvGrpSpPr>
              <p:cNvPr id="202" name="Group 201">
                <a:extLst>
                  <a:ext uri="{FF2B5EF4-FFF2-40B4-BE49-F238E27FC236}">
                    <a16:creationId xmlns="" xmlns:a16="http://schemas.microsoft.com/office/drawing/2014/main" id="{E555C51B-568C-45FD-B144-82B1ED6DF2AE}"/>
                  </a:ext>
                </a:extLst>
              </p:cNvPr>
              <p:cNvGrpSpPr/>
              <p:nvPr/>
            </p:nvGrpSpPr>
            <p:grpSpPr>
              <a:xfrm>
                <a:off x="5133031" y="4784080"/>
                <a:ext cx="1078787" cy="590764"/>
                <a:chOff x="1925550" y="1083921"/>
                <a:chExt cx="1078787" cy="590764"/>
              </a:xfrm>
              <a:solidFill>
                <a:srgbClr val="000000">
                  <a:alpha val="5098"/>
                </a:srgbClr>
              </a:solidFill>
            </p:grpSpPr>
            <p:sp>
              <p:nvSpPr>
                <p:cNvPr id="203" name="Rectangle 202">
                  <a:extLst>
                    <a:ext uri="{FF2B5EF4-FFF2-40B4-BE49-F238E27FC236}">
                      <a16:creationId xmlns="" xmlns:a16="http://schemas.microsoft.com/office/drawing/2014/main" id="{A351A7BD-03D8-4E86-BD15-0459EECD5702}"/>
                    </a:ext>
                  </a:extLst>
                </p:cNvPr>
                <p:cNvSpPr/>
                <p:nvPr/>
              </p:nvSpPr>
              <p:spPr>
                <a:xfrm>
                  <a:off x="1925550" y="1083921"/>
                  <a:ext cx="1078787" cy="590764"/>
                </a:xfrm>
                <a:prstGeom prst="rect">
                  <a:avLst/>
                </a:prstGeom>
                <a:grpFill/>
                <a:ln>
                  <a:solidFill>
                    <a:srgbClr val="000000">
                      <a:alpha val="10196"/>
                    </a:srgb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pic>
              <p:nvPicPr>
                <p:cNvPr id="204" name="Graphic 203" descr="Lock">
                  <a:extLst>
                    <a:ext uri="{FF2B5EF4-FFF2-40B4-BE49-F238E27FC236}">
                      <a16:creationId xmlns="" xmlns:a16="http://schemas.microsoft.com/office/drawing/2014/main" id="{C4CF192F-26BA-461C-B2D5-98EFA6E25B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2785" y="1273133"/>
                  <a:ext cx="401552" cy="401552"/>
                </a:xfrm>
                <a:prstGeom prst="rect">
                  <a:avLst/>
                </a:prstGeom>
              </p:spPr>
            </p:pic>
          </p:grpSp>
          <p:sp>
            <p:nvSpPr>
              <p:cNvPr id="205" name="Rectangle 204">
                <a:extLst>
                  <a:ext uri="{FF2B5EF4-FFF2-40B4-BE49-F238E27FC236}">
                    <a16:creationId xmlns="" xmlns:a16="http://schemas.microsoft.com/office/drawing/2014/main" id="{1397C8BD-BD99-4FA4-8147-2D9C5F61352C}"/>
                  </a:ext>
                </a:extLst>
              </p:cNvPr>
              <p:cNvSpPr/>
              <p:nvPr/>
            </p:nvSpPr>
            <p:spPr>
              <a:xfrm>
                <a:off x="7022019" y="3246382"/>
                <a:ext cx="627584" cy="401552"/>
              </a:xfrm>
              <a:prstGeom prst="rect">
                <a:avLst/>
              </a:prstGeom>
              <a:solidFill>
                <a:srgbClr val="70AD47">
                  <a:alpha val="10196"/>
                </a:srgbClr>
              </a:solidFill>
              <a:ln>
                <a:solidFill>
                  <a:srgbClr val="385723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="" xmlns:a16="http://schemas.microsoft.com/office/drawing/2014/main" id="{7A91ECC0-7F6A-4D15-A513-B83D376B9694}"/>
                  </a:ext>
                </a:extLst>
              </p:cNvPr>
              <p:cNvSpPr/>
              <p:nvPr/>
            </p:nvSpPr>
            <p:spPr>
              <a:xfrm>
                <a:off x="6283556" y="1614736"/>
                <a:ext cx="627584" cy="401552"/>
              </a:xfrm>
              <a:prstGeom prst="rect">
                <a:avLst/>
              </a:prstGeom>
              <a:solidFill>
                <a:srgbClr val="70AD47">
                  <a:alpha val="10196"/>
                </a:srgbClr>
              </a:solidFill>
              <a:ln>
                <a:solidFill>
                  <a:srgbClr val="385723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="" xmlns:a16="http://schemas.microsoft.com/office/drawing/2014/main" id="{1221A77B-E5CC-41DF-A4E9-8F8595D0237E}"/>
                  </a:ext>
                </a:extLst>
              </p:cNvPr>
              <p:cNvSpPr/>
              <p:nvPr/>
            </p:nvSpPr>
            <p:spPr>
              <a:xfrm>
                <a:off x="6283556" y="3790484"/>
                <a:ext cx="627584" cy="401552"/>
              </a:xfrm>
              <a:prstGeom prst="rect">
                <a:avLst/>
              </a:prstGeom>
              <a:solidFill>
                <a:srgbClr val="70AD47">
                  <a:alpha val="50196"/>
                </a:srgbClr>
              </a:solidFill>
              <a:ln>
                <a:solidFill>
                  <a:srgbClr val="3857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="" xmlns:a16="http://schemas.microsoft.com/office/drawing/2014/main" id="{A5FE9C05-034D-4876-838E-F7AA1C11A582}"/>
                  </a:ext>
                </a:extLst>
              </p:cNvPr>
              <p:cNvSpPr/>
              <p:nvPr/>
            </p:nvSpPr>
            <p:spPr>
              <a:xfrm>
                <a:off x="6283556" y="2702281"/>
                <a:ext cx="627584" cy="401552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="" xmlns:a16="http://schemas.microsoft.com/office/drawing/2014/main" id="{8B391D04-1DB4-49E6-B3D6-ED3612955D88}"/>
                  </a:ext>
                </a:extLst>
              </p:cNvPr>
              <p:cNvSpPr/>
              <p:nvPr/>
            </p:nvSpPr>
            <p:spPr>
              <a:xfrm>
                <a:off x="6283556" y="4878686"/>
                <a:ext cx="627584" cy="401552"/>
              </a:xfrm>
              <a:prstGeom prst="rect">
                <a:avLst/>
              </a:prstGeom>
              <a:solidFill>
                <a:srgbClr val="70AD47">
                  <a:alpha val="50196"/>
                </a:srgbClr>
              </a:solidFill>
              <a:ln>
                <a:solidFill>
                  <a:srgbClr val="38572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="" xmlns:a16="http://schemas.microsoft.com/office/drawing/2014/main" id="{9AD0A527-3A60-4D64-8079-097616C7A482}"/>
                  </a:ext>
                </a:extLst>
              </p:cNvPr>
              <p:cNvSpPr/>
              <p:nvPr/>
            </p:nvSpPr>
            <p:spPr>
              <a:xfrm>
                <a:off x="5133031" y="5814929"/>
                <a:ext cx="1078786" cy="554804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="" xmlns:a16="http://schemas.microsoft.com/office/drawing/2014/main" id="{8474382A-D99C-4FA9-B234-B35672D3F424}"/>
                  </a:ext>
                </a:extLst>
              </p:cNvPr>
              <p:cNvSpPr/>
              <p:nvPr/>
            </p:nvSpPr>
            <p:spPr>
              <a:xfrm>
                <a:off x="7017488" y="4334585"/>
                <a:ext cx="627584" cy="401552"/>
              </a:xfrm>
              <a:prstGeom prst="rect">
                <a:avLst/>
              </a:prstGeom>
              <a:solidFill>
                <a:srgbClr val="70AD47">
                  <a:alpha val="10196"/>
                </a:srgbClr>
              </a:solidFill>
              <a:ln>
                <a:solidFill>
                  <a:srgbClr val="385723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="" xmlns:a16="http://schemas.microsoft.com/office/drawing/2014/main" id="{ADC7BE7E-E1C2-4124-BFD8-30D7FF5E53CC}"/>
                  </a:ext>
                </a:extLst>
              </p:cNvPr>
              <p:cNvSpPr/>
              <p:nvPr/>
            </p:nvSpPr>
            <p:spPr>
              <a:xfrm>
                <a:off x="7017488" y="2158508"/>
                <a:ext cx="627584" cy="401552"/>
              </a:xfrm>
              <a:prstGeom prst="rect">
                <a:avLst/>
              </a:prstGeom>
              <a:solidFill>
                <a:srgbClr val="70AD47">
                  <a:alpha val="10196"/>
                </a:srgbClr>
              </a:solidFill>
              <a:ln>
                <a:solidFill>
                  <a:srgbClr val="385723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="" xmlns:a16="http://schemas.microsoft.com/office/drawing/2014/main" id="{CB832E67-1CE6-4191-9630-E3CBD2C352FA}"/>
                  </a:ext>
                </a:extLst>
              </p:cNvPr>
              <p:cNvSpPr/>
              <p:nvPr/>
            </p:nvSpPr>
            <p:spPr>
              <a:xfrm>
                <a:off x="7760482" y="2702281"/>
                <a:ext cx="627584" cy="401552"/>
              </a:xfrm>
              <a:prstGeom prst="rect">
                <a:avLst/>
              </a:prstGeom>
              <a:solidFill>
                <a:srgbClr val="70AD47">
                  <a:alpha val="10196"/>
                </a:srgbClr>
              </a:solidFill>
              <a:ln>
                <a:solidFill>
                  <a:srgbClr val="385723">
                    <a:alpha val="10196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="" xmlns:a16="http://schemas.microsoft.com/office/drawing/2014/main" id="{E189AD3D-3EED-440B-AC08-1A43D9F65462}"/>
                  </a:ext>
                </a:extLst>
              </p:cNvPr>
              <p:cNvSpPr/>
              <p:nvPr/>
            </p:nvSpPr>
            <p:spPr>
              <a:xfrm>
                <a:off x="7760482" y="3790484"/>
                <a:ext cx="627584" cy="401552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215" name="Straight Arrow Connector 214">
                <a:extLst>
                  <a:ext uri="{FF2B5EF4-FFF2-40B4-BE49-F238E27FC236}">
                    <a16:creationId xmlns="" xmlns:a16="http://schemas.microsoft.com/office/drawing/2014/main" id="{A0E0B5F8-3DEB-48BA-9F76-596B1089A748}"/>
                  </a:ext>
                </a:extLst>
              </p:cNvPr>
              <p:cNvCxnSpPr>
                <a:cxnSpLocks/>
                <a:stCxn id="191" idx="2"/>
                <a:endCxn id="194" idx="0"/>
              </p:cNvCxnSpPr>
              <p:nvPr/>
            </p:nvCxnSpPr>
            <p:spPr>
              <a:xfrm>
                <a:off x="5672425" y="1022033"/>
                <a:ext cx="0" cy="498097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="" xmlns:a16="http://schemas.microsoft.com/office/drawing/2014/main" id="{C5E17318-615A-4AD3-A7DC-4E5A16531A72}"/>
                  </a:ext>
                </a:extLst>
              </p:cNvPr>
              <p:cNvCxnSpPr>
                <a:cxnSpLocks/>
                <a:stCxn id="194" idx="2"/>
                <a:endCxn id="200" idx="0"/>
              </p:cNvCxnSpPr>
              <p:nvPr/>
            </p:nvCxnSpPr>
            <p:spPr>
              <a:xfrm>
                <a:off x="5672425" y="2110894"/>
                <a:ext cx="0" cy="49678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="" xmlns:a16="http://schemas.microsoft.com/office/drawing/2014/main" id="{337F44FB-C0B6-4B5B-931C-F9C24BB576AF}"/>
                  </a:ext>
                </a:extLst>
              </p:cNvPr>
              <p:cNvCxnSpPr>
                <a:cxnSpLocks/>
                <a:stCxn id="197" idx="2"/>
                <a:endCxn id="203" idx="0"/>
              </p:cNvCxnSpPr>
              <p:nvPr/>
            </p:nvCxnSpPr>
            <p:spPr>
              <a:xfrm>
                <a:off x="5672425" y="4286642"/>
                <a:ext cx="0" cy="49743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>
                <a:extLst>
                  <a:ext uri="{FF2B5EF4-FFF2-40B4-BE49-F238E27FC236}">
                    <a16:creationId xmlns="" xmlns:a16="http://schemas.microsoft.com/office/drawing/2014/main" id="{9B844763-48A8-491F-A3DA-B1331657D9BD}"/>
                  </a:ext>
                </a:extLst>
              </p:cNvPr>
              <p:cNvCxnSpPr>
                <a:cxnSpLocks/>
                <a:stCxn id="203" idx="2"/>
                <a:endCxn id="210" idx="0"/>
              </p:cNvCxnSpPr>
              <p:nvPr/>
            </p:nvCxnSpPr>
            <p:spPr>
              <a:xfrm flipH="1">
                <a:off x="5672424" y="5374844"/>
                <a:ext cx="1" cy="440085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nector: Curved 219">
                <a:extLst>
                  <a:ext uri="{FF2B5EF4-FFF2-40B4-BE49-F238E27FC236}">
                    <a16:creationId xmlns="" xmlns:a16="http://schemas.microsoft.com/office/drawing/2014/main" id="{4CB7F2C8-9301-4528-A6B9-4FD39E978CAB}"/>
                  </a:ext>
                </a:extLst>
              </p:cNvPr>
              <p:cNvCxnSpPr>
                <a:cxnSpLocks/>
                <a:stCxn id="235" idx="6"/>
                <a:endCxn id="206" idx="0"/>
              </p:cNvCxnSpPr>
              <p:nvPr/>
            </p:nvCxnSpPr>
            <p:spPr>
              <a:xfrm>
                <a:off x="5695274" y="1299299"/>
                <a:ext cx="902074" cy="315437"/>
              </a:xfrm>
              <a:prstGeom prst="curvedConnector2">
                <a:avLst/>
              </a:prstGeom>
              <a:ln w="6350">
                <a:solidFill>
                  <a:srgbClr val="404040">
                    <a:alpha val="3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nector: Curved 220">
                <a:extLst>
                  <a:ext uri="{FF2B5EF4-FFF2-40B4-BE49-F238E27FC236}">
                    <a16:creationId xmlns="" xmlns:a16="http://schemas.microsoft.com/office/drawing/2014/main" id="{EB41CA5E-F2F8-45BC-AB57-C52BC52911D3}"/>
                  </a:ext>
                </a:extLst>
              </p:cNvPr>
              <p:cNvCxnSpPr>
                <a:cxnSpLocks/>
                <a:stCxn id="206" idx="2"/>
                <a:endCxn id="239" idx="6"/>
              </p:cNvCxnSpPr>
              <p:nvPr/>
            </p:nvCxnSpPr>
            <p:spPr>
              <a:xfrm rot="5400000">
                <a:off x="6020026" y="1691546"/>
                <a:ext cx="252580" cy="902064"/>
              </a:xfrm>
              <a:prstGeom prst="curvedConnector2">
                <a:avLst/>
              </a:prstGeom>
              <a:ln w="6350">
                <a:solidFill>
                  <a:srgbClr val="404040">
                    <a:alpha val="3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nector: Curved 221">
                <a:extLst>
                  <a:ext uri="{FF2B5EF4-FFF2-40B4-BE49-F238E27FC236}">
                    <a16:creationId xmlns="" xmlns:a16="http://schemas.microsoft.com/office/drawing/2014/main" id="{C1E23AC9-F357-4611-8DC2-6D44E738BE3E}"/>
                  </a:ext>
                </a:extLst>
              </p:cNvPr>
              <p:cNvCxnSpPr>
                <a:cxnSpLocks/>
                <a:stCxn id="235" idx="6"/>
                <a:endCxn id="212" idx="0"/>
              </p:cNvCxnSpPr>
              <p:nvPr/>
            </p:nvCxnSpPr>
            <p:spPr>
              <a:xfrm>
                <a:off x="5695274" y="1299299"/>
                <a:ext cx="1636006" cy="859209"/>
              </a:xfrm>
              <a:prstGeom prst="curvedConnector2">
                <a:avLst/>
              </a:prstGeom>
              <a:ln w="6350">
                <a:solidFill>
                  <a:srgbClr val="404040">
                    <a:alpha val="3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nector: Curved 222">
                <a:extLst>
                  <a:ext uri="{FF2B5EF4-FFF2-40B4-BE49-F238E27FC236}">
                    <a16:creationId xmlns="" xmlns:a16="http://schemas.microsoft.com/office/drawing/2014/main" id="{7582F633-EE05-4506-AE23-31CDE735A49F}"/>
                  </a:ext>
                </a:extLst>
              </p:cNvPr>
              <p:cNvCxnSpPr>
                <a:cxnSpLocks/>
                <a:stCxn id="235" idx="6"/>
                <a:endCxn id="213" idx="0"/>
              </p:cNvCxnSpPr>
              <p:nvPr/>
            </p:nvCxnSpPr>
            <p:spPr>
              <a:xfrm>
                <a:off x="5695274" y="1299299"/>
                <a:ext cx="2379000" cy="1402982"/>
              </a:xfrm>
              <a:prstGeom prst="curvedConnector2">
                <a:avLst/>
              </a:prstGeom>
              <a:ln w="6350">
                <a:solidFill>
                  <a:srgbClr val="404040">
                    <a:alpha val="3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nector: Curved 223">
                <a:extLst>
                  <a:ext uri="{FF2B5EF4-FFF2-40B4-BE49-F238E27FC236}">
                    <a16:creationId xmlns="" xmlns:a16="http://schemas.microsoft.com/office/drawing/2014/main" id="{6CA0071D-88CC-42E8-AAE7-DB7BF0DF5D37}"/>
                  </a:ext>
                </a:extLst>
              </p:cNvPr>
              <p:cNvCxnSpPr>
                <a:cxnSpLocks/>
                <a:stCxn id="236" idx="6"/>
                <a:endCxn id="208" idx="0"/>
              </p:cNvCxnSpPr>
              <p:nvPr/>
            </p:nvCxnSpPr>
            <p:spPr>
              <a:xfrm>
                <a:off x="5695284" y="2418743"/>
                <a:ext cx="902064" cy="283538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nector: Curved 224">
                <a:extLst>
                  <a:ext uri="{FF2B5EF4-FFF2-40B4-BE49-F238E27FC236}">
                    <a16:creationId xmlns="" xmlns:a16="http://schemas.microsoft.com/office/drawing/2014/main" id="{F57843F5-ABF4-4BBC-B6FE-489F4BD22FB2}"/>
                  </a:ext>
                </a:extLst>
              </p:cNvPr>
              <p:cNvCxnSpPr>
                <a:cxnSpLocks/>
                <a:stCxn id="237" idx="6"/>
                <a:endCxn id="207" idx="0"/>
              </p:cNvCxnSpPr>
              <p:nvPr/>
            </p:nvCxnSpPr>
            <p:spPr>
              <a:xfrm>
                <a:off x="5696440" y="3485513"/>
                <a:ext cx="900908" cy="304971"/>
              </a:xfrm>
              <a:prstGeom prst="curvedConnector2">
                <a:avLst/>
              </a:prstGeom>
              <a:ln w="28575">
                <a:solidFill>
                  <a:srgbClr val="4040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nector: Curved 225">
                <a:extLst>
                  <a:ext uri="{FF2B5EF4-FFF2-40B4-BE49-F238E27FC236}">
                    <a16:creationId xmlns="" xmlns:a16="http://schemas.microsoft.com/office/drawing/2014/main" id="{A5159730-E016-4665-A89D-2F69972B2537}"/>
                  </a:ext>
                </a:extLst>
              </p:cNvPr>
              <p:cNvCxnSpPr>
                <a:cxnSpLocks/>
                <a:stCxn id="241" idx="6"/>
                <a:endCxn id="209" idx="0"/>
              </p:cNvCxnSpPr>
              <p:nvPr/>
            </p:nvCxnSpPr>
            <p:spPr>
              <a:xfrm>
                <a:off x="5695284" y="4582544"/>
                <a:ext cx="902064" cy="296142"/>
              </a:xfrm>
              <a:prstGeom prst="curvedConnector2">
                <a:avLst/>
              </a:prstGeom>
              <a:ln w="28575">
                <a:solidFill>
                  <a:srgbClr val="4040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nector: Curved 226">
                <a:extLst>
                  <a:ext uri="{FF2B5EF4-FFF2-40B4-BE49-F238E27FC236}">
                    <a16:creationId xmlns="" xmlns:a16="http://schemas.microsoft.com/office/drawing/2014/main" id="{4E67F45D-7F83-4FF0-A1D6-580BE0AF12ED}"/>
                  </a:ext>
                </a:extLst>
              </p:cNvPr>
              <p:cNvCxnSpPr>
                <a:cxnSpLocks/>
                <a:stCxn id="237" idx="6"/>
                <a:endCxn id="211" idx="0"/>
              </p:cNvCxnSpPr>
              <p:nvPr/>
            </p:nvCxnSpPr>
            <p:spPr>
              <a:xfrm>
                <a:off x="5696440" y="3485513"/>
                <a:ext cx="1634840" cy="849072"/>
              </a:xfrm>
              <a:prstGeom prst="curvedConnector2">
                <a:avLst/>
              </a:prstGeom>
              <a:ln w="6350">
                <a:solidFill>
                  <a:srgbClr val="404040">
                    <a:alpha val="3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nector: Curved 227">
                <a:extLst>
                  <a:ext uri="{FF2B5EF4-FFF2-40B4-BE49-F238E27FC236}">
                    <a16:creationId xmlns="" xmlns:a16="http://schemas.microsoft.com/office/drawing/2014/main" id="{CAB38A0A-9376-4B4B-BC15-71B8FB940467}"/>
                  </a:ext>
                </a:extLst>
              </p:cNvPr>
              <p:cNvCxnSpPr>
                <a:cxnSpLocks/>
                <a:stCxn id="236" idx="6"/>
                <a:endCxn id="205" idx="0"/>
              </p:cNvCxnSpPr>
              <p:nvPr/>
            </p:nvCxnSpPr>
            <p:spPr>
              <a:xfrm>
                <a:off x="5695284" y="2418743"/>
                <a:ext cx="1640527" cy="827639"/>
              </a:xfrm>
              <a:prstGeom prst="curvedConnector2">
                <a:avLst/>
              </a:prstGeom>
              <a:ln w="6350">
                <a:solidFill>
                  <a:srgbClr val="404040">
                    <a:alpha val="3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nector: Curved 228">
                <a:extLst>
                  <a:ext uri="{FF2B5EF4-FFF2-40B4-BE49-F238E27FC236}">
                    <a16:creationId xmlns="" xmlns:a16="http://schemas.microsoft.com/office/drawing/2014/main" id="{D68CBACC-ED18-4613-9ECE-9F91A56CD022}"/>
                  </a:ext>
                </a:extLst>
              </p:cNvPr>
              <p:cNvCxnSpPr>
                <a:cxnSpLocks/>
                <a:stCxn id="236" idx="6"/>
                <a:endCxn id="214" idx="0"/>
              </p:cNvCxnSpPr>
              <p:nvPr/>
            </p:nvCxnSpPr>
            <p:spPr>
              <a:xfrm>
                <a:off x="5695284" y="2418743"/>
                <a:ext cx="2378990" cy="1371741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nector: Curved 229">
                <a:extLst>
                  <a:ext uri="{FF2B5EF4-FFF2-40B4-BE49-F238E27FC236}">
                    <a16:creationId xmlns="" xmlns:a16="http://schemas.microsoft.com/office/drawing/2014/main" id="{80497813-6489-4F22-9C23-C740920B62AD}"/>
                  </a:ext>
                </a:extLst>
              </p:cNvPr>
              <p:cNvCxnSpPr>
                <a:cxnSpLocks/>
                <a:stCxn id="212" idx="2"/>
                <a:endCxn id="238" idx="6"/>
              </p:cNvCxnSpPr>
              <p:nvPr/>
            </p:nvCxnSpPr>
            <p:spPr>
              <a:xfrm rot="5400000">
                <a:off x="6102417" y="2153251"/>
                <a:ext cx="822055" cy="1635673"/>
              </a:xfrm>
              <a:prstGeom prst="curvedConnector2">
                <a:avLst/>
              </a:prstGeom>
              <a:ln w="6350">
                <a:solidFill>
                  <a:srgbClr val="404040">
                    <a:alpha val="3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nector: Curved 230">
                <a:extLst>
                  <a:ext uri="{FF2B5EF4-FFF2-40B4-BE49-F238E27FC236}">
                    <a16:creationId xmlns="" xmlns:a16="http://schemas.microsoft.com/office/drawing/2014/main" id="{164F5A31-E6F0-4EB6-B7BC-0C6E21F3F2AF}"/>
                  </a:ext>
                </a:extLst>
              </p:cNvPr>
              <p:cNvCxnSpPr>
                <a:cxnSpLocks/>
                <a:stCxn id="208" idx="2"/>
                <a:endCxn id="238" idx="6"/>
              </p:cNvCxnSpPr>
              <p:nvPr/>
            </p:nvCxnSpPr>
            <p:spPr>
              <a:xfrm rot="5400000">
                <a:off x="6007337" y="2792104"/>
                <a:ext cx="278282" cy="901741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nector: Curved 231">
                <a:extLst>
                  <a:ext uri="{FF2B5EF4-FFF2-40B4-BE49-F238E27FC236}">
                    <a16:creationId xmlns="" xmlns:a16="http://schemas.microsoft.com/office/drawing/2014/main" id="{58979EC2-479C-4939-839A-46DC9D6EEBB4}"/>
                  </a:ext>
                </a:extLst>
              </p:cNvPr>
              <p:cNvCxnSpPr>
                <a:cxnSpLocks/>
                <a:stCxn id="209" idx="2"/>
                <a:endCxn id="245" idx="6"/>
              </p:cNvCxnSpPr>
              <p:nvPr/>
            </p:nvCxnSpPr>
            <p:spPr>
              <a:xfrm rot="5400000">
                <a:off x="6004332" y="4971190"/>
                <a:ext cx="283969" cy="902064"/>
              </a:xfrm>
              <a:prstGeom prst="curvedConnector2">
                <a:avLst/>
              </a:prstGeom>
              <a:ln w="28575">
                <a:solidFill>
                  <a:srgbClr val="4040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nector: Curved 232">
                <a:extLst>
                  <a:ext uri="{FF2B5EF4-FFF2-40B4-BE49-F238E27FC236}">
                    <a16:creationId xmlns="" xmlns:a16="http://schemas.microsoft.com/office/drawing/2014/main" id="{D2E270A1-53B9-4585-A021-EEF6058DBC10}"/>
                  </a:ext>
                </a:extLst>
              </p:cNvPr>
              <p:cNvCxnSpPr>
                <a:cxnSpLocks/>
                <a:stCxn id="211" idx="2"/>
                <a:endCxn id="245" idx="6"/>
              </p:cNvCxnSpPr>
              <p:nvPr/>
            </p:nvCxnSpPr>
            <p:spPr>
              <a:xfrm rot="5400000">
                <a:off x="6099247" y="4332174"/>
                <a:ext cx="828070" cy="1635996"/>
              </a:xfrm>
              <a:prstGeom prst="curvedConnector2">
                <a:avLst/>
              </a:prstGeom>
              <a:ln w="6350">
                <a:solidFill>
                  <a:srgbClr val="404040">
                    <a:alpha val="3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nector: Curved 233">
                <a:extLst>
                  <a:ext uri="{FF2B5EF4-FFF2-40B4-BE49-F238E27FC236}">
                    <a16:creationId xmlns="" xmlns:a16="http://schemas.microsoft.com/office/drawing/2014/main" id="{742D5BAD-621A-4730-AF8B-270167C6AE92}"/>
                  </a:ext>
                </a:extLst>
              </p:cNvPr>
              <p:cNvCxnSpPr>
                <a:cxnSpLocks/>
                <a:stCxn id="214" idx="2"/>
                <a:endCxn id="245" idx="6"/>
              </p:cNvCxnSpPr>
              <p:nvPr/>
            </p:nvCxnSpPr>
            <p:spPr>
              <a:xfrm rot="5400000">
                <a:off x="6198694" y="3688626"/>
                <a:ext cx="1372171" cy="2378990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Oval 234">
                <a:extLst>
                  <a:ext uri="{FF2B5EF4-FFF2-40B4-BE49-F238E27FC236}">
                    <a16:creationId xmlns="" xmlns:a16="http://schemas.microsoft.com/office/drawing/2014/main" id="{A9AF09E9-B8F9-446A-82B1-D95B27B28483}"/>
                  </a:ext>
                </a:extLst>
              </p:cNvPr>
              <p:cNvSpPr/>
              <p:nvPr/>
            </p:nvSpPr>
            <p:spPr>
              <a:xfrm>
                <a:off x="5649554" y="1276439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="" xmlns:a16="http://schemas.microsoft.com/office/drawing/2014/main" id="{6AE13407-698C-439B-B23A-44C2DDFB1513}"/>
                  </a:ext>
                </a:extLst>
              </p:cNvPr>
              <p:cNvSpPr/>
              <p:nvPr/>
            </p:nvSpPr>
            <p:spPr>
              <a:xfrm>
                <a:off x="5649564" y="2395883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="" xmlns:a16="http://schemas.microsoft.com/office/drawing/2014/main" id="{DF5A138E-2F21-43A6-9787-E174AA2BE7FB}"/>
                  </a:ext>
                </a:extLst>
              </p:cNvPr>
              <p:cNvSpPr/>
              <p:nvPr/>
            </p:nvSpPr>
            <p:spPr>
              <a:xfrm>
                <a:off x="5649564" y="2246008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0" name="Connector: Curved 239">
                <a:extLst>
                  <a:ext uri="{FF2B5EF4-FFF2-40B4-BE49-F238E27FC236}">
                    <a16:creationId xmlns="" xmlns:a16="http://schemas.microsoft.com/office/drawing/2014/main" id="{4D7C2FE3-4AD9-45DB-8771-9FA4BFD9969A}"/>
                  </a:ext>
                </a:extLst>
              </p:cNvPr>
              <p:cNvCxnSpPr>
                <a:cxnSpLocks/>
                <a:stCxn id="207" idx="2"/>
                <a:endCxn id="242" idx="6"/>
              </p:cNvCxnSpPr>
              <p:nvPr/>
            </p:nvCxnSpPr>
            <p:spPr>
              <a:xfrm rot="5400000">
                <a:off x="6002761" y="3884559"/>
                <a:ext cx="287110" cy="902064"/>
              </a:xfrm>
              <a:prstGeom prst="curvedConnector2">
                <a:avLst/>
              </a:prstGeom>
              <a:ln w="28575">
                <a:solidFill>
                  <a:srgbClr val="40404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1" name="Oval 240">
                <a:extLst>
                  <a:ext uri="{FF2B5EF4-FFF2-40B4-BE49-F238E27FC236}">
                    <a16:creationId xmlns="" xmlns:a16="http://schemas.microsoft.com/office/drawing/2014/main" id="{31B6DA8F-753C-4904-B020-BBFB91B20A26}"/>
                  </a:ext>
                </a:extLst>
              </p:cNvPr>
              <p:cNvSpPr/>
              <p:nvPr/>
            </p:nvSpPr>
            <p:spPr>
              <a:xfrm>
                <a:off x="5649564" y="455968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="" xmlns:a16="http://schemas.microsoft.com/office/drawing/2014/main" id="{A4FD76A9-7845-438D-A985-C0EDC671640E}"/>
                  </a:ext>
                </a:extLst>
              </p:cNvPr>
              <p:cNvSpPr/>
              <p:nvPr/>
            </p:nvSpPr>
            <p:spPr>
              <a:xfrm>
                <a:off x="5649564" y="4456286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3" name="Connector: Curved 242">
                <a:extLst>
                  <a:ext uri="{FF2B5EF4-FFF2-40B4-BE49-F238E27FC236}">
                    <a16:creationId xmlns="" xmlns:a16="http://schemas.microsoft.com/office/drawing/2014/main" id="{A0BAF005-2553-4DB7-8C2E-7D3773AD569D}"/>
                  </a:ext>
                </a:extLst>
              </p:cNvPr>
              <p:cNvCxnSpPr>
                <a:cxnSpLocks/>
                <a:stCxn id="205" idx="2"/>
                <a:endCxn id="242" idx="6"/>
              </p:cNvCxnSpPr>
              <p:nvPr/>
            </p:nvCxnSpPr>
            <p:spPr>
              <a:xfrm rot="5400000">
                <a:off x="6099942" y="3243277"/>
                <a:ext cx="831212" cy="1640527"/>
              </a:xfrm>
              <a:prstGeom prst="curvedConnector2">
                <a:avLst/>
              </a:prstGeom>
              <a:ln w="6350">
                <a:solidFill>
                  <a:srgbClr val="404040">
                    <a:alpha val="3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nector: Curved 243">
                <a:extLst>
                  <a:ext uri="{FF2B5EF4-FFF2-40B4-BE49-F238E27FC236}">
                    <a16:creationId xmlns="" xmlns:a16="http://schemas.microsoft.com/office/drawing/2014/main" id="{7E3BC484-AB30-49E9-B90E-71C3BD6451A7}"/>
                  </a:ext>
                </a:extLst>
              </p:cNvPr>
              <p:cNvCxnSpPr>
                <a:cxnSpLocks/>
                <a:stCxn id="213" idx="2"/>
                <a:endCxn id="242" idx="6"/>
              </p:cNvCxnSpPr>
              <p:nvPr/>
            </p:nvCxnSpPr>
            <p:spPr>
              <a:xfrm rot="5400000">
                <a:off x="6197123" y="2601994"/>
                <a:ext cx="1375313" cy="2378990"/>
              </a:xfrm>
              <a:prstGeom prst="curvedConnector2">
                <a:avLst/>
              </a:prstGeom>
              <a:ln w="6350">
                <a:solidFill>
                  <a:srgbClr val="404040">
                    <a:alpha val="3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5" name="Oval 244">
                <a:extLst>
                  <a:ext uri="{FF2B5EF4-FFF2-40B4-BE49-F238E27FC236}">
                    <a16:creationId xmlns="" xmlns:a16="http://schemas.microsoft.com/office/drawing/2014/main" id="{914B7441-871E-4321-A9D0-84250595929B}"/>
                  </a:ext>
                </a:extLst>
              </p:cNvPr>
              <p:cNvSpPr/>
              <p:nvPr/>
            </p:nvSpPr>
            <p:spPr>
              <a:xfrm>
                <a:off x="5649564" y="554134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7" name="Straight Arrow Connector 246">
                <a:extLst>
                  <a:ext uri="{FF2B5EF4-FFF2-40B4-BE49-F238E27FC236}">
                    <a16:creationId xmlns="" xmlns:a16="http://schemas.microsoft.com/office/drawing/2014/main" id="{1187F182-0331-47E5-8122-A528912D2E82}"/>
                  </a:ext>
                </a:extLst>
              </p:cNvPr>
              <p:cNvCxnSpPr>
                <a:cxnSpLocks/>
                <a:stCxn id="200" idx="2"/>
                <a:endCxn id="197" idx="0"/>
              </p:cNvCxnSpPr>
              <p:nvPr/>
            </p:nvCxnSpPr>
            <p:spPr>
              <a:xfrm>
                <a:off x="5672425" y="3198439"/>
                <a:ext cx="0" cy="49743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Oval 236">
                <a:extLst>
                  <a:ext uri="{FF2B5EF4-FFF2-40B4-BE49-F238E27FC236}">
                    <a16:creationId xmlns="" xmlns:a16="http://schemas.microsoft.com/office/drawing/2014/main" id="{9C421C94-C2F0-4CCA-B66B-636EA3C357B5}"/>
                  </a:ext>
                </a:extLst>
              </p:cNvPr>
              <p:cNvSpPr/>
              <p:nvPr/>
            </p:nvSpPr>
            <p:spPr>
              <a:xfrm>
                <a:off x="5650720" y="3462653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="" xmlns:a16="http://schemas.microsoft.com/office/drawing/2014/main" id="{F4E49983-BD9A-454D-9266-221A1FB76197}"/>
                  </a:ext>
                </a:extLst>
              </p:cNvPr>
              <p:cNvSpPr/>
              <p:nvPr/>
            </p:nvSpPr>
            <p:spPr>
              <a:xfrm>
                <a:off x="5649887" y="3359255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6" name="Group 385">
              <a:extLst>
                <a:ext uri="{FF2B5EF4-FFF2-40B4-BE49-F238E27FC236}">
                  <a16:creationId xmlns="" xmlns:a16="http://schemas.microsoft.com/office/drawing/2014/main" id="{404E4928-B746-4C28-967D-849D7B5863D3}"/>
                </a:ext>
              </a:extLst>
            </p:cNvPr>
            <p:cNvGrpSpPr/>
            <p:nvPr/>
          </p:nvGrpSpPr>
          <p:grpSpPr>
            <a:xfrm>
              <a:off x="8905371" y="962367"/>
              <a:ext cx="2493051" cy="4832503"/>
              <a:chOff x="9137216" y="740877"/>
              <a:chExt cx="2493051" cy="4832503"/>
            </a:xfrm>
          </p:grpSpPr>
          <p:grpSp>
            <p:nvGrpSpPr>
              <p:cNvPr id="269" name="Group 268">
                <a:extLst>
                  <a:ext uri="{FF2B5EF4-FFF2-40B4-BE49-F238E27FC236}">
                    <a16:creationId xmlns="" xmlns:a16="http://schemas.microsoft.com/office/drawing/2014/main" id="{16A1CEDA-5A6C-4800-BFEF-521411889654}"/>
                  </a:ext>
                </a:extLst>
              </p:cNvPr>
              <p:cNvGrpSpPr/>
              <p:nvPr/>
            </p:nvGrpSpPr>
            <p:grpSpPr>
              <a:xfrm>
                <a:off x="9137216" y="740877"/>
                <a:ext cx="1078787" cy="590764"/>
                <a:chOff x="1925550" y="1083921"/>
                <a:chExt cx="1078787" cy="590764"/>
              </a:xfrm>
            </p:grpSpPr>
            <p:sp>
              <p:nvSpPr>
                <p:cNvPr id="327" name="Rectangle 326">
                  <a:extLst>
                    <a:ext uri="{FF2B5EF4-FFF2-40B4-BE49-F238E27FC236}">
                      <a16:creationId xmlns="" xmlns:a16="http://schemas.microsoft.com/office/drawing/2014/main" id="{0D270EAC-D83F-4812-9880-F6798D7B3AE4}"/>
                    </a:ext>
                  </a:extLst>
                </p:cNvPr>
                <p:cNvSpPr/>
                <p:nvPr/>
              </p:nvSpPr>
              <p:spPr>
                <a:xfrm>
                  <a:off x="1925550" y="1083921"/>
                  <a:ext cx="1078787" cy="590764"/>
                </a:xfrm>
                <a:prstGeom prst="rect">
                  <a:avLst/>
                </a:prstGeom>
                <a:solidFill>
                  <a:srgbClr val="A5A5A5">
                    <a:alpha val="50196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pic>
              <p:nvPicPr>
                <p:cNvPr id="328" name="Graphic 327" descr="Lock">
                  <a:extLst>
                    <a:ext uri="{FF2B5EF4-FFF2-40B4-BE49-F238E27FC236}">
                      <a16:creationId xmlns="" xmlns:a16="http://schemas.microsoft.com/office/drawing/2014/main" id="{8DF31CE4-097C-47E0-A304-0279FC2FE3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2785" y="1273133"/>
                  <a:ext cx="401552" cy="401552"/>
                </a:xfrm>
                <a:prstGeom prst="rect">
                  <a:avLst/>
                </a:prstGeom>
              </p:spPr>
            </p:pic>
          </p:grpSp>
          <p:grpSp>
            <p:nvGrpSpPr>
              <p:cNvPr id="270" name="Group 269">
                <a:extLst>
                  <a:ext uri="{FF2B5EF4-FFF2-40B4-BE49-F238E27FC236}">
                    <a16:creationId xmlns="" xmlns:a16="http://schemas.microsoft.com/office/drawing/2014/main" id="{9CA4F577-5BDC-47A4-BF4E-7D784F112CAD}"/>
                  </a:ext>
                </a:extLst>
              </p:cNvPr>
              <p:cNvGrpSpPr/>
              <p:nvPr/>
            </p:nvGrpSpPr>
            <p:grpSpPr>
              <a:xfrm>
                <a:off x="9137216" y="1624258"/>
                <a:ext cx="1078787" cy="590764"/>
                <a:chOff x="1925550" y="1083921"/>
                <a:chExt cx="1078787" cy="590764"/>
              </a:xfrm>
            </p:grpSpPr>
            <p:sp>
              <p:nvSpPr>
                <p:cNvPr id="325" name="Rectangle 324">
                  <a:extLst>
                    <a:ext uri="{FF2B5EF4-FFF2-40B4-BE49-F238E27FC236}">
                      <a16:creationId xmlns="" xmlns:a16="http://schemas.microsoft.com/office/drawing/2014/main" id="{CE777519-DCA3-4118-84B4-DE252B15276A}"/>
                    </a:ext>
                  </a:extLst>
                </p:cNvPr>
                <p:cNvSpPr/>
                <p:nvPr/>
              </p:nvSpPr>
              <p:spPr>
                <a:xfrm>
                  <a:off x="1925550" y="1083921"/>
                  <a:ext cx="1078787" cy="590764"/>
                </a:xfrm>
                <a:prstGeom prst="rect">
                  <a:avLst/>
                </a:prstGeom>
                <a:solidFill>
                  <a:srgbClr val="A5A5A5">
                    <a:alpha val="50196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pic>
              <p:nvPicPr>
                <p:cNvPr id="326" name="Graphic 325" descr="Lock">
                  <a:extLst>
                    <a:ext uri="{FF2B5EF4-FFF2-40B4-BE49-F238E27FC236}">
                      <a16:creationId xmlns="" xmlns:a16="http://schemas.microsoft.com/office/drawing/2014/main" id="{43F69FB0-980B-4A87-B331-A0B51FC10A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2785" y="1273133"/>
                  <a:ext cx="401552" cy="401552"/>
                </a:xfrm>
                <a:prstGeom prst="rect">
                  <a:avLst/>
                </a:prstGeom>
              </p:spPr>
            </p:pic>
          </p:grpSp>
          <p:grpSp>
            <p:nvGrpSpPr>
              <p:cNvPr id="271" name="Group 270">
                <a:extLst>
                  <a:ext uri="{FF2B5EF4-FFF2-40B4-BE49-F238E27FC236}">
                    <a16:creationId xmlns="" xmlns:a16="http://schemas.microsoft.com/office/drawing/2014/main" id="{B50CC28A-3AC0-4EEE-8FAB-60BD70F69115}"/>
                  </a:ext>
                </a:extLst>
              </p:cNvPr>
              <p:cNvGrpSpPr/>
              <p:nvPr/>
            </p:nvGrpSpPr>
            <p:grpSpPr>
              <a:xfrm>
                <a:off x="9137216" y="3337676"/>
                <a:ext cx="1078787" cy="590764"/>
                <a:chOff x="1925550" y="1083921"/>
                <a:chExt cx="1078787" cy="590764"/>
              </a:xfrm>
            </p:grpSpPr>
            <p:sp>
              <p:nvSpPr>
                <p:cNvPr id="323" name="Rectangle 322">
                  <a:extLst>
                    <a:ext uri="{FF2B5EF4-FFF2-40B4-BE49-F238E27FC236}">
                      <a16:creationId xmlns="" xmlns:a16="http://schemas.microsoft.com/office/drawing/2014/main" id="{0DA1A561-918D-423F-9871-12258456B8D3}"/>
                    </a:ext>
                  </a:extLst>
                </p:cNvPr>
                <p:cNvSpPr/>
                <p:nvPr/>
              </p:nvSpPr>
              <p:spPr>
                <a:xfrm>
                  <a:off x="1925550" y="1083921"/>
                  <a:ext cx="1078787" cy="590764"/>
                </a:xfrm>
                <a:prstGeom prst="rect">
                  <a:avLst/>
                </a:prstGeom>
                <a:solidFill>
                  <a:srgbClr val="A5A5A5">
                    <a:alpha val="50196"/>
                  </a:srgbClr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</a:t>
                  </a:r>
                </a:p>
              </p:txBody>
            </p:sp>
            <p:pic>
              <p:nvPicPr>
                <p:cNvPr id="324" name="Graphic 323" descr="Lock">
                  <a:extLst>
                    <a:ext uri="{FF2B5EF4-FFF2-40B4-BE49-F238E27FC236}">
                      <a16:creationId xmlns="" xmlns:a16="http://schemas.microsoft.com/office/drawing/2014/main" id="{47F8193C-BCC0-4A2E-994D-B3F3FB8213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=""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2785" y="1273133"/>
                  <a:ext cx="401552" cy="401552"/>
                </a:xfrm>
                <a:prstGeom prst="rect">
                  <a:avLst/>
                </a:prstGeom>
              </p:spPr>
            </p:pic>
          </p:grpSp>
          <p:sp>
            <p:nvSpPr>
              <p:cNvPr id="277" name="Rectangle 276">
                <a:extLst>
                  <a:ext uri="{FF2B5EF4-FFF2-40B4-BE49-F238E27FC236}">
                    <a16:creationId xmlns="" xmlns:a16="http://schemas.microsoft.com/office/drawing/2014/main" id="{3B83F1CF-1D27-478B-8C1A-FD10CC2CBA98}"/>
                  </a:ext>
                </a:extLst>
              </p:cNvPr>
              <p:cNvSpPr/>
              <p:nvPr/>
            </p:nvSpPr>
            <p:spPr>
              <a:xfrm>
                <a:off x="9362817" y="2589027"/>
                <a:ext cx="627584" cy="401552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="" xmlns:a16="http://schemas.microsoft.com/office/drawing/2014/main" id="{7D8686C3-1F61-4FE7-A418-329FBEAD3A0C}"/>
                  </a:ext>
                </a:extLst>
              </p:cNvPr>
              <p:cNvSpPr/>
              <p:nvPr/>
            </p:nvSpPr>
            <p:spPr>
              <a:xfrm>
                <a:off x="9137216" y="5018576"/>
                <a:ext cx="1078786" cy="554804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="" xmlns:a16="http://schemas.microsoft.com/office/drawing/2014/main" id="{6E805140-AAE3-4698-8BAB-E46B541EA3C3}"/>
                  </a:ext>
                </a:extLst>
              </p:cNvPr>
              <p:cNvSpPr/>
              <p:nvPr/>
            </p:nvSpPr>
            <p:spPr>
              <a:xfrm>
                <a:off x="11002683" y="3403392"/>
                <a:ext cx="627584" cy="401552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284" name="Straight Arrow Connector 283">
                <a:extLst>
                  <a:ext uri="{FF2B5EF4-FFF2-40B4-BE49-F238E27FC236}">
                    <a16:creationId xmlns="" xmlns:a16="http://schemas.microsoft.com/office/drawing/2014/main" id="{B68FF7B1-EBDE-415D-A51E-DC3966948905}"/>
                  </a:ext>
                </a:extLst>
              </p:cNvPr>
              <p:cNvCxnSpPr>
                <a:cxnSpLocks/>
                <a:stCxn id="327" idx="2"/>
                <a:endCxn id="325" idx="0"/>
              </p:cNvCxnSpPr>
              <p:nvPr/>
            </p:nvCxnSpPr>
            <p:spPr>
              <a:xfrm>
                <a:off x="9676610" y="1331641"/>
                <a:ext cx="0" cy="292617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="" xmlns:a16="http://schemas.microsoft.com/office/drawing/2014/main" id="{D50B2305-5208-4059-80B6-96C20708A899}"/>
                  </a:ext>
                </a:extLst>
              </p:cNvPr>
              <p:cNvCxnSpPr>
                <a:cxnSpLocks/>
                <a:stCxn id="323" idx="2"/>
                <a:endCxn id="376" idx="0"/>
              </p:cNvCxnSpPr>
              <p:nvPr/>
            </p:nvCxnSpPr>
            <p:spPr>
              <a:xfrm flipH="1">
                <a:off x="9676609" y="3928440"/>
                <a:ext cx="1" cy="35067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="" xmlns:a16="http://schemas.microsoft.com/office/drawing/2014/main" id="{69DD6F62-7D38-4B93-A81C-FFDFF5F5EA77}"/>
                  </a:ext>
                </a:extLst>
              </p:cNvPr>
              <p:cNvCxnSpPr>
                <a:cxnSpLocks/>
                <a:stCxn id="376" idx="2"/>
                <a:endCxn id="279" idx="0"/>
              </p:cNvCxnSpPr>
              <p:nvPr/>
            </p:nvCxnSpPr>
            <p:spPr>
              <a:xfrm>
                <a:off x="9676609" y="4680670"/>
                <a:ext cx="0" cy="337906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nector: Curved 297">
                <a:extLst>
                  <a:ext uri="{FF2B5EF4-FFF2-40B4-BE49-F238E27FC236}">
                    <a16:creationId xmlns="" xmlns:a16="http://schemas.microsoft.com/office/drawing/2014/main" id="{CB27C33A-35C7-4421-91FA-59EA58415FED}"/>
                  </a:ext>
                </a:extLst>
              </p:cNvPr>
              <p:cNvCxnSpPr>
                <a:cxnSpLocks/>
                <a:endCxn id="283" idx="0"/>
              </p:cNvCxnSpPr>
              <p:nvPr/>
            </p:nvCxnSpPr>
            <p:spPr>
              <a:xfrm>
                <a:off x="9676608" y="2404234"/>
                <a:ext cx="1639867" cy="999158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nector: Curved 302">
                <a:extLst>
                  <a:ext uri="{FF2B5EF4-FFF2-40B4-BE49-F238E27FC236}">
                    <a16:creationId xmlns="" xmlns:a16="http://schemas.microsoft.com/office/drawing/2014/main" id="{8FFCC1A5-BF97-4279-BC2C-368F599AD799}"/>
                  </a:ext>
                </a:extLst>
              </p:cNvPr>
              <p:cNvCxnSpPr>
                <a:cxnSpLocks/>
                <a:stCxn id="283" idx="2"/>
              </p:cNvCxnSpPr>
              <p:nvPr/>
            </p:nvCxnSpPr>
            <p:spPr>
              <a:xfrm rot="5400000">
                <a:off x="9965424" y="3527635"/>
                <a:ext cx="1073742" cy="1628360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313">
                <a:extLst>
                  <a:ext uri="{FF2B5EF4-FFF2-40B4-BE49-F238E27FC236}">
                    <a16:creationId xmlns="" xmlns:a16="http://schemas.microsoft.com/office/drawing/2014/main" id="{3F0BF23F-4232-42C1-8682-EF03AECC8A9D}"/>
                  </a:ext>
                </a:extLst>
              </p:cNvPr>
              <p:cNvCxnSpPr>
                <a:cxnSpLocks/>
                <a:stCxn id="277" idx="2"/>
                <a:endCxn id="323" idx="0"/>
              </p:cNvCxnSpPr>
              <p:nvPr/>
            </p:nvCxnSpPr>
            <p:spPr>
              <a:xfrm>
                <a:off x="9676609" y="2990579"/>
                <a:ext cx="1" cy="347097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315">
                <a:extLst>
                  <a:ext uri="{FF2B5EF4-FFF2-40B4-BE49-F238E27FC236}">
                    <a16:creationId xmlns="" xmlns:a16="http://schemas.microsoft.com/office/drawing/2014/main" id="{386A5644-7085-4337-9759-BBDB04E6FBC5}"/>
                  </a:ext>
                </a:extLst>
              </p:cNvPr>
              <p:cNvCxnSpPr>
                <a:cxnSpLocks/>
                <a:stCxn id="325" idx="2"/>
                <a:endCxn id="277" idx="0"/>
              </p:cNvCxnSpPr>
              <p:nvPr/>
            </p:nvCxnSpPr>
            <p:spPr>
              <a:xfrm flipH="1">
                <a:off x="9676609" y="2215022"/>
                <a:ext cx="1" cy="374005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2" name="Rectangle 351">
                <a:extLst>
                  <a:ext uri="{FF2B5EF4-FFF2-40B4-BE49-F238E27FC236}">
                    <a16:creationId xmlns="" xmlns:a16="http://schemas.microsoft.com/office/drawing/2014/main" id="{4401D0B4-583B-4F9D-9B8E-98EF219503DC}"/>
                  </a:ext>
                </a:extLst>
              </p:cNvPr>
              <p:cNvSpPr/>
              <p:nvPr/>
            </p:nvSpPr>
            <p:spPr>
              <a:xfrm>
                <a:off x="10276387" y="3408058"/>
                <a:ext cx="627584" cy="401552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  <p:cxnSp>
            <p:nvCxnSpPr>
              <p:cNvPr id="353" name="Connector: Curved 352">
                <a:extLst>
                  <a:ext uri="{FF2B5EF4-FFF2-40B4-BE49-F238E27FC236}">
                    <a16:creationId xmlns="" xmlns:a16="http://schemas.microsoft.com/office/drawing/2014/main" id="{F1F8811C-6613-4C54-9EFD-66E9983F29F0}"/>
                  </a:ext>
                </a:extLst>
              </p:cNvPr>
              <p:cNvCxnSpPr>
                <a:cxnSpLocks/>
                <a:endCxn id="352" idx="0"/>
              </p:cNvCxnSpPr>
              <p:nvPr/>
            </p:nvCxnSpPr>
            <p:spPr>
              <a:xfrm>
                <a:off x="9688115" y="3111916"/>
                <a:ext cx="902064" cy="296142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Connector: Curved 353">
                <a:extLst>
                  <a:ext uri="{FF2B5EF4-FFF2-40B4-BE49-F238E27FC236}">
                    <a16:creationId xmlns="" xmlns:a16="http://schemas.microsoft.com/office/drawing/2014/main" id="{16203FB2-81AC-4ADA-B352-54FFDAA9DA44}"/>
                  </a:ext>
                </a:extLst>
              </p:cNvPr>
              <p:cNvCxnSpPr>
                <a:cxnSpLocks/>
                <a:stCxn id="352" idx="2"/>
              </p:cNvCxnSpPr>
              <p:nvPr/>
            </p:nvCxnSpPr>
            <p:spPr>
              <a:xfrm rot="5400000">
                <a:off x="9997163" y="3500562"/>
                <a:ext cx="283969" cy="902064"/>
              </a:xfrm>
              <a:prstGeom prst="curvedConnector2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6" name="Rectangle 375">
                <a:extLst>
                  <a:ext uri="{FF2B5EF4-FFF2-40B4-BE49-F238E27FC236}">
                    <a16:creationId xmlns="" xmlns:a16="http://schemas.microsoft.com/office/drawing/2014/main" id="{54C252E4-D49D-4936-AAAF-C1633A0E36F1}"/>
                  </a:ext>
                </a:extLst>
              </p:cNvPr>
              <p:cNvSpPr/>
              <p:nvPr/>
            </p:nvSpPr>
            <p:spPr>
              <a:xfrm>
                <a:off x="9362817" y="4279118"/>
                <a:ext cx="627584" cy="401552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</a:t>
                </a:r>
              </a:p>
            </p:txBody>
          </p:sp>
        </p:grpSp>
        <p:cxnSp>
          <p:nvCxnSpPr>
            <p:cNvPr id="388" name="Straight Connector 387">
              <a:extLst>
                <a:ext uri="{FF2B5EF4-FFF2-40B4-BE49-F238E27FC236}">
                  <a16:creationId xmlns="" xmlns:a16="http://schemas.microsoft.com/office/drawing/2014/main" id="{3D58EEEB-4837-4398-A456-D7718FEF6A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9905" y="403194"/>
              <a:ext cx="0" cy="59436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="" xmlns:a16="http://schemas.microsoft.com/office/drawing/2014/main" id="{C381FE00-6342-4DB2-B355-3F1F6A9531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5228" y="403194"/>
              <a:ext cx="0" cy="59436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55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95B910F3-3121-46CD-BA54-99C35600C649}"/>
              </a:ext>
            </a:extLst>
          </p:cNvPr>
          <p:cNvSpPr/>
          <p:nvPr/>
        </p:nvSpPr>
        <p:spPr>
          <a:xfrm rot="16200000">
            <a:off x="-2285186" y="-1172236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DCBE151A-2852-410E-803C-F52094BCB97D}"/>
              </a:ext>
            </a:extLst>
          </p:cNvPr>
          <p:cNvSpPr/>
          <p:nvPr/>
        </p:nvSpPr>
        <p:spPr>
          <a:xfrm rot="16200000">
            <a:off x="-1741084" y="-942287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96C28544-BED8-4286-9C4F-7A7C05CD3C1A}"/>
              </a:ext>
            </a:extLst>
          </p:cNvPr>
          <p:cNvSpPr/>
          <p:nvPr/>
        </p:nvSpPr>
        <p:spPr>
          <a:xfrm rot="16200000">
            <a:off x="-2829287" y="-942287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08AEE9D4-7E29-4953-A157-8BD9D4D52C66}"/>
              </a:ext>
            </a:extLst>
          </p:cNvPr>
          <p:cNvSpPr/>
          <p:nvPr/>
        </p:nvSpPr>
        <p:spPr>
          <a:xfrm rot="16200000">
            <a:off x="-652882" y="-942287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="" xmlns:a16="http://schemas.microsoft.com/office/drawing/2014/main" id="{70113E92-247E-4AF1-BADA-C8F0C302B9EB}"/>
              </a:ext>
            </a:extLst>
          </p:cNvPr>
          <p:cNvSpPr/>
          <p:nvPr/>
        </p:nvSpPr>
        <p:spPr>
          <a:xfrm rot="16200000">
            <a:off x="12384557" y="-277402"/>
            <a:ext cx="1078786" cy="554804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3738E44E-1196-4E18-AF18-15C9158D4573}"/>
              </a:ext>
            </a:extLst>
          </p:cNvPr>
          <p:cNvSpPr/>
          <p:nvPr/>
        </p:nvSpPr>
        <p:spPr>
          <a:xfrm rot="16200000">
            <a:off x="-1196983" y="-1167705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="" xmlns:a16="http://schemas.microsoft.com/office/drawing/2014/main" id="{EB821AE2-211A-436C-8847-F3BF364922C2}"/>
              </a:ext>
            </a:extLst>
          </p:cNvPr>
          <p:cNvSpPr/>
          <p:nvPr/>
        </p:nvSpPr>
        <p:spPr>
          <a:xfrm rot="16200000">
            <a:off x="-3373060" y="-1167705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402CD55A-113C-413E-95BE-F68CB0922A97}"/>
              </a:ext>
            </a:extLst>
          </p:cNvPr>
          <p:cNvSpPr/>
          <p:nvPr/>
        </p:nvSpPr>
        <p:spPr>
          <a:xfrm rot="16200000">
            <a:off x="-2827971" y="-1415898"/>
            <a:ext cx="134528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8EB02039-26DC-4773-96E6-4B3158ADF23A}"/>
              </a:ext>
            </a:extLst>
          </p:cNvPr>
          <p:cNvSpPr/>
          <p:nvPr/>
        </p:nvSpPr>
        <p:spPr>
          <a:xfrm rot="16200000">
            <a:off x="-1739768" y="-1415898"/>
            <a:ext cx="134528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30EF2494-DCFD-4281-B65B-76700BA9C1E6}"/>
              </a:ext>
            </a:extLst>
          </p:cNvPr>
          <p:cNvCxnSpPr>
            <a:cxnSpLocks/>
          </p:cNvCxnSpPr>
          <p:nvPr/>
        </p:nvCxnSpPr>
        <p:spPr>
          <a:xfrm rot="16200000">
            <a:off x="-4392683" y="4943405"/>
            <a:ext cx="0" cy="49809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="" xmlns:a16="http://schemas.microsoft.com/office/drawing/2014/main" id="{F02E3D4D-95C6-4214-88A1-ED57F7692670}"/>
              </a:ext>
            </a:extLst>
          </p:cNvPr>
          <p:cNvCxnSpPr>
            <a:cxnSpLocks/>
          </p:cNvCxnSpPr>
          <p:nvPr/>
        </p:nvCxnSpPr>
        <p:spPr>
          <a:xfrm rot="16200000">
            <a:off x="-3304480" y="4944063"/>
            <a:ext cx="0" cy="49678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68">
            <a:extLst>
              <a:ext uri="{FF2B5EF4-FFF2-40B4-BE49-F238E27FC236}">
                <a16:creationId xmlns="" xmlns:a16="http://schemas.microsoft.com/office/drawing/2014/main" id="{A9596E66-1FCE-437B-9394-58E8D4125C85}"/>
              </a:ext>
            </a:extLst>
          </p:cNvPr>
          <p:cNvCxnSpPr>
            <a:cxnSpLocks/>
          </p:cNvCxnSpPr>
          <p:nvPr/>
        </p:nvCxnSpPr>
        <p:spPr>
          <a:xfrm rot="16200000">
            <a:off x="-5193599" y="3892065"/>
            <a:ext cx="902074" cy="315437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70">
            <a:extLst>
              <a:ext uri="{FF2B5EF4-FFF2-40B4-BE49-F238E27FC236}">
                <a16:creationId xmlns="" xmlns:a16="http://schemas.microsoft.com/office/drawing/2014/main" id="{35E49D43-873E-4523-8465-454BE88AB392}"/>
              </a:ext>
            </a:extLst>
          </p:cNvPr>
          <p:cNvCxnSpPr>
            <a:cxnSpLocks/>
          </p:cNvCxnSpPr>
          <p:nvPr/>
        </p:nvCxnSpPr>
        <p:spPr>
          <a:xfrm>
            <a:off x="-4143634" y="3537040"/>
            <a:ext cx="252580" cy="902064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74">
            <a:extLst>
              <a:ext uri="{FF2B5EF4-FFF2-40B4-BE49-F238E27FC236}">
                <a16:creationId xmlns="" xmlns:a16="http://schemas.microsoft.com/office/drawing/2014/main" id="{287A5737-DCF8-4FF7-8782-8B1DE32659DA}"/>
              </a:ext>
            </a:extLst>
          </p:cNvPr>
          <p:cNvCxnSpPr>
            <a:cxnSpLocks/>
          </p:cNvCxnSpPr>
          <p:nvPr/>
        </p:nvCxnSpPr>
        <p:spPr>
          <a:xfrm rot="16200000">
            <a:off x="-5682732" y="3069900"/>
            <a:ext cx="1636006" cy="859209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77">
            <a:extLst>
              <a:ext uri="{FF2B5EF4-FFF2-40B4-BE49-F238E27FC236}">
                <a16:creationId xmlns="" xmlns:a16="http://schemas.microsoft.com/office/drawing/2014/main" id="{DAFD392D-37E5-4BF1-A604-11339640EE1F}"/>
              </a:ext>
            </a:extLst>
          </p:cNvPr>
          <p:cNvCxnSpPr>
            <a:cxnSpLocks/>
          </p:cNvCxnSpPr>
          <p:nvPr/>
        </p:nvCxnSpPr>
        <p:spPr>
          <a:xfrm rot="16200000">
            <a:off x="-5639038" y="1794764"/>
            <a:ext cx="2379000" cy="1402982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Curved 110">
            <a:extLst>
              <a:ext uri="{FF2B5EF4-FFF2-40B4-BE49-F238E27FC236}">
                <a16:creationId xmlns="" xmlns:a16="http://schemas.microsoft.com/office/drawing/2014/main" id="{D57651C2-7B80-4EA5-9526-66810E8A74D9}"/>
              </a:ext>
            </a:extLst>
          </p:cNvPr>
          <p:cNvCxnSpPr>
            <a:cxnSpLocks/>
          </p:cNvCxnSpPr>
          <p:nvPr/>
        </p:nvCxnSpPr>
        <p:spPr>
          <a:xfrm>
            <a:off x="-4220499" y="2400000"/>
            <a:ext cx="822055" cy="1635673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81">
            <a:extLst>
              <a:ext uri="{FF2B5EF4-FFF2-40B4-BE49-F238E27FC236}">
                <a16:creationId xmlns="" xmlns:a16="http://schemas.microsoft.com/office/drawing/2014/main" id="{E44C05DD-212D-4AB2-99F1-FBC8CB9FE691}"/>
              </a:ext>
            </a:extLst>
          </p:cNvPr>
          <p:cNvCxnSpPr>
            <a:cxnSpLocks/>
          </p:cNvCxnSpPr>
          <p:nvPr/>
        </p:nvCxnSpPr>
        <p:spPr>
          <a:xfrm>
            <a:off x="-4229296" y="1108650"/>
            <a:ext cx="1375313" cy="2378990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tangle 231">
            <a:extLst>
              <a:ext uri="{FF2B5EF4-FFF2-40B4-BE49-F238E27FC236}">
                <a16:creationId xmlns="" xmlns:a16="http://schemas.microsoft.com/office/drawing/2014/main" id="{95B910F3-3121-46CD-BA54-99C35600C649}"/>
              </a:ext>
            </a:extLst>
          </p:cNvPr>
          <p:cNvSpPr/>
          <p:nvPr/>
        </p:nvSpPr>
        <p:spPr>
          <a:xfrm rot="16200000">
            <a:off x="1952566" y="-1214549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233" name="Rectangle 232">
            <a:extLst>
              <a:ext uri="{FF2B5EF4-FFF2-40B4-BE49-F238E27FC236}">
                <a16:creationId xmlns="" xmlns:a16="http://schemas.microsoft.com/office/drawing/2014/main" id="{DCBE151A-2852-410E-803C-F52094BCB97D}"/>
              </a:ext>
            </a:extLst>
          </p:cNvPr>
          <p:cNvSpPr/>
          <p:nvPr/>
        </p:nvSpPr>
        <p:spPr>
          <a:xfrm rot="16200000">
            <a:off x="2496668" y="-984600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234" name="Rectangle 233">
            <a:extLst>
              <a:ext uri="{FF2B5EF4-FFF2-40B4-BE49-F238E27FC236}">
                <a16:creationId xmlns="" xmlns:a16="http://schemas.microsoft.com/office/drawing/2014/main" id="{08AEE9D4-7E29-4953-A157-8BD9D4D52C66}"/>
              </a:ext>
            </a:extLst>
          </p:cNvPr>
          <p:cNvSpPr/>
          <p:nvPr/>
        </p:nvSpPr>
        <p:spPr>
          <a:xfrm rot="16200000">
            <a:off x="3584870" y="-984600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235" name="Rectangle 234">
            <a:extLst>
              <a:ext uri="{FF2B5EF4-FFF2-40B4-BE49-F238E27FC236}">
                <a16:creationId xmlns="" xmlns:a16="http://schemas.microsoft.com/office/drawing/2014/main" id="{3738E44E-1196-4E18-AF18-15C9158D4573}"/>
              </a:ext>
            </a:extLst>
          </p:cNvPr>
          <p:cNvSpPr/>
          <p:nvPr/>
        </p:nvSpPr>
        <p:spPr>
          <a:xfrm rot="16200000">
            <a:off x="3040769" y="-1210018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236" name="Rectangle 235">
            <a:extLst>
              <a:ext uri="{FF2B5EF4-FFF2-40B4-BE49-F238E27FC236}">
                <a16:creationId xmlns="" xmlns:a16="http://schemas.microsoft.com/office/drawing/2014/main" id="{402CD55A-113C-413E-95BE-F68CB0922A97}"/>
              </a:ext>
            </a:extLst>
          </p:cNvPr>
          <p:cNvSpPr/>
          <p:nvPr/>
        </p:nvSpPr>
        <p:spPr>
          <a:xfrm rot="16200000">
            <a:off x="1409781" y="-1458211"/>
            <a:ext cx="134528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237" name="Rectangle 236">
            <a:extLst>
              <a:ext uri="{FF2B5EF4-FFF2-40B4-BE49-F238E27FC236}">
                <a16:creationId xmlns="" xmlns:a16="http://schemas.microsoft.com/office/drawing/2014/main" id="{8EB02039-26DC-4773-96E6-4B3158ADF23A}"/>
              </a:ext>
            </a:extLst>
          </p:cNvPr>
          <p:cNvSpPr/>
          <p:nvPr/>
        </p:nvSpPr>
        <p:spPr>
          <a:xfrm rot="16200000">
            <a:off x="2497984" y="-1458211"/>
            <a:ext cx="134528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="" xmlns:a16="http://schemas.microsoft.com/office/drawing/2014/main" id="{95B910F3-3121-46CD-BA54-99C35600C649}"/>
              </a:ext>
            </a:extLst>
          </p:cNvPr>
          <p:cNvSpPr/>
          <p:nvPr/>
        </p:nvSpPr>
        <p:spPr>
          <a:xfrm rot="16200000">
            <a:off x="-166854" y="-1171235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58" name="Rectangle 157">
            <a:extLst>
              <a:ext uri="{FF2B5EF4-FFF2-40B4-BE49-F238E27FC236}">
                <a16:creationId xmlns="" xmlns:a16="http://schemas.microsoft.com/office/drawing/2014/main" id="{DCBE151A-2852-410E-803C-F52094BCB97D}"/>
              </a:ext>
            </a:extLst>
          </p:cNvPr>
          <p:cNvSpPr/>
          <p:nvPr/>
        </p:nvSpPr>
        <p:spPr>
          <a:xfrm rot="16200000">
            <a:off x="377248" y="-941286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60" name="Rectangle 159">
            <a:extLst>
              <a:ext uri="{FF2B5EF4-FFF2-40B4-BE49-F238E27FC236}">
                <a16:creationId xmlns="" xmlns:a16="http://schemas.microsoft.com/office/drawing/2014/main" id="{08AEE9D4-7E29-4953-A157-8BD9D4D52C66}"/>
              </a:ext>
            </a:extLst>
          </p:cNvPr>
          <p:cNvSpPr/>
          <p:nvPr/>
        </p:nvSpPr>
        <p:spPr>
          <a:xfrm rot="16200000">
            <a:off x="1465450" y="-941286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61" name="Rectangle 160">
            <a:extLst>
              <a:ext uri="{FF2B5EF4-FFF2-40B4-BE49-F238E27FC236}">
                <a16:creationId xmlns="" xmlns:a16="http://schemas.microsoft.com/office/drawing/2014/main" id="{3738E44E-1196-4E18-AF18-15C9158D4573}"/>
              </a:ext>
            </a:extLst>
          </p:cNvPr>
          <p:cNvSpPr/>
          <p:nvPr/>
        </p:nvSpPr>
        <p:spPr>
          <a:xfrm rot="16200000">
            <a:off x="921349" y="-1166704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="" xmlns:a16="http://schemas.microsoft.com/office/drawing/2014/main" id="{402CD55A-113C-413E-95BE-F68CB0922A97}"/>
              </a:ext>
            </a:extLst>
          </p:cNvPr>
          <p:cNvSpPr/>
          <p:nvPr/>
        </p:nvSpPr>
        <p:spPr>
          <a:xfrm rot="16200000">
            <a:off x="-709639" y="-1414897"/>
            <a:ext cx="134528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="" xmlns:a16="http://schemas.microsoft.com/office/drawing/2014/main" id="{8EB02039-26DC-4773-96E6-4B3158ADF23A}"/>
              </a:ext>
            </a:extLst>
          </p:cNvPr>
          <p:cNvSpPr/>
          <p:nvPr/>
        </p:nvSpPr>
        <p:spPr>
          <a:xfrm rot="16200000">
            <a:off x="378564" y="-1414897"/>
            <a:ext cx="134528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260" name="Rectangle 259">
            <a:extLst>
              <a:ext uri="{FF2B5EF4-FFF2-40B4-BE49-F238E27FC236}">
                <a16:creationId xmlns="" xmlns:a16="http://schemas.microsoft.com/office/drawing/2014/main" id="{95B910F3-3121-46CD-BA54-99C35600C649}"/>
              </a:ext>
            </a:extLst>
          </p:cNvPr>
          <p:cNvSpPr/>
          <p:nvPr/>
        </p:nvSpPr>
        <p:spPr>
          <a:xfrm rot="16200000">
            <a:off x="4071986" y="-1214549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261" name="Rectangle 260">
            <a:extLst>
              <a:ext uri="{FF2B5EF4-FFF2-40B4-BE49-F238E27FC236}">
                <a16:creationId xmlns="" xmlns:a16="http://schemas.microsoft.com/office/drawing/2014/main" id="{DCBE151A-2852-410E-803C-F52094BCB97D}"/>
              </a:ext>
            </a:extLst>
          </p:cNvPr>
          <p:cNvSpPr/>
          <p:nvPr/>
        </p:nvSpPr>
        <p:spPr>
          <a:xfrm rot="16200000">
            <a:off x="4616088" y="-984600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262" name="Rectangle 261">
            <a:extLst>
              <a:ext uri="{FF2B5EF4-FFF2-40B4-BE49-F238E27FC236}">
                <a16:creationId xmlns="" xmlns:a16="http://schemas.microsoft.com/office/drawing/2014/main" id="{08AEE9D4-7E29-4953-A157-8BD9D4D52C66}"/>
              </a:ext>
            </a:extLst>
          </p:cNvPr>
          <p:cNvSpPr/>
          <p:nvPr/>
        </p:nvSpPr>
        <p:spPr>
          <a:xfrm rot="16200000">
            <a:off x="5704290" y="-984600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263" name="Rectangle 262">
            <a:extLst>
              <a:ext uri="{FF2B5EF4-FFF2-40B4-BE49-F238E27FC236}">
                <a16:creationId xmlns="" xmlns:a16="http://schemas.microsoft.com/office/drawing/2014/main" id="{3738E44E-1196-4E18-AF18-15C9158D4573}"/>
              </a:ext>
            </a:extLst>
          </p:cNvPr>
          <p:cNvSpPr/>
          <p:nvPr/>
        </p:nvSpPr>
        <p:spPr>
          <a:xfrm rot="16200000">
            <a:off x="5160189" y="-1210018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264" name="Rectangle 263">
            <a:extLst>
              <a:ext uri="{FF2B5EF4-FFF2-40B4-BE49-F238E27FC236}">
                <a16:creationId xmlns="" xmlns:a16="http://schemas.microsoft.com/office/drawing/2014/main" id="{402CD55A-113C-413E-95BE-F68CB0922A97}"/>
              </a:ext>
            </a:extLst>
          </p:cNvPr>
          <p:cNvSpPr/>
          <p:nvPr/>
        </p:nvSpPr>
        <p:spPr>
          <a:xfrm rot="16200000">
            <a:off x="3529201" y="-1458211"/>
            <a:ext cx="134528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265" name="Rectangle 264">
            <a:extLst>
              <a:ext uri="{FF2B5EF4-FFF2-40B4-BE49-F238E27FC236}">
                <a16:creationId xmlns="" xmlns:a16="http://schemas.microsoft.com/office/drawing/2014/main" id="{8EB02039-26DC-4773-96E6-4B3158ADF23A}"/>
              </a:ext>
            </a:extLst>
          </p:cNvPr>
          <p:cNvSpPr/>
          <p:nvPr/>
        </p:nvSpPr>
        <p:spPr>
          <a:xfrm rot="16200000">
            <a:off x="4617404" y="-1458211"/>
            <a:ext cx="134528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288" name="Rectangle 287">
            <a:extLst>
              <a:ext uri="{FF2B5EF4-FFF2-40B4-BE49-F238E27FC236}">
                <a16:creationId xmlns="" xmlns:a16="http://schemas.microsoft.com/office/drawing/2014/main" id="{95B910F3-3121-46CD-BA54-99C35600C649}"/>
              </a:ext>
            </a:extLst>
          </p:cNvPr>
          <p:cNvSpPr/>
          <p:nvPr/>
        </p:nvSpPr>
        <p:spPr>
          <a:xfrm rot="16200000">
            <a:off x="6191406" y="-1214549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289" name="Rectangle 288">
            <a:extLst>
              <a:ext uri="{FF2B5EF4-FFF2-40B4-BE49-F238E27FC236}">
                <a16:creationId xmlns="" xmlns:a16="http://schemas.microsoft.com/office/drawing/2014/main" id="{DCBE151A-2852-410E-803C-F52094BCB97D}"/>
              </a:ext>
            </a:extLst>
          </p:cNvPr>
          <p:cNvSpPr/>
          <p:nvPr/>
        </p:nvSpPr>
        <p:spPr>
          <a:xfrm rot="16200000">
            <a:off x="6735508" y="-984600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290" name="Rectangle 289">
            <a:extLst>
              <a:ext uri="{FF2B5EF4-FFF2-40B4-BE49-F238E27FC236}">
                <a16:creationId xmlns="" xmlns:a16="http://schemas.microsoft.com/office/drawing/2014/main" id="{08AEE9D4-7E29-4953-A157-8BD9D4D52C66}"/>
              </a:ext>
            </a:extLst>
          </p:cNvPr>
          <p:cNvSpPr/>
          <p:nvPr/>
        </p:nvSpPr>
        <p:spPr>
          <a:xfrm rot="16200000">
            <a:off x="7823710" y="-984600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291" name="Rectangle 290">
            <a:extLst>
              <a:ext uri="{FF2B5EF4-FFF2-40B4-BE49-F238E27FC236}">
                <a16:creationId xmlns="" xmlns:a16="http://schemas.microsoft.com/office/drawing/2014/main" id="{3738E44E-1196-4E18-AF18-15C9158D4573}"/>
              </a:ext>
            </a:extLst>
          </p:cNvPr>
          <p:cNvSpPr/>
          <p:nvPr/>
        </p:nvSpPr>
        <p:spPr>
          <a:xfrm rot="16200000">
            <a:off x="7279609" y="-1210018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292" name="Rectangle 291">
            <a:extLst>
              <a:ext uri="{FF2B5EF4-FFF2-40B4-BE49-F238E27FC236}">
                <a16:creationId xmlns="" xmlns:a16="http://schemas.microsoft.com/office/drawing/2014/main" id="{402CD55A-113C-413E-95BE-F68CB0922A97}"/>
              </a:ext>
            </a:extLst>
          </p:cNvPr>
          <p:cNvSpPr/>
          <p:nvPr/>
        </p:nvSpPr>
        <p:spPr>
          <a:xfrm rot="16200000">
            <a:off x="5648621" y="-1458211"/>
            <a:ext cx="134528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293" name="Rectangle 292">
            <a:extLst>
              <a:ext uri="{FF2B5EF4-FFF2-40B4-BE49-F238E27FC236}">
                <a16:creationId xmlns="" xmlns:a16="http://schemas.microsoft.com/office/drawing/2014/main" id="{8EB02039-26DC-4773-96E6-4B3158ADF23A}"/>
              </a:ext>
            </a:extLst>
          </p:cNvPr>
          <p:cNvSpPr/>
          <p:nvPr/>
        </p:nvSpPr>
        <p:spPr>
          <a:xfrm rot="16200000">
            <a:off x="6736824" y="-1458211"/>
            <a:ext cx="134528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316" name="Rectangle 315">
            <a:extLst>
              <a:ext uri="{FF2B5EF4-FFF2-40B4-BE49-F238E27FC236}">
                <a16:creationId xmlns="" xmlns:a16="http://schemas.microsoft.com/office/drawing/2014/main" id="{95B910F3-3121-46CD-BA54-99C35600C649}"/>
              </a:ext>
            </a:extLst>
          </p:cNvPr>
          <p:cNvSpPr/>
          <p:nvPr/>
        </p:nvSpPr>
        <p:spPr>
          <a:xfrm rot="16200000">
            <a:off x="8310826" y="-1214549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317" name="Rectangle 316">
            <a:extLst>
              <a:ext uri="{FF2B5EF4-FFF2-40B4-BE49-F238E27FC236}">
                <a16:creationId xmlns="" xmlns:a16="http://schemas.microsoft.com/office/drawing/2014/main" id="{DCBE151A-2852-410E-803C-F52094BCB97D}"/>
              </a:ext>
            </a:extLst>
          </p:cNvPr>
          <p:cNvSpPr/>
          <p:nvPr/>
        </p:nvSpPr>
        <p:spPr>
          <a:xfrm rot="16200000">
            <a:off x="8854928" y="-984600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318" name="Rectangle 317">
            <a:extLst>
              <a:ext uri="{FF2B5EF4-FFF2-40B4-BE49-F238E27FC236}">
                <a16:creationId xmlns="" xmlns:a16="http://schemas.microsoft.com/office/drawing/2014/main" id="{08AEE9D4-7E29-4953-A157-8BD9D4D52C66}"/>
              </a:ext>
            </a:extLst>
          </p:cNvPr>
          <p:cNvSpPr/>
          <p:nvPr/>
        </p:nvSpPr>
        <p:spPr>
          <a:xfrm rot="16200000">
            <a:off x="9943130" y="-984600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319" name="Rectangle 318">
            <a:extLst>
              <a:ext uri="{FF2B5EF4-FFF2-40B4-BE49-F238E27FC236}">
                <a16:creationId xmlns="" xmlns:a16="http://schemas.microsoft.com/office/drawing/2014/main" id="{3738E44E-1196-4E18-AF18-15C9158D4573}"/>
              </a:ext>
            </a:extLst>
          </p:cNvPr>
          <p:cNvSpPr/>
          <p:nvPr/>
        </p:nvSpPr>
        <p:spPr>
          <a:xfrm rot="16200000">
            <a:off x="9399029" y="-1210018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320" name="Rectangle 319">
            <a:extLst>
              <a:ext uri="{FF2B5EF4-FFF2-40B4-BE49-F238E27FC236}">
                <a16:creationId xmlns="" xmlns:a16="http://schemas.microsoft.com/office/drawing/2014/main" id="{402CD55A-113C-413E-95BE-F68CB0922A97}"/>
              </a:ext>
            </a:extLst>
          </p:cNvPr>
          <p:cNvSpPr/>
          <p:nvPr/>
        </p:nvSpPr>
        <p:spPr>
          <a:xfrm rot="16200000">
            <a:off x="7768041" y="-1458211"/>
            <a:ext cx="134528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321" name="Rectangle 320">
            <a:extLst>
              <a:ext uri="{FF2B5EF4-FFF2-40B4-BE49-F238E27FC236}">
                <a16:creationId xmlns="" xmlns:a16="http://schemas.microsoft.com/office/drawing/2014/main" id="{8EB02039-26DC-4773-96E6-4B3158ADF23A}"/>
              </a:ext>
            </a:extLst>
          </p:cNvPr>
          <p:cNvSpPr/>
          <p:nvPr/>
        </p:nvSpPr>
        <p:spPr>
          <a:xfrm rot="16200000">
            <a:off x="8856244" y="-1458211"/>
            <a:ext cx="134528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344" name="Rectangle 343">
            <a:extLst>
              <a:ext uri="{FF2B5EF4-FFF2-40B4-BE49-F238E27FC236}">
                <a16:creationId xmlns="" xmlns:a16="http://schemas.microsoft.com/office/drawing/2014/main" id="{95B910F3-3121-46CD-BA54-99C35600C649}"/>
              </a:ext>
            </a:extLst>
          </p:cNvPr>
          <p:cNvSpPr/>
          <p:nvPr/>
        </p:nvSpPr>
        <p:spPr>
          <a:xfrm rot="16200000">
            <a:off x="10430246" y="-1214549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345" name="Rectangle 344">
            <a:extLst>
              <a:ext uri="{FF2B5EF4-FFF2-40B4-BE49-F238E27FC236}">
                <a16:creationId xmlns="" xmlns:a16="http://schemas.microsoft.com/office/drawing/2014/main" id="{DCBE151A-2852-410E-803C-F52094BCB97D}"/>
              </a:ext>
            </a:extLst>
          </p:cNvPr>
          <p:cNvSpPr/>
          <p:nvPr/>
        </p:nvSpPr>
        <p:spPr>
          <a:xfrm rot="16200000">
            <a:off x="10974348" y="-984600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346" name="Rectangle 345">
            <a:extLst>
              <a:ext uri="{FF2B5EF4-FFF2-40B4-BE49-F238E27FC236}">
                <a16:creationId xmlns="" xmlns:a16="http://schemas.microsoft.com/office/drawing/2014/main" id="{08AEE9D4-7E29-4953-A157-8BD9D4D52C66}"/>
              </a:ext>
            </a:extLst>
          </p:cNvPr>
          <p:cNvSpPr/>
          <p:nvPr/>
        </p:nvSpPr>
        <p:spPr>
          <a:xfrm rot="16200000">
            <a:off x="12062550" y="-984600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347" name="Rectangle 346">
            <a:extLst>
              <a:ext uri="{FF2B5EF4-FFF2-40B4-BE49-F238E27FC236}">
                <a16:creationId xmlns="" xmlns:a16="http://schemas.microsoft.com/office/drawing/2014/main" id="{3738E44E-1196-4E18-AF18-15C9158D4573}"/>
              </a:ext>
            </a:extLst>
          </p:cNvPr>
          <p:cNvSpPr/>
          <p:nvPr/>
        </p:nvSpPr>
        <p:spPr>
          <a:xfrm rot="16200000">
            <a:off x="11518449" y="-1210018"/>
            <a:ext cx="137160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348" name="Rectangle 347">
            <a:extLst>
              <a:ext uri="{FF2B5EF4-FFF2-40B4-BE49-F238E27FC236}">
                <a16:creationId xmlns="" xmlns:a16="http://schemas.microsoft.com/office/drawing/2014/main" id="{402CD55A-113C-413E-95BE-F68CB0922A97}"/>
              </a:ext>
            </a:extLst>
          </p:cNvPr>
          <p:cNvSpPr/>
          <p:nvPr/>
        </p:nvSpPr>
        <p:spPr>
          <a:xfrm rot="16200000">
            <a:off x="9887461" y="-1458211"/>
            <a:ext cx="134528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sp>
        <p:nvSpPr>
          <p:cNvPr id="349" name="Rectangle 348">
            <a:extLst>
              <a:ext uri="{FF2B5EF4-FFF2-40B4-BE49-F238E27FC236}">
                <a16:creationId xmlns="" xmlns:a16="http://schemas.microsoft.com/office/drawing/2014/main" id="{8EB02039-26DC-4773-96E6-4B3158ADF23A}"/>
              </a:ext>
            </a:extLst>
          </p:cNvPr>
          <p:cNvSpPr/>
          <p:nvPr/>
        </p:nvSpPr>
        <p:spPr>
          <a:xfrm rot="16200000">
            <a:off x="10975664" y="-1458211"/>
            <a:ext cx="134528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dirty="0"/>
          </a:p>
        </p:txBody>
      </p:sp>
      <p:grpSp>
        <p:nvGrpSpPr>
          <p:cNvPr id="752" name="Group 751"/>
          <p:cNvGrpSpPr/>
          <p:nvPr/>
        </p:nvGrpSpPr>
        <p:grpSpPr>
          <a:xfrm>
            <a:off x="2058224" y="782516"/>
            <a:ext cx="8054768" cy="967784"/>
            <a:chOff x="2058224" y="3487640"/>
            <a:chExt cx="8054768" cy="967784"/>
          </a:xfrm>
        </p:grpSpPr>
        <p:sp>
          <p:nvSpPr>
            <p:cNvPr id="606" name="Arc 605"/>
            <p:cNvSpPr/>
            <p:nvPr/>
          </p:nvSpPr>
          <p:spPr>
            <a:xfrm>
              <a:off x="2713044" y="3487641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Arc 606"/>
            <p:cNvSpPr/>
            <p:nvPr/>
          </p:nvSpPr>
          <p:spPr>
            <a:xfrm>
              <a:off x="3218422" y="3487641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8" name="Arc 607"/>
            <p:cNvSpPr/>
            <p:nvPr/>
          </p:nvSpPr>
          <p:spPr>
            <a:xfrm>
              <a:off x="3723800" y="3487641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9" name="Arc 608"/>
            <p:cNvSpPr/>
            <p:nvPr/>
          </p:nvSpPr>
          <p:spPr>
            <a:xfrm>
              <a:off x="4229178" y="3487641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0" name="Arc 609"/>
            <p:cNvSpPr/>
            <p:nvPr/>
          </p:nvSpPr>
          <p:spPr>
            <a:xfrm>
              <a:off x="4734556" y="3487641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1" name="Arc 610"/>
            <p:cNvSpPr/>
            <p:nvPr/>
          </p:nvSpPr>
          <p:spPr>
            <a:xfrm>
              <a:off x="5239935" y="3487641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Arc 611"/>
            <p:cNvSpPr/>
            <p:nvPr/>
          </p:nvSpPr>
          <p:spPr>
            <a:xfrm>
              <a:off x="5745313" y="3487641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Arc 612"/>
            <p:cNvSpPr/>
            <p:nvPr/>
          </p:nvSpPr>
          <p:spPr>
            <a:xfrm>
              <a:off x="6250691" y="3487641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Arc 613"/>
            <p:cNvSpPr/>
            <p:nvPr/>
          </p:nvSpPr>
          <p:spPr>
            <a:xfrm>
              <a:off x="6756069" y="3487641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Arc 614"/>
            <p:cNvSpPr/>
            <p:nvPr/>
          </p:nvSpPr>
          <p:spPr>
            <a:xfrm>
              <a:off x="7261447" y="3487641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Arc 615"/>
            <p:cNvSpPr/>
            <p:nvPr/>
          </p:nvSpPr>
          <p:spPr>
            <a:xfrm>
              <a:off x="7766825" y="3487641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Arc 616"/>
            <p:cNvSpPr/>
            <p:nvPr/>
          </p:nvSpPr>
          <p:spPr>
            <a:xfrm>
              <a:off x="8272203" y="3487641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8" name="Arc 617"/>
            <p:cNvSpPr/>
            <p:nvPr/>
          </p:nvSpPr>
          <p:spPr>
            <a:xfrm>
              <a:off x="8777582" y="3487641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Arc 620"/>
            <p:cNvSpPr/>
            <p:nvPr/>
          </p:nvSpPr>
          <p:spPr>
            <a:xfrm flipH="1">
              <a:off x="8615255" y="3487640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Arc 621"/>
            <p:cNvSpPr/>
            <p:nvPr/>
          </p:nvSpPr>
          <p:spPr>
            <a:xfrm flipH="1">
              <a:off x="8109877" y="3487640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Arc 622"/>
            <p:cNvSpPr/>
            <p:nvPr/>
          </p:nvSpPr>
          <p:spPr>
            <a:xfrm flipH="1">
              <a:off x="7604499" y="3487640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4" name="Arc 623"/>
            <p:cNvSpPr/>
            <p:nvPr/>
          </p:nvSpPr>
          <p:spPr>
            <a:xfrm flipH="1">
              <a:off x="7099121" y="3487640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Arc 624"/>
            <p:cNvSpPr/>
            <p:nvPr/>
          </p:nvSpPr>
          <p:spPr>
            <a:xfrm flipH="1">
              <a:off x="6593743" y="3487640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6" name="Arc 625"/>
            <p:cNvSpPr/>
            <p:nvPr/>
          </p:nvSpPr>
          <p:spPr>
            <a:xfrm flipH="1">
              <a:off x="6088365" y="3487640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Arc 626"/>
            <p:cNvSpPr/>
            <p:nvPr/>
          </p:nvSpPr>
          <p:spPr>
            <a:xfrm flipH="1">
              <a:off x="5582987" y="3487640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Arc 627"/>
            <p:cNvSpPr/>
            <p:nvPr/>
          </p:nvSpPr>
          <p:spPr>
            <a:xfrm flipH="1">
              <a:off x="5077609" y="3487640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Arc 628"/>
            <p:cNvSpPr/>
            <p:nvPr/>
          </p:nvSpPr>
          <p:spPr>
            <a:xfrm flipH="1">
              <a:off x="4572230" y="3487640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Arc 629"/>
            <p:cNvSpPr/>
            <p:nvPr/>
          </p:nvSpPr>
          <p:spPr>
            <a:xfrm flipH="1">
              <a:off x="4066852" y="3487640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Arc 630"/>
            <p:cNvSpPr/>
            <p:nvPr/>
          </p:nvSpPr>
          <p:spPr>
            <a:xfrm flipH="1">
              <a:off x="3561474" y="3487640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2" name="Arc 631"/>
            <p:cNvSpPr/>
            <p:nvPr/>
          </p:nvSpPr>
          <p:spPr>
            <a:xfrm flipH="1">
              <a:off x="3056096" y="3487640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3" name="Arc 632"/>
            <p:cNvSpPr/>
            <p:nvPr/>
          </p:nvSpPr>
          <p:spPr>
            <a:xfrm flipH="1">
              <a:off x="2550717" y="3487640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Arc 664"/>
            <p:cNvSpPr/>
            <p:nvPr/>
          </p:nvSpPr>
          <p:spPr>
            <a:xfrm>
              <a:off x="2204708" y="3492105"/>
              <a:ext cx="1341804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Arc 750"/>
            <p:cNvSpPr/>
            <p:nvPr/>
          </p:nvSpPr>
          <p:spPr>
            <a:xfrm flipH="1">
              <a:off x="2058224" y="3490848"/>
              <a:ext cx="1335410" cy="963319"/>
            </a:xfrm>
            <a:prstGeom prst="arc">
              <a:avLst>
                <a:gd name="adj1" fmla="val 16200000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3" name="Arc 752"/>
          <p:cNvSpPr/>
          <p:nvPr/>
        </p:nvSpPr>
        <p:spPr>
          <a:xfrm flipH="1">
            <a:off x="2058224" y="3004133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Arc 753"/>
          <p:cNvSpPr/>
          <p:nvPr/>
        </p:nvSpPr>
        <p:spPr>
          <a:xfrm flipH="1">
            <a:off x="2565406" y="3004133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Arc 754"/>
          <p:cNvSpPr/>
          <p:nvPr/>
        </p:nvSpPr>
        <p:spPr>
          <a:xfrm flipH="1">
            <a:off x="3072588" y="3004133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Arc 755"/>
          <p:cNvSpPr/>
          <p:nvPr/>
        </p:nvSpPr>
        <p:spPr>
          <a:xfrm flipH="1">
            <a:off x="3579770" y="3004133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Arc 756"/>
          <p:cNvSpPr/>
          <p:nvPr/>
        </p:nvSpPr>
        <p:spPr>
          <a:xfrm flipH="1">
            <a:off x="4086952" y="3004133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Arc 757"/>
          <p:cNvSpPr/>
          <p:nvPr/>
        </p:nvSpPr>
        <p:spPr>
          <a:xfrm flipH="1">
            <a:off x="4594134" y="3004133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Arc 758"/>
          <p:cNvSpPr/>
          <p:nvPr/>
        </p:nvSpPr>
        <p:spPr>
          <a:xfrm flipH="1">
            <a:off x="5101316" y="3004133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Arc 759"/>
          <p:cNvSpPr/>
          <p:nvPr/>
        </p:nvSpPr>
        <p:spPr>
          <a:xfrm flipH="1">
            <a:off x="5608498" y="3004133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Arc 760"/>
          <p:cNvSpPr/>
          <p:nvPr/>
        </p:nvSpPr>
        <p:spPr>
          <a:xfrm flipH="1">
            <a:off x="6115680" y="3004133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Arc 761"/>
          <p:cNvSpPr/>
          <p:nvPr/>
        </p:nvSpPr>
        <p:spPr>
          <a:xfrm flipH="1">
            <a:off x="6622862" y="3004133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Arc 762"/>
          <p:cNvSpPr/>
          <p:nvPr/>
        </p:nvSpPr>
        <p:spPr>
          <a:xfrm flipH="1">
            <a:off x="7130044" y="3004133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Arc 763"/>
          <p:cNvSpPr/>
          <p:nvPr/>
        </p:nvSpPr>
        <p:spPr>
          <a:xfrm flipH="1">
            <a:off x="7637226" y="3004133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Arc 764"/>
          <p:cNvSpPr/>
          <p:nvPr/>
        </p:nvSpPr>
        <p:spPr>
          <a:xfrm flipH="1">
            <a:off x="8144408" y="3004133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Arc 765"/>
          <p:cNvSpPr/>
          <p:nvPr/>
        </p:nvSpPr>
        <p:spPr>
          <a:xfrm flipH="1">
            <a:off x="8651590" y="3004133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Arc 766"/>
          <p:cNvSpPr/>
          <p:nvPr/>
        </p:nvSpPr>
        <p:spPr>
          <a:xfrm flipH="1">
            <a:off x="9158772" y="3004133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Arc 767"/>
          <p:cNvSpPr/>
          <p:nvPr/>
        </p:nvSpPr>
        <p:spPr>
          <a:xfrm flipH="1">
            <a:off x="9665947" y="3004133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Arc 791"/>
          <p:cNvSpPr/>
          <p:nvPr/>
        </p:nvSpPr>
        <p:spPr>
          <a:xfrm>
            <a:off x="9748438" y="2999602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Arc 792"/>
          <p:cNvSpPr/>
          <p:nvPr/>
        </p:nvSpPr>
        <p:spPr>
          <a:xfrm>
            <a:off x="9241256" y="2999602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Arc 793"/>
          <p:cNvSpPr/>
          <p:nvPr/>
        </p:nvSpPr>
        <p:spPr>
          <a:xfrm>
            <a:off x="8734074" y="2999602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Arc 794"/>
          <p:cNvSpPr/>
          <p:nvPr/>
        </p:nvSpPr>
        <p:spPr>
          <a:xfrm>
            <a:off x="8226892" y="2999602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Arc 795"/>
          <p:cNvSpPr/>
          <p:nvPr/>
        </p:nvSpPr>
        <p:spPr>
          <a:xfrm>
            <a:off x="7719710" y="2999602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Arc 796"/>
          <p:cNvSpPr/>
          <p:nvPr/>
        </p:nvSpPr>
        <p:spPr>
          <a:xfrm>
            <a:off x="7212528" y="2999602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Arc 797"/>
          <p:cNvSpPr/>
          <p:nvPr/>
        </p:nvSpPr>
        <p:spPr>
          <a:xfrm>
            <a:off x="6705346" y="2999602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Arc 798"/>
          <p:cNvSpPr/>
          <p:nvPr/>
        </p:nvSpPr>
        <p:spPr>
          <a:xfrm>
            <a:off x="6198164" y="2999602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Arc 799"/>
          <p:cNvSpPr/>
          <p:nvPr/>
        </p:nvSpPr>
        <p:spPr>
          <a:xfrm>
            <a:off x="5690982" y="2999602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Arc 800"/>
          <p:cNvSpPr/>
          <p:nvPr/>
        </p:nvSpPr>
        <p:spPr>
          <a:xfrm>
            <a:off x="5183800" y="2999602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Arc 801"/>
          <p:cNvSpPr/>
          <p:nvPr/>
        </p:nvSpPr>
        <p:spPr>
          <a:xfrm>
            <a:off x="4676618" y="2999602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Arc 802"/>
          <p:cNvSpPr/>
          <p:nvPr/>
        </p:nvSpPr>
        <p:spPr>
          <a:xfrm>
            <a:off x="4169436" y="2999602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Arc 803"/>
          <p:cNvSpPr/>
          <p:nvPr/>
        </p:nvSpPr>
        <p:spPr>
          <a:xfrm>
            <a:off x="3662254" y="2999602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Arc 804"/>
          <p:cNvSpPr/>
          <p:nvPr/>
        </p:nvSpPr>
        <p:spPr>
          <a:xfrm>
            <a:off x="3155072" y="2999602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Arc 805"/>
          <p:cNvSpPr/>
          <p:nvPr/>
        </p:nvSpPr>
        <p:spPr>
          <a:xfrm>
            <a:off x="2647890" y="2999602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Arc 806"/>
          <p:cNvSpPr/>
          <p:nvPr/>
        </p:nvSpPr>
        <p:spPr>
          <a:xfrm>
            <a:off x="2140715" y="2999602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Arc 828"/>
          <p:cNvSpPr/>
          <p:nvPr/>
        </p:nvSpPr>
        <p:spPr>
          <a:xfrm flipH="1">
            <a:off x="2397438" y="2515249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Arc 829"/>
          <p:cNvSpPr/>
          <p:nvPr/>
        </p:nvSpPr>
        <p:spPr>
          <a:xfrm flipH="1">
            <a:off x="2904620" y="2515249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Arc 830"/>
          <p:cNvSpPr/>
          <p:nvPr/>
        </p:nvSpPr>
        <p:spPr>
          <a:xfrm flipH="1">
            <a:off x="3411802" y="2515249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Arc 831"/>
          <p:cNvSpPr/>
          <p:nvPr/>
        </p:nvSpPr>
        <p:spPr>
          <a:xfrm flipH="1">
            <a:off x="3918984" y="2515249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Arc 832"/>
          <p:cNvSpPr/>
          <p:nvPr/>
        </p:nvSpPr>
        <p:spPr>
          <a:xfrm flipH="1">
            <a:off x="4426166" y="2515249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Arc 833"/>
          <p:cNvSpPr/>
          <p:nvPr/>
        </p:nvSpPr>
        <p:spPr>
          <a:xfrm flipH="1">
            <a:off x="4933348" y="2515249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Arc 834"/>
          <p:cNvSpPr/>
          <p:nvPr/>
        </p:nvSpPr>
        <p:spPr>
          <a:xfrm flipH="1">
            <a:off x="5440530" y="2515249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Arc 835"/>
          <p:cNvSpPr/>
          <p:nvPr/>
        </p:nvSpPr>
        <p:spPr>
          <a:xfrm flipH="1">
            <a:off x="5947712" y="2515249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Arc 836"/>
          <p:cNvSpPr/>
          <p:nvPr/>
        </p:nvSpPr>
        <p:spPr>
          <a:xfrm flipH="1">
            <a:off x="6454894" y="2515249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Arc 837"/>
          <p:cNvSpPr/>
          <p:nvPr/>
        </p:nvSpPr>
        <p:spPr>
          <a:xfrm flipH="1">
            <a:off x="6962076" y="2515249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Arc 838"/>
          <p:cNvSpPr/>
          <p:nvPr/>
        </p:nvSpPr>
        <p:spPr>
          <a:xfrm flipH="1">
            <a:off x="7469258" y="2515249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Arc 839"/>
          <p:cNvSpPr/>
          <p:nvPr/>
        </p:nvSpPr>
        <p:spPr>
          <a:xfrm flipH="1">
            <a:off x="7976440" y="2515249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Arc 840"/>
          <p:cNvSpPr/>
          <p:nvPr/>
        </p:nvSpPr>
        <p:spPr>
          <a:xfrm flipH="1">
            <a:off x="8483622" y="2515249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Arc 841"/>
          <p:cNvSpPr/>
          <p:nvPr/>
        </p:nvSpPr>
        <p:spPr>
          <a:xfrm flipH="1">
            <a:off x="8990804" y="2515249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Arc 842"/>
          <p:cNvSpPr/>
          <p:nvPr/>
        </p:nvSpPr>
        <p:spPr>
          <a:xfrm flipH="1">
            <a:off x="9497979" y="2515249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Arc 811"/>
          <p:cNvSpPr/>
          <p:nvPr/>
        </p:nvSpPr>
        <p:spPr>
          <a:xfrm>
            <a:off x="9580470" y="2510718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Arc 812"/>
          <p:cNvSpPr/>
          <p:nvPr/>
        </p:nvSpPr>
        <p:spPr>
          <a:xfrm>
            <a:off x="9073288" y="2510718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Arc 813"/>
          <p:cNvSpPr/>
          <p:nvPr/>
        </p:nvSpPr>
        <p:spPr>
          <a:xfrm>
            <a:off x="8566106" y="2510718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Arc 814"/>
          <p:cNvSpPr/>
          <p:nvPr/>
        </p:nvSpPr>
        <p:spPr>
          <a:xfrm>
            <a:off x="8058924" y="2510718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Arc 815"/>
          <p:cNvSpPr/>
          <p:nvPr/>
        </p:nvSpPr>
        <p:spPr>
          <a:xfrm>
            <a:off x="7551742" y="2510718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Arc 816"/>
          <p:cNvSpPr/>
          <p:nvPr/>
        </p:nvSpPr>
        <p:spPr>
          <a:xfrm>
            <a:off x="7044560" y="2510718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Arc 817"/>
          <p:cNvSpPr/>
          <p:nvPr/>
        </p:nvSpPr>
        <p:spPr>
          <a:xfrm>
            <a:off x="6537378" y="2510718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Arc 818"/>
          <p:cNvSpPr/>
          <p:nvPr/>
        </p:nvSpPr>
        <p:spPr>
          <a:xfrm>
            <a:off x="6030196" y="2510718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Arc 819"/>
          <p:cNvSpPr/>
          <p:nvPr/>
        </p:nvSpPr>
        <p:spPr>
          <a:xfrm>
            <a:off x="5523014" y="2510718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Arc 820"/>
          <p:cNvSpPr/>
          <p:nvPr/>
        </p:nvSpPr>
        <p:spPr>
          <a:xfrm>
            <a:off x="5015832" y="2510718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Arc 821"/>
          <p:cNvSpPr/>
          <p:nvPr/>
        </p:nvSpPr>
        <p:spPr>
          <a:xfrm>
            <a:off x="4508650" y="2510718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Arc 822"/>
          <p:cNvSpPr/>
          <p:nvPr/>
        </p:nvSpPr>
        <p:spPr>
          <a:xfrm>
            <a:off x="4001468" y="2510718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Arc 823"/>
          <p:cNvSpPr/>
          <p:nvPr/>
        </p:nvSpPr>
        <p:spPr>
          <a:xfrm>
            <a:off x="3494286" y="2510718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Arc 824"/>
          <p:cNvSpPr/>
          <p:nvPr/>
        </p:nvSpPr>
        <p:spPr>
          <a:xfrm>
            <a:off x="2987104" y="2510718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Arc 825"/>
          <p:cNvSpPr/>
          <p:nvPr/>
        </p:nvSpPr>
        <p:spPr>
          <a:xfrm>
            <a:off x="2479922" y="2510718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Arc 826"/>
          <p:cNvSpPr/>
          <p:nvPr/>
        </p:nvSpPr>
        <p:spPr>
          <a:xfrm>
            <a:off x="1972747" y="2510718"/>
            <a:ext cx="344553" cy="524998"/>
          </a:xfrm>
          <a:prstGeom prst="arc">
            <a:avLst>
              <a:gd name="adj1" fmla="val 17095582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0" name="Arc 1019"/>
          <p:cNvSpPr/>
          <p:nvPr/>
        </p:nvSpPr>
        <p:spPr>
          <a:xfrm>
            <a:off x="858639" y="3646493"/>
            <a:ext cx="1301994" cy="956186"/>
          </a:xfrm>
          <a:prstGeom prst="arc">
            <a:avLst>
              <a:gd name="adj1" fmla="val 16200000"/>
              <a:gd name="adj2" fmla="val 40895"/>
            </a:avLst>
          </a:prstGeom>
          <a:ln w="6350">
            <a:solidFill>
              <a:schemeClr val="bg1">
                <a:lumMod val="50000"/>
              </a:schemeClr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3" name="Group 1082"/>
          <p:cNvGrpSpPr/>
          <p:nvPr/>
        </p:nvGrpSpPr>
        <p:grpSpPr>
          <a:xfrm>
            <a:off x="2282791" y="3918433"/>
            <a:ext cx="1301994" cy="956186"/>
            <a:chOff x="2056115" y="3518281"/>
            <a:chExt cx="1301994" cy="956186"/>
          </a:xfrm>
        </p:grpSpPr>
        <p:sp>
          <p:nvSpPr>
            <p:cNvPr id="1136" name="Arc 1135"/>
            <p:cNvSpPr/>
            <p:nvPr/>
          </p:nvSpPr>
          <p:spPr>
            <a:xfrm flipH="1">
              <a:off x="2056115" y="3645424"/>
              <a:ext cx="793076" cy="702914"/>
            </a:xfrm>
            <a:prstGeom prst="arc">
              <a:avLst>
                <a:gd name="adj1" fmla="val 16185701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Arc 1136"/>
            <p:cNvSpPr/>
            <p:nvPr/>
          </p:nvSpPr>
          <p:spPr>
            <a:xfrm flipH="1">
              <a:off x="2056115" y="3518281"/>
              <a:ext cx="1301994" cy="956186"/>
            </a:xfrm>
            <a:prstGeom prst="arc">
              <a:avLst>
                <a:gd name="adj1" fmla="val 16200000"/>
                <a:gd name="adj2" fmla="val 4089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Arc 1137"/>
            <p:cNvSpPr/>
            <p:nvPr/>
          </p:nvSpPr>
          <p:spPr>
            <a:xfrm flipH="1">
              <a:off x="2056578" y="3775383"/>
              <a:ext cx="293419" cy="481494"/>
            </a:xfrm>
            <a:prstGeom prst="arc">
              <a:avLst>
                <a:gd name="adj1" fmla="val 16349486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4" name="Group 1083"/>
          <p:cNvGrpSpPr/>
          <p:nvPr/>
        </p:nvGrpSpPr>
        <p:grpSpPr>
          <a:xfrm>
            <a:off x="2789562" y="3918433"/>
            <a:ext cx="1301994" cy="956186"/>
            <a:chOff x="2056115" y="3518281"/>
            <a:chExt cx="1301994" cy="956186"/>
          </a:xfrm>
        </p:grpSpPr>
        <p:sp>
          <p:nvSpPr>
            <p:cNvPr id="1133" name="Arc 1132"/>
            <p:cNvSpPr/>
            <p:nvPr/>
          </p:nvSpPr>
          <p:spPr>
            <a:xfrm flipH="1">
              <a:off x="2056115" y="3645424"/>
              <a:ext cx="793076" cy="702914"/>
            </a:xfrm>
            <a:prstGeom prst="arc">
              <a:avLst>
                <a:gd name="adj1" fmla="val 16185701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Arc 1133"/>
            <p:cNvSpPr/>
            <p:nvPr/>
          </p:nvSpPr>
          <p:spPr>
            <a:xfrm flipH="1">
              <a:off x="2056115" y="3518281"/>
              <a:ext cx="1301994" cy="956186"/>
            </a:xfrm>
            <a:prstGeom prst="arc">
              <a:avLst>
                <a:gd name="adj1" fmla="val 16200000"/>
                <a:gd name="adj2" fmla="val 4089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Arc 1134"/>
            <p:cNvSpPr/>
            <p:nvPr/>
          </p:nvSpPr>
          <p:spPr>
            <a:xfrm flipH="1">
              <a:off x="2056578" y="3775383"/>
              <a:ext cx="293419" cy="481494"/>
            </a:xfrm>
            <a:prstGeom prst="arc">
              <a:avLst>
                <a:gd name="adj1" fmla="val 16349486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5" name="Group 1084"/>
          <p:cNvGrpSpPr/>
          <p:nvPr/>
        </p:nvGrpSpPr>
        <p:grpSpPr>
          <a:xfrm>
            <a:off x="3296333" y="3918433"/>
            <a:ext cx="1301994" cy="956186"/>
            <a:chOff x="2056115" y="3518281"/>
            <a:chExt cx="1301994" cy="956186"/>
          </a:xfrm>
        </p:grpSpPr>
        <p:sp>
          <p:nvSpPr>
            <p:cNvPr id="1130" name="Arc 1129"/>
            <p:cNvSpPr/>
            <p:nvPr/>
          </p:nvSpPr>
          <p:spPr>
            <a:xfrm flipH="1">
              <a:off x="2056115" y="3645424"/>
              <a:ext cx="793076" cy="702914"/>
            </a:xfrm>
            <a:prstGeom prst="arc">
              <a:avLst>
                <a:gd name="adj1" fmla="val 16185701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1" name="Arc 1130"/>
            <p:cNvSpPr/>
            <p:nvPr/>
          </p:nvSpPr>
          <p:spPr>
            <a:xfrm flipH="1">
              <a:off x="2056115" y="3518281"/>
              <a:ext cx="1301994" cy="956186"/>
            </a:xfrm>
            <a:prstGeom prst="arc">
              <a:avLst>
                <a:gd name="adj1" fmla="val 16200000"/>
                <a:gd name="adj2" fmla="val 4089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2" name="Arc 1131"/>
            <p:cNvSpPr/>
            <p:nvPr/>
          </p:nvSpPr>
          <p:spPr>
            <a:xfrm flipH="1">
              <a:off x="2056578" y="3775383"/>
              <a:ext cx="293419" cy="481494"/>
            </a:xfrm>
            <a:prstGeom prst="arc">
              <a:avLst>
                <a:gd name="adj1" fmla="val 16349486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6" name="Group 1085"/>
          <p:cNvGrpSpPr/>
          <p:nvPr/>
        </p:nvGrpSpPr>
        <p:grpSpPr>
          <a:xfrm>
            <a:off x="3803104" y="3918433"/>
            <a:ext cx="1301994" cy="956186"/>
            <a:chOff x="2056115" y="3518281"/>
            <a:chExt cx="1301994" cy="956186"/>
          </a:xfrm>
        </p:grpSpPr>
        <p:sp>
          <p:nvSpPr>
            <p:cNvPr id="1127" name="Arc 1126"/>
            <p:cNvSpPr/>
            <p:nvPr/>
          </p:nvSpPr>
          <p:spPr>
            <a:xfrm flipH="1">
              <a:off x="2056115" y="3645424"/>
              <a:ext cx="793076" cy="702914"/>
            </a:xfrm>
            <a:prstGeom prst="arc">
              <a:avLst>
                <a:gd name="adj1" fmla="val 16185701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Arc 1127"/>
            <p:cNvSpPr/>
            <p:nvPr/>
          </p:nvSpPr>
          <p:spPr>
            <a:xfrm flipH="1">
              <a:off x="2056115" y="3518281"/>
              <a:ext cx="1301994" cy="956186"/>
            </a:xfrm>
            <a:prstGeom prst="arc">
              <a:avLst>
                <a:gd name="adj1" fmla="val 16200000"/>
                <a:gd name="adj2" fmla="val 4089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" name="Arc 1128"/>
            <p:cNvSpPr/>
            <p:nvPr/>
          </p:nvSpPr>
          <p:spPr>
            <a:xfrm flipH="1">
              <a:off x="2056578" y="3775383"/>
              <a:ext cx="293419" cy="481494"/>
            </a:xfrm>
            <a:prstGeom prst="arc">
              <a:avLst>
                <a:gd name="adj1" fmla="val 16349486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7" name="Group 1086"/>
          <p:cNvGrpSpPr/>
          <p:nvPr/>
        </p:nvGrpSpPr>
        <p:grpSpPr>
          <a:xfrm>
            <a:off x="4309875" y="3918433"/>
            <a:ext cx="1301994" cy="956186"/>
            <a:chOff x="2056115" y="3518281"/>
            <a:chExt cx="1301994" cy="956186"/>
          </a:xfrm>
        </p:grpSpPr>
        <p:sp>
          <p:nvSpPr>
            <p:cNvPr id="1124" name="Arc 1123"/>
            <p:cNvSpPr/>
            <p:nvPr/>
          </p:nvSpPr>
          <p:spPr>
            <a:xfrm flipH="1">
              <a:off x="2056115" y="3645424"/>
              <a:ext cx="793076" cy="702914"/>
            </a:xfrm>
            <a:prstGeom prst="arc">
              <a:avLst>
                <a:gd name="adj1" fmla="val 16185701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Arc 1124"/>
            <p:cNvSpPr/>
            <p:nvPr/>
          </p:nvSpPr>
          <p:spPr>
            <a:xfrm flipH="1">
              <a:off x="2056115" y="3518281"/>
              <a:ext cx="1301994" cy="956186"/>
            </a:xfrm>
            <a:prstGeom prst="arc">
              <a:avLst>
                <a:gd name="adj1" fmla="val 16200000"/>
                <a:gd name="adj2" fmla="val 4089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Arc 1125"/>
            <p:cNvSpPr/>
            <p:nvPr/>
          </p:nvSpPr>
          <p:spPr>
            <a:xfrm flipH="1">
              <a:off x="2056578" y="3775383"/>
              <a:ext cx="293419" cy="481494"/>
            </a:xfrm>
            <a:prstGeom prst="arc">
              <a:avLst>
                <a:gd name="adj1" fmla="val 16349486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8" name="Group 1087"/>
          <p:cNvGrpSpPr/>
          <p:nvPr/>
        </p:nvGrpSpPr>
        <p:grpSpPr>
          <a:xfrm>
            <a:off x="4816646" y="3918433"/>
            <a:ext cx="1301994" cy="956186"/>
            <a:chOff x="2056115" y="3518281"/>
            <a:chExt cx="1301994" cy="956186"/>
          </a:xfrm>
        </p:grpSpPr>
        <p:sp>
          <p:nvSpPr>
            <p:cNvPr id="1121" name="Arc 1120"/>
            <p:cNvSpPr/>
            <p:nvPr/>
          </p:nvSpPr>
          <p:spPr>
            <a:xfrm flipH="1">
              <a:off x="2056115" y="3645424"/>
              <a:ext cx="793076" cy="702914"/>
            </a:xfrm>
            <a:prstGeom prst="arc">
              <a:avLst>
                <a:gd name="adj1" fmla="val 16185701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Arc 1121"/>
            <p:cNvSpPr/>
            <p:nvPr/>
          </p:nvSpPr>
          <p:spPr>
            <a:xfrm flipH="1">
              <a:off x="2056115" y="3518281"/>
              <a:ext cx="1301994" cy="956186"/>
            </a:xfrm>
            <a:prstGeom prst="arc">
              <a:avLst>
                <a:gd name="adj1" fmla="val 16200000"/>
                <a:gd name="adj2" fmla="val 4089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Arc 1122"/>
            <p:cNvSpPr/>
            <p:nvPr/>
          </p:nvSpPr>
          <p:spPr>
            <a:xfrm flipH="1">
              <a:off x="2056578" y="3775383"/>
              <a:ext cx="293419" cy="481494"/>
            </a:xfrm>
            <a:prstGeom prst="arc">
              <a:avLst>
                <a:gd name="adj1" fmla="val 16349486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9" name="Group 1088"/>
          <p:cNvGrpSpPr/>
          <p:nvPr/>
        </p:nvGrpSpPr>
        <p:grpSpPr>
          <a:xfrm>
            <a:off x="5323417" y="3918433"/>
            <a:ext cx="1301994" cy="956186"/>
            <a:chOff x="2056115" y="3518281"/>
            <a:chExt cx="1301994" cy="956186"/>
          </a:xfrm>
        </p:grpSpPr>
        <p:sp>
          <p:nvSpPr>
            <p:cNvPr id="1118" name="Arc 1117"/>
            <p:cNvSpPr/>
            <p:nvPr/>
          </p:nvSpPr>
          <p:spPr>
            <a:xfrm flipH="1">
              <a:off x="2056115" y="3645424"/>
              <a:ext cx="793076" cy="702914"/>
            </a:xfrm>
            <a:prstGeom prst="arc">
              <a:avLst>
                <a:gd name="adj1" fmla="val 16185701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Arc 1118"/>
            <p:cNvSpPr/>
            <p:nvPr/>
          </p:nvSpPr>
          <p:spPr>
            <a:xfrm flipH="1">
              <a:off x="2056115" y="3518281"/>
              <a:ext cx="1301994" cy="956186"/>
            </a:xfrm>
            <a:prstGeom prst="arc">
              <a:avLst>
                <a:gd name="adj1" fmla="val 16200000"/>
                <a:gd name="adj2" fmla="val 4089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0" name="Arc 1119"/>
            <p:cNvSpPr/>
            <p:nvPr/>
          </p:nvSpPr>
          <p:spPr>
            <a:xfrm flipH="1">
              <a:off x="2056578" y="3775383"/>
              <a:ext cx="293419" cy="481494"/>
            </a:xfrm>
            <a:prstGeom prst="arc">
              <a:avLst>
                <a:gd name="adj1" fmla="val 16349486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0" name="Group 1089"/>
          <p:cNvGrpSpPr/>
          <p:nvPr/>
        </p:nvGrpSpPr>
        <p:grpSpPr>
          <a:xfrm>
            <a:off x="5830188" y="3918433"/>
            <a:ext cx="1301994" cy="956186"/>
            <a:chOff x="2056115" y="3518281"/>
            <a:chExt cx="1301994" cy="956186"/>
          </a:xfrm>
        </p:grpSpPr>
        <p:sp>
          <p:nvSpPr>
            <p:cNvPr id="1115" name="Arc 1114"/>
            <p:cNvSpPr/>
            <p:nvPr/>
          </p:nvSpPr>
          <p:spPr>
            <a:xfrm flipH="1">
              <a:off x="2056115" y="3645424"/>
              <a:ext cx="793076" cy="702914"/>
            </a:xfrm>
            <a:prstGeom prst="arc">
              <a:avLst>
                <a:gd name="adj1" fmla="val 16185701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Arc 1115"/>
            <p:cNvSpPr/>
            <p:nvPr/>
          </p:nvSpPr>
          <p:spPr>
            <a:xfrm flipH="1">
              <a:off x="2056115" y="3518281"/>
              <a:ext cx="1301994" cy="956186"/>
            </a:xfrm>
            <a:prstGeom prst="arc">
              <a:avLst>
                <a:gd name="adj1" fmla="val 16200000"/>
                <a:gd name="adj2" fmla="val 4089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Arc 1116"/>
            <p:cNvSpPr/>
            <p:nvPr/>
          </p:nvSpPr>
          <p:spPr>
            <a:xfrm flipH="1">
              <a:off x="2056578" y="3775383"/>
              <a:ext cx="293419" cy="481494"/>
            </a:xfrm>
            <a:prstGeom prst="arc">
              <a:avLst>
                <a:gd name="adj1" fmla="val 16349486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1" name="Group 1090"/>
          <p:cNvGrpSpPr/>
          <p:nvPr/>
        </p:nvGrpSpPr>
        <p:grpSpPr>
          <a:xfrm>
            <a:off x="6336959" y="3918433"/>
            <a:ext cx="1301994" cy="956186"/>
            <a:chOff x="2056115" y="3518281"/>
            <a:chExt cx="1301994" cy="956186"/>
          </a:xfrm>
        </p:grpSpPr>
        <p:sp>
          <p:nvSpPr>
            <p:cNvPr id="1112" name="Arc 1111"/>
            <p:cNvSpPr/>
            <p:nvPr/>
          </p:nvSpPr>
          <p:spPr>
            <a:xfrm flipH="1">
              <a:off x="2056115" y="3645424"/>
              <a:ext cx="793076" cy="702914"/>
            </a:xfrm>
            <a:prstGeom prst="arc">
              <a:avLst>
                <a:gd name="adj1" fmla="val 16185701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Arc 1112"/>
            <p:cNvSpPr/>
            <p:nvPr/>
          </p:nvSpPr>
          <p:spPr>
            <a:xfrm flipH="1">
              <a:off x="2056115" y="3518281"/>
              <a:ext cx="1301994" cy="956186"/>
            </a:xfrm>
            <a:prstGeom prst="arc">
              <a:avLst>
                <a:gd name="adj1" fmla="val 16200000"/>
                <a:gd name="adj2" fmla="val 4089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Arc 1113"/>
            <p:cNvSpPr/>
            <p:nvPr/>
          </p:nvSpPr>
          <p:spPr>
            <a:xfrm flipH="1">
              <a:off x="2056578" y="3775383"/>
              <a:ext cx="293419" cy="481494"/>
            </a:xfrm>
            <a:prstGeom prst="arc">
              <a:avLst>
                <a:gd name="adj1" fmla="val 16349486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2" name="Group 1091"/>
          <p:cNvGrpSpPr/>
          <p:nvPr/>
        </p:nvGrpSpPr>
        <p:grpSpPr>
          <a:xfrm>
            <a:off x="6843730" y="3918433"/>
            <a:ext cx="1301994" cy="956186"/>
            <a:chOff x="2056115" y="3518281"/>
            <a:chExt cx="1301994" cy="956186"/>
          </a:xfrm>
        </p:grpSpPr>
        <p:sp>
          <p:nvSpPr>
            <p:cNvPr id="1109" name="Arc 1108"/>
            <p:cNvSpPr/>
            <p:nvPr/>
          </p:nvSpPr>
          <p:spPr>
            <a:xfrm flipH="1">
              <a:off x="2056115" y="3645424"/>
              <a:ext cx="793076" cy="702914"/>
            </a:xfrm>
            <a:prstGeom prst="arc">
              <a:avLst>
                <a:gd name="adj1" fmla="val 16185701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Arc 1109"/>
            <p:cNvSpPr/>
            <p:nvPr/>
          </p:nvSpPr>
          <p:spPr>
            <a:xfrm flipH="1">
              <a:off x="2056115" y="3518281"/>
              <a:ext cx="1301994" cy="956186"/>
            </a:xfrm>
            <a:prstGeom prst="arc">
              <a:avLst>
                <a:gd name="adj1" fmla="val 16200000"/>
                <a:gd name="adj2" fmla="val 4089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Arc 1110"/>
            <p:cNvSpPr/>
            <p:nvPr/>
          </p:nvSpPr>
          <p:spPr>
            <a:xfrm flipH="1">
              <a:off x="2056578" y="3775383"/>
              <a:ext cx="293419" cy="481494"/>
            </a:xfrm>
            <a:prstGeom prst="arc">
              <a:avLst>
                <a:gd name="adj1" fmla="val 16349486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3" name="Group 1092"/>
          <p:cNvGrpSpPr/>
          <p:nvPr/>
        </p:nvGrpSpPr>
        <p:grpSpPr>
          <a:xfrm>
            <a:off x="7350501" y="3918433"/>
            <a:ext cx="1301994" cy="956186"/>
            <a:chOff x="2056115" y="3518281"/>
            <a:chExt cx="1301994" cy="956186"/>
          </a:xfrm>
        </p:grpSpPr>
        <p:sp>
          <p:nvSpPr>
            <p:cNvPr id="1106" name="Arc 1105"/>
            <p:cNvSpPr/>
            <p:nvPr/>
          </p:nvSpPr>
          <p:spPr>
            <a:xfrm flipH="1">
              <a:off x="2056115" y="3645424"/>
              <a:ext cx="793076" cy="702914"/>
            </a:xfrm>
            <a:prstGeom prst="arc">
              <a:avLst>
                <a:gd name="adj1" fmla="val 16185701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Arc 1106"/>
            <p:cNvSpPr/>
            <p:nvPr/>
          </p:nvSpPr>
          <p:spPr>
            <a:xfrm flipH="1">
              <a:off x="2056115" y="3518281"/>
              <a:ext cx="1301994" cy="956186"/>
            </a:xfrm>
            <a:prstGeom prst="arc">
              <a:avLst>
                <a:gd name="adj1" fmla="val 16200000"/>
                <a:gd name="adj2" fmla="val 4089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Arc 1107"/>
            <p:cNvSpPr/>
            <p:nvPr/>
          </p:nvSpPr>
          <p:spPr>
            <a:xfrm flipH="1">
              <a:off x="2056578" y="3775383"/>
              <a:ext cx="293419" cy="481494"/>
            </a:xfrm>
            <a:prstGeom prst="arc">
              <a:avLst>
                <a:gd name="adj1" fmla="val 16349486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4" name="Group 1093"/>
          <p:cNvGrpSpPr/>
          <p:nvPr/>
        </p:nvGrpSpPr>
        <p:grpSpPr>
          <a:xfrm>
            <a:off x="7857272" y="3918433"/>
            <a:ext cx="1301994" cy="956186"/>
            <a:chOff x="2056115" y="3518281"/>
            <a:chExt cx="1301994" cy="956186"/>
          </a:xfrm>
        </p:grpSpPr>
        <p:sp>
          <p:nvSpPr>
            <p:cNvPr id="1103" name="Arc 1102"/>
            <p:cNvSpPr/>
            <p:nvPr/>
          </p:nvSpPr>
          <p:spPr>
            <a:xfrm flipH="1">
              <a:off x="2056115" y="3645424"/>
              <a:ext cx="793076" cy="702914"/>
            </a:xfrm>
            <a:prstGeom prst="arc">
              <a:avLst>
                <a:gd name="adj1" fmla="val 16185701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" name="Arc 1103"/>
            <p:cNvSpPr/>
            <p:nvPr/>
          </p:nvSpPr>
          <p:spPr>
            <a:xfrm flipH="1">
              <a:off x="2056115" y="3518281"/>
              <a:ext cx="1301994" cy="956186"/>
            </a:xfrm>
            <a:prstGeom prst="arc">
              <a:avLst>
                <a:gd name="adj1" fmla="val 16200000"/>
                <a:gd name="adj2" fmla="val 4089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Arc 1104"/>
            <p:cNvSpPr/>
            <p:nvPr/>
          </p:nvSpPr>
          <p:spPr>
            <a:xfrm flipH="1">
              <a:off x="2056578" y="3775383"/>
              <a:ext cx="293419" cy="481494"/>
            </a:xfrm>
            <a:prstGeom prst="arc">
              <a:avLst>
                <a:gd name="adj1" fmla="val 16349486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5" name="Group 1094"/>
          <p:cNvGrpSpPr/>
          <p:nvPr/>
        </p:nvGrpSpPr>
        <p:grpSpPr>
          <a:xfrm>
            <a:off x="8364043" y="3918433"/>
            <a:ext cx="1301994" cy="956186"/>
            <a:chOff x="2056115" y="3518281"/>
            <a:chExt cx="1301994" cy="956186"/>
          </a:xfrm>
        </p:grpSpPr>
        <p:sp>
          <p:nvSpPr>
            <p:cNvPr id="1100" name="Arc 1099"/>
            <p:cNvSpPr/>
            <p:nvPr/>
          </p:nvSpPr>
          <p:spPr>
            <a:xfrm flipH="1">
              <a:off x="2056115" y="3645424"/>
              <a:ext cx="793076" cy="702914"/>
            </a:xfrm>
            <a:prstGeom prst="arc">
              <a:avLst>
                <a:gd name="adj1" fmla="val 16185701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Arc 1100"/>
            <p:cNvSpPr/>
            <p:nvPr/>
          </p:nvSpPr>
          <p:spPr>
            <a:xfrm flipH="1">
              <a:off x="2056115" y="3518281"/>
              <a:ext cx="1301994" cy="956186"/>
            </a:xfrm>
            <a:prstGeom prst="arc">
              <a:avLst>
                <a:gd name="adj1" fmla="val 16200000"/>
                <a:gd name="adj2" fmla="val 4089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Arc 1101"/>
            <p:cNvSpPr/>
            <p:nvPr/>
          </p:nvSpPr>
          <p:spPr>
            <a:xfrm flipH="1">
              <a:off x="2056578" y="3775383"/>
              <a:ext cx="293419" cy="481494"/>
            </a:xfrm>
            <a:prstGeom prst="arc">
              <a:avLst>
                <a:gd name="adj1" fmla="val 16349486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7" name="Arc 1096"/>
          <p:cNvSpPr/>
          <p:nvPr/>
        </p:nvSpPr>
        <p:spPr>
          <a:xfrm flipH="1">
            <a:off x="9638341" y="4040109"/>
            <a:ext cx="793076" cy="702914"/>
          </a:xfrm>
          <a:prstGeom prst="arc">
            <a:avLst>
              <a:gd name="adj1" fmla="val 16185701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Arc 1097"/>
          <p:cNvSpPr/>
          <p:nvPr/>
        </p:nvSpPr>
        <p:spPr>
          <a:xfrm flipH="1">
            <a:off x="9638341" y="3912966"/>
            <a:ext cx="1301994" cy="956186"/>
          </a:xfrm>
          <a:prstGeom prst="arc">
            <a:avLst>
              <a:gd name="adj1" fmla="val 16200000"/>
              <a:gd name="adj2" fmla="val 4089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Arc 1139"/>
          <p:cNvSpPr/>
          <p:nvPr/>
        </p:nvSpPr>
        <p:spPr>
          <a:xfrm flipH="1">
            <a:off x="9790741" y="4192509"/>
            <a:ext cx="793076" cy="702914"/>
          </a:xfrm>
          <a:prstGeom prst="arc">
            <a:avLst>
              <a:gd name="adj1" fmla="val 16185701"/>
              <a:gd name="adj2" fmla="val 21481765"/>
            </a:avLst>
          </a:prstGeom>
          <a:ln w="6350">
            <a:solidFill>
              <a:schemeClr val="bg1">
                <a:lumMod val="50000"/>
              </a:schemeClr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39018" y="5534307"/>
            <a:ext cx="8886751" cy="986644"/>
            <a:chOff x="1639018" y="5534307"/>
            <a:chExt cx="8886751" cy="986644"/>
          </a:xfrm>
        </p:grpSpPr>
        <p:grpSp>
          <p:nvGrpSpPr>
            <p:cNvPr id="847" name="Group 846"/>
            <p:cNvGrpSpPr/>
            <p:nvPr/>
          </p:nvGrpSpPr>
          <p:grpSpPr>
            <a:xfrm>
              <a:off x="1639018" y="5534307"/>
              <a:ext cx="8886751" cy="654489"/>
              <a:chOff x="1639018" y="3499504"/>
              <a:chExt cx="8886751" cy="654489"/>
            </a:xfrm>
          </p:grpSpPr>
          <p:cxnSp>
            <p:nvCxnSpPr>
              <p:cNvPr id="564" name="Straight Arrow Connector 563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7372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Rectangle 229">
                <a:extLst>
                  <a:ext uri="{FF2B5EF4-FFF2-40B4-BE49-F238E27FC236}">
                    <a16:creationId xmlns="" xmlns:a16="http://schemas.microsoft.com/office/drawing/2014/main" id="{6A970B03-C92D-4FBE-8544-D0837C250721}"/>
                  </a:ext>
                </a:extLst>
              </p:cNvPr>
              <p:cNvSpPr/>
              <p:nvPr/>
            </p:nvSpPr>
            <p:spPr>
              <a:xfrm rot="16200000">
                <a:off x="4172087" y="3879673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="" xmlns:a16="http://schemas.microsoft.com/office/drawing/2014/main" id="{DD0518FB-ADB6-41B8-89B7-6F2C42F273BE}"/>
                  </a:ext>
                </a:extLst>
              </p:cNvPr>
              <p:cNvSpPr/>
              <p:nvPr/>
            </p:nvSpPr>
            <p:spPr>
              <a:xfrm rot="16200000">
                <a:off x="4678701" y="3879672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="" xmlns:a16="http://schemas.microsoft.com/office/drawing/2014/main" id="{3294AF76-7F68-45CA-AE08-E4532C641D68}"/>
                  </a:ext>
                </a:extLst>
              </p:cNvPr>
              <p:cNvSpPr/>
              <p:nvPr/>
            </p:nvSpPr>
            <p:spPr>
              <a:xfrm rot="16200000">
                <a:off x="6705157" y="3879673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="" xmlns:a16="http://schemas.microsoft.com/office/drawing/2014/main" id="{C1C247AA-CAC2-4DFE-943F-9D21E9545874}"/>
                  </a:ext>
                </a:extLst>
              </p:cNvPr>
              <p:cNvSpPr/>
              <p:nvPr/>
            </p:nvSpPr>
            <p:spPr>
              <a:xfrm rot="16200000">
                <a:off x="1639018" y="3879672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="" xmlns:a16="http://schemas.microsoft.com/office/drawing/2014/main" id="{6A970B03-C92D-4FBE-8544-D0837C250721}"/>
                  </a:ext>
                </a:extLst>
              </p:cNvPr>
              <p:cNvSpPr/>
              <p:nvPr/>
            </p:nvSpPr>
            <p:spPr>
              <a:xfrm rot="16200000">
                <a:off x="3158859" y="3879673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="" xmlns:a16="http://schemas.microsoft.com/office/drawing/2014/main" id="{4343DB75-AAFE-41A3-AAA5-06B186FD114A}"/>
                  </a:ext>
                </a:extLst>
              </p:cNvPr>
              <p:cNvSpPr/>
              <p:nvPr/>
            </p:nvSpPr>
            <p:spPr>
              <a:xfrm rot="16200000">
                <a:off x="7211771" y="3879672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="" xmlns:a16="http://schemas.microsoft.com/office/drawing/2014/main" id="{DD0518FB-ADB6-41B8-89B7-6F2C42F273BE}"/>
                  </a:ext>
                </a:extLst>
              </p:cNvPr>
              <p:cNvSpPr/>
              <p:nvPr/>
            </p:nvSpPr>
            <p:spPr>
              <a:xfrm rot="16200000">
                <a:off x="2145631" y="3879672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="" xmlns:a16="http://schemas.microsoft.com/office/drawing/2014/main" id="{6A970B03-C92D-4FBE-8544-D0837C250721}"/>
                  </a:ext>
                </a:extLst>
              </p:cNvPr>
              <p:cNvSpPr/>
              <p:nvPr/>
            </p:nvSpPr>
            <p:spPr>
              <a:xfrm rot="16200000">
                <a:off x="2652245" y="3879672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="" xmlns:a16="http://schemas.microsoft.com/office/drawing/2014/main" id="{DD0518FB-ADB6-41B8-89B7-6F2C42F273BE}"/>
                  </a:ext>
                </a:extLst>
              </p:cNvPr>
              <p:cNvSpPr/>
              <p:nvPr/>
            </p:nvSpPr>
            <p:spPr>
              <a:xfrm rot="16200000">
                <a:off x="3665473" y="3879673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="" xmlns:a16="http://schemas.microsoft.com/office/drawing/2014/main" id="{6A970B03-C92D-4FBE-8544-D0837C250721}"/>
                  </a:ext>
                </a:extLst>
              </p:cNvPr>
              <p:cNvSpPr/>
              <p:nvPr/>
            </p:nvSpPr>
            <p:spPr>
              <a:xfrm rot="16200000">
                <a:off x="5691929" y="3879673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="" xmlns:a16="http://schemas.microsoft.com/office/drawing/2014/main" id="{DD0518FB-ADB6-41B8-89B7-6F2C42F273BE}"/>
                  </a:ext>
                </a:extLst>
              </p:cNvPr>
              <p:cNvSpPr/>
              <p:nvPr/>
            </p:nvSpPr>
            <p:spPr>
              <a:xfrm rot="16200000">
                <a:off x="6198543" y="3879673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="" xmlns:a16="http://schemas.microsoft.com/office/drawing/2014/main" id="{6A970B03-C92D-4FBE-8544-D0837C250721}"/>
                  </a:ext>
                </a:extLst>
              </p:cNvPr>
              <p:cNvSpPr/>
              <p:nvPr/>
            </p:nvSpPr>
            <p:spPr>
              <a:xfrm rot="16200000">
                <a:off x="8731613" y="3879673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="" xmlns:a16="http://schemas.microsoft.com/office/drawing/2014/main" id="{DD0518FB-ADB6-41B8-89B7-6F2C42F273BE}"/>
                  </a:ext>
                </a:extLst>
              </p:cNvPr>
              <p:cNvSpPr/>
              <p:nvPr/>
            </p:nvSpPr>
            <p:spPr>
              <a:xfrm rot="16200000">
                <a:off x="9744841" y="3879672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="" xmlns:a16="http://schemas.microsoft.com/office/drawing/2014/main" id="{6A970B03-C92D-4FBE-8544-D0837C250721}"/>
                  </a:ext>
                </a:extLst>
              </p:cNvPr>
              <p:cNvSpPr/>
              <p:nvPr/>
            </p:nvSpPr>
            <p:spPr>
              <a:xfrm rot="16200000">
                <a:off x="8224999" y="3879672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="" xmlns:a16="http://schemas.microsoft.com/office/drawing/2014/main" id="{DD0518FB-ADB6-41B8-89B7-6F2C42F273BE}"/>
                  </a:ext>
                </a:extLst>
              </p:cNvPr>
              <p:cNvSpPr/>
              <p:nvPr/>
            </p:nvSpPr>
            <p:spPr>
              <a:xfrm rot="16200000">
                <a:off x="7718385" y="3879672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2" name="Rectangle 341">
                <a:extLst>
                  <a:ext uri="{FF2B5EF4-FFF2-40B4-BE49-F238E27FC236}">
                    <a16:creationId xmlns="" xmlns:a16="http://schemas.microsoft.com/office/drawing/2014/main" id="{6A970B03-C92D-4FBE-8544-D0837C250721}"/>
                  </a:ext>
                </a:extLst>
              </p:cNvPr>
              <p:cNvSpPr/>
              <p:nvPr/>
            </p:nvSpPr>
            <p:spPr>
              <a:xfrm rot="16200000">
                <a:off x="9238227" y="3879672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3" name="Rectangle 342">
                <a:extLst>
                  <a:ext uri="{FF2B5EF4-FFF2-40B4-BE49-F238E27FC236}">
                    <a16:creationId xmlns="" xmlns:a16="http://schemas.microsoft.com/office/drawing/2014/main" id="{DD0518FB-ADB6-41B8-89B7-6F2C42F273BE}"/>
                  </a:ext>
                </a:extLst>
              </p:cNvPr>
              <p:cNvSpPr/>
              <p:nvPr/>
            </p:nvSpPr>
            <p:spPr>
              <a:xfrm rot="16200000">
                <a:off x="5185315" y="3879673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6" name="Rounded Rectangle 515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2237071" y="3692688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7" name="Rounded Rectangle 516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2743684" y="3692688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8" name="Rounded Rectangle 517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3250297" y="3692688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9" name="Rounded Rectangle 518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3756910" y="3692688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0" name="Rounded Rectangle 519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4263523" y="3692689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1" name="Rounded Rectangle 520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4770136" y="3692689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2" name="Rounded Rectangle 521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5276749" y="3692689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3" name="Rounded Rectangle 522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5783362" y="3692689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4" name="Rounded Rectangle 523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6289975" y="3692689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5" name="Rounded Rectangle 524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6796588" y="3692689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6" name="Rounded Rectangle 525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8823040" y="3692689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7" name="Rounded Rectangle 526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9836262" y="3692688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8" name="Rounded Rectangle 527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7303201" y="3692688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9" name="Rounded Rectangle 528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8316427" y="3692688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0" name="Rounded Rectangle 529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7809814" y="3692688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1" name="Rounded Rectangle 530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9329653" y="3692688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3" name="Rounded Rectangle 532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2496565" y="3573236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4" name="Rounded Rectangle 533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3003178" y="3573236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5" name="Rounded Rectangle 534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3509791" y="3573236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6" name="Rounded Rectangle 535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4016404" y="3573236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7" name="Rounded Rectangle 536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4523017" y="3573237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8" name="Rounded Rectangle 537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5029630" y="3573237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9" name="Rounded Rectangle 538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5536243" y="3573237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0" name="Rounded Rectangle 539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6042856" y="3573237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1" name="Rounded Rectangle 540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6549469" y="3573237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2" name="Rounded Rectangle 541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7056082" y="3573237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3" name="Rounded Rectangle 542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9082534" y="3573237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4" name="Rounded Rectangle 543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7562695" y="3573236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5" name="Rounded Rectangle 544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8575921" y="3573236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6" name="Rounded Rectangle 545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8069308" y="3573236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7" name="Rounded Rectangle 546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9589147" y="3573236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9" name="Rounded Rectangle 548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2756059" y="3453784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0" name="Rounded Rectangle 549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3262672" y="3453784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1" name="Rounded Rectangle 550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3769285" y="3453784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2" name="Rounded Rectangle 551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4275898" y="3453784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Rounded Rectangle 552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4782511" y="3453785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4" name="Rounded Rectangle 553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5289124" y="3453785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5" name="Rounded Rectangle 554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5795737" y="3453785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6" name="Rounded Rectangle 555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6302350" y="3453785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7" name="Rounded Rectangle 556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6808963" y="3453785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8" name="Rounded Rectangle 557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7315576" y="3453785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9" name="Rounded Rectangle 558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9342028" y="3453785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0" name="Rounded Rectangle 559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7822189" y="3453784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1" name="Rounded Rectangle 560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8835415" y="3453784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2" name="Rounded Rectangle 561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8328802" y="3453784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7" name="Rectangle 566">
                <a:extLst>
                  <a:ext uri="{FF2B5EF4-FFF2-40B4-BE49-F238E27FC236}">
                    <a16:creationId xmlns="" xmlns:a16="http://schemas.microsoft.com/office/drawing/2014/main" id="{DD0518FB-ADB6-41B8-89B7-6F2C42F273BE}"/>
                  </a:ext>
                </a:extLst>
              </p:cNvPr>
              <p:cNvSpPr/>
              <p:nvPr/>
            </p:nvSpPr>
            <p:spPr>
              <a:xfrm rot="16200000">
                <a:off x="10251449" y="3875553"/>
                <a:ext cx="274320" cy="274320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76" name="Straight Arrow Connector 575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3986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Straight Arrow Connector 576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0600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8" name="Straight Arrow Connector 577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214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9" name="Straight Arrow Connector 578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3828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0" name="Straight Arrow Connector 579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0442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Straight Arrow Connector 580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7056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Arrow Connector 581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3670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Arrow Connector 582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284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Arrow Connector 583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6898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Arrow Connector 584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3512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Arrow Connector 585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0126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Arrow Connector 586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6740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Arrow Connector 587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3354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Arrow Connector 588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9968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Straight Arrow Connector 589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6582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Arrow Connector 745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131" y="4010438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0" name="Group 959"/>
            <p:cNvGrpSpPr/>
            <p:nvPr/>
          </p:nvGrpSpPr>
          <p:grpSpPr>
            <a:xfrm>
              <a:off x="2056115" y="5564765"/>
              <a:ext cx="7890022" cy="956186"/>
              <a:chOff x="2056115" y="3516865"/>
              <a:chExt cx="7890022" cy="956186"/>
            </a:xfrm>
          </p:grpSpPr>
          <p:grpSp>
            <p:nvGrpSpPr>
              <p:cNvPr id="851" name="Group 850"/>
              <p:cNvGrpSpPr/>
              <p:nvPr/>
            </p:nvGrpSpPr>
            <p:grpSpPr>
              <a:xfrm>
                <a:off x="2056115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828" name="Arc 827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4" name="Arc 843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5" name="Arc 844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8" name="Group 907"/>
              <p:cNvGrpSpPr/>
              <p:nvPr/>
            </p:nvGrpSpPr>
            <p:grpSpPr>
              <a:xfrm>
                <a:off x="2562886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909" name="Arc 908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0" name="Arc 909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1" name="Arc 910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2" name="Group 911"/>
              <p:cNvGrpSpPr/>
              <p:nvPr/>
            </p:nvGrpSpPr>
            <p:grpSpPr>
              <a:xfrm>
                <a:off x="3069657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913" name="Arc 912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4" name="Arc 913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5" name="Arc 914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6" name="Group 915"/>
              <p:cNvGrpSpPr/>
              <p:nvPr/>
            </p:nvGrpSpPr>
            <p:grpSpPr>
              <a:xfrm>
                <a:off x="3576428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917" name="Arc 916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8" name="Arc 917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9" name="Arc 918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0" name="Group 919"/>
              <p:cNvGrpSpPr/>
              <p:nvPr/>
            </p:nvGrpSpPr>
            <p:grpSpPr>
              <a:xfrm>
                <a:off x="4083199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921" name="Arc 920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2" name="Arc 921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3" name="Arc 922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4" name="Group 923"/>
              <p:cNvGrpSpPr/>
              <p:nvPr/>
            </p:nvGrpSpPr>
            <p:grpSpPr>
              <a:xfrm>
                <a:off x="4589970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925" name="Arc 924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6" name="Arc 925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7" name="Arc 926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8" name="Group 927"/>
              <p:cNvGrpSpPr/>
              <p:nvPr/>
            </p:nvGrpSpPr>
            <p:grpSpPr>
              <a:xfrm>
                <a:off x="5096741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929" name="Arc 928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0" name="Arc 929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1" name="Arc 930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2" name="Group 931"/>
              <p:cNvGrpSpPr/>
              <p:nvPr/>
            </p:nvGrpSpPr>
            <p:grpSpPr>
              <a:xfrm>
                <a:off x="5603512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933" name="Arc 932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4" name="Arc 933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5" name="Arc 934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6" name="Group 935"/>
              <p:cNvGrpSpPr/>
              <p:nvPr/>
            </p:nvGrpSpPr>
            <p:grpSpPr>
              <a:xfrm>
                <a:off x="6110283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937" name="Arc 936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8" name="Arc 937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9" name="Arc 938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0" name="Group 939"/>
              <p:cNvGrpSpPr/>
              <p:nvPr/>
            </p:nvGrpSpPr>
            <p:grpSpPr>
              <a:xfrm>
                <a:off x="6617054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941" name="Arc 940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2" name="Arc 941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3" name="Arc 942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4" name="Group 943"/>
              <p:cNvGrpSpPr/>
              <p:nvPr/>
            </p:nvGrpSpPr>
            <p:grpSpPr>
              <a:xfrm>
                <a:off x="7123825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945" name="Arc 944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6" name="Arc 945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7" name="Arc 946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8" name="Group 947"/>
              <p:cNvGrpSpPr/>
              <p:nvPr/>
            </p:nvGrpSpPr>
            <p:grpSpPr>
              <a:xfrm>
                <a:off x="7630596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949" name="Arc 948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0" name="Arc 949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1" name="Arc 950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2" name="Group 951"/>
              <p:cNvGrpSpPr/>
              <p:nvPr/>
            </p:nvGrpSpPr>
            <p:grpSpPr>
              <a:xfrm>
                <a:off x="8137367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953" name="Arc 952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4" name="Arc 953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5" name="Arc 954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6" name="Group 955"/>
              <p:cNvGrpSpPr/>
              <p:nvPr/>
            </p:nvGrpSpPr>
            <p:grpSpPr>
              <a:xfrm>
                <a:off x="8644143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957" name="Arc 956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8" name="Arc 957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9" name="Arc 958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22" name="Group 1021"/>
            <p:cNvGrpSpPr/>
            <p:nvPr/>
          </p:nvGrpSpPr>
          <p:grpSpPr>
            <a:xfrm>
              <a:off x="2230500" y="5559641"/>
              <a:ext cx="7890022" cy="956186"/>
              <a:chOff x="2230500" y="4571443"/>
              <a:chExt cx="7890022" cy="956186"/>
            </a:xfrm>
          </p:grpSpPr>
          <p:grpSp>
            <p:nvGrpSpPr>
              <p:cNvPr id="962" name="Group 961"/>
              <p:cNvGrpSpPr/>
              <p:nvPr/>
            </p:nvGrpSpPr>
            <p:grpSpPr>
              <a:xfrm flipH="1">
                <a:off x="8818528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015" name="Arc 1014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6" name="Arc 1015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7" name="Arc 1016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3" name="Group 962"/>
              <p:cNvGrpSpPr/>
              <p:nvPr/>
            </p:nvGrpSpPr>
            <p:grpSpPr>
              <a:xfrm flipH="1">
                <a:off x="8311757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012" name="Arc 1011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3" name="Arc 1012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4" name="Arc 1013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4" name="Group 963"/>
              <p:cNvGrpSpPr/>
              <p:nvPr/>
            </p:nvGrpSpPr>
            <p:grpSpPr>
              <a:xfrm flipH="1">
                <a:off x="7804986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009" name="Arc 1008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0" name="Arc 1009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1" name="Arc 1010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5" name="Group 964"/>
              <p:cNvGrpSpPr/>
              <p:nvPr/>
            </p:nvGrpSpPr>
            <p:grpSpPr>
              <a:xfrm flipH="1">
                <a:off x="7298215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006" name="Arc 1005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7" name="Arc 1006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8" name="Arc 1007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6" name="Group 965"/>
              <p:cNvGrpSpPr/>
              <p:nvPr/>
            </p:nvGrpSpPr>
            <p:grpSpPr>
              <a:xfrm flipH="1">
                <a:off x="6791444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003" name="Arc 1002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4" name="Arc 1003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5" name="Arc 1004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7" name="Group 966"/>
              <p:cNvGrpSpPr/>
              <p:nvPr/>
            </p:nvGrpSpPr>
            <p:grpSpPr>
              <a:xfrm flipH="1">
                <a:off x="6284673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000" name="Arc 999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1" name="Arc 1000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2" name="Arc 1001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8" name="Group 967"/>
              <p:cNvGrpSpPr/>
              <p:nvPr/>
            </p:nvGrpSpPr>
            <p:grpSpPr>
              <a:xfrm flipH="1">
                <a:off x="5777902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997" name="Arc 996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8" name="Arc 997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9" name="Arc 998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9" name="Group 968"/>
              <p:cNvGrpSpPr/>
              <p:nvPr/>
            </p:nvGrpSpPr>
            <p:grpSpPr>
              <a:xfrm flipH="1">
                <a:off x="5271131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994" name="Arc 993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5" name="Arc 994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6" name="Arc 995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0" name="Group 969"/>
              <p:cNvGrpSpPr/>
              <p:nvPr/>
            </p:nvGrpSpPr>
            <p:grpSpPr>
              <a:xfrm flipH="1">
                <a:off x="4764360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991" name="Arc 990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2" name="Arc 991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3" name="Arc 992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1" name="Group 970"/>
              <p:cNvGrpSpPr/>
              <p:nvPr/>
            </p:nvGrpSpPr>
            <p:grpSpPr>
              <a:xfrm flipH="1">
                <a:off x="4257589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988" name="Arc 987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9" name="Arc 988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0" name="Arc 989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2" name="Group 971"/>
              <p:cNvGrpSpPr/>
              <p:nvPr/>
            </p:nvGrpSpPr>
            <p:grpSpPr>
              <a:xfrm flipH="1">
                <a:off x="3750818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985" name="Arc 984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6" name="Arc 985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7" name="Arc 986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3" name="Group 972"/>
              <p:cNvGrpSpPr/>
              <p:nvPr/>
            </p:nvGrpSpPr>
            <p:grpSpPr>
              <a:xfrm flipH="1">
                <a:off x="3244047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982" name="Arc 981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3" name="Arc 982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4" name="Arc 983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4" name="Group 973"/>
              <p:cNvGrpSpPr/>
              <p:nvPr/>
            </p:nvGrpSpPr>
            <p:grpSpPr>
              <a:xfrm flipH="1">
                <a:off x="2737276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979" name="Arc 978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0" name="Arc 979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1" name="Arc 980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5" name="Group 974"/>
              <p:cNvGrpSpPr/>
              <p:nvPr/>
            </p:nvGrpSpPr>
            <p:grpSpPr>
              <a:xfrm flipH="1">
                <a:off x="2230500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976" name="Arc 975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7" name="Arc 976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8" name="Arc 977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19" name="Arc 1018"/>
            <p:cNvSpPr/>
            <p:nvPr/>
          </p:nvSpPr>
          <p:spPr>
            <a:xfrm>
              <a:off x="2243577" y="5682635"/>
              <a:ext cx="793076" cy="702914"/>
            </a:xfrm>
            <a:prstGeom prst="arc">
              <a:avLst>
                <a:gd name="adj1" fmla="val 16185701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1" name="Arc 1020"/>
            <p:cNvSpPr/>
            <p:nvPr/>
          </p:nvSpPr>
          <p:spPr>
            <a:xfrm>
              <a:off x="2209599" y="5815723"/>
              <a:ext cx="293419" cy="481494"/>
            </a:xfrm>
            <a:prstGeom prst="arc">
              <a:avLst>
                <a:gd name="adj1" fmla="val 16349486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Arc 1023"/>
            <p:cNvSpPr/>
            <p:nvPr/>
          </p:nvSpPr>
          <p:spPr>
            <a:xfrm>
              <a:off x="2739129" y="5802111"/>
              <a:ext cx="293419" cy="481494"/>
            </a:xfrm>
            <a:prstGeom prst="arc">
              <a:avLst>
                <a:gd name="adj1" fmla="val 16349486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Arc 1098"/>
            <p:cNvSpPr/>
            <p:nvPr/>
          </p:nvSpPr>
          <p:spPr>
            <a:xfrm flipH="1">
              <a:off x="9650479" y="5810181"/>
              <a:ext cx="293419" cy="481494"/>
            </a:xfrm>
            <a:prstGeom prst="arc">
              <a:avLst>
                <a:gd name="adj1" fmla="val 16349486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Arc 1138"/>
            <p:cNvSpPr/>
            <p:nvPr/>
          </p:nvSpPr>
          <p:spPr>
            <a:xfrm flipH="1">
              <a:off x="9154887" y="5810373"/>
              <a:ext cx="293419" cy="481494"/>
            </a:xfrm>
            <a:prstGeom prst="arc">
              <a:avLst>
                <a:gd name="adj1" fmla="val 16349486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Arc 1140"/>
            <p:cNvSpPr/>
            <p:nvPr/>
          </p:nvSpPr>
          <p:spPr>
            <a:xfrm flipH="1">
              <a:off x="9147682" y="5689346"/>
              <a:ext cx="793076" cy="702914"/>
            </a:xfrm>
            <a:prstGeom prst="arc">
              <a:avLst>
                <a:gd name="adj1" fmla="val 16185701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708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280886" y="1949324"/>
          <a:ext cx="10541001" cy="3739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3305"/>
                <a:gridCol w="362180"/>
                <a:gridCol w="272143"/>
                <a:gridCol w="3124200"/>
                <a:gridCol w="5889173"/>
              </a:tblGrid>
              <a:tr h="197442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Reduction in Complexity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Final Architecture</a:t>
                      </a:r>
                      <a:endParaRPr lang="en-US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97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acc1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acc2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97843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VOC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Flowers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88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latin typeface="Avenir Next" charset="0"/>
                          <a:ea typeface="Avenir Next" charset="0"/>
                          <a:cs typeface="Avenir Next" charset="0"/>
                        </a:rPr>
                        <a:t>SVHN</a:t>
                      </a:r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884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884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884"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4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Avenir Next" charset="0"/>
                        <a:ea typeface="Avenir Next" charset="0"/>
                        <a:cs typeface="Avenir Next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4" name="Chart 3"/>
          <p:cNvGraphicFramePr/>
          <p:nvPr>
            <p:extLst/>
          </p:nvPr>
        </p:nvGraphicFramePr>
        <p:xfrm>
          <a:off x="3145972" y="3005560"/>
          <a:ext cx="2939143" cy="2530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700" y="-1732643"/>
            <a:ext cx="1803400" cy="13970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862941" y="2444460"/>
            <a:ext cx="1140348" cy="461665"/>
            <a:chOff x="2862941" y="2444460"/>
            <a:chExt cx="1140348" cy="461665"/>
          </a:xfrm>
        </p:grpSpPr>
        <p:sp>
          <p:nvSpPr>
            <p:cNvPr id="9" name="Rectangle 8"/>
            <p:cNvSpPr/>
            <p:nvPr/>
          </p:nvSpPr>
          <p:spPr>
            <a:xfrm>
              <a:off x="2862941" y="2593649"/>
              <a:ext cx="163286" cy="163286"/>
            </a:xfrm>
            <a:prstGeom prst="rect">
              <a:avLst/>
            </a:prstGeom>
            <a:solidFill>
              <a:srgbClr val="1C6C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26227" y="2444460"/>
              <a:ext cx="9770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venir Next" charset="0"/>
                  <a:ea typeface="Avenir Next" charset="0"/>
                  <a:cs typeface="Avenir Next" charset="0"/>
                </a:rPr>
                <a:t># of global </a:t>
              </a:r>
            </a:p>
            <a:p>
              <a:r>
                <a:rPr lang="en-US" sz="1200" dirty="0" smtClean="0">
                  <a:latin typeface="Avenir Next" charset="0"/>
                  <a:ea typeface="Avenir Next" charset="0"/>
                  <a:cs typeface="Avenir Next" charset="0"/>
                </a:rPr>
                <a:t>blocks</a:t>
              </a:r>
              <a:endParaRPr lang="en-US" sz="1200" dirty="0">
                <a:latin typeface="Avenir Next" charset="0"/>
                <a:ea typeface="Avenir Next" charset="0"/>
                <a:cs typeface="Avenir Next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29540" y="2536793"/>
            <a:ext cx="747671" cy="276999"/>
            <a:chOff x="4055791" y="2536793"/>
            <a:chExt cx="747671" cy="276999"/>
          </a:xfrm>
        </p:grpSpPr>
        <p:sp>
          <p:nvSpPr>
            <p:cNvPr id="10" name="Rectangle 9"/>
            <p:cNvSpPr/>
            <p:nvPr/>
          </p:nvSpPr>
          <p:spPr>
            <a:xfrm>
              <a:off x="4055791" y="2593649"/>
              <a:ext cx="163286" cy="163286"/>
            </a:xfrm>
            <a:prstGeom prst="rect">
              <a:avLst/>
            </a:prstGeom>
            <a:solidFill>
              <a:srgbClr val="FF7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75533" y="2536793"/>
              <a:ext cx="6279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venir Next" charset="0"/>
                  <a:ea typeface="Avenir Next" charset="0"/>
                  <a:cs typeface="Avenir Next" charset="0"/>
                </a:rPr>
                <a:t>FLOPs</a:t>
              </a:r>
              <a:endParaRPr lang="en-US" sz="1200" dirty="0">
                <a:latin typeface="Avenir Next" charset="0"/>
                <a:ea typeface="Avenir Next" charset="0"/>
                <a:cs typeface="Avenir Next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03462" y="2444460"/>
            <a:ext cx="996847" cy="461665"/>
            <a:chOff x="4803462" y="2444460"/>
            <a:chExt cx="996847" cy="461665"/>
          </a:xfrm>
        </p:grpSpPr>
        <p:sp>
          <p:nvSpPr>
            <p:cNvPr id="11" name="Rectangle 10"/>
            <p:cNvSpPr/>
            <p:nvPr/>
          </p:nvSpPr>
          <p:spPr>
            <a:xfrm>
              <a:off x="4803462" y="2593649"/>
              <a:ext cx="163286" cy="163286"/>
            </a:xfrm>
            <a:prstGeom prst="rect">
              <a:avLst/>
            </a:prstGeom>
            <a:solidFill>
              <a:srgbClr val="2796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35777" y="2444460"/>
              <a:ext cx="864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venir Next" charset="0"/>
                  <a:ea typeface="Avenir Next" charset="0"/>
                  <a:cs typeface="Avenir Next" charset="0"/>
                </a:rPr>
                <a:t>Total # of </a:t>
              </a:r>
            </a:p>
            <a:p>
              <a:r>
                <a:rPr lang="en-US" sz="1200" dirty="0" err="1" smtClean="0">
                  <a:latin typeface="Avenir Next" charset="0"/>
                  <a:ea typeface="Avenir Next" charset="0"/>
                  <a:cs typeface="Avenir Next" charset="0"/>
                </a:rPr>
                <a:t>params</a:t>
              </a:r>
              <a:endParaRPr lang="en-US" sz="1200" dirty="0">
                <a:latin typeface="Avenir Next" charset="0"/>
                <a:ea typeface="Avenir Next" charset="0"/>
                <a:cs typeface="Avenir Next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085116" y="3105664"/>
            <a:ext cx="5736772" cy="886539"/>
            <a:chOff x="1639018" y="5534307"/>
            <a:chExt cx="8886751" cy="986644"/>
          </a:xfrm>
        </p:grpSpPr>
        <p:grpSp>
          <p:nvGrpSpPr>
            <p:cNvPr id="83" name="Group 82"/>
            <p:cNvGrpSpPr/>
            <p:nvPr/>
          </p:nvGrpSpPr>
          <p:grpSpPr>
            <a:xfrm>
              <a:off x="1639018" y="5534307"/>
              <a:ext cx="8886751" cy="654489"/>
              <a:chOff x="1639018" y="3499504"/>
              <a:chExt cx="8886751" cy="654489"/>
            </a:xfrm>
          </p:grpSpPr>
          <p:cxnSp>
            <p:nvCxnSpPr>
              <p:cNvPr id="204" name="Straight Arrow Connector 203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27372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Rectangle 204">
                <a:extLst>
                  <a:ext uri="{FF2B5EF4-FFF2-40B4-BE49-F238E27FC236}">
                    <a16:creationId xmlns="" xmlns:a16="http://schemas.microsoft.com/office/drawing/2014/main" id="{6A970B03-C92D-4FBE-8544-D0837C250721}"/>
                  </a:ext>
                </a:extLst>
              </p:cNvPr>
              <p:cNvSpPr/>
              <p:nvPr/>
            </p:nvSpPr>
            <p:spPr>
              <a:xfrm rot="16200000">
                <a:off x="4172087" y="3879673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="" xmlns:a16="http://schemas.microsoft.com/office/drawing/2014/main" id="{DD0518FB-ADB6-41B8-89B7-6F2C42F273BE}"/>
                  </a:ext>
                </a:extLst>
              </p:cNvPr>
              <p:cNvSpPr/>
              <p:nvPr/>
            </p:nvSpPr>
            <p:spPr>
              <a:xfrm rot="16200000">
                <a:off x="4678701" y="3879672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="" xmlns:a16="http://schemas.microsoft.com/office/drawing/2014/main" id="{3294AF76-7F68-45CA-AE08-E4532C641D68}"/>
                  </a:ext>
                </a:extLst>
              </p:cNvPr>
              <p:cNvSpPr/>
              <p:nvPr/>
            </p:nvSpPr>
            <p:spPr>
              <a:xfrm rot="16200000">
                <a:off x="6705157" y="3879673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="" xmlns:a16="http://schemas.microsoft.com/office/drawing/2014/main" id="{C1C247AA-CAC2-4DFE-943F-9D21E9545874}"/>
                  </a:ext>
                </a:extLst>
              </p:cNvPr>
              <p:cNvSpPr/>
              <p:nvPr/>
            </p:nvSpPr>
            <p:spPr>
              <a:xfrm rot="16200000">
                <a:off x="1639018" y="3879672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="" xmlns:a16="http://schemas.microsoft.com/office/drawing/2014/main" id="{6A970B03-C92D-4FBE-8544-D0837C250721}"/>
                  </a:ext>
                </a:extLst>
              </p:cNvPr>
              <p:cNvSpPr/>
              <p:nvPr/>
            </p:nvSpPr>
            <p:spPr>
              <a:xfrm rot="16200000">
                <a:off x="3158859" y="3879673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="" xmlns:a16="http://schemas.microsoft.com/office/drawing/2014/main" id="{4343DB75-AAFE-41A3-AAA5-06B186FD114A}"/>
                  </a:ext>
                </a:extLst>
              </p:cNvPr>
              <p:cNvSpPr/>
              <p:nvPr/>
            </p:nvSpPr>
            <p:spPr>
              <a:xfrm rot="16200000">
                <a:off x="7211771" y="3879672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="" xmlns:a16="http://schemas.microsoft.com/office/drawing/2014/main" id="{DD0518FB-ADB6-41B8-89B7-6F2C42F273BE}"/>
                  </a:ext>
                </a:extLst>
              </p:cNvPr>
              <p:cNvSpPr/>
              <p:nvPr/>
            </p:nvSpPr>
            <p:spPr>
              <a:xfrm rot="16200000">
                <a:off x="2145631" y="3879672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="" xmlns:a16="http://schemas.microsoft.com/office/drawing/2014/main" id="{6A970B03-C92D-4FBE-8544-D0837C250721}"/>
                  </a:ext>
                </a:extLst>
              </p:cNvPr>
              <p:cNvSpPr/>
              <p:nvPr/>
            </p:nvSpPr>
            <p:spPr>
              <a:xfrm rot="16200000">
                <a:off x="2652245" y="3879672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="" xmlns:a16="http://schemas.microsoft.com/office/drawing/2014/main" id="{DD0518FB-ADB6-41B8-89B7-6F2C42F273BE}"/>
                  </a:ext>
                </a:extLst>
              </p:cNvPr>
              <p:cNvSpPr/>
              <p:nvPr/>
            </p:nvSpPr>
            <p:spPr>
              <a:xfrm rot="16200000">
                <a:off x="3665473" y="3879673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="" xmlns:a16="http://schemas.microsoft.com/office/drawing/2014/main" id="{6A970B03-C92D-4FBE-8544-D0837C250721}"/>
                  </a:ext>
                </a:extLst>
              </p:cNvPr>
              <p:cNvSpPr/>
              <p:nvPr/>
            </p:nvSpPr>
            <p:spPr>
              <a:xfrm rot="16200000">
                <a:off x="5691929" y="3879673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="" xmlns:a16="http://schemas.microsoft.com/office/drawing/2014/main" id="{DD0518FB-ADB6-41B8-89B7-6F2C42F273BE}"/>
                  </a:ext>
                </a:extLst>
              </p:cNvPr>
              <p:cNvSpPr/>
              <p:nvPr/>
            </p:nvSpPr>
            <p:spPr>
              <a:xfrm rot="16200000">
                <a:off x="6198543" y="3879673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="" xmlns:a16="http://schemas.microsoft.com/office/drawing/2014/main" id="{6A970B03-C92D-4FBE-8544-D0837C250721}"/>
                  </a:ext>
                </a:extLst>
              </p:cNvPr>
              <p:cNvSpPr/>
              <p:nvPr/>
            </p:nvSpPr>
            <p:spPr>
              <a:xfrm rot="16200000">
                <a:off x="8731613" y="3879673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="" xmlns:a16="http://schemas.microsoft.com/office/drawing/2014/main" id="{DD0518FB-ADB6-41B8-89B7-6F2C42F273BE}"/>
                  </a:ext>
                </a:extLst>
              </p:cNvPr>
              <p:cNvSpPr/>
              <p:nvPr/>
            </p:nvSpPr>
            <p:spPr>
              <a:xfrm rot="16200000">
                <a:off x="9744841" y="3879672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="" xmlns:a16="http://schemas.microsoft.com/office/drawing/2014/main" id="{6A970B03-C92D-4FBE-8544-D0837C250721}"/>
                  </a:ext>
                </a:extLst>
              </p:cNvPr>
              <p:cNvSpPr/>
              <p:nvPr/>
            </p:nvSpPr>
            <p:spPr>
              <a:xfrm rot="16200000">
                <a:off x="8224999" y="3879672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="" xmlns:a16="http://schemas.microsoft.com/office/drawing/2014/main" id="{DD0518FB-ADB6-41B8-89B7-6F2C42F273BE}"/>
                  </a:ext>
                </a:extLst>
              </p:cNvPr>
              <p:cNvSpPr/>
              <p:nvPr/>
            </p:nvSpPr>
            <p:spPr>
              <a:xfrm rot="16200000">
                <a:off x="7718385" y="3879672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="" xmlns:a16="http://schemas.microsoft.com/office/drawing/2014/main" id="{6A970B03-C92D-4FBE-8544-D0837C250721}"/>
                  </a:ext>
                </a:extLst>
              </p:cNvPr>
              <p:cNvSpPr/>
              <p:nvPr/>
            </p:nvSpPr>
            <p:spPr>
              <a:xfrm rot="16200000">
                <a:off x="9238227" y="3879672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="" xmlns:a16="http://schemas.microsoft.com/office/drawing/2014/main" id="{DD0518FB-ADB6-41B8-89B7-6F2C42F273BE}"/>
                  </a:ext>
                </a:extLst>
              </p:cNvPr>
              <p:cNvSpPr/>
              <p:nvPr/>
            </p:nvSpPr>
            <p:spPr>
              <a:xfrm rot="16200000">
                <a:off x="5185315" y="3879673"/>
                <a:ext cx="274320" cy="274320"/>
              </a:xfrm>
              <a:prstGeom prst="rect">
                <a:avLst/>
              </a:prstGeom>
              <a:solidFill>
                <a:srgbClr val="A5A5A5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Rounded Rectangle 221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2237071" y="3692688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Rounded Rectangle 222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2743684" y="3692688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" name="Rounded Rectangle 223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3250297" y="3692688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3756910" y="3692688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6" name="Rounded Rectangle 225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4263523" y="3692689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Rounded Rectangle 226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4770136" y="3692689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Rounded Rectangle 227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5276749" y="3692689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Rounded Rectangle 228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5783362" y="3692689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Rounded Rectangle 229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6289975" y="3692689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Rounded Rectangle 230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6796588" y="3692689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Rounded Rectangle 231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8823040" y="3692689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Rounded Rectangle 232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9836262" y="3692688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Rounded Rectangle 233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7303201" y="3692688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5" name="Rounded Rectangle 234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8316427" y="3692688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Rounded Rectangle 235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7809814" y="3692688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Rounded Rectangle 236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9329653" y="3692688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8" name="Rounded Rectangle 237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2496565" y="3573236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9" name="Rounded Rectangle 238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3003178" y="3573236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Rounded Rectangle 239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3509791" y="3573236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1" name="Rounded Rectangle 240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4016404" y="3573236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2" name="Rounded Rectangle 241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4523017" y="3573237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5029630" y="3573237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4" name="Rounded Rectangle 243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5536243" y="3573237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5" name="Rounded Rectangle 244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6042856" y="3573237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Rounded Rectangle 245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6549469" y="3573237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7" name="Rounded Rectangle 246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7056082" y="3573237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8" name="Rounded Rectangle 247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9082534" y="3573237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Rounded Rectangle 248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7562695" y="3573236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0" name="Rounded Rectangle 249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8575921" y="3573236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1" name="Rounded Rectangle 250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8069308" y="3573236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2" name="Rounded Rectangle 251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9589147" y="3573236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Rounded Rectangle 252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2756059" y="3453784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Rounded Rectangle 253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3262672" y="3453784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5" name="Rounded Rectangle 254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3769285" y="3453784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Rounded Rectangle 255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4275898" y="3453784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Rounded Rectangle 256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4782511" y="3453785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8" name="Rounded Rectangle 257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5289124" y="3453785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Rounded Rectangle 258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5795737" y="3453785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0" name="Rounded Rectangle 259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6302350" y="3453785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1" name="Rounded Rectangle 260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6808963" y="3453785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Rounded Rectangle 261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7315576" y="3453785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3" name="Rounded Rectangle 262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9342028" y="3453785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4" name="Rounded Rectangle 263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7822189" y="3453784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5" name="Rounded Rectangle 264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8835415" y="3453784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6" name="Rounded Rectangle 265">
                <a:extLst>
                  <a:ext uri="{FF2B5EF4-FFF2-40B4-BE49-F238E27FC236}">
                    <a16:creationId xmlns="" xmlns:a16="http://schemas.microsoft.com/office/drawing/2014/main" id="{5DA79BCD-6F7B-4669-8673-48AB276BE512}"/>
                  </a:ext>
                </a:extLst>
              </p:cNvPr>
              <p:cNvSpPr/>
              <p:nvPr/>
            </p:nvSpPr>
            <p:spPr>
              <a:xfrm rot="16200000">
                <a:off x="8328802" y="3453784"/>
                <a:ext cx="91440" cy="182880"/>
              </a:xfrm>
              <a:prstGeom prst="roundRect">
                <a:avLst>
                  <a:gd name="adj" fmla="val 33761"/>
                </a:avLst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="" xmlns:a16="http://schemas.microsoft.com/office/drawing/2014/main" id="{DD0518FB-ADB6-41B8-89B7-6F2C42F273BE}"/>
                  </a:ext>
                </a:extLst>
              </p:cNvPr>
              <p:cNvSpPr/>
              <p:nvPr/>
            </p:nvSpPr>
            <p:spPr>
              <a:xfrm rot="16200000">
                <a:off x="10251449" y="3875553"/>
                <a:ext cx="274320" cy="274320"/>
              </a:xfrm>
              <a:prstGeom prst="rect">
                <a:avLst/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8" name="Straight Arrow Connector 267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33986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Arrow Connector 268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0600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214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Arrow Connector 270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3828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60442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7056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Arrow Connector 273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3670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0284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6898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3512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0126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6740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3354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Arrow Connector 280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19968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6582" y="4012713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0131" y="4010438"/>
                <a:ext cx="228600" cy="0"/>
              </a:xfrm>
              <a:prstGeom prst="straightConnector1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2056115" y="5564765"/>
              <a:ext cx="7890022" cy="956186"/>
              <a:chOff x="2056115" y="3516865"/>
              <a:chExt cx="7890022" cy="956186"/>
            </a:xfrm>
          </p:grpSpPr>
          <p:grpSp>
            <p:nvGrpSpPr>
              <p:cNvPr id="148" name="Group 147"/>
              <p:cNvGrpSpPr/>
              <p:nvPr/>
            </p:nvGrpSpPr>
            <p:grpSpPr>
              <a:xfrm>
                <a:off x="2056115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201" name="Arc 200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Arc 201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Arc 202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>
                <a:off x="2562886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98" name="Arc 197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Arc 198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Arc 199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>
                <a:off x="3069657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95" name="Arc 194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Arc 195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Arc 196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3576428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92" name="Arc 191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Arc 192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Arc 193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2" name="Group 151"/>
              <p:cNvGrpSpPr/>
              <p:nvPr/>
            </p:nvGrpSpPr>
            <p:grpSpPr>
              <a:xfrm>
                <a:off x="4083199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89" name="Arc 188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Arc 189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Arc 190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3" name="Group 152"/>
              <p:cNvGrpSpPr/>
              <p:nvPr/>
            </p:nvGrpSpPr>
            <p:grpSpPr>
              <a:xfrm>
                <a:off x="4589970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86" name="Arc 185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Arc 186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Arc 187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5096741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83" name="Arc 182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Arc 183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Arc 184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5603512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80" name="Arc 179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Arc 180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Arc 181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6110283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77" name="Arc 176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Arc 177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Arc 178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6617054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74" name="Arc 173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Arc 174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Arc 175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8" name="Group 157"/>
              <p:cNvGrpSpPr/>
              <p:nvPr/>
            </p:nvGrpSpPr>
            <p:grpSpPr>
              <a:xfrm>
                <a:off x="7123825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71" name="Arc 170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Arc 171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Arc 172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9" name="Group 158"/>
              <p:cNvGrpSpPr/>
              <p:nvPr/>
            </p:nvGrpSpPr>
            <p:grpSpPr>
              <a:xfrm>
                <a:off x="7630596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68" name="Arc 167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Arc 168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Arc 169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8137367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65" name="Arc 164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Arc 165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Arc 166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8644143" y="3516865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62" name="Arc 161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Arc 162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Arc 163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triangle" w="sm" len="sm"/>
                  <a:tailEnd type="non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5" name="Group 84"/>
            <p:cNvGrpSpPr/>
            <p:nvPr/>
          </p:nvGrpSpPr>
          <p:grpSpPr>
            <a:xfrm>
              <a:off x="2230500" y="5559641"/>
              <a:ext cx="7890022" cy="956186"/>
              <a:chOff x="2230500" y="4571443"/>
              <a:chExt cx="7890022" cy="956186"/>
            </a:xfrm>
          </p:grpSpPr>
          <p:grpSp>
            <p:nvGrpSpPr>
              <p:cNvPr id="92" name="Group 91"/>
              <p:cNvGrpSpPr/>
              <p:nvPr/>
            </p:nvGrpSpPr>
            <p:grpSpPr>
              <a:xfrm flipH="1">
                <a:off x="8818528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45" name="Arc 144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Arc 145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Arc 146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 flipH="1">
                <a:off x="8311757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42" name="Arc 141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Arc 142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Arc 143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 flipH="1">
                <a:off x="7804986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39" name="Arc 138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Arc 139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Arc 140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 flipH="1">
                <a:off x="7298215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36" name="Arc 135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Arc 136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Arc 137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 flipH="1">
                <a:off x="6791444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33" name="Arc 132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Arc 133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Arc 134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 flipH="1">
                <a:off x="6284673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30" name="Arc 129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Arc 130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Arc 131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 flipH="1">
                <a:off x="5777902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27" name="Arc 126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Arc 127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Arc 128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9" name="Group 98"/>
              <p:cNvGrpSpPr/>
              <p:nvPr/>
            </p:nvGrpSpPr>
            <p:grpSpPr>
              <a:xfrm flipH="1">
                <a:off x="5271131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24" name="Arc 123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Arc 124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Arc 125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 flipH="1">
                <a:off x="4764360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21" name="Arc 120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Arc 121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Arc 122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 flipH="1">
                <a:off x="4257589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18" name="Arc 117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Arc 118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Arc 119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 flipH="1">
                <a:off x="3750818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15" name="Arc 114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Arc 115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Arc 116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 flipH="1">
                <a:off x="3244047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12" name="Arc 111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Arc 112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Arc 113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 flipH="1">
                <a:off x="2737276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09" name="Arc 108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Arc 109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Arc 110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 flipH="1">
                <a:off x="2230500" y="4571443"/>
                <a:ext cx="1301994" cy="956186"/>
                <a:chOff x="2056115" y="3518281"/>
                <a:chExt cx="1301994" cy="956186"/>
              </a:xfrm>
            </p:grpSpPr>
            <p:sp>
              <p:nvSpPr>
                <p:cNvPr id="106" name="Arc 105"/>
                <p:cNvSpPr/>
                <p:nvPr/>
              </p:nvSpPr>
              <p:spPr>
                <a:xfrm flipH="1">
                  <a:off x="2056115" y="3645424"/>
                  <a:ext cx="793076" cy="702914"/>
                </a:xfrm>
                <a:prstGeom prst="arc">
                  <a:avLst>
                    <a:gd name="adj1" fmla="val 16185701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Arc 106"/>
                <p:cNvSpPr/>
                <p:nvPr/>
              </p:nvSpPr>
              <p:spPr>
                <a:xfrm flipH="1">
                  <a:off x="2056115" y="3518281"/>
                  <a:ext cx="1301994" cy="956186"/>
                </a:xfrm>
                <a:prstGeom prst="arc">
                  <a:avLst>
                    <a:gd name="adj1" fmla="val 16200000"/>
                    <a:gd name="adj2" fmla="val 4089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Arc 107"/>
                <p:cNvSpPr/>
                <p:nvPr/>
              </p:nvSpPr>
              <p:spPr>
                <a:xfrm flipH="1">
                  <a:off x="2056578" y="3775383"/>
                  <a:ext cx="293419" cy="481494"/>
                </a:xfrm>
                <a:prstGeom prst="arc">
                  <a:avLst>
                    <a:gd name="adj1" fmla="val 16349486"/>
                    <a:gd name="adj2" fmla="val 21481765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  <a:headEnd type="non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6" name="Arc 85"/>
            <p:cNvSpPr/>
            <p:nvPr/>
          </p:nvSpPr>
          <p:spPr>
            <a:xfrm>
              <a:off x="2243577" y="5682635"/>
              <a:ext cx="793076" cy="702914"/>
            </a:xfrm>
            <a:prstGeom prst="arc">
              <a:avLst>
                <a:gd name="adj1" fmla="val 16185701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/>
            <p:cNvSpPr/>
            <p:nvPr/>
          </p:nvSpPr>
          <p:spPr>
            <a:xfrm>
              <a:off x="2209599" y="5815723"/>
              <a:ext cx="293419" cy="481494"/>
            </a:xfrm>
            <a:prstGeom prst="arc">
              <a:avLst>
                <a:gd name="adj1" fmla="val 16349486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Arc 87"/>
            <p:cNvSpPr/>
            <p:nvPr/>
          </p:nvSpPr>
          <p:spPr>
            <a:xfrm>
              <a:off x="2739129" y="5802111"/>
              <a:ext cx="293419" cy="481494"/>
            </a:xfrm>
            <a:prstGeom prst="arc">
              <a:avLst>
                <a:gd name="adj1" fmla="val 16349486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Arc 88"/>
            <p:cNvSpPr/>
            <p:nvPr/>
          </p:nvSpPr>
          <p:spPr>
            <a:xfrm flipH="1">
              <a:off x="9650479" y="5810181"/>
              <a:ext cx="293419" cy="481494"/>
            </a:xfrm>
            <a:prstGeom prst="arc">
              <a:avLst>
                <a:gd name="adj1" fmla="val 16349486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9154887" y="5810373"/>
              <a:ext cx="293419" cy="481494"/>
            </a:xfrm>
            <a:prstGeom prst="arc">
              <a:avLst>
                <a:gd name="adj1" fmla="val 16349486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c 90"/>
            <p:cNvSpPr/>
            <p:nvPr/>
          </p:nvSpPr>
          <p:spPr>
            <a:xfrm flipH="1">
              <a:off x="9147682" y="5689346"/>
              <a:ext cx="793076" cy="702914"/>
            </a:xfrm>
            <a:prstGeom prst="arc">
              <a:avLst>
                <a:gd name="adj1" fmla="val 16185701"/>
                <a:gd name="adj2" fmla="val 21481765"/>
              </a:avLst>
            </a:prstGeom>
            <a:ln w="6350">
              <a:solidFill>
                <a:schemeClr val="bg1">
                  <a:lumMod val="50000"/>
                </a:schemeClr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942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17372" y="2754086"/>
            <a:ext cx="685800" cy="3015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8601" y="2754086"/>
            <a:ext cx="685800" cy="3015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59830" y="2754086"/>
            <a:ext cx="685800" cy="3015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16688" y="2754086"/>
            <a:ext cx="685800" cy="3015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2032000" y="2442028"/>
          <a:ext cx="8128000" cy="367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1129" y="7068457"/>
            <a:ext cx="6324600" cy="558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37547" y="2477089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venir Next" charset="0"/>
                <a:ea typeface="Avenir Next" charset="0"/>
                <a:cs typeface="Avenir Next" charset="0"/>
              </a:rPr>
              <a:t>ResNet 18</a:t>
            </a:r>
            <a:endParaRPr lang="en-US" sz="1200" b="1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9422" y="2477089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venir Next" charset="0"/>
                <a:ea typeface="Avenir Next" charset="0"/>
                <a:cs typeface="Avenir Next" charset="0"/>
              </a:rPr>
              <a:t>ResNet 34</a:t>
            </a:r>
            <a:endParaRPr lang="en-US" sz="1200" b="1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2183" y="2477089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venir Next" charset="0"/>
                <a:ea typeface="Avenir Next" charset="0"/>
                <a:cs typeface="Avenir Next" charset="0"/>
              </a:rPr>
              <a:t>ResNet 50</a:t>
            </a:r>
            <a:endParaRPr lang="en-US" sz="1200" b="1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2193" y="2477089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venir Next" charset="0"/>
                <a:ea typeface="Avenir Next" charset="0"/>
                <a:cs typeface="Avenir Next" charset="0"/>
              </a:rPr>
              <a:t>ResNet 101</a:t>
            </a:r>
            <a:endParaRPr lang="en-US" sz="1200" b="1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801972" y="5527594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venir Next" charset="0"/>
                <a:ea typeface="Avenir Next" charset="0"/>
                <a:cs typeface="Avenir Next" charset="0"/>
              </a:rPr>
              <a:t>Model size</a:t>
            </a:r>
            <a:endParaRPr lang="en-US" sz="1400" b="1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2753434" y="5334000"/>
            <a:ext cx="515253" cy="193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454725" y="4822371"/>
            <a:ext cx="926776" cy="261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4696442" y="3439283"/>
            <a:ext cx="712852" cy="479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7873015" y="2858091"/>
            <a:ext cx="786573" cy="129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72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2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="" xmlns:a16="http://schemas.microsoft.com/office/drawing/2014/main" id="{3294AF76-7F68-45CA-AE08-E4532C641D68}"/>
              </a:ext>
            </a:extLst>
          </p:cNvPr>
          <p:cNvSpPr/>
          <p:nvPr/>
        </p:nvSpPr>
        <p:spPr>
          <a:xfrm rot="16200000">
            <a:off x="766128" y="2768736"/>
            <a:ext cx="321139" cy="590764"/>
          </a:xfrm>
          <a:prstGeom prst="rect">
            <a:avLst/>
          </a:prstGeom>
          <a:solidFill>
            <a:srgbClr val="A5A5A5">
              <a:alpha val="5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="" xmlns:a16="http://schemas.microsoft.com/office/drawing/2014/main" id="{C1C247AA-CAC2-4DFE-943F-9D21E9545874}"/>
              </a:ext>
            </a:extLst>
          </p:cNvPr>
          <p:cNvSpPr/>
          <p:nvPr/>
        </p:nvSpPr>
        <p:spPr>
          <a:xfrm rot="16200000">
            <a:off x="1854988" y="2768736"/>
            <a:ext cx="321140" cy="590764"/>
          </a:xfrm>
          <a:prstGeom prst="rect">
            <a:avLst/>
          </a:prstGeom>
          <a:solidFill>
            <a:srgbClr val="A5A5A5">
              <a:alpha val="5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="" xmlns:a16="http://schemas.microsoft.com/office/drawing/2014/main" id="{6A970B03-C92D-4FBE-8544-D0837C250721}"/>
              </a:ext>
            </a:extLst>
          </p:cNvPr>
          <p:cNvSpPr/>
          <p:nvPr/>
        </p:nvSpPr>
        <p:spPr>
          <a:xfrm rot="16200000">
            <a:off x="4030737" y="2768736"/>
            <a:ext cx="321139" cy="590764"/>
          </a:xfrm>
          <a:prstGeom prst="rect">
            <a:avLst/>
          </a:prstGeom>
          <a:solidFill>
            <a:srgbClr val="A5A5A5">
              <a:alpha val="5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="" xmlns:a16="http://schemas.microsoft.com/office/drawing/2014/main" id="{95B910F3-3121-46CD-BA54-99C35600C649}"/>
              </a:ext>
            </a:extLst>
          </p:cNvPr>
          <p:cNvSpPr/>
          <p:nvPr/>
        </p:nvSpPr>
        <p:spPr>
          <a:xfrm rot="16200000">
            <a:off x="3467608" y="1912562"/>
            <a:ext cx="359191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="" xmlns:a16="http://schemas.microsoft.com/office/drawing/2014/main" id="{5DA79BCD-6F7B-4669-8673-48AB276BE512}"/>
              </a:ext>
            </a:extLst>
          </p:cNvPr>
          <p:cNvSpPr/>
          <p:nvPr/>
        </p:nvSpPr>
        <p:spPr>
          <a:xfrm rot="16200000">
            <a:off x="1835962" y="2335214"/>
            <a:ext cx="359191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="" xmlns:a16="http://schemas.microsoft.com/office/drawing/2014/main" id="{DCBE151A-2852-410E-803C-F52094BCB97D}"/>
              </a:ext>
            </a:extLst>
          </p:cNvPr>
          <p:cNvSpPr/>
          <p:nvPr/>
        </p:nvSpPr>
        <p:spPr>
          <a:xfrm rot="16200000">
            <a:off x="4011710" y="2335214"/>
            <a:ext cx="359191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="" xmlns:a16="http://schemas.microsoft.com/office/drawing/2014/main" id="{96C28544-BED8-4286-9C4F-7A7C05CD3C1A}"/>
              </a:ext>
            </a:extLst>
          </p:cNvPr>
          <p:cNvSpPr/>
          <p:nvPr/>
        </p:nvSpPr>
        <p:spPr>
          <a:xfrm rot="16200000">
            <a:off x="2923507" y="2335214"/>
            <a:ext cx="359191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="" xmlns:a16="http://schemas.microsoft.com/office/drawing/2014/main" id="{08AEE9D4-7E29-4953-A157-8BD9D4D52C66}"/>
              </a:ext>
            </a:extLst>
          </p:cNvPr>
          <p:cNvSpPr/>
          <p:nvPr/>
        </p:nvSpPr>
        <p:spPr>
          <a:xfrm rot="16200000">
            <a:off x="5099912" y="2335214"/>
            <a:ext cx="359191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="" xmlns:a16="http://schemas.microsoft.com/office/drawing/2014/main" id="{3738E44E-1196-4E18-AF18-15C9158D4573}"/>
              </a:ext>
            </a:extLst>
          </p:cNvPr>
          <p:cNvSpPr/>
          <p:nvPr/>
        </p:nvSpPr>
        <p:spPr>
          <a:xfrm rot="16200000">
            <a:off x="4555811" y="1915156"/>
            <a:ext cx="359191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="" xmlns:a16="http://schemas.microsoft.com/office/drawing/2014/main" id="{402CD55A-113C-413E-95BE-F68CB0922A97}"/>
              </a:ext>
            </a:extLst>
          </p:cNvPr>
          <p:cNvSpPr/>
          <p:nvPr/>
        </p:nvSpPr>
        <p:spPr>
          <a:xfrm rot="16200000">
            <a:off x="2923507" y="1489911"/>
            <a:ext cx="359191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="" xmlns:a16="http://schemas.microsoft.com/office/drawing/2014/main" id="{8EB02039-26DC-4773-96E6-4B3158ADF23A}"/>
              </a:ext>
            </a:extLst>
          </p:cNvPr>
          <p:cNvSpPr/>
          <p:nvPr/>
        </p:nvSpPr>
        <p:spPr>
          <a:xfrm rot="16200000">
            <a:off x="4011710" y="1489911"/>
            <a:ext cx="359191" cy="401552"/>
          </a:xfrm>
          <a:prstGeom prst="rect">
            <a:avLst/>
          </a:prstGeom>
          <a:solidFill>
            <a:schemeClr val="accent6">
              <a:alpha val="50196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30EF2494-DCFD-4281-B65B-76700BA9C1E6}"/>
              </a:ext>
            </a:extLst>
          </p:cNvPr>
          <p:cNvCxnSpPr>
            <a:cxnSpLocks/>
          </p:cNvCxnSpPr>
          <p:nvPr/>
        </p:nvCxnSpPr>
        <p:spPr>
          <a:xfrm rot="16200000">
            <a:off x="1471127" y="2816312"/>
            <a:ext cx="0" cy="49809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="" xmlns:a16="http://schemas.microsoft.com/office/drawing/2014/main" id="{F02E3D4D-95C6-4214-88A1-ED57F7692670}"/>
              </a:ext>
            </a:extLst>
          </p:cNvPr>
          <p:cNvCxnSpPr>
            <a:cxnSpLocks/>
          </p:cNvCxnSpPr>
          <p:nvPr/>
        </p:nvCxnSpPr>
        <p:spPr>
          <a:xfrm rot="16200000">
            <a:off x="2559330" y="2816970"/>
            <a:ext cx="0" cy="49678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="" xmlns:a16="http://schemas.microsoft.com/office/drawing/2014/main" id="{DAF399CF-193E-4CF8-A54E-1C14800435C8}"/>
              </a:ext>
            </a:extLst>
          </p:cNvPr>
          <p:cNvCxnSpPr>
            <a:cxnSpLocks/>
          </p:cNvCxnSpPr>
          <p:nvPr/>
        </p:nvCxnSpPr>
        <p:spPr>
          <a:xfrm rot="16200000">
            <a:off x="3647204" y="2816641"/>
            <a:ext cx="0" cy="4974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="" xmlns:a16="http://schemas.microsoft.com/office/drawing/2014/main" id="{BE5CFC8E-7042-42A5-8E39-8715DCA5972D}"/>
              </a:ext>
            </a:extLst>
          </p:cNvPr>
          <p:cNvCxnSpPr>
            <a:cxnSpLocks/>
          </p:cNvCxnSpPr>
          <p:nvPr/>
        </p:nvCxnSpPr>
        <p:spPr>
          <a:xfrm rot="16200000">
            <a:off x="4735407" y="2816641"/>
            <a:ext cx="0" cy="49743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="" xmlns:a16="http://schemas.microsoft.com/office/drawing/2014/main" id="{F32B5D3D-5155-4199-AC09-1BC11F540D45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94932" y="2845318"/>
            <a:ext cx="1" cy="44008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68">
            <a:extLst>
              <a:ext uri="{FF2B5EF4-FFF2-40B4-BE49-F238E27FC236}">
                <a16:creationId xmlns="" xmlns:a16="http://schemas.microsoft.com/office/drawing/2014/main" id="{A9596E66-1FCE-437B-9394-58E8D4125C85}"/>
              </a:ext>
            </a:extLst>
          </p:cNvPr>
          <p:cNvCxnSpPr>
            <a:cxnSpLocks/>
          </p:cNvCxnSpPr>
          <p:nvPr/>
        </p:nvCxnSpPr>
        <p:spPr>
          <a:xfrm rot="16200000">
            <a:off x="1398917" y="2636418"/>
            <a:ext cx="516293" cy="315437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70">
            <a:extLst>
              <a:ext uri="{FF2B5EF4-FFF2-40B4-BE49-F238E27FC236}">
                <a16:creationId xmlns="" xmlns:a16="http://schemas.microsoft.com/office/drawing/2014/main" id="{35E49D43-873E-4523-8465-454BE88AB392}"/>
              </a:ext>
            </a:extLst>
          </p:cNvPr>
          <p:cNvCxnSpPr>
            <a:cxnSpLocks/>
          </p:cNvCxnSpPr>
          <p:nvPr/>
        </p:nvCxnSpPr>
        <p:spPr>
          <a:xfrm>
            <a:off x="2216334" y="2535991"/>
            <a:ext cx="252580" cy="516287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74">
            <a:extLst>
              <a:ext uri="{FF2B5EF4-FFF2-40B4-BE49-F238E27FC236}">
                <a16:creationId xmlns="" xmlns:a16="http://schemas.microsoft.com/office/drawing/2014/main" id="{287A5737-DCF8-4FF7-8782-8B1DE32659DA}"/>
              </a:ext>
            </a:extLst>
          </p:cNvPr>
          <p:cNvCxnSpPr>
            <a:cxnSpLocks/>
          </p:cNvCxnSpPr>
          <p:nvPr/>
        </p:nvCxnSpPr>
        <p:spPr>
          <a:xfrm rot="16200000">
            <a:off x="1460773" y="2154503"/>
            <a:ext cx="936351" cy="859209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77">
            <a:extLst>
              <a:ext uri="{FF2B5EF4-FFF2-40B4-BE49-F238E27FC236}">
                <a16:creationId xmlns="" xmlns:a16="http://schemas.microsoft.com/office/drawing/2014/main" id="{DAFD392D-37E5-4BF1-A604-11339640EE1F}"/>
              </a:ext>
            </a:extLst>
          </p:cNvPr>
          <p:cNvCxnSpPr>
            <a:cxnSpLocks/>
          </p:cNvCxnSpPr>
          <p:nvPr/>
        </p:nvCxnSpPr>
        <p:spPr>
          <a:xfrm rot="16200000">
            <a:off x="1520038" y="1669994"/>
            <a:ext cx="1361596" cy="1402982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Curved 84">
            <a:extLst>
              <a:ext uri="{FF2B5EF4-FFF2-40B4-BE49-F238E27FC236}">
                <a16:creationId xmlns="" xmlns:a16="http://schemas.microsoft.com/office/drawing/2014/main" id="{5A8B96DE-B366-4362-988E-0CA19B7BFC04}"/>
              </a:ext>
            </a:extLst>
          </p:cNvPr>
          <p:cNvCxnSpPr>
            <a:cxnSpLocks/>
          </p:cNvCxnSpPr>
          <p:nvPr/>
        </p:nvCxnSpPr>
        <p:spPr>
          <a:xfrm rot="16200000">
            <a:off x="2502414" y="2652365"/>
            <a:ext cx="516287" cy="283538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87">
            <a:extLst>
              <a:ext uri="{FF2B5EF4-FFF2-40B4-BE49-F238E27FC236}">
                <a16:creationId xmlns="" xmlns:a16="http://schemas.microsoft.com/office/drawing/2014/main" id="{2539562C-95C3-477D-8A8B-0A05E6649A14}"/>
              </a:ext>
            </a:extLst>
          </p:cNvPr>
          <p:cNvCxnSpPr>
            <a:cxnSpLocks/>
          </p:cNvCxnSpPr>
          <p:nvPr/>
        </p:nvCxnSpPr>
        <p:spPr>
          <a:xfrm rot="16200000">
            <a:off x="3580231" y="2641317"/>
            <a:ext cx="515625" cy="304971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90">
            <a:extLst>
              <a:ext uri="{FF2B5EF4-FFF2-40B4-BE49-F238E27FC236}">
                <a16:creationId xmlns="" xmlns:a16="http://schemas.microsoft.com/office/drawing/2014/main" id="{8B031289-7F90-4850-B39C-0E0DA2DEAC17}"/>
              </a:ext>
            </a:extLst>
          </p:cNvPr>
          <p:cNvCxnSpPr>
            <a:cxnSpLocks/>
          </p:cNvCxnSpPr>
          <p:nvPr/>
        </p:nvCxnSpPr>
        <p:spPr>
          <a:xfrm rot="16200000">
            <a:off x="4672517" y="2646062"/>
            <a:ext cx="516287" cy="296142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Curved 93">
            <a:extLst>
              <a:ext uri="{FF2B5EF4-FFF2-40B4-BE49-F238E27FC236}">
                <a16:creationId xmlns="" xmlns:a16="http://schemas.microsoft.com/office/drawing/2014/main" id="{ACDF07D0-BFBF-47D7-8939-CE534F79C223}"/>
              </a:ext>
            </a:extLst>
          </p:cNvPr>
          <p:cNvCxnSpPr>
            <a:cxnSpLocks/>
          </p:cNvCxnSpPr>
          <p:nvPr/>
        </p:nvCxnSpPr>
        <p:spPr>
          <a:xfrm rot="16200000">
            <a:off x="3642253" y="2159237"/>
            <a:ext cx="935684" cy="849072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00">
            <a:extLst>
              <a:ext uri="{FF2B5EF4-FFF2-40B4-BE49-F238E27FC236}">
                <a16:creationId xmlns="" xmlns:a16="http://schemas.microsoft.com/office/drawing/2014/main" id="{6A0CAF00-CA23-4260-9412-9A88257B4BC6}"/>
              </a:ext>
            </a:extLst>
          </p:cNvPr>
          <p:cNvCxnSpPr>
            <a:cxnSpLocks/>
          </p:cNvCxnSpPr>
          <p:nvPr/>
        </p:nvCxnSpPr>
        <p:spPr>
          <a:xfrm rot="16200000">
            <a:off x="2563139" y="2168988"/>
            <a:ext cx="938939" cy="827639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03">
            <a:extLst>
              <a:ext uri="{FF2B5EF4-FFF2-40B4-BE49-F238E27FC236}">
                <a16:creationId xmlns="" xmlns:a16="http://schemas.microsoft.com/office/drawing/2014/main" id="{8212640F-158D-46CA-BB49-9E0DC5E2EF96}"/>
              </a:ext>
            </a:extLst>
          </p:cNvPr>
          <p:cNvCxnSpPr>
            <a:cxnSpLocks/>
          </p:cNvCxnSpPr>
          <p:nvPr/>
        </p:nvCxnSpPr>
        <p:spPr>
          <a:xfrm rot="16200000">
            <a:off x="2623864" y="1685612"/>
            <a:ext cx="1361590" cy="1371741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Curved 110">
            <a:extLst>
              <a:ext uri="{FF2B5EF4-FFF2-40B4-BE49-F238E27FC236}">
                <a16:creationId xmlns="" xmlns:a16="http://schemas.microsoft.com/office/drawing/2014/main" id="{D57651C2-7B80-4EA5-9526-66810E8A74D9}"/>
              </a:ext>
            </a:extLst>
          </p:cNvPr>
          <p:cNvCxnSpPr>
            <a:cxnSpLocks/>
          </p:cNvCxnSpPr>
          <p:nvPr/>
        </p:nvCxnSpPr>
        <p:spPr>
          <a:xfrm>
            <a:off x="2760106" y="2115931"/>
            <a:ext cx="822055" cy="936161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Curved 113">
            <a:extLst>
              <a:ext uri="{FF2B5EF4-FFF2-40B4-BE49-F238E27FC236}">
                <a16:creationId xmlns="" xmlns:a16="http://schemas.microsoft.com/office/drawing/2014/main" id="{0AA803CA-CAE7-440E-9D76-92F9A8408F90}"/>
              </a:ext>
            </a:extLst>
          </p:cNvPr>
          <p:cNvCxnSpPr>
            <a:cxnSpLocks/>
          </p:cNvCxnSpPr>
          <p:nvPr/>
        </p:nvCxnSpPr>
        <p:spPr>
          <a:xfrm>
            <a:off x="3303879" y="2535990"/>
            <a:ext cx="278282" cy="516102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16">
            <a:extLst>
              <a:ext uri="{FF2B5EF4-FFF2-40B4-BE49-F238E27FC236}">
                <a16:creationId xmlns="" xmlns:a16="http://schemas.microsoft.com/office/drawing/2014/main" id="{8073FF87-A013-4429-816C-257E1B076394}"/>
              </a:ext>
            </a:extLst>
          </p:cNvPr>
          <p:cNvCxnSpPr>
            <a:cxnSpLocks/>
          </p:cNvCxnSpPr>
          <p:nvPr/>
        </p:nvCxnSpPr>
        <p:spPr>
          <a:xfrm>
            <a:off x="5480283" y="2535990"/>
            <a:ext cx="283969" cy="516287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Curved 119">
            <a:extLst>
              <a:ext uri="{FF2B5EF4-FFF2-40B4-BE49-F238E27FC236}">
                <a16:creationId xmlns="" xmlns:a16="http://schemas.microsoft.com/office/drawing/2014/main" id="{3D3B103A-1676-4850-84B8-09152DC2CD9A}"/>
              </a:ext>
            </a:extLst>
          </p:cNvPr>
          <p:cNvCxnSpPr>
            <a:cxnSpLocks/>
          </p:cNvCxnSpPr>
          <p:nvPr/>
        </p:nvCxnSpPr>
        <p:spPr>
          <a:xfrm>
            <a:off x="4936183" y="2115932"/>
            <a:ext cx="828070" cy="936345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Curved 122">
            <a:extLst>
              <a:ext uri="{FF2B5EF4-FFF2-40B4-BE49-F238E27FC236}">
                <a16:creationId xmlns="" xmlns:a16="http://schemas.microsoft.com/office/drawing/2014/main" id="{5F1B7DFD-D333-4DDC-A8D2-243A02D0223A}"/>
              </a:ext>
            </a:extLst>
          </p:cNvPr>
          <p:cNvCxnSpPr>
            <a:cxnSpLocks/>
          </p:cNvCxnSpPr>
          <p:nvPr/>
        </p:nvCxnSpPr>
        <p:spPr>
          <a:xfrm>
            <a:off x="4392081" y="1690687"/>
            <a:ext cx="1372171" cy="1361590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="" xmlns:a16="http://schemas.microsoft.com/office/drawing/2014/main" id="{6FD56F8E-EED6-4CD6-AFD0-A36DBCE2B35C}"/>
              </a:ext>
            </a:extLst>
          </p:cNvPr>
          <p:cNvSpPr/>
          <p:nvPr/>
        </p:nvSpPr>
        <p:spPr>
          <a:xfrm rot="16200000">
            <a:off x="1486261" y="3042507"/>
            <a:ext cx="26167" cy="45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="" xmlns:a16="http://schemas.microsoft.com/office/drawing/2014/main" id="{3DA59A18-A802-49A7-ADC8-530923C9FC04}"/>
              </a:ext>
            </a:extLst>
          </p:cNvPr>
          <p:cNvSpPr/>
          <p:nvPr/>
        </p:nvSpPr>
        <p:spPr>
          <a:xfrm rot="16200000">
            <a:off x="2605705" y="3042501"/>
            <a:ext cx="26167" cy="45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="" xmlns:a16="http://schemas.microsoft.com/office/drawing/2014/main" id="{A1E6DD8B-264D-4719-9213-1DF196D90C4D}"/>
              </a:ext>
            </a:extLst>
          </p:cNvPr>
          <p:cNvSpPr/>
          <p:nvPr/>
        </p:nvSpPr>
        <p:spPr>
          <a:xfrm rot="16200000">
            <a:off x="3672475" y="3041840"/>
            <a:ext cx="26167" cy="45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="" xmlns:a16="http://schemas.microsoft.com/office/drawing/2014/main" id="{04160E50-6CA9-43AD-B4CF-7BEFAFC9CA9E}"/>
              </a:ext>
            </a:extLst>
          </p:cNvPr>
          <p:cNvSpPr/>
          <p:nvPr/>
        </p:nvSpPr>
        <p:spPr>
          <a:xfrm rot="16200000">
            <a:off x="3569077" y="3042316"/>
            <a:ext cx="26167" cy="45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="" xmlns:a16="http://schemas.microsoft.com/office/drawing/2014/main" id="{32E83035-9866-44CF-B9FF-E9E0E16EAFBF}"/>
              </a:ext>
            </a:extLst>
          </p:cNvPr>
          <p:cNvSpPr/>
          <p:nvPr/>
        </p:nvSpPr>
        <p:spPr>
          <a:xfrm rot="16200000">
            <a:off x="2455830" y="3042501"/>
            <a:ext cx="26167" cy="45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Connector: Curved 172">
            <a:extLst>
              <a:ext uri="{FF2B5EF4-FFF2-40B4-BE49-F238E27FC236}">
                <a16:creationId xmlns="" xmlns:a16="http://schemas.microsoft.com/office/drawing/2014/main" id="{43E594FA-E628-43FA-B8CF-09F146BA591F}"/>
              </a:ext>
            </a:extLst>
          </p:cNvPr>
          <p:cNvCxnSpPr>
            <a:cxnSpLocks/>
          </p:cNvCxnSpPr>
          <p:nvPr/>
        </p:nvCxnSpPr>
        <p:spPr>
          <a:xfrm>
            <a:off x="4392082" y="2535990"/>
            <a:ext cx="287110" cy="516287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="" xmlns:a16="http://schemas.microsoft.com/office/drawing/2014/main" id="{FDB13968-30DC-4FE9-8F1F-E19C98BBAFF5}"/>
              </a:ext>
            </a:extLst>
          </p:cNvPr>
          <p:cNvSpPr/>
          <p:nvPr/>
        </p:nvSpPr>
        <p:spPr>
          <a:xfrm rot="16200000">
            <a:off x="4769506" y="3042501"/>
            <a:ext cx="26167" cy="45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="" xmlns:a16="http://schemas.microsoft.com/office/drawing/2014/main" id="{802C5E7E-8288-4F22-984F-94C23E3B9453}"/>
              </a:ext>
            </a:extLst>
          </p:cNvPr>
          <p:cNvSpPr/>
          <p:nvPr/>
        </p:nvSpPr>
        <p:spPr>
          <a:xfrm rot="16200000">
            <a:off x="4666108" y="3042501"/>
            <a:ext cx="26167" cy="45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Connector: Curved 178">
            <a:extLst>
              <a:ext uri="{FF2B5EF4-FFF2-40B4-BE49-F238E27FC236}">
                <a16:creationId xmlns="" xmlns:a16="http://schemas.microsoft.com/office/drawing/2014/main" id="{07490637-A766-4DBC-83A9-F8A934392797}"/>
              </a:ext>
            </a:extLst>
          </p:cNvPr>
          <p:cNvCxnSpPr>
            <a:cxnSpLocks/>
          </p:cNvCxnSpPr>
          <p:nvPr/>
        </p:nvCxnSpPr>
        <p:spPr>
          <a:xfrm>
            <a:off x="3847980" y="2113338"/>
            <a:ext cx="831212" cy="938939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Curved 181">
            <a:extLst>
              <a:ext uri="{FF2B5EF4-FFF2-40B4-BE49-F238E27FC236}">
                <a16:creationId xmlns="" xmlns:a16="http://schemas.microsoft.com/office/drawing/2014/main" id="{E44C05DD-212D-4AB2-99F1-FBC8CB9FE691}"/>
              </a:ext>
            </a:extLst>
          </p:cNvPr>
          <p:cNvCxnSpPr>
            <a:cxnSpLocks/>
          </p:cNvCxnSpPr>
          <p:nvPr/>
        </p:nvCxnSpPr>
        <p:spPr>
          <a:xfrm>
            <a:off x="3303878" y="1690687"/>
            <a:ext cx="1375313" cy="1361590"/>
          </a:xfrm>
          <a:prstGeom prst="curved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="" xmlns:a16="http://schemas.microsoft.com/office/drawing/2014/main" id="{9CF276C4-6C01-4662-A4AE-578F3571582D}"/>
              </a:ext>
            </a:extLst>
          </p:cNvPr>
          <p:cNvSpPr/>
          <p:nvPr/>
        </p:nvSpPr>
        <p:spPr>
          <a:xfrm rot="16200000">
            <a:off x="5751169" y="3042501"/>
            <a:ext cx="26167" cy="4572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868" y="365125"/>
            <a:ext cx="4244817" cy="3152092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2866273" y="28393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b="1" dirty="0" smtClean="0">
                <a:latin typeface="Avenir Next" charset="0"/>
                <a:ea typeface="Avenir Next" charset="0"/>
                <a:cs typeface="Avenir Next" charset="0"/>
              </a:rPr>
              <a:t>…</a:t>
            </a:r>
            <a:endParaRPr lang="en-US" b="1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="" xmlns:a16="http://schemas.microsoft.com/office/drawing/2014/main" id="{3294AF76-7F68-45CA-AE08-E4532C641D68}"/>
              </a:ext>
            </a:extLst>
          </p:cNvPr>
          <p:cNvSpPr/>
          <p:nvPr/>
        </p:nvSpPr>
        <p:spPr>
          <a:xfrm rot="16200000">
            <a:off x="2266417" y="5789119"/>
            <a:ext cx="321139" cy="590764"/>
          </a:xfrm>
          <a:prstGeom prst="rect">
            <a:avLst/>
          </a:prstGeom>
          <a:solidFill>
            <a:srgbClr val="A5A5A5">
              <a:alpha val="5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" name="Rectangle 148">
            <a:extLst>
              <a:ext uri="{FF2B5EF4-FFF2-40B4-BE49-F238E27FC236}">
                <a16:creationId xmlns="" xmlns:a16="http://schemas.microsoft.com/office/drawing/2014/main" id="{C1C247AA-CAC2-4DFE-943F-9D21E9545874}"/>
              </a:ext>
            </a:extLst>
          </p:cNvPr>
          <p:cNvSpPr/>
          <p:nvPr/>
        </p:nvSpPr>
        <p:spPr>
          <a:xfrm rot="16200000">
            <a:off x="3355277" y="5789120"/>
            <a:ext cx="321140" cy="590764"/>
          </a:xfrm>
          <a:prstGeom prst="rect">
            <a:avLst/>
          </a:prstGeom>
          <a:solidFill>
            <a:srgbClr val="A5A5A5">
              <a:alpha val="5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" name="Rectangle 149">
            <a:extLst>
              <a:ext uri="{FF2B5EF4-FFF2-40B4-BE49-F238E27FC236}">
                <a16:creationId xmlns="" xmlns:a16="http://schemas.microsoft.com/office/drawing/2014/main" id="{6A970B03-C92D-4FBE-8544-D0837C250721}"/>
              </a:ext>
            </a:extLst>
          </p:cNvPr>
          <p:cNvSpPr/>
          <p:nvPr/>
        </p:nvSpPr>
        <p:spPr>
          <a:xfrm rot="16200000">
            <a:off x="5409106" y="5789119"/>
            <a:ext cx="321139" cy="590764"/>
          </a:xfrm>
          <a:prstGeom prst="rect">
            <a:avLst/>
          </a:prstGeom>
          <a:solidFill>
            <a:srgbClr val="A5A5A5">
              <a:alpha val="5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="" xmlns:a16="http://schemas.microsoft.com/office/drawing/2014/main" id="{30EF2494-DCFD-4281-B65B-76700BA9C1E6}"/>
              </a:ext>
            </a:extLst>
          </p:cNvPr>
          <p:cNvCxnSpPr>
            <a:cxnSpLocks/>
          </p:cNvCxnSpPr>
          <p:nvPr/>
        </p:nvCxnSpPr>
        <p:spPr>
          <a:xfrm rot="16200000">
            <a:off x="2971416" y="5835453"/>
            <a:ext cx="0" cy="49809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="" xmlns:a16="http://schemas.microsoft.com/office/drawing/2014/main" id="{F02E3D4D-95C6-4214-88A1-ED57F7692670}"/>
              </a:ext>
            </a:extLst>
          </p:cNvPr>
          <p:cNvCxnSpPr>
            <a:cxnSpLocks/>
          </p:cNvCxnSpPr>
          <p:nvPr/>
        </p:nvCxnSpPr>
        <p:spPr>
          <a:xfrm rot="16200000">
            <a:off x="4059619" y="5836111"/>
            <a:ext cx="0" cy="49678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="" xmlns:a16="http://schemas.microsoft.com/office/drawing/2014/main" id="{DAF399CF-193E-4CF8-A54E-1C14800435C8}"/>
              </a:ext>
            </a:extLst>
          </p:cNvPr>
          <p:cNvCxnSpPr>
            <a:cxnSpLocks/>
          </p:cNvCxnSpPr>
          <p:nvPr/>
        </p:nvCxnSpPr>
        <p:spPr>
          <a:xfrm rot="16200000">
            <a:off x="4976805" y="5835782"/>
            <a:ext cx="0" cy="4974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="" xmlns:a16="http://schemas.microsoft.com/office/drawing/2014/main" id="{BE5CFC8E-7042-42A5-8E39-8715DCA5972D}"/>
              </a:ext>
            </a:extLst>
          </p:cNvPr>
          <p:cNvCxnSpPr>
            <a:cxnSpLocks/>
          </p:cNvCxnSpPr>
          <p:nvPr/>
        </p:nvCxnSpPr>
        <p:spPr>
          <a:xfrm rot="16200000">
            <a:off x="6116654" y="5837614"/>
            <a:ext cx="0" cy="49377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4366562" y="58998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b="1" dirty="0" smtClean="0">
                <a:latin typeface="Avenir Next" charset="0"/>
                <a:ea typeface="Avenir Next" charset="0"/>
                <a:cs typeface="Avenir Next" charset="0"/>
              </a:rPr>
              <a:t>…</a:t>
            </a:r>
            <a:endParaRPr lang="en-US" b="1" dirty="0">
              <a:latin typeface="Avenir Next" charset="0"/>
              <a:ea typeface="Avenir Next" charset="0"/>
              <a:cs typeface="Avenir Next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 rot="5400000">
            <a:off x="5483442" y="51646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b="1" dirty="0" smtClean="0">
                <a:latin typeface="Avenir Next" charset="0"/>
                <a:ea typeface="Avenir Next" charset="0"/>
                <a:cs typeface="Avenir Next" charset="0"/>
              </a:rPr>
              <a:t>…</a:t>
            </a:r>
            <a:endParaRPr lang="en-US" b="1" dirty="0">
              <a:latin typeface="Avenir Next" charset="0"/>
              <a:ea typeface="Avenir Next" charset="0"/>
              <a:cs typeface="Avenir Nex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2265275" y="5923305"/>
                <a:ext cx="294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275" y="5923305"/>
                <a:ext cx="294055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8750" r="-833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Rectangle 198"/>
              <p:cNvSpPr/>
              <p:nvPr/>
            </p:nvSpPr>
            <p:spPr>
              <a:xfrm>
                <a:off x="1403456" y="5875451"/>
                <a:ext cx="318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9" name="Rectangle 1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456" y="5875451"/>
                <a:ext cx="31861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Straight Arrow Connector 200">
            <a:extLst>
              <a:ext uri="{FF2B5EF4-FFF2-40B4-BE49-F238E27FC236}">
                <a16:creationId xmlns="" xmlns:a16="http://schemas.microsoft.com/office/drawing/2014/main" id="{30EF2494-DCFD-4281-B65B-76700BA9C1E6}"/>
              </a:ext>
            </a:extLst>
          </p:cNvPr>
          <p:cNvCxnSpPr>
            <a:cxnSpLocks/>
          </p:cNvCxnSpPr>
          <p:nvPr/>
        </p:nvCxnSpPr>
        <p:spPr>
          <a:xfrm rot="16200000">
            <a:off x="1882556" y="5835453"/>
            <a:ext cx="0" cy="49809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TextBox 202"/>
              <p:cNvSpPr txBox="1"/>
              <p:nvPr/>
            </p:nvSpPr>
            <p:spPr>
              <a:xfrm>
                <a:off x="3352017" y="5921617"/>
                <a:ext cx="2993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3" name="TextBox 2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017" y="5921617"/>
                <a:ext cx="29937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0408" r="-61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/>
              <p:cNvSpPr txBox="1"/>
              <p:nvPr/>
            </p:nvSpPr>
            <p:spPr>
              <a:xfrm>
                <a:off x="2818680" y="602354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4" name="TextBox 2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680" y="6023541"/>
                <a:ext cx="27610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870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3906083" y="602354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083" y="6023541"/>
                <a:ext cx="28142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/>
              <p:cNvSpPr txBox="1"/>
              <p:nvPr/>
            </p:nvSpPr>
            <p:spPr>
              <a:xfrm>
                <a:off x="4754395" y="6023541"/>
                <a:ext cx="4683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395" y="6023541"/>
                <a:ext cx="46833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6494" r="-3896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3" name="Group 212"/>
          <p:cNvGrpSpPr/>
          <p:nvPr/>
        </p:nvGrpSpPr>
        <p:grpSpPr>
          <a:xfrm>
            <a:off x="5362081" y="4358487"/>
            <a:ext cx="502920" cy="359191"/>
            <a:chOff x="5321740" y="4358487"/>
            <a:chExt cx="502920" cy="359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/>
                <p:cNvSpPr txBox="1"/>
                <p:nvPr/>
              </p:nvSpPr>
              <p:spPr>
                <a:xfrm>
                  <a:off x="5372205" y="4399409"/>
                  <a:ext cx="1651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2" name="TextBox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205" y="4399409"/>
                  <a:ext cx="165110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Rectangle 193">
              <a:extLst>
                <a:ext uri="{FF2B5EF4-FFF2-40B4-BE49-F238E27FC236}">
                  <a16:creationId xmlns="" xmlns:a16="http://schemas.microsoft.com/office/drawing/2014/main" id="{8EB02039-26DC-4773-96E6-4B3158ADF23A}"/>
                </a:ext>
              </a:extLst>
            </p:cNvPr>
            <p:cNvSpPr/>
            <p:nvPr/>
          </p:nvSpPr>
          <p:spPr>
            <a:xfrm rot="16200000">
              <a:off x="5393604" y="4286623"/>
              <a:ext cx="359191" cy="502920"/>
            </a:xfrm>
            <a:prstGeom prst="rect">
              <a:avLst/>
            </a:prstGeom>
            <a:solidFill>
              <a:schemeClr val="accent6">
                <a:alpha val="5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354767" y="4400355"/>
              <a:ext cx="199986" cy="28082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596225" y="4400355"/>
              <a:ext cx="199986" cy="280825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5601988" y="4473698"/>
                  <a:ext cx="18877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𝐵𝑁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09" name="TextBox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988" y="4473698"/>
                  <a:ext cx="188770" cy="1384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129" r="-1290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5038312" y="4842996"/>
                <a:ext cx="306109" cy="2879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312" y="4842996"/>
                <a:ext cx="306109" cy="287964"/>
              </a:xfrm>
              <a:prstGeom prst="rect">
                <a:avLst/>
              </a:prstGeom>
              <a:blipFill rotWithShape="0">
                <a:blip r:embed="rId11"/>
                <a:stretch>
                  <a:fillRect l="-17647" t="-2083" r="-588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/>
              <p:cNvSpPr txBox="1"/>
              <p:nvPr/>
            </p:nvSpPr>
            <p:spPr>
              <a:xfrm>
                <a:off x="4890532" y="5443034"/>
                <a:ext cx="493020" cy="2952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2" name="TextBox 2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532" y="5443034"/>
                <a:ext cx="493020" cy="295209"/>
              </a:xfrm>
              <a:prstGeom prst="rect">
                <a:avLst/>
              </a:prstGeom>
              <a:blipFill rotWithShape="0">
                <a:blip r:embed="rId12"/>
                <a:stretch>
                  <a:fillRect l="-9877" t="-2083" r="-4938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4" name="Group 213"/>
          <p:cNvGrpSpPr/>
          <p:nvPr/>
        </p:nvGrpSpPr>
        <p:grpSpPr>
          <a:xfrm>
            <a:off x="5362081" y="4786379"/>
            <a:ext cx="502920" cy="359191"/>
            <a:chOff x="5321740" y="4358487"/>
            <a:chExt cx="502920" cy="359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TextBox 214"/>
                <p:cNvSpPr txBox="1"/>
                <p:nvPr/>
              </p:nvSpPr>
              <p:spPr>
                <a:xfrm>
                  <a:off x="5372205" y="4399409"/>
                  <a:ext cx="1651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TextBox 2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205" y="4399409"/>
                  <a:ext cx="165110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6" name="Rectangle 215">
              <a:extLst>
                <a:ext uri="{FF2B5EF4-FFF2-40B4-BE49-F238E27FC236}">
                  <a16:creationId xmlns="" xmlns:a16="http://schemas.microsoft.com/office/drawing/2014/main" id="{8EB02039-26DC-4773-96E6-4B3158ADF23A}"/>
                </a:ext>
              </a:extLst>
            </p:cNvPr>
            <p:cNvSpPr/>
            <p:nvPr/>
          </p:nvSpPr>
          <p:spPr>
            <a:xfrm rot="16200000">
              <a:off x="5393604" y="4286623"/>
              <a:ext cx="359191" cy="502920"/>
            </a:xfrm>
            <a:prstGeom prst="rect">
              <a:avLst/>
            </a:prstGeom>
            <a:solidFill>
              <a:schemeClr val="accent6">
                <a:alpha val="5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354767" y="4400355"/>
              <a:ext cx="199986" cy="28082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5596225" y="4400355"/>
              <a:ext cx="199986" cy="280825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TextBox 218"/>
                <p:cNvSpPr txBox="1"/>
                <p:nvPr/>
              </p:nvSpPr>
              <p:spPr>
                <a:xfrm>
                  <a:off x="5601988" y="4473698"/>
                  <a:ext cx="18877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𝐵𝑁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19" name="TextBox 2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988" y="4473698"/>
                  <a:ext cx="188770" cy="1384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129" r="-1290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0" name="Group 219"/>
          <p:cNvGrpSpPr/>
          <p:nvPr/>
        </p:nvGrpSpPr>
        <p:grpSpPr>
          <a:xfrm>
            <a:off x="5362081" y="5496039"/>
            <a:ext cx="502920" cy="359191"/>
            <a:chOff x="5321740" y="4358487"/>
            <a:chExt cx="502920" cy="3591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TextBox 220"/>
                <p:cNvSpPr txBox="1"/>
                <p:nvPr/>
              </p:nvSpPr>
              <p:spPr>
                <a:xfrm>
                  <a:off x="5372205" y="4399409"/>
                  <a:ext cx="1651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1" name="TextBox 2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205" y="4399409"/>
                  <a:ext cx="165110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Rectangle 221">
              <a:extLst>
                <a:ext uri="{FF2B5EF4-FFF2-40B4-BE49-F238E27FC236}">
                  <a16:creationId xmlns="" xmlns:a16="http://schemas.microsoft.com/office/drawing/2014/main" id="{8EB02039-26DC-4773-96E6-4B3158ADF23A}"/>
                </a:ext>
              </a:extLst>
            </p:cNvPr>
            <p:cNvSpPr/>
            <p:nvPr/>
          </p:nvSpPr>
          <p:spPr>
            <a:xfrm rot="16200000">
              <a:off x="5393604" y="4286623"/>
              <a:ext cx="359191" cy="502920"/>
            </a:xfrm>
            <a:prstGeom prst="rect">
              <a:avLst/>
            </a:prstGeom>
            <a:solidFill>
              <a:schemeClr val="accent6">
                <a:alpha val="5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5354767" y="4400355"/>
              <a:ext cx="199986" cy="280825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5596225" y="4400355"/>
              <a:ext cx="199986" cy="280825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TextBox 224"/>
                <p:cNvSpPr txBox="1"/>
                <p:nvPr/>
              </p:nvSpPr>
              <p:spPr>
                <a:xfrm>
                  <a:off x="5601988" y="4473698"/>
                  <a:ext cx="188770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𝐵𝑁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25" name="TextBox 2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988" y="4473698"/>
                  <a:ext cx="188770" cy="1384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129" r="-1290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6" name="Straight Arrow Connector 225">
            <a:extLst>
              <a:ext uri="{FF2B5EF4-FFF2-40B4-BE49-F238E27FC236}">
                <a16:creationId xmlns="" xmlns:a16="http://schemas.microsoft.com/office/drawing/2014/main" id="{BE5CFC8E-7042-42A5-8E39-8715DCA5972D}"/>
              </a:ext>
            </a:extLst>
          </p:cNvPr>
          <p:cNvCxnSpPr>
            <a:cxnSpLocks/>
          </p:cNvCxnSpPr>
          <p:nvPr/>
        </p:nvCxnSpPr>
        <p:spPr>
          <a:xfrm rot="16200000">
            <a:off x="6116654" y="4291020"/>
            <a:ext cx="0" cy="49377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="" xmlns:a16="http://schemas.microsoft.com/office/drawing/2014/main" id="{BE5CFC8E-7042-42A5-8E39-8715DCA5972D}"/>
              </a:ext>
            </a:extLst>
          </p:cNvPr>
          <p:cNvCxnSpPr>
            <a:cxnSpLocks/>
          </p:cNvCxnSpPr>
          <p:nvPr/>
        </p:nvCxnSpPr>
        <p:spPr>
          <a:xfrm rot="16200000">
            <a:off x="6116654" y="4715448"/>
            <a:ext cx="0" cy="49377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="" xmlns:a16="http://schemas.microsoft.com/office/drawing/2014/main" id="{BE5CFC8E-7042-42A5-8E39-8715DCA5972D}"/>
              </a:ext>
            </a:extLst>
          </p:cNvPr>
          <p:cNvCxnSpPr>
            <a:cxnSpLocks/>
          </p:cNvCxnSpPr>
          <p:nvPr/>
        </p:nvCxnSpPr>
        <p:spPr>
          <a:xfrm rot="16200000">
            <a:off x="6116654" y="5424432"/>
            <a:ext cx="0" cy="49377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6416739" y="4347152"/>
            <a:ext cx="346897" cy="346897"/>
          </a:xfrm>
          <a:prstGeom prst="ellipse">
            <a:avLst/>
          </a:prstGeom>
          <a:solidFill>
            <a:srgbClr val="D3EAFD">
              <a:alpha val="5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/>
              <p:cNvSpPr txBox="1"/>
              <p:nvPr/>
            </p:nvSpPr>
            <p:spPr>
              <a:xfrm>
                <a:off x="6443801" y="4376907"/>
                <a:ext cx="292772" cy="287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0" name="TextBox 2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801" y="4376907"/>
                <a:ext cx="292772" cy="287386"/>
              </a:xfrm>
              <a:prstGeom prst="rect">
                <a:avLst/>
              </a:prstGeom>
              <a:blipFill rotWithShape="0">
                <a:blip r:embed="rId15"/>
                <a:stretch>
                  <a:fillRect l="-10417" t="-2128" r="-8333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Oval 230"/>
          <p:cNvSpPr/>
          <p:nvPr/>
        </p:nvSpPr>
        <p:spPr>
          <a:xfrm>
            <a:off x="6416739" y="4787159"/>
            <a:ext cx="346897" cy="346897"/>
          </a:xfrm>
          <a:prstGeom prst="ellipse">
            <a:avLst/>
          </a:prstGeom>
          <a:solidFill>
            <a:srgbClr val="D3EAFD">
              <a:alpha val="5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/>
              <p:cNvSpPr txBox="1"/>
              <p:nvPr/>
            </p:nvSpPr>
            <p:spPr>
              <a:xfrm>
                <a:off x="6443801" y="4816914"/>
                <a:ext cx="298095" cy="287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2" name="TextBox 2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801" y="4816914"/>
                <a:ext cx="298095" cy="287964"/>
              </a:xfrm>
              <a:prstGeom prst="rect">
                <a:avLst/>
              </a:prstGeom>
              <a:blipFill rotWithShape="0">
                <a:blip r:embed="rId16"/>
                <a:stretch>
                  <a:fillRect l="-10204" t="-2128" r="-816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6" name="Group 235"/>
          <p:cNvGrpSpPr/>
          <p:nvPr/>
        </p:nvGrpSpPr>
        <p:grpSpPr>
          <a:xfrm>
            <a:off x="6413162" y="5504870"/>
            <a:ext cx="512067" cy="346897"/>
            <a:chOff x="6300199" y="4499552"/>
            <a:chExt cx="512067" cy="346897"/>
          </a:xfrm>
        </p:grpSpPr>
        <p:sp>
          <p:nvSpPr>
            <p:cNvPr id="234" name="Oval 233"/>
            <p:cNvSpPr/>
            <p:nvPr/>
          </p:nvSpPr>
          <p:spPr>
            <a:xfrm>
              <a:off x="6300199" y="4499552"/>
              <a:ext cx="346897" cy="346897"/>
            </a:xfrm>
            <a:prstGeom prst="ellipse">
              <a:avLst/>
            </a:prstGeom>
            <a:solidFill>
              <a:srgbClr val="D3EAFD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/>
                <p:cNvSpPr txBox="1"/>
                <p:nvPr/>
              </p:nvSpPr>
              <p:spPr>
                <a:xfrm>
                  <a:off x="6327261" y="4529307"/>
                  <a:ext cx="485005" cy="2952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5" name="TextBox 2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7261" y="4529307"/>
                  <a:ext cx="485005" cy="29520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5000" t="-2083" r="-50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7" name="Group 236"/>
          <p:cNvGrpSpPr/>
          <p:nvPr/>
        </p:nvGrpSpPr>
        <p:grpSpPr>
          <a:xfrm>
            <a:off x="6399715" y="5911052"/>
            <a:ext cx="346897" cy="346897"/>
            <a:chOff x="6300199" y="4499552"/>
            <a:chExt cx="346897" cy="346897"/>
          </a:xfrm>
        </p:grpSpPr>
        <p:sp>
          <p:nvSpPr>
            <p:cNvPr id="238" name="Oval 237"/>
            <p:cNvSpPr/>
            <p:nvPr/>
          </p:nvSpPr>
          <p:spPr>
            <a:xfrm>
              <a:off x="6300199" y="4499552"/>
              <a:ext cx="346897" cy="346897"/>
            </a:xfrm>
            <a:prstGeom prst="ellipse">
              <a:avLst/>
            </a:prstGeom>
            <a:solidFill>
              <a:srgbClr val="D3EAFD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/>
                <p:cNvSpPr txBox="1"/>
                <p:nvPr/>
              </p:nvSpPr>
              <p:spPr>
                <a:xfrm>
                  <a:off x="6327261" y="4529307"/>
                  <a:ext cx="276871" cy="2952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𝑙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9" name="TextBox 2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7261" y="4529307"/>
                  <a:ext cx="276871" cy="29520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0870" t="-4167" r="-6522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0" name="Straight Arrow Connector 239">
            <a:extLst>
              <a:ext uri="{FF2B5EF4-FFF2-40B4-BE49-F238E27FC236}">
                <a16:creationId xmlns="" xmlns:a16="http://schemas.microsoft.com/office/drawing/2014/main" id="{BE5CFC8E-7042-42A5-8E39-8715DCA5972D}"/>
              </a:ext>
            </a:extLst>
          </p:cNvPr>
          <p:cNvCxnSpPr>
            <a:cxnSpLocks/>
          </p:cNvCxnSpPr>
          <p:nvPr/>
        </p:nvCxnSpPr>
        <p:spPr>
          <a:xfrm rot="16200000">
            <a:off x="6911782" y="5958587"/>
            <a:ext cx="0" cy="27432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/>
              <p:cNvSpPr txBox="1"/>
              <p:nvPr/>
            </p:nvSpPr>
            <p:spPr>
              <a:xfrm>
                <a:off x="5438700" y="5933628"/>
                <a:ext cx="2666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1" name="TextBox 2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700" y="5933628"/>
                <a:ext cx="266675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0455" r="-681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Oval 242"/>
          <p:cNvSpPr/>
          <p:nvPr/>
        </p:nvSpPr>
        <p:spPr>
          <a:xfrm>
            <a:off x="7076952" y="5911052"/>
            <a:ext cx="346897" cy="346897"/>
          </a:xfrm>
          <a:prstGeom prst="ellipse">
            <a:avLst/>
          </a:prstGeom>
          <a:solidFill>
            <a:srgbClr val="D3EAFD">
              <a:alpha val="5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+</a:t>
            </a:r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/>
              <p:cNvSpPr txBox="1"/>
              <p:nvPr/>
            </p:nvSpPr>
            <p:spPr>
              <a:xfrm>
                <a:off x="7554962" y="6053769"/>
                <a:ext cx="248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6" name="TextBox 2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962" y="6053769"/>
                <a:ext cx="248722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12195" r="-731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Straight Arrow Connector 246">
            <a:extLst>
              <a:ext uri="{FF2B5EF4-FFF2-40B4-BE49-F238E27FC236}">
                <a16:creationId xmlns="" xmlns:a16="http://schemas.microsoft.com/office/drawing/2014/main" id="{30EF2494-DCFD-4281-B65B-76700BA9C1E6}"/>
              </a:ext>
            </a:extLst>
          </p:cNvPr>
          <p:cNvCxnSpPr>
            <a:cxnSpLocks/>
          </p:cNvCxnSpPr>
          <p:nvPr/>
        </p:nvCxnSpPr>
        <p:spPr>
          <a:xfrm rot="16200000">
            <a:off x="7710649" y="5857945"/>
            <a:ext cx="0" cy="49809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Arc 247"/>
          <p:cNvSpPr/>
          <p:nvPr/>
        </p:nvSpPr>
        <p:spPr>
          <a:xfrm flipH="1">
            <a:off x="2925057" y="4569670"/>
            <a:ext cx="4114144" cy="2848078"/>
          </a:xfrm>
          <a:prstGeom prst="arc">
            <a:avLst>
              <a:gd name="adj1" fmla="val 16058620"/>
              <a:gd name="adj2" fmla="val 40895"/>
            </a:avLst>
          </a:prstGeom>
          <a:ln w="28575">
            <a:solidFill>
              <a:schemeClr val="tx1"/>
            </a:solidFill>
            <a:headEnd type="triangle" w="med" len="sm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4040"/>
              </a:solidFill>
            </a:endParaRPr>
          </a:p>
        </p:txBody>
      </p:sp>
      <p:sp>
        <p:nvSpPr>
          <p:cNvPr id="249" name="Arc 248"/>
          <p:cNvSpPr/>
          <p:nvPr/>
        </p:nvSpPr>
        <p:spPr>
          <a:xfrm flipH="1">
            <a:off x="4011176" y="4994098"/>
            <a:ext cx="2027751" cy="2093799"/>
          </a:xfrm>
          <a:prstGeom prst="arc">
            <a:avLst>
              <a:gd name="adj1" fmla="val 16200000"/>
              <a:gd name="adj2" fmla="val 40895"/>
            </a:avLst>
          </a:prstGeom>
          <a:ln w="28575">
            <a:solidFill>
              <a:schemeClr val="tx1"/>
            </a:solidFill>
            <a:headEnd type="triangle" w="med" len="sm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4040"/>
              </a:solidFill>
            </a:endParaRPr>
          </a:p>
        </p:txBody>
      </p:sp>
      <p:sp>
        <p:nvSpPr>
          <p:cNvPr id="250" name="Arc 249"/>
          <p:cNvSpPr/>
          <p:nvPr/>
        </p:nvSpPr>
        <p:spPr>
          <a:xfrm flipH="1">
            <a:off x="4950741" y="5766634"/>
            <a:ext cx="619984" cy="579624"/>
          </a:xfrm>
          <a:prstGeom prst="arc">
            <a:avLst>
              <a:gd name="adj1" fmla="val 16200000"/>
              <a:gd name="adj2" fmla="val 40895"/>
            </a:avLst>
          </a:prstGeom>
          <a:ln w="28575">
            <a:solidFill>
              <a:schemeClr val="tx1"/>
            </a:solidFill>
            <a:headEnd type="triangle" w="med" len="sm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/>
              <p:cNvSpPr txBox="1"/>
              <p:nvPr/>
            </p:nvSpPr>
            <p:spPr>
              <a:xfrm>
                <a:off x="5049430" y="4416276"/>
                <a:ext cx="300788" cy="2873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0" name="TextBox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430" y="4416276"/>
                <a:ext cx="300788" cy="287386"/>
              </a:xfrm>
              <a:prstGeom prst="rect">
                <a:avLst/>
              </a:prstGeom>
              <a:blipFill rotWithShape="0">
                <a:blip r:embed="rId21"/>
                <a:stretch>
                  <a:fillRect l="-18000" t="-2083" r="-6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Arc 250"/>
          <p:cNvSpPr/>
          <p:nvPr/>
        </p:nvSpPr>
        <p:spPr>
          <a:xfrm rot="5400000" flipH="1">
            <a:off x="5541061" y="5391052"/>
            <a:ext cx="2567297" cy="877560"/>
          </a:xfrm>
          <a:prstGeom prst="arc">
            <a:avLst>
              <a:gd name="adj1" fmla="val 16058620"/>
              <a:gd name="adj2" fmla="val 40895"/>
            </a:avLst>
          </a:prstGeom>
          <a:ln w="28575">
            <a:solidFill>
              <a:schemeClr val="tx1"/>
            </a:solidFill>
            <a:headEnd type="triangle" w="med" len="sm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4040"/>
              </a:solidFill>
            </a:endParaRPr>
          </a:p>
        </p:txBody>
      </p:sp>
      <p:sp>
        <p:nvSpPr>
          <p:cNvPr id="252" name="Arc 251"/>
          <p:cNvSpPr/>
          <p:nvPr/>
        </p:nvSpPr>
        <p:spPr>
          <a:xfrm rot="5400000" flipH="1">
            <a:off x="5977416" y="5471971"/>
            <a:ext cx="1691470" cy="704067"/>
          </a:xfrm>
          <a:prstGeom prst="arc">
            <a:avLst>
              <a:gd name="adj1" fmla="val 16058620"/>
              <a:gd name="adj2" fmla="val 40895"/>
            </a:avLst>
          </a:prstGeom>
          <a:ln w="28575">
            <a:solidFill>
              <a:schemeClr val="tx1"/>
            </a:solidFill>
            <a:headEnd type="triangle" w="med" len="sm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4040"/>
              </a:solidFill>
            </a:endParaRPr>
          </a:p>
        </p:txBody>
      </p:sp>
      <p:sp>
        <p:nvSpPr>
          <p:cNvPr id="253" name="Arc 252"/>
          <p:cNvSpPr/>
          <p:nvPr/>
        </p:nvSpPr>
        <p:spPr>
          <a:xfrm rot="5400000" flipH="1">
            <a:off x="6522098" y="5567917"/>
            <a:ext cx="557329" cy="704067"/>
          </a:xfrm>
          <a:prstGeom prst="arc">
            <a:avLst>
              <a:gd name="adj1" fmla="val 16058620"/>
              <a:gd name="adj2" fmla="val 40895"/>
            </a:avLst>
          </a:prstGeom>
          <a:ln w="28575">
            <a:solidFill>
              <a:schemeClr val="tx1"/>
            </a:solidFill>
            <a:headEnd type="triangle" w="med" len="sm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404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19565" y="4814047"/>
            <a:ext cx="568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should be closer to the box but top right of the </a:t>
            </a:r>
            <a:r>
              <a:rPr lang="en-US" dirty="0" err="1" smtClean="0"/>
              <a:t>greenbox</a:t>
            </a:r>
            <a:endParaRPr lang="en-US" dirty="0" smtClean="0"/>
          </a:p>
          <a:p>
            <a:r>
              <a:rPr lang="en-US" dirty="0" smtClean="0"/>
              <a:t>All use same </a:t>
            </a:r>
            <a:r>
              <a:rPr lang="en-US" smtClean="0"/>
              <a:t>black arrow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1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373" y="2232862"/>
            <a:ext cx="2654300" cy="3429000"/>
          </a:xfrm>
          <a:prstGeom prst="rect">
            <a:avLst/>
          </a:prstGeom>
        </p:spPr>
      </p:pic>
      <p:grpSp>
        <p:nvGrpSpPr>
          <p:cNvPr id="190" name="Group 189"/>
          <p:cNvGrpSpPr/>
          <p:nvPr/>
        </p:nvGrpSpPr>
        <p:grpSpPr>
          <a:xfrm>
            <a:off x="1658549" y="3312018"/>
            <a:ext cx="3945445" cy="868295"/>
            <a:chOff x="1658549" y="3248101"/>
            <a:chExt cx="3945445" cy="868295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49" y="3651975"/>
              <a:ext cx="39319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2562956" y="3678833"/>
                  <a:ext cx="2487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956" y="3678833"/>
                  <a:ext cx="248721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195" r="-975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Rectangle 104"/>
            <p:cNvSpPr/>
            <p:nvPr/>
          </p:nvSpPr>
          <p:spPr>
            <a:xfrm>
              <a:off x="2976030" y="3323800"/>
              <a:ext cx="656350" cy="65635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baseline="300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3132171" y="3461153"/>
                  <a:ext cx="344069" cy="3816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𝑗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171" y="3461153"/>
                  <a:ext cx="344069" cy="3816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57" t="-1587" r="-14286" b="-206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>
              <a:off x="3688074" y="3651975"/>
              <a:ext cx="39319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4139499" y="3476454"/>
              <a:ext cx="318958" cy="318958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3200" b="1" baseline="300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087221" y="3390365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404040"/>
                  </a:solidFill>
                  <a:latin typeface="Avenir Next" charset="0"/>
                  <a:ea typeface="Avenir Next" charset="0"/>
                  <a:cs typeface="Avenir Next" charset="0"/>
                </a:rPr>
                <a:t>+</a:t>
              </a:r>
              <a:endParaRPr lang="en-US" sz="2800" dirty="0">
                <a:solidFill>
                  <a:srgbClr val="404040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>
              <a:off x="4105638" y="3248101"/>
              <a:ext cx="194177" cy="180827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5638" y="3879387"/>
              <a:ext cx="194177" cy="180827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2111077" y="3515017"/>
              <a:ext cx="318958" cy="318958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3200" b="1" baseline="300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058799" y="3428928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404040"/>
                  </a:solidFill>
                  <a:latin typeface="Avenir Next" charset="0"/>
                  <a:ea typeface="Avenir Next" charset="0"/>
                  <a:cs typeface="Avenir Next" charset="0"/>
                </a:rPr>
                <a:t>+</a:t>
              </a:r>
              <a:endParaRPr lang="en-US" sz="2800" dirty="0">
                <a:solidFill>
                  <a:srgbClr val="404040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>
              <a:off x="2077216" y="3286664"/>
              <a:ext cx="194177" cy="180827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7216" y="3917950"/>
              <a:ext cx="194177" cy="180827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>
              <a:off x="1658549" y="3680860"/>
              <a:ext cx="39319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>
              <a:off x="4506714" y="3639292"/>
              <a:ext cx="1097280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4615601" y="3608875"/>
                  <a:ext cx="247439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601" y="3608875"/>
                  <a:ext cx="247439" cy="29931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95" r="-14634" b="-2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/>
            <p:cNvCxnSpPr/>
            <p:nvPr/>
          </p:nvCxnSpPr>
          <p:spPr>
            <a:xfrm rot="2700000">
              <a:off x="2065617" y="3265202"/>
              <a:ext cx="137160" cy="137160"/>
            </a:xfrm>
            <a:prstGeom prst="line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2700000" flipV="1">
              <a:off x="2065617" y="3265202"/>
              <a:ext cx="137160" cy="137160"/>
            </a:xfrm>
            <a:prstGeom prst="line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rot="2700000">
              <a:off x="2069110" y="3979236"/>
              <a:ext cx="137160" cy="137160"/>
            </a:xfrm>
            <a:prstGeom prst="line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2700000" flipV="1">
              <a:off x="2069110" y="3979236"/>
              <a:ext cx="137160" cy="137160"/>
            </a:xfrm>
            <a:prstGeom prst="line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9" name="Group 178"/>
            <p:cNvGrpSpPr/>
            <p:nvPr/>
          </p:nvGrpSpPr>
          <p:grpSpPr>
            <a:xfrm>
              <a:off x="1743058" y="3619064"/>
              <a:ext cx="137160" cy="137160"/>
              <a:chOff x="186973" y="5182149"/>
              <a:chExt cx="137160" cy="137160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>
                <a:off x="186973" y="5182149"/>
                <a:ext cx="137160" cy="137160"/>
              </a:xfrm>
              <a:prstGeom prst="line">
                <a:avLst/>
              </a:prstGeom>
              <a:ln w="5715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flipV="1">
                <a:off x="186973" y="5182149"/>
                <a:ext cx="137160" cy="137160"/>
              </a:xfrm>
              <a:prstGeom prst="line">
                <a:avLst/>
              </a:prstGeom>
              <a:ln w="5715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5060181" y="3281260"/>
              <a:ext cx="384048" cy="655230"/>
              <a:chOff x="3416067" y="5864988"/>
              <a:chExt cx="384048" cy="655230"/>
            </a:xfrm>
          </p:grpSpPr>
          <p:cxnSp>
            <p:nvCxnSpPr>
              <p:cNvPr id="173" name="Straight Arrow Connector 172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6067" y="6227610"/>
                <a:ext cx="384048" cy="29260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Arrow Connector 173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6068" y="5864988"/>
                <a:ext cx="379557" cy="35346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9" name="Group 188"/>
          <p:cNvGrpSpPr/>
          <p:nvPr/>
        </p:nvGrpSpPr>
        <p:grpSpPr>
          <a:xfrm>
            <a:off x="1658549" y="1799728"/>
            <a:ext cx="3945445" cy="850676"/>
            <a:chOff x="1658549" y="2232862"/>
            <a:chExt cx="3945445" cy="850676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49" y="2636736"/>
              <a:ext cx="39319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562956" y="2663594"/>
                  <a:ext cx="2487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956" y="2663594"/>
                  <a:ext cx="248721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195" r="-975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/>
            <p:cNvSpPr/>
            <p:nvPr/>
          </p:nvSpPr>
          <p:spPr>
            <a:xfrm>
              <a:off x="2976030" y="2308561"/>
              <a:ext cx="656350" cy="65635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baseline="300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132171" y="2445914"/>
                  <a:ext cx="344069" cy="3816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𝑗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171" y="2445914"/>
                  <a:ext cx="344069" cy="3816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57" t="-1587" r="-14286" b="-206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>
              <a:off x="3688074" y="2636736"/>
              <a:ext cx="39319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4139499" y="2461215"/>
              <a:ext cx="318958" cy="318958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3200" b="1" baseline="300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87221" y="2375126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404040"/>
                  </a:solidFill>
                  <a:latin typeface="Avenir Next" charset="0"/>
                  <a:ea typeface="Avenir Next" charset="0"/>
                  <a:cs typeface="Avenir Next" charset="0"/>
                </a:rPr>
                <a:t>+</a:t>
              </a:r>
              <a:endParaRPr lang="en-US" sz="2800" dirty="0">
                <a:solidFill>
                  <a:srgbClr val="404040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>
              <a:off x="4105638" y="2232862"/>
              <a:ext cx="194177" cy="180827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5638" y="2864148"/>
              <a:ext cx="194177" cy="180827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2111077" y="2499778"/>
              <a:ext cx="318958" cy="318958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3200" b="1" baseline="300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58799" y="2413689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404040"/>
                  </a:solidFill>
                  <a:latin typeface="Avenir Next" charset="0"/>
                  <a:ea typeface="Avenir Next" charset="0"/>
                  <a:cs typeface="Avenir Next" charset="0"/>
                </a:rPr>
                <a:t>+</a:t>
              </a:r>
              <a:endParaRPr lang="en-US" sz="2800" dirty="0">
                <a:solidFill>
                  <a:srgbClr val="404040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>
              <a:off x="2077216" y="2271425"/>
              <a:ext cx="194177" cy="180827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7216" y="2902711"/>
              <a:ext cx="194177" cy="180827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>
              <a:off x="1658549" y="2665621"/>
              <a:ext cx="39319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>
              <a:off x="4506714" y="2624053"/>
              <a:ext cx="1097280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4615601" y="2593636"/>
                  <a:ext cx="247439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601" y="2593636"/>
                  <a:ext cx="247439" cy="29931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95" r="-14634" b="-2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Connector 147"/>
            <p:cNvCxnSpPr/>
            <p:nvPr/>
          </p:nvCxnSpPr>
          <p:spPr>
            <a:xfrm>
              <a:off x="3793921" y="2568460"/>
              <a:ext cx="137160" cy="137160"/>
            </a:xfrm>
            <a:prstGeom prst="line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V="1">
              <a:off x="3793921" y="2568460"/>
              <a:ext cx="137160" cy="137160"/>
            </a:xfrm>
            <a:prstGeom prst="line">
              <a:avLst/>
            </a:prstGeom>
            <a:ln w="571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5" name="Group 174"/>
            <p:cNvGrpSpPr/>
            <p:nvPr/>
          </p:nvGrpSpPr>
          <p:grpSpPr>
            <a:xfrm>
              <a:off x="5060181" y="2276659"/>
              <a:ext cx="384048" cy="655230"/>
              <a:chOff x="3416067" y="5864988"/>
              <a:chExt cx="384048" cy="655230"/>
            </a:xfrm>
          </p:grpSpPr>
          <p:cxnSp>
            <p:nvCxnSpPr>
              <p:cNvPr id="176" name="Straight Arrow Connector 175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6067" y="6227610"/>
                <a:ext cx="384048" cy="29260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6068" y="5864988"/>
                <a:ext cx="379557" cy="35346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/>
          <p:cNvGrpSpPr/>
          <p:nvPr/>
        </p:nvGrpSpPr>
        <p:grpSpPr>
          <a:xfrm>
            <a:off x="1658549" y="4712056"/>
            <a:ext cx="3945445" cy="850676"/>
            <a:chOff x="1658549" y="4263340"/>
            <a:chExt cx="3945445" cy="850676"/>
          </a:xfrm>
        </p:grpSpPr>
        <p:cxnSp>
          <p:nvCxnSpPr>
            <p:cNvPr id="108" name="Straight Arrow Connector 107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4649" y="4667214"/>
              <a:ext cx="39319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2562956" y="4694072"/>
                  <a:ext cx="2487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956" y="4694072"/>
                  <a:ext cx="248721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195" r="-975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Rectangle 128"/>
            <p:cNvSpPr/>
            <p:nvPr/>
          </p:nvSpPr>
          <p:spPr>
            <a:xfrm>
              <a:off x="2976030" y="4339039"/>
              <a:ext cx="656350" cy="656350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baseline="300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/>
                <p:cNvSpPr txBox="1"/>
                <p:nvPr/>
              </p:nvSpPr>
              <p:spPr>
                <a:xfrm>
                  <a:off x="3132171" y="4476392"/>
                  <a:ext cx="344069" cy="3816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𝑗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0" name="TextBox 1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2171" y="4476392"/>
                  <a:ext cx="344069" cy="38164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857" t="-1587" r="-14286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Straight Arrow Connector 110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>
              <a:off x="3688074" y="4667214"/>
              <a:ext cx="39319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4139499" y="4491693"/>
              <a:ext cx="318958" cy="318958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3200" b="1" baseline="300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087221" y="4405604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404040"/>
                  </a:solidFill>
                  <a:latin typeface="Avenir Next" charset="0"/>
                  <a:ea typeface="Avenir Next" charset="0"/>
                  <a:cs typeface="Avenir Next" charset="0"/>
                </a:rPr>
                <a:t>+</a:t>
              </a:r>
              <a:endParaRPr lang="en-US" sz="2800" dirty="0">
                <a:solidFill>
                  <a:srgbClr val="404040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>
              <a:off x="4105638" y="4263340"/>
              <a:ext cx="194177" cy="180827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5638" y="4894626"/>
              <a:ext cx="194177" cy="180827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2111077" y="4530256"/>
              <a:ext cx="318958" cy="318958"/>
            </a:xfrm>
            <a:prstGeom prst="ellipse">
              <a:avLst/>
            </a:prstGeom>
            <a:noFill/>
            <a:ln w="28575"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3200" b="1" baseline="300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058799" y="4444167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404040"/>
                  </a:solidFill>
                  <a:latin typeface="Avenir Next" charset="0"/>
                  <a:ea typeface="Avenir Next" charset="0"/>
                  <a:cs typeface="Avenir Next" charset="0"/>
                </a:rPr>
                <a:t>+</a:t>
              </a:r>
              <a:endParaRPr lang="en-US" sz="2800" dirty="0">
                <a:solidFill>
                  <a:srgbClr val="404040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>
              <a:off x="2077216" y="4301903"/>
              <a:ext cx="194177" cy="180827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7216" y="4933189"/>
              <a:ext cx="194177" cy="180827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>
              <a:off x="1658549" y="4696099"/>
              <a:ext cx="393192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="" xmlns:a16="http://schemas.microsoft.com/office/drawing/2014/main" id="{30EF2494-DCFD-4281-B65B-76700BA9C1E6}"/>
                </a:ext>
              </a:extLst>
            </p:cNvPr>
            <p:cNvCxnSpPr>
              <a:cxnSpLocks/>
            </p:cNvCxnSpPr>
            <p:nvPr/>
          </p:nvCxnSpPr>
          <p:spPr>
            <a:xfrm>
              <a:off x="4506714" y="4654531"/>
              <a:ext cx="1097280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w="sm" len="sm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4615601" y="4624114"/>
                  <a:ext cx="247439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601" y="4624114"/>
                  <a:ext cx="247439" cy="29931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195" r="-14634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1" name="Group 170"/>
            <p:cNvGrpSpPr/>
            <p:nvPr/>
          </p:nvGrpSpPr>
          <p:grpSpPr>
            <a:xfrm>
              <a:off x="5060181" y="4301903"/>
              <a:ext cx="384048" cy="655230"/>
              <a:chOff x="3416067" y="5864988"/>
              <a:chExt cx="384048" cy="655230"/>
            </a:xfrm>
          </p:grpSpPr>
          <p:cxnSp>
            <p:nvCxnSpPr>
              <p:cNvPr id="119" name="Straight Arrow Connector 118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6067" y="6227610"/>
                <a:ext cx="384048" cy="29260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="" xmlns:a16="http://schemas.microsoft.com/office/drawing/2014/main" id="{30EF2494-DCFD-4281-B65B-76700BA9C1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6068" y="5864988"/>
                <a:ext cx="379557" cy="35346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headEnd w="sm" len="sm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Group 179"/>
            <p:cNvGrpSpPr/>
            <p:nvPr/>
          </p:nvGrpSpPr>
          <p:grpSpPr>
            <a:xfrm>
              <a:off x="5302579" y="4575313"/>
              <a:ext cx="137160" cy="137160"/>
              <a:chOff x="186973" y="5182149"/>
              <a:chExt cx="137160" cy="137160"/>
            </a:xfrm>
          </p:grpSpPr>
          <p:cxnSp>
            <p:nvCxnSpPr>
              <p:cNvPr id="181" name="Straight Connector 180"/>
              <p:cNvCxnSpPr/>
              <p:nvPr/>
            </p:nvCxnSpPr>
            <p:spPr>
              <a:xfrm>
                <a:off x="186973" y="5182149"/>
                <a:ext cx="137160" cy="137160"/>
              </a:xfrm>
              <a:prstGeom prst="line">
                <a:avLst/>
              </a:prstGeom>
              <a:ln w="5715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 flipV="1">
                <a:off x="186973" y="5182149"/>
                <a:ext cx="137160" cy="137160"/>
              </a:xfrm>
              <a:prstGeom prst="line">
                <a:avLst/>
              </a:prstGeom>
              <a:ln w="5715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/>
            <p:cNvGrpSpPr/>
            <p:nvPr/>
          </p:nvGrpSpPr>
          <p:grpSpPr>
            <a:xfrm rot="2700000">
              <a:off x="5183062" y="4396559"/>
              <a:ext cx="137160" cy="137160"/>
              <a:chOff x="186973" y="5182149"/>
              <a:chExt cx="137160" cy="137160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>
                <a:off x="186973" y="5182149"/>
                <a:ext cx="137160" cy="137160"/>
              </a:xfrm>
              <a:prstGeom prst="line">
                <a:avLst/>
              </a:prstGeom>
              <a:ln w="5715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 flipV="1">
                <a:off x="186973" y="5182149"/>
                <a:ext cx="137160" cy="137160"/>
              </a:xfrm>
              <a:prstGeom prst="line">
                <a:avLst/>
              </a:prstGeom>
              <a:ln w="5715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" name="Group 185"/>
            <p:cNvGrpSpPr/>
            <p:nvPr/>
          </p:nvGrpSpPr>
          <p:grpSpPr>
            <a:xfrm rot="2700000">
              <a:off x="5179430" y="4746920"/>
              <a:ext cx="137160" cy="137160"/>
              <a:chOff x="186973" y="5182149"/>
              <a:chExt cx="137160" cy="137160"/>
            </a:xfrm>
          </p:grpSpPr>
          <p:cxnSp>
            <p:nvCxnSpPr>
              <p:cNvPr id="187" name="Straight Connector 186"/>
              <p:cNvCxnSpPr/>
              <p:nvPr/>
            </p:nvCxnSpPr>
            <p:spPr>
              <a:xfrm>
                <a:off x="186973" y="5182149"/>
                <a:ext cx="137160" cy="137160"/>
              </a:xfrm>
              <a:prstGeom prst="line">
                <a:avLst/>
              </a:prstGeom>
              <a:ln w="5715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V="1">
                <a:off x="186973" y="5182149"/>
                <a:ext cx="137160" cy="137160"/>
              </a:xfrm>
              <a:prstGeom prst="line">
                <a:avLst/>
              </a:prstGeom>
              <a:ln w="5715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7023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>
              <a:lumMod val="75000"/>
              <a:lumOff val="25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248</Words>
  <Application>Microsoft Macintosh PowerPoint</Application>
  <PresentationFormat>Widescreen</PresentationFormat>
  <Paragraphs>100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Figure 2</vt:lpstr>
      <vt:lpstr>Figure 3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Morgado</dc:creator>
  <cp:lastModifiedBy>Yea S Kim</cp:lastModifiedBy>
  <cp:revision>31</cp:revision>
  <dcterms:created xsi:type="dcterms:W3CDTF">2018-10-22T06:34:28Z</dcterms:created>
  <dcterms:modified xsi:type="dcterms:W3CDTF">2018-11-08T06:13:55Z</dcterms:modified>
</cp:coreProperties>
</file>