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>
        <p:scale>
          <a:sx n="50" d="100"/>
          <a:sy n="50" d="100"/>
        </p:scale>
        <p:origin x="390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EA90-1507-E173-CB63-5B9CE53FA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47C7A-10E2-363C-91A0-5DD6EBF43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68E23-5604-A1E0-C2BC-BA3F6B24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3D82-F844-4A58-A31E-A00055D0BDF8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18D1-800E-6605-8A83-2B4C98F8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4FFEF-F97A-6205-4D41-75876C4C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514D-4C1D-4460-A087-B262B33FA7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46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9AAF-927E-025F-72CE-7C418C8A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A8503-00D5-9D87-2154-8C8ECC8D6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AD537-7C49-C3EF-2F2A-BB2F497F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3D82-F844-4A58-A31E-A00055D0BDF8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40354-E6A8-3FEA-E47A-0DC3637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B422-88BC-E6F2-D160-AD59F2C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514D-4C1D-4460-A087-B262B33FA7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99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B520A-570D-12BA-F280-E2636EC50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EEC4D-0B80-9BF1-95D7-77D5807F7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E139-5CA3-1C21-A830-649327C9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3D82-F844-4A58-A31E-A00055D0BDF8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6627-3EE4-9A3B-B09D-0575659C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100E-B07D-CBD9-94C7-C2C50058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514D-4C1D-4460-A087-B262B33FA7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665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1C65-51CE-3E1E-BD59-8BC1DBA6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3AD3-6EF3-C88C-704B-5C00C78F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1C6A8-8266-BA16-A13A-DF68A9F1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3D82-F844-4A58-A31E-A00055D0BDF8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86AA-B66B-720F-0C94-BDF14327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04A8C-B269-131C-0E1C-B65A2EC7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514D-4C1D-4460-A087-B262B33FA7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22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DC25-25C9-783A-9809-F111B388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DD833-F238-3E07-0E6B-BAE5ED65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0D12-8182-B344-84A2-9223FB24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3D82-F844-4A58-A31E-A00055D0BDF8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E4F1F-86FC-C0A0-6F2E-C838766E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3C51-2CEE-C875-E560-81069AB5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514D-4C1D-4460-A087-B262B33FA7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489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45A4-AF15-9710-9C4C-F7A8622F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697E-6135-CC9E-9760-3C9E7CFA1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CC249-E4D1-FA38-A237-DA748C230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CAA38-47FC-42D1-478F-6E6833D8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3D82-F844-4A58-A31E-A00055D0BDF8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45E97-E4EA-2363-0986-580F3133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4B180-8795-EED3-E073-C6BA7130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514D-4C1D-4460-A087-B262B33FA7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572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CCDE-E161-B095-E6B5-E4C04424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ED8AA-0C86-56C7-ADDC-3003E6734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3222B-2809-D1EE-DD76-EB5F09627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DC9E1-2AF5-5531-6DB5-BCBB535F4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B2CEA-1F1A-9552-4EDD-AF509266D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06CE6-9A3D-9E44-5442-9A2D00B3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3D82-F844-4A58-A31E-A00055D0BDF8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71367-CE9B-6212-1868-A6E96EB3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42E39-8372-5B4B-9317-40BD7CB9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514D-4C1D-4460-A087-B262B33FA7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875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D098-683C-90CD-8AAC-4214BCFC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54438-E4B5-D681-C532-1286239E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3D82-F844-4A58-A31E-A00055D0BDF8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845C0-E4E6-3610-9D9B-36EAC858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87F9D-EEF6-6941-7A37-E80D1D7C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514D-4C1D-4460-A087-B262B33FA7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64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7389A-E9EC-24E9-AF07-296F464E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3D82-F844-4A58-A31E-A00055D0BDF8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17B83-86DA-94A8-31B4-8110DC03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64A85-D841-2A90-A128-B52B8FA2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514D-4C1D-4460-A087-B262B33FA7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09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CE56-12B5-F20F-B9DD-E33DC2D7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3ADC-C091-78C3-2465-514CBC48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E7067-BDB2-C047-CB88-B4DD18FDA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CB171-7ED1-4C6E-8F5B-00B5FCE2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3D82-F844-4A58-A31E-A00055D0BDF8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DFF2E-4AF7-05F0-4E32-34F409F0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47034-FAF6-7143-BC6D-3FA6057F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514D-4C1D-4460-A087-B262B33FA7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645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9EB3-60D7-C33E-6B66-F36206C9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15B14-6FEC-13FE-C443-B2CA6C53D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2936A-47EE-6772-9975-D9E3E1320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7A4BA-BABD-C856-31D0-8F638D62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3D82-F844-4A58-A31E-A00055D0BDF8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198C5-547D-18F2-7C00-9B4BAB63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9011-DE48-32E4-97A0-DD5142B7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514D-4C1D-4460-A087-B262B33FA7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873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58163-80B7-DCBB-FD89-20320402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099F0-C6E8-D878-18C7-EBD24D0D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3C44-0270-68B2-E6A6-B541CDD3E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3D82-F844-4A58-A31E-A00055D0BDF8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72ADF-BC32-13E1-C542-A214BEB7B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9D40-768D-99F5-B843-5E8EFDFFA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C514D-4C1D-4460-A087-B262B33FA7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177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godingdata.com/tutorial-mongodb-cara-membuat-database-dan-colle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4C0089-8F52-6134-80D3-E61E584F0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7" y="155949"/>
            <a:ext cx="2889704" cy="7362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B2B73C0-953A-FCA4-B90B-EBD839901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5655"/>
            <a:ext cx="9144000" cy="139937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Cara </a:t>
            </a:r>
            <a:r>
              <a:rPr lang="en-US" sz="4800" b="1" dirty="0" err="1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sz="4800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800" b="1" dirty="0" err="1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Komponen</a:t>
            </a:r>
            <a:r>
              <a:rPr lang="en-US" sz="4800" b="1" dirty="0">
                <a:solidFill>
                  <a:srgbClr val="0099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8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Mongo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DB</a:t>
            </a:r>
            <a:endParaRPr lang="en-ID" sz="4800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735C279-E9B1-19A0-7D9C-C0348367C8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82279" y="5577253"/>
            <a:ext cx="9144000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Oleh :</a:t>
            </a:r>
          </a:p>
          <a:p>
            <a:pPr algn="ctr"/>
            <a:r>
              <a:rPr lang="en-US" sz="20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Hanif </a:t>
            </a:r>
            <a:r>
              <a:rPr lang="en-US" sz="2000" dirty="0" err="1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Alfaruq</a:t>
            </a:r>
            <a:endParaRPr lang="en-US" sz="2000" dirty="0">
              <a:latin typeface="Poppins" panose="00000500000000000000" pitchFamily="2" charset="0"/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8E25E-D57F-1291-75FB-49B170F5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661" y="2830017"/>
            <a:ext cx="2747236" cy="2747236"/>
          </a:xfrm>
          <a:prstGeom prst="rect">
            <a:avLst/>
          </a:prstGeom>
        </p:spPr>
      </p:pic>
      <p:pic>
        <p:nvPicPr>
          <p:cNvPr id="8" name="Picture 4" descr="The Rise of NoSQL Databases – samirbehara">
            <a:extLst>
              <a:ext uri="{FF2B5EF4-FFF2-40B4-BE49-F238E27FC236}">
                <a16:creationId xmlns:a16="http://schemas.microsoft.com/office/drawing/2014/main" id="{8B10199A-DDA6-FFA4-2398-9D3548C17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088" y="5626923"/>
            <a:ext cx="1039006" cy="103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68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475B-221E-1CA5-D700-A9BFDB1A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75" y="1218672"/>
            <a:ext cx="2990850" cy="1325563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Referensi</a:t>
            </a:r>
            <a:endParaRPr lang="en-ID" b="1" dirty="0">
              <a:solidFill>
                <a:srgbClr val="C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1996-0300-A282-AEDF-3F106441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0642"/>
            <a:ext cx="10515600" cy="1325564"/>
          </a:xfrm>
        </p:spPr>
        <p:txBody>
          <a:bodyPr/>
          <a:lstStyle/>
          <a:p>
            <a:r>
              <a:rPr lang="en-ID" dirty="0"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https://ngodingdata.com/tutorial-mongodb-cara-membuat-database-dan-collection/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E9114-EC0A-B163-A83A-153C62D69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pic>
        <p:nvPicPr>
          <p:cNvPr id="5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AA3BE948-7ECF-4B9E-6818-B4CF59F6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4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7192-5936-50A5-2788-934B67FB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402" y="1114925"/>
            <a:ext cx="8574980" cy="1325563"/>
          </a:xfrm>
        </p:spPr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Proses </a:t>
            </a:r>
            <a:r>
              <a:rPr lang="en-US" b="1" dirty="0" err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7F54-312C-A804-2185-AB30C496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3333750"/>
            <a:ext cx="7086600" cy="684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Saat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B08BA-9C88-7B34-4113-A2179C28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30" y="3020468"/>
            <a:ext cx="1924319" cy="590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11BD6-DD88-50F4-6D18-E881671D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839" y="3998997"/>
            <a:ext cx="2105319" cy="45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DC5AB3-67C6-0B0A-F960-5BD72B1A9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pic>
        <p:nvPicPr>
          <p:cNvPr id="9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1C1CCD7F-7BCE-A3B7-4332-F72EEE0C7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46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A11C-F4D8-194A-55C5-D7B7C5A0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2996290"/>
            <a:ext cx="4911505" cy="1908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document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koleksi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di database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kampus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F26F4-0B6F-FEEC-B927-E77B442DD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855" y="3550271"/>
            <a:ext cx="6554115" cy="40010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17218B-E211-9BB8-A163-C98D5642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1145942"/>
            <a:ext cx="8648700" cy="1325563"/>
          </a:xfrm>
        </p:spPr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Proses </a:t>
            </a:r>
            <a:r>
              <a:rPr lang="en-US" b="1" dirty="0" err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27FD2-8ED7-BD0C-F0C6-397ADA62E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pic>
        <p:nvPicPr>
          <p:cNvPr id="11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F1374BAB-68FB-E7B1-750C-B84A7C442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11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21DE-361B-9755-63E8-B5C6852C0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70" y="3477325"/>
            <a:ext cx="6705600" cy="184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koleksi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kita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langsung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lakukan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operasi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insert data yang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didalamnya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terdapat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koleksi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FA4FB7-CFCE-FA89-A7F5-4FED20A8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130813"/>
            <a:ext cx="8839200" cy="1325563"/>
          </a:xfrm>
        </p:spPr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Proses </a:t>
            </a:r>
            <a:r>
              <a:rPr lang="en-US" b="1" dirty="0" err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Collection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199FA-3316-9698-8D1D-185A4E03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228438"/>
            <a:ext cx="3858163" cy="142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67C83-7653-96DD-D4E3-8CB936720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pic>
        <p:nvPicPr>
          <p:cNvPr id="8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2ED13B75-ED23-EA78-5664-3233478AE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6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2A9D-8DFB-0A70-9118-86A5B6B6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21" y="3308972"/>
            <a:ext cx="6353328" cy="1033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Sedangkan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menghapus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collection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0993A-E468-16D8-42B9-914182AB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616" y="3308972"/>
            <a:ext cx="2771928" cy="10313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9B3EC3-3A08-0DA0-6D74-4EA8DD7C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192067"/>
            <a:ext cx="8915400" cy="1325563"/>
          </a:xfrm>
        </p:spPr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Proses </a:t>
            </a:r>
            <a:r>
              <a:rPr lang="en-US" b="1" dirty="0" err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Collection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918AD1-638A-410C-0166-E75C01AE1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pic>
        <p:nvPicPr>
          <p:cNvPr id="11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3E7EABC1-2D85-2C4D-DFBE-D06EA91C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41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202D-1C0D-FC9D-44A6-22E3ADD4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0" y="3094365"/>
            <a:ext cx="5883970" cy="148284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Insert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menambah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/ record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D2D8A7-B540-9212-C74A-399A0869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37" y="1118418"/>
            <a:ext cx="8801326" cy="1325563"/>
          </a:xfrm>
        </p:spPr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Proses </a:t>
            </a:r>
            <a:r>
              <a:rPr lang="en-US" b="1" dirty="0" err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8A7DA-7DE8-5B89-C286-133C561D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37" y="3429000"/>
            <a:ext cx="3238952" cy="51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92FEC-6806-A215-59E6-631AC9ED0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pic>
        <p:nvPicPr>
          <p:cNvPr id="8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9FD24451-B9F8-EF41-E349-352F12676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202D-1C0D-FC9D-44A6-22E3ADD4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3" y="2899684"/>
            <a:ext cx="4857750" cy="14828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 Query </a:t>
            </a:r>
          </a:p>
          <a:p>
            <a:pPr marL="0" indent="0">
              <a:buNone/>
            </a:pP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menampilkan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query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E6CCF-7005-9798-9EA4-E15BA2A4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50" y="3506498"/>
            <a:ext cx="3038899" cy="5525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AD31F-3436-0EAE-BA29-3B5EEA5F2E03}"/>
              </a:ext>
            </a:extLst>
          </p:cNvPr>
          <p:cNvSpPr txBox="1">
            <a:spLocks/>
          </p:cNvSpPr>
          <p:nvPr/>
        </p:nvSpPr>
        <p:spPr>
          <a:xfrm>
            <a:off x="1045326" y="4572460"/>
            <a:ext cx="5660274" cy="1482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Sedangkan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menampilkan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cantik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tambahan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pretty()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DACD7-6DCD-409A-8B64-6AA0A14F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68" y="4796039"/>
            <a:ext cx="3086531" cy="40963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7DCD635-CC9C-3177-FE8F-6C45023A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16" y="1064327"/>
            <a:ext cx="9072567" cy="1325563"/>
          </a:xfrm>
        </p:spPr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Proses </a:t>
            </a:r>
            <a:r>
              <a:rPr lang="en-US" b="1" dirty="0" err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10D604-E94D-9FA8-17E7-1361A6B63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pic>
        <p:nvPicPr>
          <p:cNvPr id="14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1AE7DF09-531E-D26A-08DB-99681F28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8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202D-1C0D-FC9D-44A6-22E3ADD4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2642750"/>
            <a:ext cx="6972300" cy="132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  Update </a:t>
            </a:r>
          </a:p>
          <a:p>
            <a:pPr marL="0" indent="0">
              <a:buNone/>
            </a:pP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perubahan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dokumen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1323E-E5DB-000B-A111-488A70C7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30" y="4233285"/>
            <a:ext cx="6201640" cy="63826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5269960-AF91-53B0-AC63-A4CF0925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980021"/>
            <a:ext cx="9029700" cy="1325563"/>
          </a:xfrm>
        </p:spPr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Proses </a:t>
            </a:r>
            <a:r>
              <a:rPr lang="en-US" b="1" dirty="0" err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759DC5-0301-40DD-9A0E-370A55B3E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pic>
        <p:nvPicPr>
          <p:cNvPr id="11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ECE19666-0873-2CF4-287A-D5A34E19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40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202D-1C0D-FC9D-44A6-22E3ADD4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920" y="3245091"/>
            <a:ext cx="6496050" cy="148284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4.  Delete</a:t>
            </a:r>
          </a:p>
          <a:p>
            <a:pPr marL="0" indent="0">
              <a:buNone/>
            </a:pP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menghapus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0385F-74BA-A352-00F3-DD4F95A5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05" y="3557826"/>
            <a:ext cx="3686689" cy="42868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DD883C2-D431-B727-12B3-7555F488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1218210"/>
            <a:ext cx="9163050" cy="1325563"/>
          </a:xfrm>
        </p:spPr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Proses </a:t>
            </a:r>
            <a:r>
              <a:rPr lang="en-US" b="1" dirty="0" err="1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1822F-DB43-29CD-9139-06BAA1AA7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4" y="275184"/>
            <a:ext cx="2785176" cy="709599"/>
          </a:xfrm>
          <a:prstGeom prst="rect">
            <a:avLst/>
          </a:prstGeom>
        </p:spPr>
      </p:pic>
      <p:pic>
        <p:nvPicPr>
          <p:cNvPr id="11" name="Picture 2" descr="Download All Makes &amp; Models - Red Line Background Vector PNG Image with No  Background - PNGkey.com">
            <a:extLst>
              <a:ext uri="{FF2B5EF4-FFF2-40B4-BE49-F238E27FC236}">
                <a16:creationId xmlns:a16="http://schemas.microsoft.com/office/drawing/2014/main" id="{AEA46F11-8122-33F4-EF7C-6673C4609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29250"/>
            <a:ext cx="12192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43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Office Theme</vt:lpstr>
      <vt:lpstr>Cara Pembuatan Komponen MongoDB</vt:lpstr>
      <vt:lpstr>Proses Pembuatan Database</vt:lpstr>
      <vt:lpstr>Proses Pembuatan Database</vt:lpstr>
      <vt:lpstr>Proses Pembuatan Collection</vt:lpstr>
      <vt:lpstr>Proses Pembuatan Collection</vt:lpstr>
      <vt:lpstr>Proses Pembuatan Document</vt:lpstr>
      <vt:lpstr>Proses Pembuatan Document</vt:lpstr>
      <vt:lpstr>Proses Pembuatan Document</vt:lpstr>
      <vt:lpstr>Proses Pembuatan Document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 Pembuatan Komponen MongoDB</dc:title>
  <dc:creator>DM-08</dc:creator>
  <cp:lastModifiedBy>DM-08</cp:lastModifiedBy>
  <cp:revision>1</cp:revision>
  <dcterms:created xsi:type="dcterms:W3CDTF">2023-02-08T14:00:37Z</dcterms:created>
  <dcterms:modified xsi:type="dcterms:W3CDTF">2023-02-08T14:02:21Z</dcterms:modified>
</cp:coreProperties>
</file>