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3" r:id="rId9"/>
    <p:sldId id="264" r:id="rId10"/>
    <p:sldId id="260" r:id="rId1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70" autoAdjust="0"/>
  </p:normalViewPr>
  <p:slideViewPr>
    <p:cSldViewPr snapToGrid="0">
      <p:cViewPr varScale="1">
        <p:scale>
          <a:sx n="83" d="100"/>
          <a:sy n="83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B137B-7555-4F7C-A1B1-6311EFC7971A}" type="datetimeFigureOut">
              <a:rPr lang="en-ID" smtClean="0"/>
              <a:t>27/06/2022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7A35B-5E8B-41A8-8CD8-5C6B816F591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0193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D"/>
              <a:t>27/06/2022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Hanif Alfaruq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EC71-4456-46F0-995C-E454DCE28B2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218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D"/>
              <a:t>27/06/2022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Hanif Alfaruq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EC71-4456-46F0-995C-E454DCE28B2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255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D"/>
              <a:t>27/06/2022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Hanif Alfaruq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EC71-4456-46F0-995C-E454DCE28B2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259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D"/>
              <a:t>27/06/2022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Hanif Alfaruq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EC71-4456-46F0-995C-E454DCE28B2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048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D"/>
              <a:t>27/06/2022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Hanif Alfaruq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EC71-4456-46F0-995C-E454DCE28B2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709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D"/>
              <a:t>27/06/2022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Hanif Alfaruq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EC71-4456-46F0-995C-E454DCE28B2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831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D"/>
              <a:t>27/06/2022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Hanif Alfaruq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EC71-4456-46F0-995C-E454DCE28B2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356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D"/>
              <a:t>27/06/2022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Hanif Alfaruq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EC71-4456-46F0-995C-E454DCE28B2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307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D"/>
              <a:t>27/06/2022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Hanif Alfaruq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EC71-4456-46F0-995C-E454DCE28B2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013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D"/>
              <a:t>27/06/2022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Hanif Alfaruq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EC71-4456-46F0-995C-E454DCE28B2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785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D"/>
              <a:t>27/06/2022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Hanif Alfaruq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EC71-4456-46F0-995C-E454DCE28B2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885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D"/>
              <a:t>27/06/2022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D"/>
              <a:t>Hanif Alfaruq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5EC71-4456-46F0-995C-E454DCE28B2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204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dcomm.co.id/knowledges/kelebihan-linkedin-dan-cara-menggunakannya-untuk-membangun-bisnis-yang-baru-dimulai" TargetMode="External"/><Relationship Id="rId2" Type="http://schemas.openxmlformats.org/officeDocument/2006/relationships/hyperlink" Target="https://idcloudhost.com/linkedin-pengertian-sejarah-keunggulan-dan-fungsiny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money.kompas.com/read/2021/08/29/200000826/simak-ini-7-fungsi-linkedin-yang-perlu-kamu-tahu-?page=al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89DE-4573-5191-806D-156956E5B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076" y="0"/>
            <a:ext cx="5829300" cy="3448756"/>
          </a:xfrm>
        </p:spPr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LinkedIn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39CB1-B085-8348-952B-A3AA518F7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D"/>
              <a:t>27/06/2022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D1D9C-B794-9E48-BF16-45018087B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Hanif Alfaruq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E0778-3070-F039-9949-93E95890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EC71-4456-46F0-995C-E454DCE28B22}" type="slidenum">
              <a:rPr lang="en-ID" smtClean="0"/>
              <a:t>1</a:t>
            </a:fld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0E2AD8-ED22-EABF-67C2-366468E3B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538" y="3757172"/>
            <a:ext cx="3232376" cy="23916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ADF5CC-C1D7-D1F7-C25B-6F6DFFBB5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258" cy="5274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2F6187-D8EB-7187-0A55-67584D32C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0" y="0"/>
            <a:ext cx="820001" cy="63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15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D465-C947-FAE3-2A68-40278B893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73" y="604866"/>
            <a:ext cx="5915025" cy="1914702"/>
          </a:xfrm>
        </p:spPr>
        <p:txBody>
          <a:bodyPr/>
          <a:lstStyle/>
          <a:p>
            <a:pPr algn="ctr"/>
            <a:br>
              <a:rPr lang="en-ID" dirty="0"/>
            </a:br>
            <a:r>
              <a:rPr lang="en-ID" b="1" dirty="0" err="1"/>
              <a:t>Referensi</a:t>
            </a:r>
            <a:br>
              <a:rPr lang="en-ID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D0F20-8E93-1528-6E26-BD305DDCA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774" y="2442107"/>
            <a:ext cx="5915025" cy="6285266"/>
          </a:xfrm>
        </p:spPr>
        <p:txBody>
          <a:bodyPr/>
          <a:lstStyle/>
          <a:p>
            <a:r>
              <a:rPr lang="en-ID" dirty="0">
                <a:hlinkClick r:id="rId2"/>
              </a:rPr>
              <a:t>https://idcloudhost.com/linkedin-pengertian-sejarah-keunggulan-dan-fungsinya/</a:t>
            </a:r>
            <a:endParaRPr lang="en-ID" dirty="0"/>
          </a:p>
          <a:p>
            <a:r>
              <a:rPr lang="en-ID" dirty="0">
                <a:hlinkClick r:id="rId3"/>
              </a:rPr>
              <a:t>https://redcomm.co.id/knowledges/kelebihan-linkedin-dan-cara-menggunakannya-untuk-membangun-bisnis-yang-baru-dimulai</a:t>
            </a:r>
            <a:endParaRPr lang="en-ID" dirty="0"/>
          </a:p>
          <a:p>
            <a:r>
              <a:rPr lang="en-ID" dirty="0">
                <a:hlinkClick r:id="rId4"/>
              </a:rPr>
              <a:t>https://money.kompas.com/read/2021/08/29/200000826/simak-ini-7-fungsi-linkedin-yang-perlu-kamu-tahu-?page=all</a:t>
            </a:r>
            <a:endParaRPr lang="en-ID" dirty="0"/>
          </a:p>
          <a:p>
            <a:r>
              <a:rPr lang="en-ID" dirty="0"/>
              <a:t>https://jalantikus.com/tips/apa-itu-linkedin/</a:t>
            </a:r>
          </a:p>
          <a:p>
            <a:endParaRPr lang="en-ID" dirty="0"/>
          </a:p>
          <a:p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7FB49-956A-7F2B-E483-393F0AF45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D"/>
              <a:t>27/06/2022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94DBE-F07F-D5AB-C198-B614DB99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Hanif Alfaruq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A877E-CF47-060F-00C7-2950DE1A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EC71-4456-46F0-995C-E454DCE28B22}" type="slidenum">
              <a:rPr lang="en-ID" smtClean="0"/>
              <a:t>10</a:t>
            </a:fld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97726A-1107-102C-C832-81A1901F6C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258" cy="527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B812E4-6713-E2EC-12B1-1C94B0B224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0" y="0"/>
            <a:ext cx="820001" cy="63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2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E799-4EDC-2E03-6343-73560372F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94748"/>
            <a:ext cx="5915025" cy="1914702"/>
          </a:xfrm>
        </p:spPr>
        <p:txBody>
          <a:bodyPr/>
          <a:lstStyle/>
          <a:p>
            <a:pPr algn="ctr"/>
            <a:r>
              <a:rPr lang="en-ID" b="1" dirty="0"/>
              <a:t>Kata </a:t>
            </a:r>
            <a:r>
              <a:rPr lang="en-ID" b="1" dirty="0" err="1"/>
              <a:t>Pengantar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4FEBD-5922-CF7B-C0FB-50262BFC4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1800" i="1" dirty="0" err="1"/>
              <a:t>Assalamu’alaikum</a:t>
            </a:r>
            <a:r>
              <a:rPr lang="en-ID" sz="1800" i="1" dirty="0"/>
              <a:t> </a:t>
            </a:r>
            <a:r>
              <a:rPr lang="en-ID" sz="1800" i="1" dirty="0" err="1"/>
              <a:t>wa</a:t>
            </a:r>
            <a:r>
              <a:rPr lang="en-ID" sz="1800" i="1" dirty="0"/>
              <a:t> </a:t>
            </a:r>
            <a:r>
              <a:rPr lang="en-ID" sz="1800" i="1" dirty="0" err="1"/>
              <a:t>rahmatullahi</a:t>
            </a:r>
            <a:r>
              <a:rPr lang="en-ID" sz="1800" i="1" dirty="0"/>
              <a:t> </a:t>
            </a:r>
            <a:r>
              <a:rPr lang="en-ID" sz="1800" i="1" dirty="0" err="1"/>
              <a:t>wa</a:t>
            </a:r>
            <a:r>
              <a:rPr lang="en-ID" sz="1800" i="1" dirty="0"/>
              <a:t> </a:t>
            </a:r>
            <a:r>
              <a:rPr lang="en-ID" sz="1800" i="1" dirty="0" err="1"/>
              <a:t>barakatuh</a:t>
            </a:r>
            <a:endParaRPr lang="en-ID" sz="1800" i="1" dirty="0"/>
          </a:p>
          <a:p>
            <a:pPr marL="0" indent="0" algn="ctr">
              <a:buNone/>
            </a:pPr>
            <a:endParaRPr lang="en-ID" sz="1800" dirty="0"/>
          </a:p>
          <a:p>
            <a:pPr marL="0" indent="0" algn="ctr">
              <a:buNone/>
            </a:pPr>
            <a:r>
              <a:rPr lang="en-ID" sz="1800" dirty="0" err="1"/>
              <a:t>Puji</a:t>
            </a:r>
            <a:r>
              <a:rPr lang="en-ID" sz="1800" dirty="0"/>
              <a:t> </a:t>
            </a:r>
            <a:r>
              <a:rPr lang="en-ID" sz="1800" dirty="0" err="1"/>
              <a:t>syukur</a:t>
            </a:r>
            <a:r>
              <a:rPr lang="en-ID" sz="1800" dirty="0"/>
              <a:t> pada Allah SWT, </a:t>
            </a:r>
            <a:r>
              <a:rPr lang="en-ID" sz="1800" dirty="0" err="1"/>
              <a:t>pengetik</a:t>
            </a:r>
            <a:r>
              <a:rPr lang="en-ID" sz="1800" dirty="0"/>
              <a:t>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menyelesaikan</a:t>
            </a:r>
            <a:r>
              <a:rPr lang="en-ID" sz="1800" dirty="0"/>
              <a:t> E-Book yang </a:t>
            </a:r>
            <a:r>
              <a:rPr lang="en-ID" sz="1800" dirty="0" err="1"/>
              <a:t>berjudul</a:t>
            </a:r>
            <a:r>
              <a:rPr lang="en-ID" sz="1800" dirty="0"/>
              <a:t> “</a:t>
            </a:r>
            <a:r>
              <a:rPr lang="en-ID" sz="1800" dirty="0" err="1"/>
              <a:t>Pengenalan</a:t>
            </a:r>
            <a:r>
              <a:rPr lang="en-ID" sz="1800" dirty="0"/>
              <a:t> LinkedIn”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penuh</a:t>
            </a:r>
            <a:r>
              <a:rPr lang="en-ID" sz="1800" dirty="0"/>
              <a:t> </a:t>
            </a:r>
            <a:r>
              <a:rPr lang="en-ID" sz="1800" dirty="0" err="1"/>
              <a:t>kesabaran</a:t>
            </a:r>
            <a:r>
              <a:rPr lang="en-ID" sz="1800" dirty="0"/>
              <a:t>. E-Book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disusun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memenuhi</a:t>
            </a:r>
            <a:r>
              <a:rPr lang="en-ID" sz="1800" dirty="0"/>
              <a:t> salah </a:t>
            </a:r>
            <a:r>
              <a:rPr lang="en-ID" sz="1800" dirty="0" err="1"/>
              <a:t>satu</a:t>
            </a:r>
            <a:r>
              <a:rPr lang="en-ID" sz="1800" dirty="0"/>
              <a:t> </a:t>
            </a:r>
            <a:r>
              <a:rPr lang="en-ID" sz="1800" dirty="0" err="1"/>
              <a:t>tugas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Ustadz</a:t>
            </a:r>
            <a:r>
              <a:rPr lang="en-ID" sz="1800" dirty="0"/>
              <a:t> </a:t>
            </a:r>
            <a:r>
              <a:rPr lang="en-ID" sz="1800" dirty="0" err="1"/>
              <a:t>Fajri</a:t>
            </a:r>
            <a:endParaRPr lang="en-ID" sz="1800" dirty="0"/>
          </a:p>
          <a:p>
            <a:pPr marL="0" indent="0" algn="ctr">
              <a:buNone/>
            </a:pPr>
            <a:r>
              <a:rPr lang="en-ID" sz="1800" dirty="0" err="1"/>
              <a:t>Pengetik</a:t>
            </a:r>
            <a:r>
              <a:rPr lang="en-ID" sz="1800" dirty="0"/>
              <a:t> </a:t>
            </a:r>
            <a:r>
              <a:rPr lang="en-ID" sz="1800" dirty="0" err="1"/>
              <a:t>mengucapkan</a:t>
            </a:r>
            <a:r>
              <a:rPr lang="en-ID" sz="1800" dirty="0"/>
              <a:t> </a:t>
            </a:r>
            <a:r>
              <a:rPr lang="en-ID" sz="1800" dirty="0" err="1"/>
              <a:t>terimakasih</a:t>
            </a:r>
            <a:r>
              <a:rPr lang="en-ID" sz="1800" dirty="0"/>
              <a:t> </a:t>
            </a:r>
            <a:r>
              <a:rPr lang="en-ID" sz="1800" dirty="0" err="1"/>
              <a:t>kepada</a:t>
            </a:r>
            <a:r>
              <a:rPr lang="en-ID" sz="1800" dirty="0"/>
              <a:t> </a:t>
            </a:r>
            <a:r>
              <a:rPr lang="en-ID" sz="1800" dirty="0" err="1"/>
              <a:t>semua</a:t>
            </a:r>
            <a:r>
              <a:rPr lang="en-ID" sz="1800" dirty="0"/>
              <a:t> </a:t>
            </a:r>
            <a:r>
              <a:rPr lang="en-ID" sz="1800" dirty="0" err="1"/>
              <a:t>pihak</a:t>
            </a:r>
            <a:r>
              <a:rPr lang="en-ID" sz="1800" dirty="0"/>
              <a:t> yang </a:t>
            </a:r>
            <a:r>
              <a:rPr lang="en-ID" sz="1800" dirty="0" err="1"/>
              <a:t>telah</a:t>
            </a:r>
            <a:r>
              <a:rPr lang="en-ID" sz="1800" dirty="0"/>
              <a:t> </a:t>
            </a:r>
            <a:r>
              <a:rPr lang="en-ID" sz="1800" dirty="0" err="1"/>
              <a:t>membantu</a:t>
            </a:r>
            <a:r>
              <a:rPr lang="en-ID" sz="1800" dirty="0"/>
              <a:t> </a:t>
            </a:r>
            <a:r>
              <a:rPr lang="en-ID" sz="1800" dirty="0" err="1"/>
              <a:t>saya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mengerjakan</a:t>
            </a:r>
            <a:r>
              <a:rPr lang="en-ID" sz="1800" dirty="0"/>
              <a:t> </a:t>
            </a:r>
            <a:r>
              <a:rPr lang="en-ID" sz="1800" dirty="0" err="1"/>
              <a:t>tugas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endParaRPr lang="en-ID" sz="1800" dirty="0"/>
          </a:p>
          <a:p>
            <a:pPr marL="0" indent="0" algn="ctr">
              <a:buNone/>
            </a:pPr>
            <a:r>
              <a:rPr lang="en-ID" sz="1800" dirty="0" err="1"/>
              <a:t>Pengetik</a:t>
            </a:r>
            <a:r>
              <a:rPr lang="en-ID" sz="1800" dirty="0"/>
              <a:t> juga </a:t>
            </a:r>
            <a:r>
              <a:rPr lang="en-ID" sz="1800" dirty="0" err="1"/>
              <a:t>menyadari</a:t>
            </a:r>
            <a:r>
              <a:rPr lang="en-ID" sz="1800" dirty="0"/>
              <a:t> </a:t>
            </a:r>
            <a:r>
              <a:rPr lang="en-ID" sz="1800" dirty="0" err="1"/>
              <a:t>masih</a:t>
            </a:r>
            <a:r>
              <a:rPr lang="en-ID" sz="1800" dirty="0"/>
              <a:t> </a:t>
            </a:r>
            <a:r>
              <a:rPr lang="en-ID" sz="1800" dirty="0" err="1"/>
              <a:t>banyak</a:t>
            </a:r>
            <a:r>
              <a:rPr lang="en-ID" sz="1800" dirty="0"/>
              <a:t> </a:t>
            </a:r>
            <a:r>
              <a:rPr lang="en-ID" sz="1800" dirty="0" err="1"/>
              <a:t>kekurangan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pembuatan</a:t>
            </a:r>
            <a:r>
              <a:rPr lang="en-ID" sz="1800" dirty="0"/>
              <a:t> E-Book </a:t>
            </a:r>
            <a:r>
              <a:rPr lang="en-ID" sz="1800" dirty="0" err="1"/>
              <a:t>ini</a:t>
            </a:r>
            <a:r>
              <a:rPr lang="en-ID" sz="1800" dirty="0"/>
              <a:t>,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itu</a:t>
            </a:r>
            <a:r>
              <a:rPr lang="en-ID" sz="1800" dirty="0"/>
              <a:t> </a:t>
            </a:r>
            <a:r>
              <a:rPr lang="en-ID" sz="1800" dirty="0" err="1"/>
              <a:t>pengetik</a:t>
            </a:r>
            <a:r>
              <a:rPr lang="en-ID" sz="1800" dirty="0"/>
              <a:t> </a:t>
            </a:r>
            <a:r>
              <a:rPr lang="en-ID" sz="1800" dirty="0" err="1"/>
              <a:t>ingin</a:t>
            </a:r>
            <a:r>
              <a:rPr lang="en-ID" sz="1800" dirty="0"/>
              <a:t> </a:t>
            </a:r>
            <a:r>
              <a:rPr lang="en-ID" sz="1800" dirty="0" err="1"/>
              <a:t>meminta</a:t>
            </a:r>
            <a:r>
              <a:rPr lang="en-ID" sz="1800" dirty="0"/>
              <a:t> </a:t>
            </a:r>
            <a:r>
              <a:rPr lang="en-ID" sz="1800" dirty="0" err="1"/>
              <a:t>maaf</a:t>
            </a:r>
            <a:r>
              <a:rPr lang="en-ID" sz="1800" dirty="0"/>
              <a:t> </a:t>
            </a:r>
            <a:r>
              <a:rPr lang="en-ID" sz="1800" dirty="0" err="1"/>
              <a:t>atas</a:t>
            </a:r>
            <a:r>
              <a:rPr lang="en-ID" sz="1800" dirty="0"/>
              <a:t> </a:t>
            </a:r>
            <a:r>
              <a:rPr lang="en-ID" sz="1800" dirty="0" err="1"/>
              <a:t>segala</a:t>
            </a:r>
            <a:r>
              <a:rPr lang="en-ID" sz="1800" dirty="0"/>
              <a:t> </a:t>
            </a:r>
            <a:r>
              <a:rPr lang="en-ID" sz="1800" dirty="0" err="1"/>
              <a:t>kekurangannya</a:t>
            </a:r>
            <a:r>
              <a:rPr lang="en-ID" sz="1800" dirty="0"/>
              <a:t>. </a:t>
            </a:r>
            <a:r>
              <a:rPr lang="en-ID" sz="1800" dirty="0" err="1"/>
              <a:t>Semoga</a:t>
            </a:r>
            <a:r>
              <a:rPr lang="en-ID" sz="1800" dirty="0"/>
              <a:t> E-Book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bermanfaat</a:t>
            </a:r>
            <a:r>
              <a:rPr lang="en-ID" sz="1800" dirty="0"/>
              <a:t> </a:t>
            </a:r>
            <a:r>
              <a:rPr lang="en-ID" sz="1800" dirty="0" err="1"/>
              <a:t>baik</a:t>
            </a:r>
            <a:r>
              <a:rPr lang="en-ID" sz="1800" dirty="0"/>
              <a:t> </a:t>
            </a:r>
            <a:r>
              <a:rPr lang="en-ID" sz="1800" dirty="0" err="1"/>
              <a:t>bagi</a:t>
            </a:r>
            <a:r>
              <a:rPr lang="en-ID" sz="1800" dirty="0"/>
              <a:t> </a:t>
            </a:r>
            <a:r>
              <a:rPr lang="en-ID" sz="1800" dirty="0" err="1"/>
              <a:t>pengetik</a:t>
            </a:r>
            <a:r>
              <a:rPr lang="en-ID" sz="1800" dirty="0"/>
              <a:t> </a:t>
            </a:r>
            <a:r>
              <a:rPr lang="en-ID" sz="1800" dirty="0" err="1"/>
              <a:t>maupun</a:t>
            </a:r>
            <a:r>
              <a:rPr lang="en-ID" sz="1800" dirty="0"/>
              <a:t> para </a:t>
            </a:r>
            <a:r>
              <a:rPr lang="en-ID" sz="1800" dirty="0" err="1"/>
              <a:t>pembaca</a:t>
            </a:r>
            <a:r>
              <a:rPr lang="en-ID" sz="1800" dirty="0"/>
              <a:t>.</a:t>
            </a:r>
          </a:p>
          <a:p>
            <a:pPr marL="0" indent="0" algn="ctr">
              <a:buNone/>
            </a:pPr>
            <a:endParaRPr lang="en-ID" sz="1800" dirty="0"/>
          </a:p>
          <a:p>
            <a:pPr marL="0" indent="0" algn="ctr">
              <a:buNone/>
            </a:pPr>
            <a:endParaRPr lang="en-ID" sz="1800" dirty="0"/>
          </a:p>
          <a:p>
            <a:pPr marL="0" indent="0" algn="ctr">
              <a:buNone/>
            </a:pPr>
            <a:endParaRPr lang="en-ID" sz="1800" dirty="0"/>
          </a:p>
          <a:p>
            <a:pPr marL="0" indent="0" algn="r">
              <a:buNone/>
            </a:pPr>
            <a:r>
              <a:rPr lang="en-ID" sz="1800" dirty="0" err="1"/>
              <a:t>Jombang</a:t>
            </a:r>
            <a:r>
              <a:rPr lang="en-ID" sz="1800"/>
              <a:t>, 27 </a:t>
            </a:r>
            <a:r>
              <a:rPr lang="en-ID" sz="1800" dirty="0" err="1"/>
              <a:t>Juni</a:t>
            </a:r>
            <a:r>
              <a:rPr lang="en-ID" sz="1800" dirty="0"/>
              <a:t> 2022</a:t>
            </a:r>
          </a:p>
          <a:p>
            <a:pPr marL="0" indent="0" algn="r">
              <a:buNone/>
            </a:pPr>
            <a:endParaRPr lang="en-ID" sz="1800" dirty="0"/>
          </a:p>
          <a:p>
            <a:pPr marL="0" indent="0" algn="r">
              <a:buNone/>
            </a:pPr>
            <a:endParaRPr lang="en-ID" sz="1800" dirty="0"/>
          </a:p>
          <a:p>
            <a:pPr marL="0" indent="0" algn="ctr">
              <a:buNone/>
            </a:pPr>
            <a:r>
              <a:rPr lang="en-ID" sz="1800" dirty="0"/>
              <a:t>                                                                    Hanif </a:t>
            </a:r>
            <a:r>
              <a:rPr lang="en-ID" sz="1800" dirty="0" err="1"/>
              <a:t>Alfaruq</a:t>
            </a:r>
            <a:r>
              <a:rPr lang="en-ID" sz="1800" dirty="0"/>
              <a:t>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97533-EBC0-BDFA-CF95-D576AFEE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D"/>
              <a:t>27/06/2022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0EF70-022F-1FA1-FF0C-60019BD7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Hanif Alfaruq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1341D-1DCF-D543-3A7D-FE4D0C03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EC71-4456-46F0-995C-E454DCE28B22}" type="slidenum">
              <a:rPr lang="en-ID" smtClean="0"/>
              <a:t>2</a:t>
            </a:fld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A556C0-BB0F-0D37-7BF0-A6B67693F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258" cy="527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99E8D2-55B5-B48F-17B3-853D3EEB2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0" y="0"/>
            <a:ext cx="820001" cy="63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8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A153-97F2-57DC-D527-BFF5EE91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b="1" dirty="0"/>
              <a:t>Daftar </a:t>
            </a:r>
            <a:r>
              <a:rPr lang="en-ID" b="1" dirty="0" err="1"/>
              <a:t>isi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31E85-9424-3A27-3815-9B35631F3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sv-SE" dirty="0"/>
              <a:t>JUDUL UTAMA……………………………………………. 1</a:t>
            </a:r>
          </a:p>
          <a:p>
            <a:pPr marL="0" indent="0" algn="just">
              <a:buNone/>
            </a:pPr>
            <a:r>
              <a:rPr lang="sv-SE" dirty="0"/>
              <a:t>KATA PENGANTAR……………………………………….. 2</a:t>
            </a:r>
          </a:p>
          <a:p>
            <a:pPr marL="0" indent="0" algn="just">
              <a:buNone/>
            </a:pPr>
            <a:r>
              <a:rPr lang="sv-SE" dirty="0"/>
              <a:t>DAFTAR ISI…………………………………………………….3</a:t>
            </a:r>
          </a:p>
          <a:p>
            <a:pPr marL="0" indent="0" algn="just">
              <a:buNone/>
            </a:pPr>
            <a:endParaRPr lang="sv-SE" dirty="0"/>
          </a:p>
          <a:p>
            <a:pPr marL="0" indent="0" algn="just">
              <a:buNone/>
            </a:pPr>
            <a:r>
              <a:rPr lang="en-ID" dirty="0"/>
              <a:t>Bab I </a:t>
            </a:r>
            <a:r>
              <a:rPr lang="en-ID" dirty="0" err="1"/>
              <a:t>Pengertian</a:t>
            </a:r>
            <a:r>
              <a:rPr lang="en-ID" dirty="0"/>
              <a:t> LinkedIn…..………………………..…4</a:t>
            </a:r>
          </a:p>
          <a:p>
            <a:pPr marL="0" indent="0" algn="just">
              <a:buNone/>
            </a:pPr>
            <a:r>
              <a:rPr lang="en-ID" b="1" dirty="0"/>
              <a:t>          </a:t>
            </a:r>
            <a:r>
              <a:rPr lang="en-ID" dirty="0"/>
              <a:t>Sejarah LinkedIn.…………………………………….5</a:t>
            </a:r>
          </a:p>
          <a:p>
            <a:pPr marL="0" indent="0" algn="just">
              <a:buNone/>
            </a:pPr>
            <a:r>
              <a:rPr lang="en-ID" b="1" dirty="0"/>
              <a:t>          </a:t>
            </a:r>
            <a:r>
              <a:rPr lang="en-ID" dirty="0" err="1"/>
              <a:t>Kelebihan</a:t>
            </a:r>
            <a:r>
              <a:rPr lang="en-ID" dirty="0"/>
              <a:t> LinkedIn………….………………….…..6</a:t>
            </a:r>
          </a:p>
          <a:p>
            <a:pPr marL="0" indent="0" algn="just">
              <a:buNone/>
            </a:pPr>
            <a:r>
              <a:rPr lang="en-ID" b="1" dirty="0"/>
              <a:t>          </a:t>
            </a:r>
            <a:r>
              <a:rPr lang="en-ID" dirty="0" err="1"/>
              <a:t>Kekurangan</a:t>
            </a:r>
            <a:r>
              <a:rPr lang="en-ID" dirty="0"/>
              <a:t> LinkedIn…….………………………….7</a:t>
            </a:r>
          </a:p>
          <a:p>
            <a:pPr marL="0" indent="0" algn="just">
              <a:buNone/>
            </a:pPr>
            <a:r>
              <a:rPr lang="en-ID" b="1" dirty="0"/>
              <a:t>          </a:t>
            </a:r>
            <a:r>
              <a:rPr lang="en-ID" dirty="0" err="1"/>
              <a:t>Fungsi</a:t>
            </a:r>
            <a:r>
              <a:rPr lang="en-ID" dirty="0"/>
              <a:t> LinkedIn………….………………………………8</a:t>
            </a:r>
          </a:p>
          <a:p>
            <a:pPr marL="0" indent="0" algn="just">
              <a:buNone/>
            </a:pPr>
            <a:r>
              <a:rPr lang="en-ID" b="1" dirty="0"/>
              <a:t>          </a:t>
            </a:r>
            <a:r>
              <a:rPr lang="en-ID" dirty="0" err="1"/>
              <a:t>Rangkuman</a:t>
            </a:r>
            <a:r>
              <a:rPr lang="en-ID" dirty="0"/>
              <a:t>………………………………………………..9</a:t>
            </a:r>
          </a:p>
          <a:p>
            <a:pPr marL="0" indent="0" algn="just">
              <a:buNone/>
            </a:pPr>
            <a:r>
              <a:rPr lang="en-ID" b="1" dirty="0"/>
              <a:t>          </a:t>
            </a:r>
            <a:r>
              <a:rPr lang="en-ID" dirty="0" err="1"/>
              <a:t>Referensi</a:t>
            </a:r>
            <a:r>
              <a:rPr lang="en-ID" dirty="0"/>
              <a:t>…………………………………………………….10</a:t>
            </a:r>
            <a:endParaRPr lang="en-ID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9959F-1337-F64C-E910-D3A679FB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D"/>
              <a:t>27/06/2022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9571D-188B-6900-3A4A-C6FB2F3F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Hanif Alfaruq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2E938-9282-05C3-7A95-8050B0DF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EC71-4456-46F0-995C-E454DCE28B22}" type="slidenum">
              <a:rPr lang="en-ID" smtClean="0"/>
              <a:t>3</a:t>
            </a:fld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589596-D3BB-5AB5-E870-B487D569B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258" cy="527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DF807F-59CC-3497-BF44-DAF29650C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0" y="0"/>
            <a:ext cx="820001" cy="63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7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0A3F-38CC-77C4-3B8A-15B8E91D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b="1" dirty="0"/>
              <a:t>Bab I </a:t>
            </a:r>
            <a:br>
              <a:rPr lang="en-ID" b="1" dirty="0"/>
            </a:br>
            <a:r>
              <a:rPr lang="en-ID" b="1" dirty="0" err="1"/>
              <a:t>Pengertian</a:t>
            </a:r>
            <a:r>
              <a:rPr lang="en-ID" b="1" dirty="0"/>
              <a:t> LinkedIn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065CD-F644-7290-3917-D0B8795CC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1800" dirty="0"/>
              <a:t>LinkedIn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jaringan</a:t>
            </a:r>
            <a:r>
              <a:rPr lang="en-ID" sz="1800" dirty="0"/>
              <a:t> </a:t>
            </a:r>
            <a:r>
              <a:rPr lang="en-ID" sz="1800" dirty="0" err="1"/>
              <a:t>profesional</a:t>
            </a:r>
            <a:r>
              <a:rPr lang="en-ID" sz="1800" dirty="0"/>
              <a:t> </a:t>
            </a:r>
            <a:r>
              <a:rPr lang="en-ID" sz="1800" dirty="0" err="1"/>
              <a:t>terbesar</a:t>
            </a:r>
            <a:r>
              <a:rPr lang="en-ID" sz="1800" dirty="0"/>
              <a:t> di dunia di internet. Anda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menggunakan</a:t>
            </a:r>
            <a:r>
              <a:rPr lang="en-ID" sz="1800" dirty="0"/>
              <a:t> LinkedIn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menemukan</a:t>
            </a:r>
            <a:r>
              <a:rPr lang="en-ID" sz="1800" dirty="0"/>
              <a:t> </a:t>
            </a:r>
            <a:r>
              <a:rPr lang="en-ID" sz="1800" dirty="0" err="1"/>
              <a:t>pekerjaan</a:t>
            </a:r>
            <a:r>
              <a:rPr lang="en-ID" sz="1800" dirty="0"/>
              <a:t> </a:t>
            </a:r>
            <a:r>
              <a:rPr lang="en-ID" sz="1800" dirty="0" err="1"/>
              <a:t>atau</a:t>
            </a:r>
            <a:r>
              <a:rPr lang="en-ID" sz="1800" dirty="0"/>
              <a:t> </a:t>
            </a:r>
            <a:r>
              <a:rPr lang="en-ID" sz="1800" dirty="0" err="1"/>
              <a:t>magang</a:t>
            </a:r>
            <a:r>
              <a:rPr lang="en-ID" sz="1800" dirty="0"/>
              <a:t> yang </a:t>
            </a:r>
            <a:r>
              <a:rPr lang="en-ID" sz="1800" dirty="0" err="1"/>
              <a:t>tepat</a:t>
            </a:r>
            <a:r>
              <a:rPr lang="en-ID" sz="1800" dirty="0"/>
              <a:t>, </a:t>
            </a:r>
            <a:r>
              <a:rPr lang="en-ID" sz="1800" dirty="0" err="1"/>
              <a:t>menghubungkan</a:t>
            </a:r>
            <a:r>
              <a:rPr lang="en-ID" sz="1800" dirty="0"/>
              <a:t> dan </a:t>
            </a:r>
            <a:r>
              <a:rPr lang="en-ID" sz="1800" dirty="0" err="1"/>
              <a:t>memperkuat</a:t>
            </a:r>
            <a:r>
              <a:rPr lang="en-ID" sz="1800" dirty="0"/>
              <a:t> </a:t>
            </a:r>
            <a:r>
              <a:rPr lang="en-ID" sz="1800" dirty="0" err="1"/>
              <a:t>hubungan</a:t>
            </a:r>
            <a:r>
              <a:rPr lang="en-ID" sz="1800" dirty="0"/>
              <a:t> </a:t>
            </a:r>
            <a:r>
              <a:rPr lang="en-ID" sz="1800" dirty="0" err="1"/>
              <a:t>profesional</a:t>
            </a:r>
            <a:r>
              <a:rPr lang="en-ID" sz="1800" dirty="0"/>
              <a:t>, dan </a:t>
            </a:r>
            <a:r>
              <a:rPr lang="en-ID" sz="1800" dirty="0" err="1"/>
              <a:t>mempelajari</a:t>
            </a:r>
            <a:r>
              <a:rPr lang="en-ID" sz="1800" dirty="0"/>
              <a:t> </a:t>
            </a:r>
            <a:r>
              <a:rPr lang="en-ID" sz="1800" dirty="0" err="1"/>
              <a:t>keterampilan</a:t>
            </a:r>
            <a:r>
              <a:rPr lang="en-ID" sz="1800" dirty="0"/>
              <a:t> yang Anda </a:t>
            </a:r>
            <a:r>
              <a:rPr lang="en-ID" sz="1800" dirty="0" err="1"/>
              <a:t>butuhkan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sukses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karier</a:t>
            </a:r>
            <a:r>
              <a:rPr lang="en-ID" sz="1800" dirty="0"/>
              <a:t> Anda. Anda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mengakses</a:t>
            </a:r>
            <a:r>
              <a:rPr lang="en-ID" sz="1800" dirty="0"/>
              <a:t> LinkedIn </a:t>
            </a:r>
            <a:r>
              <a:rPr lang="en-ID" sz="1800" dirty="0" err="1"/>
              <a:t>dari</a:t>
            </a:r>
            <a:r>
              <a:rPr lang="en-ID" sz="1800" dirty="0"/>
              <a:t> desktop, </a:t>
            </a:r>
            <a:r>
              <a:rPr lang="en-ID" sz="1800" dirty="0" err="1"/>
              <a:t>aplikasi</a:t>
            </a:r>
            <a:r>
              <a:rPr lang="en-ID" sz="1800" dirty="0"/>
              <a:t> </a:t>
            </a:r>
            <a:r>
              <a:rPr lang="en-ID" sz="1800" dirty="0" err="1"/>
              <a:t>seluler</a:t>
            </a:r>
            <a:r>
              <a:rPr lang="en-ID" sz="1800" dirty="0"/>
              <a:t> LinkedIn, </a:t>
            </a:r>
            <a:r>
              <a:rPr lang="en-ID" sz="1800" dirty="0" err="1"/>
              <a:t>pengalaman</a:t>
            </a:r>
            <a:r>
              <a:rPr lang="en-ID" sz="1800" dirty="0"/>
              <a:t> web </a:t>
            </a:r>
            <a:r>
              <a:rPr lang="en-ID" sz="1800" dirty="0" err="1"/>
              <a:t>seluler</a:t>
            </a:r>
            <a:r>
              <a:rPr lang="en-ID" sz="1800" dirty="0"/>
              <a:t>, </a:t>
            </a:r>
            <a:r>
              <a:rPr lang="en-ID" sz="1800" dirty="0" err="1"/>
              <a:t>atau</a:t>
            </a:r>
            <a:r>
              <a:rPr lang="en-ID" sz="1800" dirty="0"/>
              <a:t> </a:t>
            </a:r>
            <a:r>
              <a:rPr lang="en-ID" sz="1800" dirty="0" err="1"/>
              <a:t>aplikasi</a:t>
            </a:r>
            <a:r>
              <a:rPr lang="en-ID" sz="1800" dirty="0"/>
              <a:t> </a:t>
            </a:r>
            <a:r>
              <a:rPr lang="en-ID" sz="1800" dirty="0" err="1"/>
              <a:t>seluler</a:t>
            </a:r>
            <a:r>
              <a:rPr lang="en-ID" sz="1800" dirty="0"/>
              <a:t> Android LinkedIn Lite.</a:t>
            </a:r>
          </a:p>
          <a:p>
            <a:pPr marL="0" indent="0" algn="just">
              <a:buNone/>
            </a:pPr>
            <a:r>
              <a:rPr lang="en-ID" sz="1800" dirty="0" err="1"/>
              <a:t>Profil</a:t>
            </a:r>
            <a:r>
              <a:rPr lang="en-ID" sz="1800" dirty="0"/>
              <a:t> LinkedIn yang </a:t>
            </a:r>
            <a:r>
              <a:rPr lang="en-ID" sz="1800" dirty="0" err="1"/>
              <a:t>lengkap</a:t>
            </a:r>
            <a:r>
              <a:rPr lang="en-ID" sz="1800" dirty="0"/>
              <a:t>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membantu</a:t>
            </a:r>
            <a:r>
              <a:rPr lang="en-ID" sz="1800" dirty="0"/>
              <a:t> Anda </a:t>
            </a:r>
            <a:r>
              <a:rPr lang="en-ID" sz="1800" dirty="0" err="1"/>
              <a:t>terhubung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peluang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menampilkan</a:t>
            </a:r>
            <a:r>
              <a:rPr lang="en-ID" sz="1800" dirty="0"/>
              <a:t> </a:t>
            </a:r>
            <a:r>
              <a:rPr lang="en-ID" sz="1800" dirty="0" err="1"/>
              <a:t>kisah</a:t>
            </a:r>
            <a:r>
              <a:rPr lang="en-ID" sz="1800" dirty="0"/>
              <a:t> </a:t>
            </a:r>
            <a:r>
              <a:rPr lang="en-ID" sz="1800" dirty="0" err="1"/>
              <a:t>profesional</a:t>
            </a:r>
            <a:r>
              <a:rPr lang="en-ID" sz="1800" dirty="0"/>
              <a:t> </a:t>
            </a:r>
            <a:r>
              <a:rPr lang="en-ID" sz="1800" dirty="0" err="1"/>
              <a:t>unik</a:t>
            </a:r>
            <a:r>
              <a:rPr lang="en-ID" sz="1800" dirty="0"/>
              <a:t> Anda </a:t>
            </a:r>
            <a:r>
              <a:rPr lang="en-ID" sz="1800" dirty="0" err="1"/>
              <a:t>melalui</a:t>
            </a:r>
            <a:r>
              <a:rPr lang="en-ID" sz="1800" dirty="0"/>
              <a:t> </a:t>
            </a:r>
            <a:r>
              <a:rPr lang="en-ID" sz="1800" dirty="0" err="1"/>
              <a:t>pengalaman</a:t>
            </a:r>
            <a:r>
              <a:rPr lang="en-ID" sz="1800" dirty="0"/>
              <a:t>, </a:t>
            </a:r>
            <a:r>
              <a:rPr lang="en-ID" sz="1800" dirty="0" err="1"/>
              <a:t>keterampilan</a:t>
            </a:r>
            <a:r>
              <a:rPr lang="en-ID" sz="1800" dirty="0"/>
              <a:t>, dan </a:t>
            </a:r>
            <a:r>
              <a:rPr lang="en-ID" sz="1800" dirty="0" err="1"/>
              <a:t>pendidikan</a:t>
            </a:r>
            <a:r>
              <a:rPr lang="en-ID" sz="1800" dirty="0"/>
              <a:t>. Anda juga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menggunakan</a:t>
            </a:r>
            <a:r>
              <a:rPr lang="en-ID" sz="1800" dirty="0"/>
              <a:t> LinkedIn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mengatur</a:t>
            </a:r>
            <a:r>
              <a:rPr lang="en-ID" sz="1800" dirty="0"/>
              <a:t> acara offline, </a:t>
            </a:r>
            <a:r>
              <a:rPr lang="en-ID" sz="1800" dirty="0" err="1"/>
              <a:t>bergabung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grup</a:t>
            </a:r>
            <a:r>
              <a:rPr lang="en-ID" sz="1800" dirty="0"/>
              <a:t> dan </a:t>
            </a:r>
            <a:r>
              <a:rPr lang="en-ID" sz="1800" dirty="0" err="1"/>
              <a:t>komunitas</a:t>
            </a:r>
            <a:r>
              <a:rPr lang="en-ID" sz="1800" dirty="0"/>
              <a:t>, </a:t>
            </a:r>
            <a:r>
              <a:rPr lang="en-ID" sz="1800" dirty="0" err="1"/>
              <a:t>menulis</a:t>
            </a:r>
            <a:r>
              <a:rPr lang="en-ID" sz="1800" dirty="0"/>
              <a:t> </a:t>
            </a:r>
            <a:r>
              <a:rPr lang="en-ID" sz="1800" dirty="0" err="1"/>
              <a:t>artikel</a:t>
            </a:r>
            <a:r>
              <a:rPr lang="en-ID" sz="1800" dirty="0"/>
              <a:t>, </a:t>
            </a:r>
            <a:r>
              <a:rPr lang="en-ID" sz="1800" dirty="0" err="1"/>
              <a:t>memposting</a:t>
            </a:r>
            <a:r>
              <a:rPr lang="en-ID" sz="1800" dirty="0"/>
              <a:t> </a:t>
            </a:r>
            <a:r>
              <a:rPr lang="en-ID" sz="1800" dirty="0" err="1"/>
              <a:t>foto</a:t>
            </a:r>
            <a:r>
              <a:rPr lang="en-ID" sz="1800" dirty="0"/>
              <a:t> dan video, dan </a:t>
            </a:r>
            <a:r>
              <a:rPr lang="en-ID" sz="1800" dirty="0" err="1"/>
              <a:t>banyak</a:t>
            </a:r>
            <a:r>
              <a:rPr lang="en-ID" sz="1800" dirty="0"/>
              <a:t> </a:t>
            </a:r>
            <a:r>
              <a:rPr lang="en-ID" sz="1800" dirty="0" err="1"/>
              <a:t>lagi</a:t>
            </a:r>
            <a:r>
              <a:rPr lang="en-ID" sz="1800" dirty="0"/>
              <a:t>. </a:t>
            </a:r>
            <a:r>
              <a:rPr lang="en-ID" sz="1800" dirty="0" err="1"/>
              <a:t>Meski</a:t>
            </a:r>
            <a:r>
              <a:rPr lang="en-ID" sz="1800" dirty="0"/>
              <a:t> </a:t>
            </a:r>
            <a:r>
              <a:rPr lang="en-ID" sz="1800" dirty="0" err="1"/>
              <a:t>memang</a:t>
            </a:r>
            <a:r>
              <a:rPr lang="en-ID" sz="1800" dirty="0"/>
              <a:t> </a:t>
            </a:r>
            <a:r>
              <a:rPr lang="en-ID" sz="1800" dirty="0" err="1"/>
              <a:t>mempunyai</a:t>
            </a:r>
            <a:r>
              <a:rPr lang="en-ID" sz="1800" dirty="0"/>
              <a:t> </a:t>
            </a:r>
            <a:r>
              <a:rPr lang="en-ID" sz="1800" dirty="0" err="1"/>
              <a:t>sifat</a:t>
            </a:r>
            <a:r>
              <a:rPr lang="en-ID" sz="1800" dirty="0"/>
              <a:t> yang </a:t>
            </a:r>
            <a:r>
              <a:rPr lang="en-ID" sz="1800" dirty="0" err="1"/>
              <a:t>sama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media </a:t>
            </a:r>
            <a:r>
              <a:rPr lang="en-ID" sz="1800" dirty="0" err="1"/>
              <a:t>sosial</a:t>
            </a:r>
            <a:r>
              <a:rPr lang="en-ID" sz="1800" dirty="0"/>
              <a:t> </a:t>
            </a:r>
            <a:r>
              <a:rPr lang="en-ID" sz="1800" dirty="0" err="1"/>
              <a:t>kebanyakkan</a:t>
            </a:r>
            <a:r>
              <a:rPr lang="en-ID" sz="1800" dirty="0"/>
              <a:t> </a:t>
            </a:r>
            <a:r>
              <a:rPr lang="en-ID" sz="1800" dirty="0" err="1"/>
              <a:t>saat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, </a:t>
            </a:r>
            <a:r>
              <a:rPr lang="en-ID" sz="1800" dirty="0" err="1"/>
              <a:t>LinkedId</a:t>
            </a:r>
            <a:r>
              <a:rPr lang="en-ID" sz="1800" dirty="0"/>
              <a:t> </a:t>
            </a:r>
            <a:r>
              <a:rPr lang="en-ID" sz="1800" dirty="0" err="1"/>
              <a:t>bisa</a:t>
            </a:r>
            <a:r>
              <a:rPr lang="en-ID" sz="1800" dirty="0"/>
              <a:t> </a:t>
            </a:r>
            <a:r>
              <a:rPr lang="en-ID" sz="1800" dirty="0" err="1"/>
              <a:t>saja</a:t>
            </a:r>
            <a:r>
              <a:rPr lang="en-ID" sz="1800" dirty="0"/>
              <a:t> </a:t>
            </a:r>
            <a:r>
              <a:rPr lang="en-ID" sz="1800" dirty="0" err="1"/>
              <a:t>menjadi</a:t>
            </a:r>
            <a:r>
              <a:rPr lang="en-ID" sz="1800" dirty="0"/>
              <a:t> platform </a:t>
            </a:r>
            <a:r>
              <a:rPr lang="en-ID" sz="1800" dirty="0" err="1"/>
              <a:t>sosial</a:t>
            </a:r>
            <a:r>
              <a:rPr lang="en-ID" sz="1800" dirty="0"/>
              <a:t> </a:t>
            </a:r>
            <a:r>
              <a:rPr lang="en-ID" sz="1800" dirty="0" err="1"/>
              <a:t>dimana</a:t>
            </a:r>
            <a:r>
              <a:rPr lang="en-ID" sz="1800" dirty="0"/>
              <a:t> para </a:t>
            </a:r>
            <a:r>
              <a:rPr lang="en-ID" sz="1800" dirty="0" err="1"/>
              <a:t>profesional</a:t>
            </a:r>
            <a:r>
              <a:rPr lang="en-ID" sz="1800" dirty="0"/>
              <a:t> </a:t>
            </a:r>
            <a:r>
              <a:rPr lang="en-ID" sz="1800" dirty="0" err="1"/>
              <a:t>bertemu</a:t>
            </a:r>
            <a:r>
              <a:rPr lang="en-ID" sz="18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3A1C6-14BE-673D-9191-453E5F8D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D"/>
              <a:t>27/06/2022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D27EB-6062-FBBF-9B91-38A1B1A1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Hanif Alfaruq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5378A-2CCD-471A-F0D3-E54193AC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EC71-4456-46F0-995C-E454DCE28B22}" type="slidenum">
              <a:rPr lang="en-ID" smtClean="0"/>
              <a:t>4</a:t>
            </a:fld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CC88E0-AF36-E337-CBCB-BECADC8B6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258" cy="527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FBC54F-D827-BBAA-D173-06C468032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0" y="0"/>
            <a:ext cx="820001" cy="63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0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E1996-45F9-F003-2C05-C64B6608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344" y="516519"/>
            <a:ext cx="5915025" cy="1914702"/>
          </a:xfrm>
        </p:spPr>
        <p:txBody>
          <a:bodyPr/>
          <a:lstStyle/>
          <a:p>
            <a:pPr algn="ctr"/>
            <a:r>
              <a:rPr lang="en-ID" b="1" dirty="0"/>
              <a:t>Sejarah LinkedIn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28FC1-C61B-E476-75A0-6B16BA64F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345" y="3799114"/>
            <a:ext cx="5915025" cy="64987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1800" dirty="0" err="1"/>
              <a:t>Didirikan</a:t>
            </a:r>
            <a:r>
              <a:rPr lang="en-ID" sz="1800" dirty="0"/>
              <a:t> pada </a:t>
            </a:r>
            <a:r>
              <a:rPr lang="en-ID" sz="1800" dirty="0" err="1"/>
              <a:t>bulan</a:t>
            </a:r>
            <a:r>
              <a:rPr lang="en-ID" sz="1800" dirty="0"/>
              <a:t> </a:t>
            </a:r>
            <a:r>
              <a:rPr lang="en-ID" sz="1800" dirty="0" err="1"/>
              <a:t>Desember</a:t>
            </a:r>
            <a:r>
              <a:rPr lang="en-ID" sz="1800" dirty="0"/>
              <a:t> 2002 oleh Reid Hoffman dan </a:t>
            </a:r>
            <a:r>
              <a:rPr lang="en-ID" sz="1800" dirty="0" err="1"/>
              <a:t>anggota</a:t>
            </a:r>
            <a:r>
              <a:rPr lang="en-ID" sz="1800" dirty="0"/>
              <a:t> </a:t>
            </a:r>
            <a:r>
              <a:rPr lang="en-ID" sz="1800" dirty="0" err="1"/>
              <a:t>tim</a:t>
            </a:r>
            <a:r>
              <a:rPr lang="en-ID" sz="1800" dirty="0"/>
              <a:t> </a:t>
            </a:r>
            <a:r>
              <a:rPr lang="en-ID" sz="1800" dirty="0" err="1"/>
              <a:t>pendiri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PayPal dan </a:t>
            </a:r>
            <a:r>
              <a:rPr lang="en-ID" sz="1800" dirty="0" err="1"/>
              <a:t>Socialnet</a:t>
            </a:r>
            <a:r>
              <a:rPr lang="en-ID" sz="1800" dirty="0"/>
              <a:t>(dot)com </a:t>
            </a:r>
            <a:r>
              <a:rPr lang="en-ID" sz="1800" dirty="0" err="1"/>
              <a:t>yakni</a:t>
            </a:r>
            <a:r>
              <a:rPr lang="en-ID" sz="1800" dirty="0"/>
              <a:t> Allen Blue, Eric Ly, Jean-Luc Vaillant, Lee </a:t>
            </a:r>
            <a:r>
              <a:rPr lang="en-ID" sz="1800" dirty="0" err="1"/>
              <a:t>Hower</a:t>
            </a:r>
            <a:r>
              <a:rPr lang="en-ID" sz="1800" dirty="0"/>
              <a:t>, Konstantin Guericke, Stephen </a:t>
            </a:r>
            <a:r>
              <a:rPr lang="en-ID" sz="1800" dirty="0" err="1"/>
              <a:t>Beitzel</a:t>
            </a:r>
            <a:r>
              <a:rPr lang="en-ID" sz="1800" dirty="0"/>
              <a:t>, David Eves, Ian McNish, Yan </a:t>
            </a:r>
            <a:r>
              <a:rPr lang="en-ID" sz="1800" dirty="0" err="1"/>
              <a:t>Pujante</a:t>
            </a:r>
            <a:r>
              <a:rPr lang="en-ID" sz="1800" dirty="0"/>
              <a:t>, Chris </a:t>
            </a:r>
            <a:r>
              <a:rPr lang="en-ID" sz="1800" dirty="0" err="1"/>
              <a:t>Saccheri</a:t>
            </a:r>
            <a:r>
              <a:rPr lang="en-ID" sz="1800" dirty="0"/>
              <a:t>. Di </a:t>
            </a:r>
            <a:r>
              <a:rPr lang="en-ID" sz="1800" dirty="0" err="1"/>
              <a:t>akhir</a:t>
            </a:r>
            <a:r>
              <a:rPr lang="en-ID" sz="1800" dirty="0"/>
              <a:t> 2003, Sequoia Capital </a:t>
            </a:r>
            <a:r>
              <a:rPr lang="en-ID" sz="1800" dirty="0" err="1"/>
              <a:t>memimpin</a:t>
            </a:r>
            <a:r>
              <a:rPr lang="en-ID" sz="1800" dirty="0"/>
              <a:t> </a:t>
            </a:r>
            <a:r>
              <a:rPr lang="en-ID" sz="1800" dirty="0" err="1"/>
              <a:t>investasi</a:t>
            </a:r>
            <a:r>
              <a:rPr lang="en-ID" sz="1800" dirty="0"/>
              <a:t> Seri A di </a:t>
            </a:r>
            <a:r>
              <a:rPr lang="en-ID" sz="1800" dirty="0" err="1"/>
              <a:t>perusahaan</a:t>
            </a:r>
            <a:r>
              <a:rPr lang="en-ID" sz="1800" dirty="0"/>
              <a:t> </a:t>
            </a:r>
            <a:r>
              <a:rPr lang="en-ID" sz="1800" dirty="0" err="1"/>
              <a:t>tersebut</a:t>
            </a:r>
            <a:r>
              <a:rPr lang="en-ID" sz="1800" dirty="0"/>
              <a:t> dan pada </a:t>
            </a:r>
            <a:r>
              <a:rPr lang="en-ID" sz="1800" dirty="0" err="1"/>
              <a:t>Agustus</a:t>
            </a:r>
            <a:r>
              <a:rPr lang="en-ID" sz="1800" dirty="0"/>
              <a:t> 2004 dan LinkedIn </a:t>
            </a:r>
            <a:r>
              <a:rPr lang="en-ID" sz="1800" dirty="0" err="1"/>
              <a:t>tercatat</a:t>
            </a:r>
            <a:r>
              <a:rPr lang="en-ID" sz="1800" dirty="0"/>
              <a:t> </a:t>
            </a:r>
            <a:r>
              <a:rPr lang="en-ID" sz="1800" dirty="0" err="1"/>
              <a:t>mencapai</a:t>
            </a:r>
            <a:r>
              <a:rPr lang="en-ID" sz="1800" dirty="0"/>
              <a:t> 1 </a:t>
            </a:r>
            <a:r>
              <a:rPr lang="en-ID" sz="1800" dirty="0" err="1"/>
              <a:t>juta</a:t>
            </a:r>
            <a:r>
              <a:rPr lang="en-ID" sz="1800" dirty="0"/>
              <a:t> </a:t>
            </a:r>
            <a:r>
              <a:rPr lang="en-ID" sz="1800" dirty="0" err="1"/>
              <a:t>pengguna</a:t>
            </a:r>
            <a:r>
              <a:rPr lang="en-ID" sz="1800" dirty="0"/>
              <a:t>. Pada </a:t>
            </a:r>
            <a:r>
              <a:rPr lang="en-ID" sz="1800" dirty="0" err="1"/>
              <a:t>Maret</a:t>
            </a:r>
            <a:r>
              <a:rPr lang="en-ID" sz="1800" dirty="0"/>
              <a:t> 2006, LinkedIn </a:t>
            </a:r>
            <a:r>
              <a:rPr lang="en-ID" sz="1800" dirty="0" err="1"/>
              <a:t>mencapai</a:t>
            </a:r>
            <a:r>
              <a:rPr lang="en-ID" sz="1800" dirty="0"/>
              <a:t> </a:t>
            </a:r>
            <a:r>
              <a:rPr lang="en-ID" sz="1800" dirty="0" err="1"/>
              <a:t>profitabilitas</a:t>
            </a:r>
            <a:r>
              <a:rPr lang="en-ID" sz="1800" dirty="0"/>
              <a:t> </a:t>
            </a:r>
            <a:r>
              <a:rPr lang="en-ID" sz="1800" dirty="0" err="1"/>
              <a:t>bulan</a:t>
            </a:r>
            <a:r>
              <a:rPr lang="en-ID" sz="1800" dirty="0"/>
              <a:t> </a:t>
            </a:r>
            <a:r>
              <a:rPr lang="en-ID" sz="1800" dirty="0" err="1"/>
              <a:t>pertama</a:t>
            </a:r>
            <a:r>
              <a:rPr lang="en-ID" sz="1800" dirty="0"/>
              <a:t> yang pada </a:t>
            </a:r>
            <a:r>
              <a:rPr lang="en-ID" sz="1800" dirty="0" err="1"/>
              <a:t>bulan</a:t>
            </a:r>
            <a:r>
              <a:rPr lang="en-ID" sz="1800" dirty="0"/>
              <a:t> April 2007, LinkedIn </a:t>
            </a:r>
            <a:r>
              <a:rPr lang="en-ID" sz="1800" dirty="0" err="1"/>
              <a:t>mencapai</a:t>
            </a:r>
            <a:r>
              <a:rPr lang="en-ID" sz="1800" dirty="0"/>
              <a:t> 10 </a:t>
            </a:r>
            <a:r>
              <a:rPr lang="en-ID" sz="1800" dirty="0" err="1"/>
              <a:t>juta</a:t>
            </a:r>
            <a:r>
              <a:rPr lang="en-ID" sz="1800" dirty="0"/>
              <a:t> </a:t>
            </a:r>
            <a:r>
              <a:rPr lang="en-ID" sz="1800" dirty="0" err="1"/>
              <a:t>pengguna</a:t>
            </a:r>
            <a:r>
              <a:rPr lang="en-ID" sz="1800" dirty="0"/>
              <a:t> </a:t>
            </a:r>
            <a:r>
              <a:rPr lang="en-ID" sz="1800" dirty="0" err="1"/>
              <a:t>sehingga</a:t>
            </a:r>
            <a:r>
              <a:rPr lang="en-ID" sz="1800" dirty="0"/>
              <a:t> pada </a:t>
            </a:r>
            <a:r>
              <a:rPr lang="en-ID" sz="1800" dirty="0" err="1"/>
              <a:t>bulan</a:t>
            </a:r>
            <a:r>
              <a:rPr lang="en-ID" sz="1800" dirty="0"/>
              <a:t> </a:t>
            </a:r>
            <a:r>
              <a:rPr lang="en-ID" sz="1800" dirty="0" err="1"/>
              <a:t>Februari</a:t>
            </a:r>
            <a:r>
              <a:rPr lang="en-ID" sz="1800" dirty="0"/>
              <a:t> 2008, LinkedIn </a:t>
            </a:r>
            <a:r>
              <a:rPr lang="en-ID" sz="1800" dirty="0" err="1"/>
              <a:t>meluncurkan</a:t>
            </a:r>
            <a:r>
              <a:rPr lang="en-ID" sz="1800" dirty="0"/>
              <a:t> </a:t>
            </a:r>
            <a:r>
              <a:rPr lang="en-ID" sz="1800" dirty="0" err="1"/>
              <a:t>versi</a:t>
            </a:r>
            <a:r>
              <a:rPr lang="en-ID" sz="1800" dirty="0"/>
              <a:t> </a:t>
            </a:r>
            <a:r>
              <a:rPr lang="en-ID" sz="1800" dirty="0" err="1"/>
              <a:t>seluler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situs </a:t>
            </a:r>
            <a:r>
              <a:rPr lang="en-ID" sz="1800" dirty="0" err="1"/>
              <a:t>tersebut</a:t>
            </a:r>
            <a:r>
              <a:rPr lang="en-ID" sz="1800" dirty="0"/>
              <a:t>.</a:t>
            </a:r>
          </a:p>
          <a:p>
            <a:pPr marL="0" indent="0">
              <a:buNone/>
            </a:pPr>
            <a:endParaRPr lang="en-ID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8C463-A914-062E-1BDC-0A7BDAD0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D"/>
              <a:t>27/06/2022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B5507-2C31-ECAD-26E1-2E270520F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Hanif Alfaruq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6CF87-4772-33D7-B793-04F79358A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EC71-4456-46F0-995C-E454DCE28B22}" type="slidenum">
              <a:rPr lang="en-ID" smtClean="0"/>
              <a:t>5</a:t>
            </a:fld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E07A86-6D1F-8AFC-4314-C5337EF64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698" y="2056293"/>
            <a:ext cx="1970316" cy="13389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F07BE3-CC18-7EB8-1B68-43E3EF1BF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258" cy="5274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30C3DE-934B-4122-346F-378BE7413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0" y="0"/>
            <a:ext cx="820001" cy="63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12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FB45-040E-B2FA-BCFE-F4BE25A2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Keunggulan</a:t>
            </a:r>
            <a:r>
              <a:rPr lang="en-US" b="1" dirty="0"/>
              <a:t> LinkedIn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D18B9-71EC-5401-C792-E58FFE9EA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1. </a:t>
            </a:r>
            <a:r>
              <a:rPr lang="en-US" sz="1800" b="1" dirty="0"/>
              <a:t>Sarana </a:t>
            </a:r>
            <a:r>
              <a:rPr lang="en-US" sz="1800" b="1" dirty="0" err="1"/>
              <a:t>Mengumumkan</a:t>
            </a:r>
            <a:r>
              <a:rPr lang="en-US" sz="1800" b="1" dirty="0"/>
              <a:t> </a:t>
            </a:r>
            <a:r>
              <a:rPr lang="en-US" sz="1800" b="1" dirty="0" err="1"/>
              <a:t>Lowongan</a:t>
            </a:r>
            <a:r>
              <a:rPr lang="en-US" sz="1800" b="1" dirty="0"/>
              <a:t> </a:t>
            </a:r>
            <a:r>
              <a:rPr lang="en-US" sz="1800" b="1" dirty="0" err="1"/>
              <a:t>Pekerjaan</a:t>
            </a:r>
            <a:endParaRPr lang="en-US" sz="1800" b="1" dirty="0"/>
          </a:p>
          <a:p>
            <a:pPr marL="0" indent="0">
              <a:buNone/>
            </a:pPr>
            <a:r>
              <a:rPr lang="en-ID" sz="1800" dirty="0"/>
              <a:t>Anda </a:t>
            </a:r>
            <a:r>
              <a:rPr lang="en-ID" sz="1800" dirty="0" err="1"/>
              <a:t>bisa</a:t>
            </a:r>
            <a:r>
              <a:rPr lang="en-ID" sz="1800" dirty="0"/>
              <a:t> </a:t>
            </a:r>
            <a:r>
              <a:rPr lang="en-ID" sz="1800" dirty="0" err="1"/>
              <a:t>menggunakan</a:t>
            </a:r>
            <a:r>
              <a:rPr lang="en-ID" sz="1800" dirty="0"/>
              <a:t> LinkedIn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mengumumkan</a:t>
            </a:r>
            <a:r>
              <a:rPr lang="en-ID" sz="1800" dirty="0"/>
              <a:t> </a:t>
            </a:r>
            <a:r>
              <a:rPr lang="en-ID" sz="1800" dirty="0" err="1"/>
              <a:t>lowongan</a:t>
            </a:r>
            <a:r>
              <a:rPr lang="en-ID" sz="1800" dirty="0"/>
              <a:t> </a:t>
            </a:r>
            <a:r>
              <a:rPr lang="en-ID" sz="1800" dirty="0" err="1"/>
              <a:t>pekerjaan</a:t>
            </a:r>
            <a:r>
              <a:rPr lang="en-ID" sz="1800" dirty="0"/>
              <a:t>, </a:t>
            </a:r>
            <a:r>
              <a:rPr lang="en-ID" sz="1800" dirty="0" err="1"/>
              <a:t>mencari</a:t>
            </a:r>
            <a:r>
              <a:rPr lang="en-ID" sz="1800" dirty="0"/>
              <a:t> para </a:t>
            </a:r>
            <a:r>
              <a:rPr lang="en-ID" sz="1800" dirty="0" err="1"/>
              <a:t>pekerja</a:t>
            </a:r>
            <a:r>
              <a:rPr lang="en-ID" sz="1800" dirty="0"/>
              <a:t> </a:t>
            </a:r>
            <a:r>
              <a:rPr lang="en-ID" sz="1800" dirty="0" err="1"/>
              <a:t>profesional</a:t>
            </a:r>
            <a:r>
              <a:rPr lang="en-ID" sz="1800" dirty="0"/>
              <a:t>, </a:t>
            </a:r>
            <a:r>
              <a:rPr lang="en-ID" sz="1800" dirty="0" err="1"/>
              <a:t>atau</a:t>
            </a:r>
            <a:r>
              <a:rPr lang="en-ID" sz="1800" dirty="0"/>
              <a:t> </a:t>
            </a:r>
            <a:r>
              <a:rPr lang="en-ID" sz="1800" dirty="0" err="1"/>
              <a:t>rekan</a:t>
            </a:r>
            <a:r>
              <a:rPr lang="en-ID" sz="1800" dirty="0"/>
              <a:t> </a:t>
            </a:r>
            <a:r>
              <a:rPr lang="en-ID" sz="1800" dirty="0" err="1"/>
              <a:t>bisnis</a:t>
            </a:r>
            <a:r>
              <a:rPr lang="en-ID" sz="1800" dirty="0"/>
              <a:t>, agar </a:t>
            </a:r>
            <a:r>
              <a:rPr lang="en-ID" sz="1800" dirty="0" err="1"/>
              <a:t>bisa</a:t>
            </a:r>
            <a:r>
              <a:rPr lang="en-ID" sz="1800" dirty="0"/>
              <a:t> </a:t>
            </a:r>
            <a:r>
              <a:rPr lang="en-ID" sz="1800" dirty="0" err="1"/>
              <a:t>bergabung</a:t>
            </a:r>
            <a:r>
              <a:rPr lang="en-ID" sz="1800" dirty="0"/>
              <a:t> di </a:t>
            </a:r>
            <a:r>
              <a:rPr lang="en-ID" sz="1800" dirty="0" err="1"/>
              <a:t>perusahaan</a:t>
            </a:r>
            <a:r>
              <a:rPr lang="en-ID" sz="1800" dirty="0"/>
              <a:t> Anda. </a:t>
            </a:r>
            <a:r>
              <a:rPr lang="en-ID" sz="1800" dirty="0" err="1"/>
              <a:t>Karyawan</a:t>
            </a:r>
            <a:r>
              <a:rPr lang="en-ID" sz="1800" dirty="0"/>
              <a:t> dan </a:t>
            </a:r>
            <a:r>
              <a:rPr lang="en-ID" sz="1800" dirty="0" err="1"/>
              <a:t>rekan</a:t>
            </a:r>
            <a:r>
              <a:rPr lang="en-ID" sz="1800" dirty="0"/>
              <a:t> </a:t>
            </a:r>
            <a:r>
              <a:rPr lang="en-ID" sz="1800" dirty="0" err="1"/>
              <a:t>kerja</a:t>
            </a:r>
            <a:r>
              <a:rPr lang="en-ID" sz="1800" dirty="0"/>
              <a:t> di </a:t>
            </a:r>
            <a:r>
              <a:rPr lang="en-ID" sz="1800" dirty="0" err="1"/>
              <a:t>sini</a:t>
            </a:r>
            <a:r>
              <a:rPr lang="en-ID" sz="1800" dirty="0"/>
              <a:t> </a:t>
            </a:r>
            <a:r>
              <a:rPr lang="en-ID" sz="1800" dirty="0" err="1"/>
              <a:t>perannya</a:t>
            </a:r>
            <a:r>
              <a:rPr lang="en-ID" sz="1800" dirty="0"/>
              <a:t> </a:t>
            </a:r>
            <a:r>
              <a:rPr lang="en-ID" sz="1800" dirty="0" err="1"/>
              <a:t>sudah</a:t>
            </a:r>
            <a:r>
              <a:rPr lang="en-ID" sz="1800" dirty="0"/>
              <a:t> </a:t>
            </a:r>
            <a:r>
              <a:rPr lang="en-ID" sz="1800" dirty="0" err="1"/>
              <a:t>tentu</a:t>
            </a:r>
            <a:r>
              <a:rPr lang="en-ID" sz="1800" dirty="0"/>
              <a:t>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membantu</a:t>
            </a:r>
            <a:r>
              <a:rPr lang="en-ID" sz="1800" dirty="0"/>
              <a:t> Anda </a:t>
            </a:r>
            <a:r>
              <a:rPr lang="en-ID" sz="1800" dirty="0" err="1"/>
              <a:t>membangun</a:t>
            </a:r>
            <a:r>
              <a:rPr lang="en-ID" sz="1800" dirty="0"/>
              <a:t> </a:t>
            </a:r>
            <a:r>
              <a:rPr lang="en-ID" sz="1800" dirty="0" err="1"/>
              <a:t>bisnis</a:t>
            </a:r>
            <a:r>
              <a:rPr lang="en-ID" sz="1800" dirty="0"/>
              <a:t> yang </a:t>
            </a:r>
            <a:r>
              <a:rPr lang="en-ID" sz="1800" dirty="0" err="1"/>
              <a:t>baru</a:t>
            </a:r>
            <a:r>
              <a:rPr lang="en-ID" sz="1800" dirty="0"/>
              <a:t> Anda </a:t>
            </a:r>
            <a:r>
              <a:rPr lang="en-ID" sz="1800" dirty="0" err="1"/>
              <a:t>mulai</a:t>
            </a:r>
            <a:r>
              <a:rPr lang="en-ID" sz="1800" dirty="0"/>
              <a:t> agar </a:t>
            </a:r>
            <a:r>
              <a:rPr lang="en-ID" sz="1800" dirty="0" err="1"/>
              <a:t>bisa</a:t>
            </a:r>
            <a:r>
              <a:rPr lang="en-ID" sz="1800" dirty="0"/>
              <a:t> “</a:t>
            </a:r>
            <a:r>
              <a:rPr lang="en-ID" sz="1800" dirty="0" err="1"/>
              <a:t>berlari</a:t>
            </a:r>
            <a:r>
              <a:rPr lang="en-ID" sz="1800" dirty="0"/>
              <a:t>” </a:t>
            </a:r>
            <a:r>
              <a:rPr lang="en-ID" sz="1800" dirty="0" err="1"/>
              <a:t>lebih</a:t>
            </a:r>
            <a:r>
              <a:rPr lang="en-ID" sz="1800" dirty="0"/>
              <a:t> </a:t>
            </a:r>
            <a:r>
              <a:rPr lang="en-ID" sz="1800" dirty="0" err="1"/>
              <a:t>cepat</a:t>
            </a:r>
            <a:r>
              <a:rPr lang="en-ID" sz="1800" dirty="0"/>
              <a:t> dan </a:t>
            </a:r>
            <a:r>
              <a:rPr lang="en-ID" sz="1800" dirty="0" err="1"/>
              <a:t>mencapai</a:t>
            </a:r>
            <a:r>
              <a:rPr lang="en-ID" sz="1800" dirty="0"/>
              <a:t> target yang Anda </a:t>
            </a:r>
            <a:r>
              <a:rPr lang="en-ID" sz="1800" dirty="0" err="1"/>
              <a:t>tetapkan</a:t>
            </a:r>
            <a:r>
              <a:rPr lang="en-ID" sz="1800" dirty="0"/>
              <a:t>.</a:t>
            </a:r>
          </a:p>
          <a:p>
            <a:pPr marL="0" indent="0">
              <a:buNone/>
            </a:pPr>
            <a:r>
              <a:rPr lang="en-ID" sz="1800" b="1" dirty="0"/>
              <a:t>2. Sarana </a:t>
            </a:r>
            <a:r>
              <a:rPr lang="en-ID" sz="1800" b="1" dirty="0" err="1"/>
              <a:t>Mencari</a:t>
            </a:r>
            <a:r>
              <a:rPr lang="en-ID" sz="1800" b="1" dirty="0"/>
              <a:t> </a:t>
            </a:r>
            <a:r>
              <a:rPr lang="en-ID" sz="1800" b="1" dirty="0" err="1"/>
              <a:t>Pekerja</a:t>
            </a:r>
            <a:r>
              <a:rPr lang="en-ID" sz="1800" b="1" dirty="0"/>
              <a:t> yang </a:t>
            </a:r>
            <a:r>
              <a:rPr lang="en-ID" sz="1800" b="1" dirty="0" err="1"/>
              <a:t>Berkualitas</a:t>
            </a:r>
            <a:endParaRPr lang="en-ID" sz="1800" b="1" dirty="0"/>
          </a:p>
          <a:p>
            <a:pPr marL="0" indent="0">
              <a:buNone/>
            </a:pPr>
            <a:r>
              <a:rPr lang="en-ID" sz="1800" dirty="0" err="1"/>
              <a:t>Kebutuhan</a:t>
            </a:r>
            <a:r>
              <a:rPr lang="en-ID" sz="1800" dirty="0"/>
              <a:t> </a:t>
            </a:r>
            <a:r>
              <a:rPr lang="en-ID" sz="1800" dirty="0" err="1"/>
              <a:t>perusahaan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mendapatkan</a:t>
            </a:r>
            <a:r>
              <a:rPr lang="en-ID" sz="1800" dirty="0"/>
              <a:t> </a:t>
            </a:r>
            <a:r>
              <a:rPr lang="en-ID" sz="1800" dirty="0" err="1"/>
              <a:t>tenaga</a:t>
            </a:r>
            <a:r>
              <a:rPr lang="en-ID" sz="1800" dirty="0"/>
              <a:t> </a:t>
            </a:r>
            <a:r>
              <a:rPr lang="en-ID" sz="1800" dirty="0" err="1"/>
              <a:t>kerja</a:t>
            </a:r>
            <a:r>
              <a:rPr lang="en-ID" sz="1800" dirty="0"/>
              <a:t> yang </a:t>
            </a:r>
            <a:r>
              <a:rPr lang="en-ID" sz="1800" dirty="0" err="1"/>
              <a:t>profesional</a:t>
            </a:r>
            <a:r>
              <a:rPr lang="en-ID" sz="1800" dirty="0"/>
              <a:t> </a:t>
            </a:r>
            <a:r>
              <a:rPr lang="en-ID" sz="1800" dirty="0" err="1"/>
              <a:t>memang</a:t>
            </a:r>
            <a:r>
              <a:rPr lang="en-ID" sz="1800" dirty="0"/>
              <a:t> </a:t>
            </a:r>
            <a:r>
              <a:rPr lang="en-ID" sz="1800" dirty="0" err="1"/>
              <a:t>sudah</a:t>
            </a:r>
            <a:r>
              <a:rPr lang="en-ID" sz="1800" dirty="0"/>
              <a:t> </a:t>
            </a:r>
            <a:r>
              <a:rPr lang="en-ID" sz="1800" dirty="0" err="1"/>
              <a:t>tak</a:t>
            </a:r>
            <a:r>
              <a:rPr lang="en-ID" sz="1800" dirty="0"/>
              <a:t> </a:t>
            </a:r>
            <a:r>
              <a:rPr lang="en-ID" sz="1800" dirty="0" err="1"/>
              <a:t>terelakkan</a:t>
            </a:r>
            <a:r>
              <a:rPr lang="en-ID" sz="1800" dirty="0"/>
              <a:t> </a:t>
            </a:r>
            <a:r>
              <a:rPr lang="en-ID" sz="1800" dirty="0" err="1"/>
              <a:t>lagi</a:t>
            </a:r>
            <a:r>
              <a:rPr lang="en-ID" sz="1800" dirty="0"/>
              <a:t>, </a:t>
            </a:r>
            <a:r>
              <a:rPr lang="en-ID" sz="1800" dirty="0" err="1"/>
              <a:t>mengingat</a:t>
            </a:r>
            <a:r>
              <a:rPr lang="en-ID" sz="1800" dirty="0"/>
              <a:t> </a:t>
            </a:r>
            <a:r>
              <a:rPr lang="en-ID" sz="1800" dirty="0" err="1"/>
              <a:t>saat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persaingan</a:t>
            </a:r>
            <a:r>
              <a:rPr lang="en-ID" sz="1800" dirty="0"/>
              <a:t> </a:t>
            </a:r>
            <a:r>
              <a:rPr lang="en-ID" sz="1800" dirty="0" err="1"/>
              <a:t>bisnis</a:t>
            </a:r>
            <a:r>
              <a:rPr lang="en-ID" sz="1800" dirty="0"/>
              <a:t> </a:t>
            </a:r>
            <a:r>
              <a:rPr lang="en-ID" sz="1800" dirty="0" err="1"/>
              <a:t>semakin</a:t>
            </a:r>
            <a:r>
              <a:rPr lang="en-ID" sz="1800" dirty="0"/>
              <a:t> </a:t>
            </a:r>
            <a:r>
              <a:rPr lang="en-ID" sz="1800" dirty="0" err="1"/>
              <a:t>ketat</a:t>
            </a:r>
            <a:r>
              <a:rPr lang="en-ID" sz="1800" dirty="0"/>
              <a:t>. </a:t>
            </a:r>
            <a:r>
              <a:rPr lang="en-ID" sz="1800" dirty="0" err="1"/>
              <a:t>Dampak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persaingan</a:t>
            </a:r>
            <a:r>
              <a:rPr lang="en-ID" sz="1800" dirty="0"/>
              <a:t> </a:t>
            </a:r>
            <a:r>
              <a:rPr lang="en-ID" sz="1800" dirty="0" err="1"/>
              <a:t>bisnis</a:t>
            </a:r>
            <a:r>
              <a:rPr lang="en-ID" sz="1800" dirty="0"/>
              <a:t> yang </a:t>
            </a:r>
            <a:r>
              <a:rPr lang="en-ID" sz="1800" dirty="0" err="1"/>
              <a:t>ketat</a:t>
            </a:r>
            <a:r>
              <a:rPr lang="en-ID" sz="1800" dirty="0"/>
              <a:t>, </a:t>
            </a:r>
            <a:r>
              <a:rPr lang="en-ID" sz="1800" dirty="0" err="1"/>
              <a:t>tentu</a:t>
            </a:r>
            <a:r>
              <a:rPr lang="en-ID" sz="1800" dirty="0"/>
              <a:t> </a:t>
            </a:r>
            <a:r>
              <a:rPr lang="en-ID" sz="1800" dirty="0" err="1"/>
              <a:t>saja</a:t>
            </a:r>
            <a:r>
              <a:rPr lang="en-ID" sz="1800" dirty="0"/>
              <a:t> </a:t>
            </a:r>
            <a:r>
              <a:rPr lang="en-ID" sz="1800" dirty="0" err="1"/>
              <a:t>sumber</a:t>
            </a:r>
            <a:r>
              <a:rPr lang="en-ID" sz="1800" dirty="0"/>
              <a:t> </a:t>
            </a:r>
            <a:r>
              <a:rPr lang="en-ID" sz="1800" dirty="0" err="1"/>
              <a:t>daya</a:t>
            </a:r>
            <a:r>
              <a:rPr lang="en-ID" sz="1800" dirty="0"/>
              <a:t> </a:t>
            </a:r>
            <a:r>
              <a:rPr lang="en-ID" sz="1800" dirty="0" err="1"/>
              <a:t>manusia</a:t>
            </a:r>
            <a:r>
              <a:rPr lang="en-ID" sz="1800" dirty="0"/>
              <a:t> yang </a:t>
            </a:r>
            <a:r>
              <a:rPr lang="en-ID" sz="1800" dirty="0" err="1"/>
              <a:t>berkualitas</a:t>
            </a:r>
            <a:r>
              <a:rPr lang="en-ID" sz="1800" dirty="0"/>
              <a:t> </a:t>
            </a:r>
            <a:r>
              <a:rPr lang="en-ID" sz="1800" dirty="0" err="1"/>
              <a:t>menjadi</a:t>
            </a:r>
            <a:r>
              <a:rPr lang="en-ID" sz="1800" dirty="0"/>
              <a:t> salah </a:t>
            </a:r>
            <a:r>
              <a:rPr lang="en-ID" sz="1800" dirty="0" err="1"/>
              <a:t>satu</a:t>
            </a:r>
            <a:r>
              <a:rPr lang="en-ID" sz="1800" dirty="0"/>
              <a:t> </a:t>
            </a:r>
            <a:r>
              <a:rPr lang="en-ID" sz="1800" dirty="0" err="1"/>
              <a:t>aset</a:t>
            </a:r>
            <a:r>
              <a:rPr lang="en-ID" sz="1800" dirty="0"/>
              <a:t> </a:t>
            </a:r>
            <a:r>
              <a:rPr lang="en-ID" sz="1800" dirty="0" err="1"/>
              <a:t>berharga</a:t>
            </a:r>
            <a:r>
              <a:rPr lang="en-ID" sz="1800" dirty="0"/>
              <a:t>, yang </a:t>
            </a:r>
            <a:r>
              <a:rPr lang="en-ID" sz="1800" dirty="0" err="1"/>
              <a:t>harus</a:t>
            </a:r>
            <a:r>
              <a:rPr lang="en-ID" sz="1800" dirty="0"/>
              <a:t> Anda </a:t>
            </a:r>
            <a:r>
              <a:rPr lang="en-ID" sz="1800" dirty="0" err="1"/>
              <a:t>miliki</a:t>
            </a:r>
            <a:r>
              <a:rPr lang="en-ID" sz="1800" dirty="0"/>
              <a:t>. Oleh </a:t>
            </a:r>
            <a:r>
              <a:rPr lang="en-ID" sz="1800" dirty="0" err="1"/>
              <a:t>karena</a:t>
            </a:r>
            <a:r>
              <a:rPr lang="en-ID" sz="1800" dirty="0"/>
              <a:t> </a:t>
            </a:r>
            <a:r>
              <a:rPr lang="en-ID" sz="1800" dirty="0" err="1"/>
              <a:t>itu</a:t>
            </a:r>
            <a:r>
              <a:rPr lang="en-ID" sz="1800" dirty="0"/>
              <a:t>, </a:t>
            </a:r>
            <a:r>
              <a:rPr lang="en-ID" sz="1800" dirty="0" err="1"/>
              <a:t>adanya</a:t>
            </a:r>
            <a:r>
              <a:rPr lang="en-ID" sz="1800" dirty="0"/>
              <a:t> LinkedIn </a:t>
            </a:r>
            <a:r>
              <a:rPr lang="en-ID" sz="1800" dirty="0" err="1"/>
              <a:t>bisa</a:t>
            </a:r>
            <a:r>
              <a:rPr lang="en-ID" sz="1800" dirty="0"/>
              <a:t> </a:t>
            </a:r>
            <a:r>
              <a:rPr lang="en-ID" sz="1800" dirty="0" err="1"/>
              <a:t>memudahkan</a:t>
            </a:r>
            <a:r>
              <a:rPr lang="en-ID" sz="1800" dirty="0"/>
              <a:t> Anda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menyeleksi</a:t>
            </a:r>
            <a:r>
              <a:rPr lang="en-ID" sz="1800" dirty="0"/>
              <a:t> para </a:t>
            </a:r>
            <a:r>
              <a:rPr lang="en-ID" sz="1800" dirty="0" err="1"/>
              <a:t>calon</a:t>
            </a:r>
            <a:r>
              <a:rPr lang="en-ID" sz="1800" dirty="0"/>
              <a:t> </a:t>
            </a:r>
            <a:r>
              <a:rPr lang="en-ID" sz="1800" dirty="0" err="1"/>
              <a:t>pekerja</a:t>
            </a:r>
            <a:r>
              <a:rPr lang="en-ID" sz="1800" dirty="0"/>
              <a:t> </a:t>
            </a:r>
            <a:r>
              <a:rPr lang="en-ID" sz="1800" dirty="0" err="1"/>
              <a:t>melalui</a:t>
            </a:r>
            <a:r>
              <a:rPr lang="en-ID" sz="1800" dirty="0"/>
              <a:t> </a:t>
            </a:r>
            <a:r>
              <a:rPr lang="en-ID" sz="1800" dirty="0" err="1"/>
              <a:t>berbagai</a:t>
            </a:r>
            <a:r>
              <a:rPr lang="en-ID" sz="1800" dirty="0"/>
              <a:t> </a:t>
            </a:r>
            <a:r>
              <a:rPr lang="en-ID" sz="1800" dirty="0" err="1"/>
              <a:t>fitur</a:t>
            </a:r>
            <a:r>
              <a:rPr lang="en-ID" sz="1800" dirty="0"/>
              <a:t> yang </a:t>
            </a:r>
            <a:r>
              <a:rPr lang="en-ID" sz="1800" dirty="0" err="1"/>
              <a:t>memang</a:t>
            </a:r>
            <a:r>
              <a:rPr lang="en-ID" sz="1800" dirty="0"/>
              <a:t> </a:t>
            </a:r>
            <a:r>
              <a:rPr lang="en-ID" sz="1800" dirty="0" err="1"/>
              <a:t>telah</a:t>
            </a:r>
            <a:r>
              <a:rPr lang="en-ID" sz="1800" dirty="0"/>
              <a:t> </a:t>
            </a:r>
            <a:r>
              <a:rPr lang="en-ID" sz="1800" dirty="0" err="1"/>
              <a:t>tersedia</a:t>
            </a:r>
            <a:r>
              <a:rPr lang="en-ID" sz="1800" dirty="0"/>
              <a:t> di LinkedIn.</a:t>
            </a:r>
          </a:p>
          <a:p>
            <a:pPr marL="0" indent="0">
              <a:buNone/>
            </a:pPr>
            <a:r>
              <a:rPr lang="en-ID" sz="1800" b="1" dirty="0"/>
              <a:t>3. </a:t>
            </a:r>
            <a:r>
              <a:rPr lang="en-ID" sz="1800" b="1" dirty="0" err="1"/>
              <a:t>Sebagai</a:t>
            </a:r>
            <a:r>
              <a:rPr lang="en-ID" sz="1800" b="1" dirty="0"/>
              <a:t> Sarana Marketing B2B</a:t>
            </a:r>
          </a:p>
          <a:p>
            <a:pPr marL="0" indent="0">
              <a:buNone/>
            </a:pPr>
            <a:r>
              <a:rPr lang="en-ID" sz="1800" dirty="0"/>
              <a:t>Marketing B2B </a:t>
            </a:r>
            <a:r>
              <a:rPr lang="en-ID" sz="1800" dirty="0" err="1"/>
              <a:t>merupakan</a:t>
            </a:r>
            <a:r>
              <a:rPr lang="en-ID" sz="1800" dirty="0"/>
              <a:t> </a:t>
            </a:r>
            <a:r>
              <a:rPr lang="en-ID" sz="1800" dirty="0" err="1"/>
              <a:t>istilah</a:t>
            </a:r>
            <a:r>
              <a:rPr lang="en-ID" sz="1800" dirty="0"/>
              <a:t> yang </a:t>
            </a:r>
            <a:r>
              <a:rPr lang="en-ID" sz="1800" dirty="0" err="1"/>
              <a:t>mengarah</a:t>
            </a:r>
            <a:r>
              <a:rPr lang="en-ID" sz="1800" dirty="0"/>
              <a:t> pada </a:t>
            </a:r>
            <a:r>
              <a:rPr lang="en-ID" sz="1800" dirty="0" err="1"/>
              <a:t>praktik</a:t>
            </a:r>
            <a:r>
              <a:rPr lang="en-ID" sz="1800" dirty="0"/>
              <a:t> </a:t>
            </a:r>
            <a:r>
              <a:rPr lang="en-ID" sz="1800" dirty="0" err="1"/>
              <a:t>pemasaran</a:t>
            </a:r>
            <a:r>
              <a:rPr lang="en-ID" sz="1800" dirty="0"/>
              <a:t> </a:t>
            </a:r>
            <a:r>
              <a:rPr lang="en-ID" sz="1800" dirty="0" err="1"/>
              <a:t>suatu</a:t>
            </a:r>
            <a:r>
              <a:rPr lang="en-ID" sz="1800" dirty="0"/>
              <a:t> </a:t>
            </a:r>
            <a:r>
              <a:rPr lang="en-ID" sz="1800" dirty="0" err="1"/>
              <a:t>bisnis</a:t>
            </a:r>
            <a:r>
              <a:rPr lang="en-ID" sz="1800" dirty="0"/>
              <a:t>, di mana </a:t>
            </a:r>
            <a:r>
              <a:rPr lang="en-ID" sz="1800" dirty="0" err="1"/>
              <a:t>sebuah</a:t>
            </a:r>
            <a:r>
              <a:rPr lang="en-ID" sz="1800" dirty="0"/>
              <a:t> </a:t>
            </a:r>
            <a:r>
              <a:rPr lang="en-ID" sz="1800" dirty="0" err="1"/>
              <a:t>perusahaan</a:t>
            </a:r>
            <a:r>
              <a:rPr lang="en-ID" sz="1800" dirty="0"/>
              <a:t> </a:t>
            </a:r>
            <a:r>
              <a:rPr lang="en-ID" sz="1800" dirty="0" err="1"/>
              <a:t>saling</a:t>
            </a:r>
            <a:r>
              <a:rPr lang="en-ID" sz="1800" dirty="0"/>
              <a:t> </a:t>
            </a:r>
            <a:r>
              <a:rPr lang="en-ID" sz="1800" dirty="0" err="1"/>
              <a:t>memasarkan</a:t>
            </a:r>
            <a:r>
              <a:rPr lang="en-ID" sz="1800" dirty="0"/>
              <a:t> </a:t>
            </a:r>
            <a:r>
              <a:rPr lang="en-ID" sz="1800" dirty="0" err="1"/>
              <a:t>produk</a:t>
            </a:r>
            <a:r>
              <a:rPr lang="en-ID" sz="1800" dirty="0"/>
              <a:t> </a:t>
            </a:r>
            <a:r>
              <a:rPr lang="en-ID" sz="1800" dirty="0" err="1"/>
              <a:t>mereka</a:t>
            </a:r>
            <a:r>
              <a:rPr lang="en-ID" sz="1800" dirty="0"/>
              <a:t>. </a:t>
            </a:r>
            <a:r>
              <a:rPr lang="en-ID" sz="1800" dirty="0" err="1"/>
              <a:t>Beberapa</a:t>
            </a:r>
            <a:r>
              <a:rPr lang="en-ID" sz="1800" dirty="0"/>
              <a:t> di </a:t>
            </a:r>
            <a:r>
              <a:rPr lang="en-ID" sz="1800" dirty="0" err="1"/>
              <a:t>antaranya</a:t>
            </a:r>
            <a:r>
              <a:rPr lang="en-ID" sz="1800" dirty="0"/>
              <a:t> </a:t>
            </a:r>
            <a:r>
              <a:rPr lang="en-ID" sz="1800" dirty="0" err="1"/>
              <a:t>sudah</a:t>
            </a:r>
            <a:r>
              <a:rPr lang="en-ID" sz="1800" dirty="0"/>
              <a:t> </a:t>
            </a:r>
            <a:r>
              <a:rPr lang="en-ID" sz="1800" dirty="0" err="1"/>
              <a:t>mulai</a:t>
            </a:r>
            <a:r>
              <a:rPr lang="en-ID" sz="1800" dirty="0"/>
              <a:t> </a:t>
            </a:r>
            <a:r>
              <a:rPr lang="en-ID" sz="1800" dirty="0" err="1"/>
              <a:t>memanfaatkan</a:t>
            </a:r>
            <a:r>
              <a:rPr lang="en-ID" sz="1800" dirty="0"/>
              <a:t> </a:t>
            </a:r>
            <a:r>
              <a:rPr lang="en-ID" sz="1800" dirty="0" err="1"/>
              <a:t>fitur</a:t>
            </a:r>
            <a:r>
              <a:rPr lang="en-ID" sz="1800" dirty="0"/>
              <a:t> </a:t>
            </a:r>
            <a:r>
              <a:rPr lang="en-ID" sz="1800" dirty="0" err="1"/>
              <a:t>iklan</a:t>
            </a:r>
            <a:r>
              <a:rPr lang="en-ID" sz="1800" dirty="0"/>
              <a:t> di </a:t>
            </a:r>
            <a:r>
              <a:rPr lang="en-ID" sz="1800" dirty="0" err="1"/>
              <a:t>dalam</a:t>
            </a:r>
            <a:r>
              <a:rPr lang="en-ID" sz="1800" dirty="0"/>
              <a:t> LinkedIn ads, </a:t>
            </a:r>
            <a:r>
              <a:rPr lang="en-ID" sz="1800" dirty="0" err="1"/>
              <a:t>guna</a:t>
            </a:r>
            <a:r>
              <a:rPr lang="en-ID" sz="1800" dirty="0"/>
              <a:t> </a:t>
            </a:r>
            <a:r>
              <a:rPr lang="en-ID" sz="1800" dirty="0" err="1"/>
              <a:t>menjangkau</a:t>
            </a:r>
            <a:r>
              <a:rPr lang="en-ID" sz="1800" dirty="0"/>
              <a:t> </a:t>
            </a:r>
            <a:r>
              <a:rPr lang="en-ID" sz="1800" dirty="0" err="1"/>
              <a:t>calon</a:t>
            </a:r>
            <a:r>
              <a:rPr lang="en-ID" sz="1800" dirty="0"/>
              <a:t> </a:t>
            </a:r>
            <a:r>
              <a:rPr lang="en-ID" sz="1800" dirty="0" err="1"/>
              <a:t>pelanggan</a:t>
            </a:r>
            <a:r>
              <a:rPr lang="en-ID" sz="1800" dirty="0"/>
              <a:t> agar </a:t>
            </a:r>
            <a:r>
              <a:rPr lang="en-ID" sz="1800" dirty="0" err="1"/>
              <a:t>tepat</a:t>
            </a:r>
            <a:r>
              <a:rPr lang="en-ID" sz="1800" dirty="0"/>
              <a:t> </a:t>
            </a:r>
            <a:r>
              <a:rPr lang="en-ID" sz="1800" dirty="0" err="1"/>
              <a:t>sasaran</a:t>
            </a:r>
            <a:r>
              <a:rPr lang="en-ID" sz="1800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FC57F-F1A6-4A2F-7DAC-FE8F806A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D"/>
              <a:t>27/06/2022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35355-058D-0AE5-F1DB-695D06E2D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Hanif Alfaruq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2DE21-BDAE-A69C-DF17-73634C84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EC71-4456-46F0-995C-E454DCE28B22}" type="slidenum">
              <a:rPr lang="en-ID" smtClean="0"/>
              <a:t>6</a:t>
            </a:fld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F0E59A-7A87-A81E-A871-1DC1FBBC7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258" cy="527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51D035-4920-225E-9414-0D9C89F5D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0" y="0"/>
            <a:ext cx="820001" cy="63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7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A35D0-422A-E695-3E93-CDE18DEF1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Kekurangan</a:t>
            </a:r>
            <a:r>
              <a:rPr lang="en-US" b="1" dirty="0"/>
              <a:t> LinkedIn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E410-7CF8-B508-E412-98085AD70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/>
              <a:t>1. Masih </a:t>
            </a:r>
            <a:r>
              <a:rPr lang="en-US" sz="1800" b="1" dirty="0" err="1"/>
              <a:t>terdapat</a:t>
            </a:r>
            <a:r>
              <a:rPr lang="en-US" sz="1800" b="1" dirty="0"/>
              <a:t> </a:t>
            </a:r>
            <a:r>
              <a:rPr lang="en-US" sz="1800" b="1" dirty="0" err="1"/>
              <a:t>beberapa</a:t>
            </a:r>
            <a:r>
              <a:rPr lang="en-US" sz="1800" b="1" dirty="0"/>
              <a:t> </a:t>
            </a:r>
            <a:r>
              <a:rPr lang="en-US" sz="1800" b="1" dirty="0" err="1"/>
              <a:t>lowongan</a:t>
            </a:r>
            <a:r>
              <a:rPr lang="en-US" sz="1800" b="1" dirty="0"/>
              <a:t> </a:t>
            </a:r>
            <a:r>
              <a:rPr lang="en-US" sz="1800" b="1" dirty="0" err="1"/>
              <a:t>fiktif</a:t>
            </a:r>
            <a:r>
              <a:rPr lang="en-US" sz="1800" b="1" dirty="0"/>
              <a:t> yang </a:t>
            </a:r>
            <a:r>
              <a:rPr lang="en-US" sz="1800" b="1" dirty="0" err="1"/>
              <a:t>beredar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 err="1"/>
              <a:t>terkadang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lowongan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perusahaan</a:t>
            </a:r>
            <a:r>
              <a:rPr lang="en-US" sz="1800" dirty="0"/>
              <a:t> </a:t>
            </a:r>
            <a:r>
              <a:rPr lang="en-US" sz="1800" dirty="0" err="1"/>
              <a:t>fiktif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lowongan</a:t>
            </a:r>
            <a:r>
              <a:rPr lang="en-US" sz="1800" dirty="0"/>
              <a:t> </a:t>
            </a:r>
            <a:r>
              <a:rPr lang="en-US" sz="1800" dirty="0" err="1"/>
              <a:t>palsu</a:t>
            </a:r>
            <a:r>
              <a:rPr lang="en-US" sz="1800" dirty="0"/>
              <a:t> yang </a:t>
            </a:r>
            <a:r>
              <a:rPr lang="en-US" sz="1800" dirty="0" err="1"/>
              <a:t>mengatas</a:t>
            </a:r>
            <a:r>
              <a:rPr lang="en-US" sz="1800" dirty="0"/>
              <a:t> </a:t>
            </a:r>
            <a:r>
              <a:rPr lang="en-US" sz="1800" dirty="0" err="1"/>
              <a:t>namakan</a:t>
            </a:r>
            <a:r>
              <a:rPr lang="en-US" sz="1800" dirty="0"/>
              <a:t> </a:t>
            </a:r>
            <a:r>
              <a:rPr lang="en-US" sz="1800" dirty="0" err="1"/>
              <a:t>perusahaan</a:t>
            </a:r>
            <a:r>
              <a:rPr lang="en-US" sz="1800" dirty="0"/>
              <a:t> </a:t>
            </a:r>
            <a:r>
              <a:rPr lang="en-US" sz="1800" dirty="0" err="1"/>
              <a:t>besar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b="1" dirty="0"/>
              <a:t>2. Kita </a:t>
            </a:r>
            <a:r>
              <a:rPr lang="en-US" sz="1800" b="1" dirty="0" err="1"/>
              <a:t>harus</a:t>
            </a:r>
            <a:r>
              <a:rPr lang="en-US" sz="1800" b="1" dirty="0"/>
              <a:t> </a:t>
            </a:r>
            <a:r>
              <a:rPr lang="en-US" sz="1800" b="1" dirty="0" err="1"/>
              <a:t>membayar</a:t>
            </a:r>
            <a:r>
              <a:rPr lang="en-US" sz="1800" b="1" dirty="0"/>
              <a:t> </a:t>
            </a:r>
            <a:r>
              <a:rPr lang="en-US" sz="1800" b="1" dirty="0" err="1"/>
              <a:t>untuk</a:t>
            </a:r>
            <a:r>
              <a:rPr lang="en-US" sz="1800" b="1" dirty="0"/>
              <a:t> </a:t>
            </a:r>
            <a:r>
              <a:rPr lang="en-US" sz="1800" b="1" dirty="0" err="1"/>
              <a:t>menggunaan</a:t>
            </a:r>
            <a:r>
              <a:rPr lang="en-US" sz="1800" b="1" dirty="0"/>
              <a:t> </a:t>
            </a:r>
            <a:r>
              <a:rPr lang="en-US" sz="1800" b="1" dirty="0" err="1"/>
              <a:t>semua</a:t>
            </a:r>
            <a:r>
              <a:rPr lang="en-US" sz="1800" b="1" dirty="0"/>
              <a:t> </a:t>
            </a:r>
            <a:r>
              <a:rPr lang="en-US" sz="1800" b="1" dirty="0" err="1"/>
              <a:t>fitur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 err="1"/>
              <a:t>Pengguna</a:t>
            </a:r>
            <a:r>
              <a:rPr lang="en-US" sz="1800" dirty="0"/>
              <a:t> </a:t>
            </a:r>
            <a:r>
              <a:rPr lang="en-US" sz="1800" dirty="0" err="1"/>
              <a:t>memang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LinkedIn </a:t>
            </a:r>
            <a:r>
              <a:rPr lang="en-US" sz="1800" dirty="0" err="1"/>
              <a:t>secara</a:t>
            </a:r>
            <a:r>
              <a:rPr lang="en-US" sz="1800" dirty="0"/>
              <a:t> gratis, </a:t>
            </a:r>
            <a:r>
              <a:rPr lang="en-US" sz="1800" dirty="0" err="1"/>
              <a:t>tapi</a:t>
            </a:r>
            <a:r>
              <a:rPr lang="en-US" sz="1800" dirty="0"/>
              <a:t> </a:t>
            </a:r>
            <a:r>
              <a:rPr lang="en-US" sz="1800" dirty="0" err="1"/>
              <a:t>interaksinya</a:t>
            </a:r>
            <a:r>
              <a:rPr lang="en-US" sz="1800" dirty="0"/>
              <a:t> </a:t>
            </a:r>
            <a:r>
              <a:rPr lang="en-US" sz="1800" dirty="0" err="1"/>
              <a:t>terbatas</a:t>
            </a:r>
            <a:r>
              <a:rPr lang="en-US" sz="1800" dirty="0"/>
              <a:t>. </a:t>
            </a:r>
            <a:r>
              <a:rPr lang="en-US" sz="1800" dirty="0" err="1"/>
              <a:t>Langganan</a:t>
            </a:r>
            <a:r>
              <a:rPr lang="en-US" sz="1800" dirty="0"/>
              <a:t> </a:t>
            </a:r>
            <a:r>
              <a:rPr lang="en-US" sz="1800" dirty="0" err="1"/>
              <a:t>berbayar</a:t>
            </a:r>
            <a:r>
              <a:rPr lang="en-US" sz="1800" dirty="0"/>
              <a:t> 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en-US" sz="1800" dirty="0" err="1"/>
              <a:t>produk</a:t>
            </a:r>
            <a:r>
              <a:rPr lang="en-US" sz="1800" dirty="0"/>
              <a:t> </a:t>
            </a:r>
            <a:r>
              <a:rPr lang="en-US" sz="1800" dirty="0" err="1"/>
              <a:t>pemasaran</a:t>
            </a:r>
            <a:r>
              <a:rPr lang="en-US" sz="1800" dirty="0"/>
              <a:t>, </a:t>
            </a:r>
            <a:r>
              <a:rPr lang="en-US" sz="1800" dirty="0" err="1"/>
              <a:t>perekrutan</a:t>
            </a:r>
            <a:r>
              <a:rPr lang="en-US" sz="1800" dirty="0"/>
              <a:t>, </a:t>
            </a:r>
            <a:r>
              <a:rPr lang="en-US" sz="1800" dirty="0" err="1"/>
              <a:t>penjualan</a:t>
            </a:r>
            <a:r>
              <a:rPr lang="en-US" sz="1800" dirty="0"/>
              <a:t>, dan </a:t>
            </a:r>
            <a:r>
              <a:rPr lang="en-US" sz="1800" dirty="0" err="1"/>
              <a:t>pembelajaran</a:t>
            </a:r>
            <a:r>
              <a:rPr lang="en-US" sz="1800" dirty="0"/>
              <a:t> </a:t>
            </a:r>
            <a:r>
              <a:rPr lang="en-US" sz="1800" dirty="0" err="1"/>
              <a:t>tentunya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dinikmati</a:t>
            </a:r>
            <a:r>
              <a:rPr lang="en-US" sz="1800" dirty="0"/>
              <a:t> oleh </a:t>
            </a:r>
            <a:r>
              <a:rPr lang="en-US" sz="1800" dirty="0" err="1"/>
              <a:t>anggota</a:t>
            </a:r>
            <a:r>
              <a:rPr lang="en-US" sz="1800" dirty="0"/>
              <a:t> </a:t>
            </a:r>
            <a:r>
              <a:rPr lang="en-US" sz="1800" dirty="0" err="1"/>
              <a:t>biasa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b="1" dirty="0"/>
              <a:t>3. </a:t>
            </a:r>
            <a:r>
              <a:rPr lang="en-US" sz="1800" b="1" dirty="0" err="1"/>
              <a:t>Profilnya</a:t>
            </a:r>
            <a:r>
              <a:rPr lang="en-US" sz="1800" b="1" dirty="0"/>
              <a:t> </a:t>
            </a:r>
            <a:r>
              <a:rPr lang="en-US" sz="1800" b="1" dirty="0" err="1"/>
              <a:t>monoton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fitur</a:t>
            </a:r>
            <a:r>
              <a:rPr lang="en-US" sz="1800" dirty="0"/>
              <a:t> dan </a:t>
            </a:r>
            <a:r>
              <a:rPr lang="en-US" sz="1800" dirty="0" err="1"/>
              <a:t>pertanyaan</a:t>
            </a:r>
            <a:r>
              <a:rPr lang="en-US" sz="1800" dirty="0"/>
              <a:t> </a:t>
            </a:r>
            <a:r>
              <a:rPr lang="en-US" sz="1800" dirty="0" err="1"/>
              <a:t>profil</a:t>
            </a:r>
            <a:r>
              <a:rPr lang="en-US" sz="1800" dirty="0"/>
              <a:t> yang </a:t>
            </a:r>
            <a:r>
              <a:rPr lang="en-US" sz="1800" dirty="0" err="1"/>
              <a:t>ada</a:t>
            </a:r>
            <a:r>
              <a:rPr lang="en-US" sz="1800" dirty="0"/>
              <a:t> di LinkedIn </a:t>
            </a:r>
            <a:r>
              <a:rPr lang="en-US" sz="1800" dirty="0" err="1"/>
              <a:t>sama</a:t>
            </a:r>
            <a:r>
              <a:rPr lang="en-US" sz="1800" dirty="0"/>
              <a:t>. </a:t>
            </a:r>
            <a:r>
              <a:rPr lang="en-US" sz="1800" dirty="0" err="1"/>
              <a:t>Meskipun</a:t>
            </a:r>
            <a:r>
              <a:rPr lang="en-US" sz="1800" dirty="0"/>
              <a:t> di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sisi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membantu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memperbaiki</a:t>
            </a:r>
            <a:r>
              <a:rPr lang="en-US" sz="1800" dirty="0"/>
              <a:t> format CV dan </a:t>
            </a:r>
            <a:r>
              <a:rPr lang="en-US" sz="1800" dirty="0" err="1"/>
              <a:t>portofolio</a:t>
            </a:r>
            <a:r>
              <a:rPr lang="en-US" sz="1800" dirty="0"/>
              <a:t>, </a:t>
            </a:r>
            <a:r>
              <a:rPr lang="en-US" sz="1800" dirty="0" err="1"/>
              <a:t>ini</a:t>
            </a:r>
            <a:r>
              <a:rPr lang="en-US" sz="1800" dirty="0"/>
              <a:t> juga </a:t>
            </a:r>
            <a:r>
              <a:rPr lang="en-US" sz="1800" dirty="0" err="1"/>
              <a:t>menyebabkan</a:t>
            </a:r>
            <a:r>
              <a:rPr lang="en-US" sz="1800" dirty="0"/>
              <a:t> </a:t>
            </a:r>
            <a:r>
              <a:rPr lang="en-US" sz="1800" dirty="0" err="1"/>
              <a:t>profil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tampak</a:t>
            </a:r>
            <a:r>
              <a:rPr lang="en-US" sz="1800" dirty="0"/>
              <a:t> </a:t>
            </a:r>
            <a:r>
              <a:rPr lang="en-US" sz="1800" dirty="0" err="1"/>
              <a:t>mirip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profil</a:t>
            </a:r>
            <a:r>
              <a:rPr lang="en-US" sz="1800" dirty="0"/>
              <a:t> orang lain.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003CB-DB81-D675-8178-5048C3CC4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D"/>
              <a:t>27/06/2022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A6174-C526-1041-5910-D99964BB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Hanif Alfaruq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0324A-A0E6-331A-F625-0580C0E5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EC71-4456-46F0-995C-E454DCE28B22}" type="slidenum">
              <a:rPr lang="en-ID" smtClean="0"/>
              <a:t>7</a:t>
            </a:fld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199669-E597-451B-2AB2-3CE81C926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258" cy="527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1050F8-848C-7286-4EAF-9F26BB187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0" y="0"/>
            <a:ext cx="820001" cy="63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67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CF044-0230-64FB-4C3A-F04B69F54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4" y="0"/>
            <a:ext cx="5915025" cy="1914702"/>
          </a:xfrm>
        </p:spPr>
        <p:txBody>
          <a:bodyPr/>
          <a:lstStyle/>
          <a:p>
            <a:pPr algn="ctr"/>
            <a:r>
              <a:rPr lang="en-US" b="1" dirty="0" err="1"/>
              <a:t>Fungsi</a:t>
            </a:r>
            <a:r>
              <a:rPr lang="en-US" b="1" dirty="0"/>
              <a:t> LinkedIn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848F4-67DA-AD6F-9D8C-10ADF8E94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7" y="1709057"/>
            <a:ext cx="5915025" cy="91222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D" sz="1900" b="1" i="0" dirty="0">
                <a:solidFill>
                  <a:srgbClr val="2A2A2A"/>
                </a:solidFill>
                <a:effectLst/>
                <a:latin typeface="Calibri (body)"/>
                <a:cs typeface="Calibri Light" panose="020F0302020204030204" pitchFamily="34" charset="0"/>
              </a:rPr>
              <a:t>1</a:t>
            </a:r>
            <a:r>
              <a:rPr lang="en-ID" sz="1800" b="1" i="0" dirty="0">
                <a:solidFill>
                  <a:srgbClr val="2A2A2A"/>
                </a:solidFill>
                <a:effectLst/>
                <a:latin typeface="Calibri (body)"/>
                <a:cs typeface="Calibri Light" panose="020F0302020204030204" pitchFamily="34" charset="0"/>
              </a:rPr>
              <a:t>. </a:t>
            </a:r>
            <a:r>
              <a:rPr lang="en-ID" sz="1900" b="1" i="0" dirty="0" err="1">
                <a:solidFill>
                  <a:srgbClr val="2A2A2A"/>
                </a:solidFill>
                <a:effectLst/>
                <a:latin typeface="Calibri (body)"/>
                <a:cs typeface="Calibri Light" panose="020F0302020204030204" pitchFamily="34" charset="0"/>
              </a:rPr>
              <a:t>Meningkatkan</a:t>
            </a:r>
            <a:r>
              <a:rPr lang="en-ID" sz="1900" b="1" i="0" dirty="0">
                <a:solidFill>
                  <a:srgbClr val="2A2A2A"/>
                </a:solidFill>
                <a:effectLst/>
                <a:latin typeface="Calibri (body)"/>
                <a:cs typeface="Calibri Light" panose="020F0302020204030204" pitchFamily="34" charset="0"/>
              </a:rPr>
              <a:t> </a:t>
            </a:r>
            <a:r>
              <a:rPr lang="en-ID" sz="1900" b="1" i="0" dirty="0" err="1">
                <a:solidFill>
                  <a:srgbClr val="2A2A2A"/>
                </a:solidFill>
                <a:effectLst/>
                <a:latin typeface="Calibri (body)"/>
                <a:cs typeface="Calibri Light" panose="020F0302020204030204" pitchFamily="34" charset="0"/>
              </a:rPr>
              <a:t>potensi</a:t>
            </a:r>
            <a:r>
              <a:rPr lang="en-ID" sz="1900" b="1" i="0" dirty="0">
                <a:solidFill>
                  <a:srgbClr val="2A2A2A"/>
                </a:solidFill>
                <a:effectLst/>
                <a:latin typeface="Calibri (body)"/>
                <a:cs typeface="Calibri Light" panose="020F0302020204030204" pitchFamily="34" charset="0"/>
              </a:rPr>
              <a:t> </a:t>
            </a:r>
            <a:r>
              <a:rPr lang="en-ID" sz="1900" b="1" i="0" dirty="0" err="1">
                <a:solidFill>
                  <a:srgbClr val="2A2A2A"/>
                </a:solidFill>
                <a:effectLst/>
                <a:latin typeface="Calibri (body)"/>
                <a:cs typeface="Calibri Light" panose="020F0302020204030204" pitchFamily="34" charset="0"/>
              </a:rPr>
              <a:t>dilirik</a:t>
            </a:r>
            <a:r>
              <a:rPr lang="en-ID" sz="1900" b="1" i="0" dirty="0">
                <a:solidFill>
                  <a:srgbClr val="2A2A2A"/>
                </a:solidFill>
                <a:effectLst/>
                <a:latin typeface="Calibri (body)"/>
                <a:cs typeface="Calibri Light" panose="020F0302020204030204" pitchFamily="34" charset="0"/>
              </a:rPr>
              <a:t> HRD</a:t>
            </a:r>
            <a:br>
              <a:rPr lang="en-ID" dirty="0"/>
            </a:b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Sebanyak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93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peersen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HRD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perusahaan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kini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menggunakan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LinkedIn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untuk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meriset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lebih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dalam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mengenai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kandidat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sekaligus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menjadikan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LinkedIn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sebagai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platform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untuk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merekrut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kandidat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pula.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Sehingga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,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pastikan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Anda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memperlakukan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profil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LinkedIn Anda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seperti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CV agar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bisa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memberikan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kesan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yang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baik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kepada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HRD.</a:t>
            </a:r>
          </a:p>
          <a:p>
            <a:pPr marL="0" indent="0">
              <a:buNone/>
            </a:pPr>
            <a:r>
              <a:rPr lang="en-ID" sz="1900" b="1" dirty="0">
                <a:solidFill>
                  <a:srgbClr val="2A2A2A"/>
                </a:solidFill>
                <a:latin typeface="Calibri (body)"/>
              </a:rPr>
              <a:t>2</a:t>
            </a:r>
            <a:r>
              <a:rPr lang="en-ID" sz="1800" b="1" dirty="0">
                <a:solidFill>
                  <a:srgbClr val="2A2A2A"/>
                </a:solidFill>
                <a:latin typeface="Calibri (body)"/>
              </a:rPr>
              <a:t>. </a:t>
            </a:r>
            <a:r>
              <a:rPr lang="en-ID" sz="1900" b="1" i="0" dirty="0" err="1">
                <a:solidFill>
                  <a:srgbClr val="2A2A2A"/>
                </a:solidFill>
                <a:effectLst/>
                <a:latin typeface="Calibri (body)"/>
              </a:rPr>
              <a:t>Riset</a:t>
            </a:r>
            <a:r>
              <a:rPr lang="en-ID" sz="1900" b="1" i="0" dirty="0">
                <a:solidFill>
                  <a:srgbClr val="2A2A2A"/>
                </a:solidFill>
                <a:effectLst/>
                <a:latin typeface="Calibri (body)"/>
              </a:rPr>
              <a:t> Perusahaan</a:t>
            </a:r>
            <a:br>
              <a:rPr lang="en-ID" dirty="0"/>
            </a:br>
            <a:r>
              <a:rPr lang="en-ID" sz="1900" dirty="0" err="1"/>
              <a:t>Melalui</a:t>
            </a:r>
            <a:r>
              <a:rPr lang="en-ID" sz="1900" dirty="0"/>
              <a:t> LinkedIn, Anda </a:t>
            </a:r>
            <a:r>
              <a:rPr lang="en-ID" sz="1900" dirty="0" err="1"/>
              <a:t>bisa</a:t>
            </a:r>
            <a:r>
              <a:rPr lang="en-ID" sz="1900" dirty="0"/>
              <a:t> </a:t>
            </a:r>
            <a:r>
              <a:rPr lang="en-ID" sz="1900" dirty="0" err="1"/>
              <a:t>mempelajari</a:t>
            </a:r>
            <a:r>
              <a:rPr lang="en-ID" sz="1900" dirty="0"/>
              <a:t> </a:t>
            </a:r>
            <a:r>
              <a:rPr lang="en-ID" sz="1900" dirty="0" err="1"/>
              <a:t>beragam</a:t>
            </a:r>
            <a:r>
              <a:rPr lang="en-ID" sz="1900" dirty="0"/>
              <a:t> </a:t>
            </a:r>
            <a:r>
              <a:rPr lang="en-ID" sz="1900" dirty="0" err="1"/>
              <a:t>perusahaan</a:t>
            </a:r>
            <a:r>
              <a:rPr lang="en-ID" sz="1900" dirty="0"/>
              <a:t> </a:t>
            </a:r>
            <a:r>
              <a:rPr lang="en-ID" sz="1900" dirty="0" err="1"/>
              <a:t>serta</a:t>
            </a:r>
            <a:r>
              <a:rPr lang="en-ID" sz="1900" dirty="0"/>
              <a:t> </a:t>
            </a:r>
            <a:r>
              <a:rPr lang="en-ID" sz="1900" dirty="0" err="1"/>
              <a:t>pihak</a:t>
            </a:r>
            <a:r>
              <a:rPr lang="en-ID" sz="1900" dirty="0"/>
              <a:t> yang </a:t>
            </a:r>
            <a:r>
              <a:rPr lang="en-ID" sz="1900" dirty="0" err="1"/>
              <a:t>melakukan</a:t>
            </a:r>
            <a:r>
              <a:rPr lang="en-ID" sz="1900" dirty="0"/>
              <a:t> </a:t>
            </a:r>
            <a:r>
              <a:rPr lang="en-ID" sz="1900" dirty="0" err="1"/>
              <a:t>rekrutmen</a:t>
            </a:r>
            <a:r>
              <a:rPr lang="en-ID" sz="1900" dirty="0"/>
              <a:t> </a:t>
            </a:r>
            <a:r>
              <a:rPr lang="en-ID" sz="1900" dirty="0" err="1"/>
              <a:t>atau</a:t>
            </a:r>
            <a:r>
              <a:rPr lang="en-ID" sz="1900" dirty="0"/>
              <a:t> HRD.</a:t>
            </a:r>
          </a:p>
          <a:p>
            <a:pPr marL="0" indent="0">
              <a:buNone/>
            </a:pPr>
            <a:r>
              <a:rPr lang="en-ID" sz="1900" b="1" dirty="0"/>
              <a:t>3</a:t>
            </a:r>
            <a:r>
              <a:rPr lang="en-ID" sz="1800" b="1" dirty="0"/>
              <a:t>. </a:t>
            </a:r>
            <a:r>
              <a:rPr lang="en-ID" sz="1900" b="1" dirty="0" err="1"/>
              <a:t>Mencari</a:t>
            </a:r>
            <a:r>
              <a:rPr lang="en-ID" sz="1900" b="1" dirty="0"/>
              <a:t> </a:t>
            </a:r>
            <a:r>
              <a:rPr lang="en-ID" sz="1900" b="1" dirty="0" err="1"/>
              <a:t>Lowongan</a:t>
            </a:r>
            <a:r>
              <a:rPr lang="en-ID" sz="1900" b="1" dirty="0"/>
              <a:t> </a:t>
            </a:r>
            <a:r>
              <a:rPr lang="en-ID" sz="1900" b="1" dirty="0" err="1"/>
              <a:t>Kerja</a:t>
            </a:r>
            <a:endParaRPr lang="en-ID" sz="1900" b="1" dirty="0"/>
          </a:p>
          <a:p>
            <a:pPr marL="0" indent="0">
              <a:buNone/>
            </a:pPr>
            <a:r>
              <a:rPr lang="en-ID" sz="1900" dirty="0"/>
              <a:t>Anda </a:t>
            </a:r>
            <a:r>
              <a:rPr lang="en-ID" sz="1900" dirty="0" err="1"/>
              <a:t>bisa</a:t>
            </a:r>
            <a:r>
              <a:rPr lang="en-ID" sz="1900" dirty="0"/>
              <a:t> </a:t>
            </a:r>
            <a:r>
              <a:rPr lang="en-ID" sz="1900" dirty="0" err="1"/>
              <a:t>mencari</a:t>
            </a:r>
            <a:r>
              <a:rPr lang="en-ID" sz="1900" dirty="0"/>
              <a:t> </a:t>
            </a:r>
            <a:r>
              <a:rPr lang="en-ID" sz="1900" dirty="0" err="1"/>
              <a:t>lowongan</a:t>
            </a:r>
            <a:r>
              <a:rPr lang="en-ID" sz="1900" dirty="0"/>
              <a:t> </a:t>
            </a:r>
            <a:r>
              <a:rPr lang="en-ID" sz="1900" dirty="0" err="1"/>
              <a:t>kerja</a:t>
            </a:r>
            <a:r>
              <a:rPr lang="en-ID" sz="1900" dirty="0"/>
              <a:t> di LinkedIn </a:t>
            </a:r>
            <a:r>
              <a:rPr lang="en-ID" sz="1900" dirty="0" err="1"/>
              <a:t>sesuai</a:t>
            </a:r>
            <a:r>
              <a:rPr lang="en-ID" sz="1900" dirty="0"/>
              <a:t> </a:t>
            </a:r>
            <a:r>
              <a:rPr lang="en-ID" sz="1900" dirty="0" err="1"/>
              <a:t>dengan</a:t>
            </a:r>
            <a:r>
              <a:rPr lang="en-ID" sz="1900" dirty="0"/>
              <a:t> </a:t>
            </a:r>
            <a:r>
              <a:rPr lang="en-ID" sz="1900" dirty="0" err="1"/>
              <a:t>minat</a:t>
            </a:r>
            <a:r>
              <a:rPr lang="en-ID" sz="1900" dirty="0"/>
              <a:t>, </a:t>
            </a:r>
            <a:r>
              <a:rPr lang="en-ID" sz="1900" dirty="0" err="1"/>
              <a:t>bakat</a:t>
            </a:r>
            <a:r>
              <a:rPr lang="en-ID" sz="1900" dirty="0"/>
              <a:t>, </a:t>
            </a:r>
            <a:r>
              <a:rPr lang="en-ID" sz="1900" dirty="0" err="1"/>
              <a:t>latar</a:t>
            </a:r>
            <a:r>
              <a:rPr lang="en-ID" sz="1900" dirty="0"/>
              <a:t> </a:t>
            </a:r>
            <a:r>
              <a:rPr lang="en-ID" sz="1900" dirty="0" err="1"/>
              <a:t>belakang</a:t>
            </a:r>
            <a:r>
              <a:rPr lang="en-ID" sz="1900" dirty="0"/>
              <a:t> </a:t>
            </a:r>
            <a:r>
              <a:rPr lang="en-ID" sz="1900" dirty="0" err="1"/>
              <a:t>pendidikan</a:t>
            </a:r>
            <a:r>
              <a:rPr lang="en-ID" sz="1900" dirty="0"/>
              <a:t>, </a:t>
            </a:r>
            <a:r>
              <a:rPr lang="en-ID" sz="1900" dirty="0" err="1"/>
              <a:t>serta</a:t>
            </a:r>
            <a:r>
              <a:rPr lang="en-ID" sz="1900" dirty="0"/>
              <a:t> </a:t>
            </a:r>
            <a:r>
              <a:rPr lang="en-ID" sz="1900" dirty="0" err="1"/>
              <a:t>latar</a:t>
            </a:r>
            <a:r>
              <a:rPr lang="en-ID" sz="1900" dirty="0"/>
              <a:t> </a:t>
            </a:r>
            <a:r>
              <a:rPr lang="en-ID" sz="1900" dirty="0" err="1"/>
              <a:t>belakang</a:t>
            </a:r>
            <a:r>
              <a:rPr lang="en-ID" sz="1900" dirty="0"/>
              <a:t> </a:t>
            </a:r>
            <a:r>
              <a:rPr lang="en-ID" sz="1900" dirty="0" err="1"/>
              <a:t>profesional</a:t>
            </a:r>
            <a:r>
              <a:rPr lang="en-ID" sz="1900" dirty="0"/>
              <a:t> Anda.</a:t>
            </a:r>
          </a:p>
          <a:p>
            <a:pPr marL="0" indent="0">
              <a:buNone/>
            </a:pPr>
            <a:r>
              <a:rPr lang="en-ID" sz="1900" b="1" dirty="0"/>
              <a:t>4</a:t>
            </a:r>
            <a:r>
              <a:rPr lang="en-ID" sz="1800" b="1" dirty="0"/>
              <a:t>.</a:t>
            </a:r>
            <a:r>
              <a:rPr lang="en-ID" sz="140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900" b="1" i="0" dirty="0" err="1">
                <a:solidFill>
                  <a:srgbClr val="2A2A2A"/>
                </a:solidFill>
                <a:effectLst/>
                <a:latin typeface="Calibri (body)"/>
              </a:rPr>
              <a:t>Menambah</a:t>
            </a:r>
            <a:r>
              <a:rPr lang="en-ID" sz="1900" b="1" i="0" dirty="0">
                <a:solidFill>
                  <a:srgbClr val="2A2A2A"/>
                </a:solidFill>
                <a:effectLst/>
                <a:latin typeface="Calibri (body)"/>
              </a:rPr>
              <a:t> </a:t>
            </a:r>
            <a:r>
              <a:rPr lang="en-ID" sz="1900" b="1" i="0" dirty="0" err="1">
                <a:solidFill>
                  <a:srgbClr val="2A2A2A"/>
                </a:solidFill>
                <a:effectLst/>
                <a:latin typeface="Calibri (body)"/>
              </a:rPr>
              <a:t>Portofolio</a:t>
            </a:r>
            <a:r>
              <a:rPr lang="en-ID" sz="1900" b="1" i="0" dirty="0">
                <a:solidFill>
                  <a:srgbClr val="2A2A2A"/>
                </a:solidFill>
                <a:effectLst/>
                <a:latin typeface="Calibri (body)"/>
              </a:rPr>
              <a:t> </a:t>
            </a:r>
            <a:r>
              <a:rPr lang="en-ID" sz="1900" b="1" i="0" dirty="0" err="1">
                <a:solidFill>
                  <a:srgbClr val="2A2A2A"/>
                </a:solidFill>
                <a:effectLst/>
                <a:latin typeface="Calibri (body)"/>
              </a:rPr>
              <a:t>Kerja</a:t>
            </a:r>
            <a:br>
              <a:rPr lang="en-ID" sz="1400" dirty="0"/>
            </a:b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Anda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bisa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dengan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mudah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menampilkan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portofolio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atau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pengalaman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kerja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Anda pada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profil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LinkedIn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r>
              <a:rPr lang="en-ID" sz="1900" b="1" dirty="0">
                <a:solidFill>
                  <a:srgbClr val="2A2A2A"/>
                </a:solidFill>
                <a:latin typeface="Calibri (body)"/>
              </a:rPr>
              <a:t>5</a:t>
            </a:r>
            <a:r>
              <a:rPr lang="en-ID" sz="1900" b="1" dirty="0">
                <a:solidFill>
                  <a:srgbClr val="2A2A2A"/>
                </a:solidFill>
                <a:latin typeface="Roboto" panose="02000000000000000000" pitchFamily="2" charset="0"/>
              </a:rPr>
              <a:t>.</a:t>
            </a:r>
            <a:r>
              <a:rPr lang="en-ID" sz="1600" b="1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900" b="1" i="0" dirty="0" err="1">
                <a:solidFill>
                  <a:srgbClr val="2A2A2A"/>
                </a:solidFill>
                <a:effectLst/>
                <a:latin typeface="Calibri (body)"/>
              </a:rPr>
              <a:t>Membidik</a:t>
            </a:r>
            <a:r>
              <a:rPr lang="en-ID" sz="1900" b="1" i="0" dirty="0">
                <a:solidFill>
                  <a:srgbClr val="2A2A2A"/>
                </a:solidFill>
                <a:effectLst/>
                <a:latin typeface="Calibri (body)"/>
              </a:rPr>
              <a:t> Perusahaan Impian</a:t>
            </a:r>
            <a:br>
              <a:rPr lang="en-ID" sz="1600" dirty="0"/>
            </a:b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Bila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Anda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memiliki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perusahaan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yang Anda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idam-idamkan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, Anda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bisa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menggunakan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LinkedIn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untuk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membidik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perusahaan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tersebut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untuk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menjadi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tempat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Anda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bekerja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.</a:t>
            </a:r>
          </a:p>
          <a:p>
            <a:pPr marL="0" indent="0">
              <a:buNone/>
            </a:pPr>
            <a:r>
              <a:rPr lang="en-ID" sz="1900" b="1" dirty="0"/>
              <a:t>6</a:t>
            </a:r>
            <a:r>
              <a:rPr lang="en-ID" b="1" dirty="0"/>
              <a:t>.</a:t>
            </a:r>
            <a:r>
              <a:rPr lang="en-ID" b="1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900" b="1" i="0" dirty="0" err="1">
                <a:solidFill>
                  <a:srgbClr val="2A2A2A"/>
                </a:solidFill>
                <a:effectLst/>
                <a:latin typeface="Calibri (body)"/>
              </a:rPr>
              <a:t>Bergabung</a:t>
            </a:r>
            <a:r>
              <a:rPr lang="en-ID" sz="1900" b="1" i="0" dirty="0">
                <a:solidFill>
                  <a:srgbClr val="2A2A2A"/>
                </a:solidFill>
                <a:effectLst/>
                <a:latin typeface="Calibri (body)"/>
              </a:rPr>
              <a:t> </a:t>
            </a:r>
            <a:r>
              <a:rPr lang="en-ID" sz="1900" b="1" i="0" dirty="0" err="1">
                <a:solidFill>
                  <a:srgbClr val="2A2A2A"/>
                </a:solidFill>
                <a:effectLst/>
                <a:latin typeface="Calibri (body)"/>
              </a:rPr>
              <a:t>dengan</a:t>
            </a:r>
            <a:r>
              <a:rPr lang="en-ID" sz="1900" b="1" i="0" dirty="0">
                <a:solidFill>
                  <a:srgbClr val="2A2A2A"/>
                </a:solidFill>
                <a:effectLst/>
                <a:latin typeface="Calibri (body)"/>
              </a:rPr>
              <a:t> </a:t>
            </a:r>
            <a:r>
              <a:rPr lang="en-ID" sz="1900" b="1" i="0" dirty="0" err="1">
                <a:solidFill>
                  <a:srgbClr val="2A2A2A"/>
                </a:solidFill>
                <a:effectLst/>
                <a:latin typeface="Calibri (body)"/>
              </a:rPr>
              <a:t>Komunitas</a:t>
            </a:r>
            <a:endParaRPr lang="en-ID" sz="1900" b="1" i="0" dirty="0">
              <a:solidFill>
                <a:srgbClr val="2A2A2A"/>
              </a:solidFill>
              <a:effectLst/>
              <a:latin typeface="Calibri (body)"/>
            </a:endParaRPr>
          </a:p>
          <a:p>
            <a:pPr marL="0" indent="0">
              <a:buNone/>
            </a:pP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Bergabung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dalam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sebuah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komunitas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yang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terbentuk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di LinkedIn,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dengan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orang-orang yang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memiliki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kesamaan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minat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,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latar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belakang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pendidikan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yang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sama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,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serta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preofesional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yang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telah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bekerja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di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bidang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industri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yang Anda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minati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sangat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bisa</a:t>
            </a:r>
            <a:r>
              <a:rPr lang="en-ID" sz="1900" b="0" i="0" dirty="0">
                <a:solidFill>
                  <a:srgbClr val="2A2A2A"/>
                </a:solidFill>
                <a:effectLst/>
                <a:latin typeface="Calibri (body)"/>
              </a:rPr>
              <a:t> </a:t>
            </a:r>
            <a:r>
              <a:rPr lang="en-ID" sz="1900" b="0" i="0" dirty="0" err="1">
                <a:solidFill>
                  <a:srgbClr val="2A2A2A"/>
                </a:solidFill>
                <a:effectLst/>
                <a:latin typeface="Calibri (body)"/>
              </a:rPr>
              <a:t>dilakukan</a:t>
            </a:r>
            <a:br>
              <a:rPr lang="en-ID" sz="1600" dirty="0"/>
            </a:br>
            <a:br>
              <a:rPr lang="en-ID" sz="1600" dirty="0"/>
            </a:br>
            <a:br>
              <a:rPr lang="en-ID" dirty="0"/>
            </a:br>
            <a:br>
              <a:rPr lang="en-ID" dirty="0"/>
            </a:br>
            <a:br>
              <a:rPr lang="en-ID" dirty="0"/>
            </a:br>
            <a:br>
              <a:rPr lang="en-ID" dirty="0"/>
            </a:br>
            <a:br>
              <a:rPr lang="en-ID" dirty="0"/>
            </a:br>
            <a:br>
              <a:rPr lang="en-ID" dirty="0"/>
            </a:b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D6257-A6A3-BC78-8775-44A8056F0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D"/>
              <a:t>27/06/2022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FDF2A-E970-0824-02F3-79D6BA27C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/>
              <a:t>Hanif </a:t>
            </a:r>
            <a:r>
              <a:rPr lang="en-ID" dirty="0" err="1"/>
              <a:t>Alfaruq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9DC9B-CBA6-69A2-9DB7-9D116CDF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EC71-4456-46F0-995C-E454DCE28B22}" type="slidenum">
              <a:rPr lang="en-ID" smtClean="0"/>
              <a:t>8</a:t>
            </a:fld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CD3BF6-75FB-BEEF-A0D3-B73A08CD8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258" cy="527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F625E5-74F4-BE69-94FF-CB50C7A42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0" y="0"/>
            <a:ext cx="820001" cy="63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80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D5BE-5A20-0814-B7A5-694BD353D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25" y="0"/>
            <a:ext cx="5915025" cy="1914702"/>
          </a:xfrm>
        </p:spPr>
        <p:txBody>
          <a:bodyPr/>
          <a:lstStyle/>
          <a:p>
            <a:pPr algn="ctr"/>
            <a:r>
              <a:rPr lang="en-US" b="1" dirty="0" err="1"/>
              <a:t>Rangkuman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1B4B2-C671-AAFC-7803-D60FDBE86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725" y="1632856"/>
            <a:ext cx="5915025" cy="7548541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it-IT" sz="1800" dirty="0"/>
              <a:t> LinkedIn adalah jaringan profesional terbesar di dunia di internet.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it-IT" sz="1800" dirty="0"/>
              <a:t> Didirikan pada bulan Desember 2002 oleh Reid Hoffman dan anggota tim pendiri dari PayPal dan Socialnet(dot)com yakni Allen Blue, Eric Ly, Jean-Luc Vaillant, Lee Hower, Konstantin Guericke, Stephen Beitzel, David Eves, Ian McNish, Yan Pujante, Chris Saccheri.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it-IT" sz="1800" dirty="0"/>
              <a:t> Kelebihan LinkedIn : -</a:t>
            </a:r>
            <a:r>
              <a:rPr lang="en-US" sz="1800" b="1" dirty="0"/>
              <a:t> </a:t>
            </a:r>
            <a:r>
              <a:rPr lang="en-US" sz="1800" dirty="0"/>
              <a:t>Sarana </a:t>
            </a:r>
            <a:r>
              <a:rPr lang="en-US" sz="1800" dirty="0" err="1"/>
              <a:t>mengumumkan</a:t>
            </a:r>
            <a:r>
              <a:rPr lang="en-US" sz="1800" dirty="0"/>
              <a:t> </a:t>
            </a:r>
            <a:r>
              <a:rPr lang="en-US" sz="1800" dirty="0" err="1"/>
              <a:t>lowongan</a:t>
            </a:r>
            <a:endParaRPr lang="it-IT" sz="1800" dirty="0"/>
          </a:p>
          <a:p>
            <a:pPr marL="0" indent="0" algn="just">
              <a:buNone/>
            </a:pPr>
            <a:r>
              <a:rPr lang="it-IT" sz="1800" dirty="0"/>
              <a:t>                                           Pekerjaan</a:t>
            </a:r>
          </a:p>
          <a:p>
            <a:pPr marL="0" indent="0" algn="just">
              <a:buNone/>
            </a:pPr>
            <a:r>
              <a:rPr lang="it-IT" sz="1800" dirty="0"/>
              <a:t>                                        - Sarana mencari pekerja yang</a:t>
            </a:r>
          </a:p>
          <a:p>
            <a:pPr marL="0" indent="0" algn="just">
              <a:buNone/>
            </a:pPr>
            <a:r>
              <a:rPr lang="it-IT" sz="1800" dirty="0"/>
              <a:t>                                          Berkualitas</a:t>
            </a:r>
          </a:p>
          <a:p>
            <a:pPr marL="0" indent="0" algn="just">
              <a:buNone/>
            </a:pPr>
            <a:r>
              <a:rPr lang="it-IT" sz="1800" dirty="0"/>
              <a:t>                                       - Sebagai sarana marketing B2B</a:t>
            </a:r>
          </a:p>
          <a:p>
            <a:pPr marL="0" indent="0" algn="just">
              <a:buNone/>
            </a:pPr>
            <a:endParaRPr lang="it-IT" sz="18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it-IT" sz="1800" dirty="0"/>
              <a:t> Kekurangan LinkedIn : -Masih terdapat beberapa lowongan</a:t>
            </a:r>
          </a:p>
          <a:p>
            <a:pPr marL="0" indent="0" algn="just">
              <a:buNone/>
            </a:pPr>
            <a:r>
              <a:rPr lang="it-IT" sz="1800" dirty="0"/>
              <a:t>                                              Fiktif yang beredar </a:t>
            </a:r>
          </a:p>
          <a:p>
            <a:pPr marL="0" indent="0" algn="just">
              <a:buNone/>
            </a:pPr>
            <a:r>
              <a:rPr lang="it-IT" sz="1800" dirty="0"/>
              <a:t>                                            - Kita harus membayar untuk</a:t>
            </a:r>
          </a:p>
          <a:p>
            <a:pPr marL="0" indent="0" algn="just">
              <a:buNone/>
            </a:pPr>
            <a:r>
              <a:rPr lang="it-IT" sz="1800" dirty="0"/>
              <a:t>                                              Menggunaan semua fitur</a:t>
            </a:r>
          </a:p>
          <a:p>
            <a:pPr marL="0" indent="0" algn="just">
              <a:buNone/>
            </a:pPr>
            <a:r>
              <a:rPr lang="it-IT" sz="1800" dirty="0"/>
              <a:t>                                            - Profilnya monoton</a:t>
            </a:r>
          </a:p>
          <a:p>
            <a:pPr marL="0" indent="0" algn="just">
              <a:buNone/>
            </a:pPr>
            <a:endParaRPr lang="it-IT" sz="18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it-IT" sz="1800" dirty="0"/>
              <a:t> Fungsi LinkedIn : - Meningkatkan potensi dilirik HRD</a:t>
            </a:r>
          </a:p>
          <a:p>
            <a:pPr marL="0" indent="0" algn="just">
              <a:buNone/>
            </a:pPr>
            <a:r>
              <a:rPr lang="it-IT" sz="1800" dirty="0"/>
              <a:t>                                  - Riset perusahaan</a:t>
            </a:r>
          </a:p>
          <a:p>
            <a:pPr marL="0" indent="0" algn="just">
              <a:buNone/>
            </a:pPr>
            <a:r>
              <a:rPr lang="it-IT" sz="1800" dirty="0"/>
              <a:t>                                  - Mencari lowongan kerja</a:t>
            </a:r>
          </a:p>
          <a:p>
            <a:pPr marL="0" indent="0" algn="just">
              <a:buNone/>
            </a:pPr>
            <a:r>
              <a:rPr lang="it-IT" sz="1800" dirty="0"/>
              <a:t>                                  - Menambah portofolio kerja</a:t>
            </a:r>
          </a:p>
          <a:p>
            <a:pPr marL="0" indent="0" algn="just">
              <a:buNone/>
            </a:pPr>
            <a:r>
              <a:rPr lang="it-IT" sz="1800" dirty="0"/>
              <a:t>                                  - Membidik perusahaan impian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endParaRPr lang="it-IT" sz="1800" dirty="0"/>
          </a:p>
          <a:p>
            <a:pPr>
              <a:buFont typeface="Wingdings" panose="05000000000000000000" pitchFamily="2" charset="2"/>
              <a:buChar char="Ø"/>
            </a:pPr>
            <a:endParaRPr lang="it-IT" sz="1800" dirty="0"/>
          </a:p>
          <a:p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FA25C-2F7C-D4CF-930A-91EABA7B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D"/>
              <a:t>27/06/2022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876FC-0537-D7AD-85F6-DEA4A81E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Hanif Alfaruq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03E7A-180F-FD96-E52E-69BF82BC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EC71-4456-46F0-995C-E454DCE28B22}" type="slidenum">
              <a:rPr lang="en-ID" smtClean="0"/>
              <a:t>9</a:t>
            </a:fld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9F70E5-1BA6-A8B2-A808-43CFE185E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258" cy="527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E5D937-A8FF-57E1-C33A-D4CB206C6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0" y="0"/>
            <a:ext cx="820001" cy="63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0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1129</Words>
  <Application>Microsoft Office PowerPoint</Application>
  <PresentationFormat>A4 Paper (210x297 mm)</PresentationFormat>
  <Paragraphs>113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(body)</vt:lpstr>
      <vt:lpstr>Calibri Light</vt:lpstr>
      <vt:lpstr>Roboto</vt:lpstr>
      <vt:lpstr>Wingdings</vt:lpstr>
      <vt:lpstr>Office Theme</vt:lpstr>
      <vt:lpstr>Pengenalan LinkedIn</vt:lpstr>
      <vt:lpstr>Kata Pengantar</vt:lpstr>
      <vt:lpstr>Daftar isi</vt:lpstr>
      <vt:lpstr>Bab I  Pengertian LinkedIn</vt:lpstr>
      <vt:lpstr>Sejarah LinkedIn</vt:lpstr>
      <vt:lpstr>Keunggulan LinkedIn</vt:lpstr>
      <vt:lpstr>Kekurangan LinkedIn</vt:lpstr>
      <vt:lpstr>Fungsi LinkedIn</vt:lpstr>
      <vt:lpstr>Rangkuman</vt:lpstr>
      <vt:lpstr> Referensi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LinkedIn</dc:title>
  <dc:creator>DM-08</dc:creator>
  <cp:lastModifiedBy>DM-08</cp:lastModifiedBy>
  <cp:revision>2</cp:revision>
  <dcterms:created xsi:type="dcterms:W3CDTF">2022-06-27T02:19:54Z</dcterms:created>
  <dcterms:modified xsi:type="dcterms:W3CDTF">2022-06-27T05:35:44Z</dcterms:modified>
</cp:coreProperties>
</file>