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1"/>
  </p:notesMasterIdLst>
  <p:sldIdLst>
    <p:sldId id="256" r:id="rId2"/>
    <p:sldId id="257" r:id="rId3"/>
    <p:sldId id="258" r:id="rId4"/>
    <p:sldId id="259" r:id="rId5"/>
    <p:sldId id="272" r:id="rId6"/>
    <p:sldId id="306" r:id="rId7"/>
    <p:sldId id="276" r:id="rId8"/>
    <p:sldId id="307" r:id="rId9"/>
    <p:sldId id="279" r:id="rId10"/>
  </p:sldIdLst>
  <p:sldSz cx="9144000" cy="5143500" type="screen16x9"/>
  <p:notesSz cx="6858000" cy="9144000"/>
  <p:embeddedFontLst>
    <p:embeddedFont>
      <p:font typeface="Amatic SC" panose="00000500000000000000" pitchFamily="2" charset="-79"/>
      <p:regular r:id="rId12"/>
      <p:bold r:id="rId13"/>
    </p:embeddedFont>
    <p:embeddedFont>
      <p:font typeface="Arimo" panose="020B0604020202020204" charset="0"/>
      <p:regular r:id="rId14"/>
      <p:bold r:id="rId15"/>
      <p:italic r:id="rId16"/>
      <p:boldItalic r:id="rId17"/>
    </p:embeddedFont>
    <p:embeddedFont>
      <p:font typeface="Bebas Neue" panose="020B0606020202050201" pitchFamily="34" charset="0"/>
      <p:regular r:id="rId18"/>
    </p:embeddedFont>
    <p:embeddedFont>
      <p:font typeface="Nunito Light" pitchFamily="2" charset="0"/>
      <p:regular r:id="rId19"/>
      <p:italic r:id="rId20"/>
    </p:embeddedFont>
    <p:embeddedFont>
      <p:font typeface="PT Sans" panose="020B0503020203020204" pitchFamily="34" charset="0"/>
      <p:regular r:id="rId21"/>
      <p:bold r:id="rId22"/>
      <p:italic r:id="rId23"/>
      <p:boldItalic r:id="rId24"/>
    </p:embeddedFont>
    <p:embeddedFont>
      <p:font typeface="PT Serif" panose="020A0603040505020204" pitchFamily="18" charset="0"/>
      <p:regular r:id="rId25"/>
      <p:bold r:id="rId26"/>
      <p:italic r:id="rId27"/>
      <p:boldItalic r:id="rId28"/>
    </p:embeddedFont>
    <p:embeddedFont>
      <p:font typeface="Roboto Condensed Light" panose="02000000000000000000" pitchFamily="2" charset="0"/>
      <p:regular r:id="rId29"/>
      <p:italic r:id="rId30"/>
    </p:embeddedFont>
    <p:embeddedFont>
      <p:font typeface="Titillium Web" panose="00000500000000000000" pitchFamily="2" charset="0"/>
      <p:regular r:id="rId31"/>
      <p:bold r:id="rId32"/>
      <p:italic r:id="rId33"/>
      <p:boldItalic r:id="rId34"/>
    </p:embeddedFont>
    <p:embeddedFont>
      <p:font typeface="Work Sans ExtraBold" pitchFamily="2" charset="0"/>
      <p:bold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guide id="3" orient="horz" pos="57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4FA3E3-16BF-421E-82CC-CBB7B0F6A368}">
  <a:tblStyle styleId="{A94FA3E3-16BF-421E-82CC-CBB7B0F6A3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14"/>
      </p:cViewPr>
      <p:guideLst>
        <p:guide orient="horz" pos="1620"/>
        <p:guide pos="2880"/>
        <p:guide orient="horz" pos="5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9" Type="http://schemas.openxmlformats.org/officeDocument/2006/relationships/theme" Target="theme/theme1.xml"/><Relationship Id="rId21" Type="http://schemas.openxmlformats.org/officeDocument/2006/relationships/font" Target="fonts/font10.fntdata"/><Relationship Id="rId34" Type="http://schemas.openxmlformats.org/officeDocument/2006/relationships/font" Target="fonts/font23.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font" Target="fonts/font25.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font" Target="fonts/font24.fntdata"/><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6T06:03:26.727"/>
    </inkml:context>
    <inkml:brush xml:id="br0">
      <inkml:brushProperty name="width" value="0.05" units="cm"/>
      <inkml:brushProperty name="height" value="0.05" units="cm"/>
    </inkml:brush>
  </inkml:definitions>
  <inkml:trace contextRef="#ctx0" brushRef="#br0">1 1 24575,'8'0'0,"10"0"0,3 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6T06:03:28.326"/>
    </inkml:context>
    <inkml:brush xml:id="br0">
      <inkml:brushProperty name="width" value="0.05" units="cm"/>
      <inkml:brushProperty name="height" value="0.05" units="cm"/>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6T06:03:29.057"/>
    </inkml:context>
    <inkml:brush xml:id="br0">
      <inkml:brushProperty name="width" value="0.05" units="cm"/>
      <inkml:brushProperty name="height" value="0.05" units="cm"/>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6T06:03:53.210"/>
    </inkml:context>
    <inkml:brush xml:id="br0">
      <inkml:brushProperty name="width" value="0.05" units="cm"/>
      <inkml:brushProperty name="height" value="0.05" units="cm"/>
    </inkml:brush>
  </inkml:definitions>
  <inkml:trace contextRef="#ctx0" brushRef="#br0">1 0 24575,'8'0'0,"2"0"-8191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6"/>
        <p:cNvGrpSpPr/>
        <p:nvPr/>
      </p:nvGrpSpPr>
      <p:grpSpPr>
        <a:xfrm>
          <a:off x="0" y="0"/>
          <a:ext cx="0" cy="0"/>
          <a:chOff x="0" y="0"/>
          <a:chExt cx="0" cy="0"/>
        </a:xfrm>
      </p:grpSpPr>
      <p:sp>
        <p:nvSpPr>
          <p:cNvPr id="5687" name="Google Shape;5687;g129635d4b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8" name="Google Shape;5688;g129635d4b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9"/>
        <p:cNvGrpSpPr/>
        <p:nvPr/>
      </p:nvGrpSpPr>
      <p:grpSpPr>
        <a:xfrm>
          <a:off x="0" y="0"/>
          <a:ext cx="0" cy="0"/>
          <a:chOff x="0" y="0"/>
          <a:chExt cx="0" cy="0"/>
        </a:xfrm>
      </p:grpSpPr>
      <p:sp>
        <p:nvSpPr>
          <p:cNvPr id="5740" name="Google Shape;5740;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1" name="Google Shape;5741;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6"/>
        <p:cNvGrpSpPr/>
        <p:nvPr/>
      </p:nvGrpSpPr>
      <p:grpSpPr>
        <a:xfrm>
          <a:off x="0" y="0"/>
          <a:ext cx="0" cy="0"/>
          <a:chOff x="0" y="0"/>
          <a:chExt cx="0" cy="0"/>
        </a:xfrm>
      </p:grpSpPr>
      <p:sp>
        <p:nvSpPr>
          <p:cNvPr id="5767" name="Google Shape;576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8" name="Google Shape;576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5"/>
        <p:cNvGrpSpPr/>
        <p:nvPr/>
      </p:nvGrpSpPr>
      <p:grpSpPr>
        <a:xfrm>
          <a:off x="0" y="0"/>
          <a:ext cx="0" cy="0"/>
          <a:chOff x="0" y="0"/>
          <a:chExt cx="0" cy="0"/>
        </a:xfrm>
      </p:grpSpPr>
      <p:sp>
        <p:nvSpPr>
          <p:cNvPr id="5796" name="Google Shape;5796;g11c10b4e51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7" name="Google Shape;5797;g11c10b4e51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1"/>
        <p:cNvGrpSpPr/>
        <p:nvPr/>
      </p:nvGrpSpPr>
      <p:grpSpPr>
        <a:xfrm>
          <a:off x="0" y="0"/>
          <a:ext cx="0" cy="0"/>
          <a:chOff x="0" y="0"/>
          <a:chExt cx="0" cy="0"/>
        </a:xfrm>
      </p:grpSpPr>
      <p:sp>
        <p:nvSpPr>
          <p:cNvPr id="6642" name="Google Shape;6642;g11c10b4e514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3" name="Google Shape;6643;g11c10b4e514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5"/>
        <p:cNvGrpSpPr/>
        <p:nvPr/>
      </p:nvGrpSpPr>
      <p:grpSpPr>
        <a:xfrm>
          <a:off x="0" y="0"/>
          <a:ext cx="0" cy="0"/>
          <a:chOff x="0" y="0"/>
          <a:chExt cx="0" cy="0"/>
        </a:xfrm>
      </p:grpSpPr>
      <p:sp>
        <p:nvSpPr>
          <p:cNvPr id="6796" name="Google Shape;6796;g11c10b4e514_0_23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7" name="Google Shape;6797;g11c10b4e514_0_23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6"/>
        <p:cNvGrpSpPr/>
        <p:nvPr/>
      </p:nvGrpSpPr>
      <p:grpSpPr>
        <a:xfrm>
          <a:off x="0" y="0"/>
          <a:ext cx="0" cy="0"/>
          <a:chOff x="0" y="0"/>
          <a:chExt cx="0" cy="0"/>
        </a:xfrm>
      </p:grpSpPr>
      <p:sp>
        <p:nvSpPr>
          <p:cNvPr id="7087" name="Google Shape;7087;g11c10b4e514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8" name="Google Shape;7088;g11c10b4e514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00750" y="1630050"/>
            <a:ext cx="7342500" cy="1517700"/>
          </a:xfrm>
          <a:prstGeom prst="rect">
            <a:avLst/>
          </a:prstGeom>
          <a:noFill/>
        </p:spPr>
        <p:txBody>
          <a:bodyPr spcFirstLastPara="1" wrap="square" lIns="91425" tIns="91425" rIns="91425" bIns="91425" anchor="ctr" anchorCtr="0">
            <a:noAutofit/>
          </a:bodyPr>
          <a:lstStyle>
            <a:lvl1pPr lvl="0">
              <a:lnSpc>
                <a:spcPct val="85000"/>
              </a:lnSpc>
              <a:spcBef>
                <a:spcPts val="0"/>
              </a:spcBef>
              <a:spcAft>
                <a:spcPts val="0"/>
              </a:spcAft>
              <a:buSzPts val="4500"/>
              <a:buFont typeface="Loved by the King"/>
              <a:buNone/>
              <a:defRPr sz="57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2398050" y="3223950"/>
            <a:ext cx="4347900" cy="3657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1400"/>
              <a:buNone/>
              <a:defRPr sz="1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1" name="Google Shape;11;p2"/>
          <p:cNvGrpSpPr/>
          <p:nvPr/>
        </p:nvGrpSpPr>
        <p:grpSpPr>
          <a:xfrm>
            <a:off x="910870" y="83014"/>
            <a:ext cx="7322261" cy="329272"/>
            <a:chOff x="910870" y="4731214"/>
            <a:chExt cx="7322261" cy="329272"/>
          </a:xfrm>
        </p:grpSpPr>
        <p:grpSp>
          <p:nvGrpSpPr>
            <p:cNvPr id="12" name="Google Shape;12;p2"/>
            <p:cNvGrpSpPr/>
            <p:nvPr/>
          </p:nvGrpSpPr>
          <p:grpSpPr>
            <a:xfrm>
              <a:off x="8149870" y="4731214"/>
              <a:ext cx="83261" cy="85697"/>
              <a:chOff x="256525" y="2322675"/>
              <a:chExt cx="235800" cy="242700"/>
            </a:xfrm>
          </p:grpSpPr>
          <p:cxnSp>
            <p:nvCxnSpPr>
              <p:cNvPr id="13" name="Google Shape;13;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 name="Google Shape;14;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 name="Google Shape;15;p2"/>
            <p:cNvGrpSpPr/>
            <p:nvPr/>
          </p:nvGrpSpPr>
          <p:grpSpPr>
            <a:xfrm>
              <a:off x="8149870" y="4974789"/>
              <a:ext cx="83261" cy="85697"/>
              <a:chOff x="256525" y="2322675"/>
              <a:chExt cx="235800" cy="242700"/>
            </a:xfrm>
          </p:grpSpPr>
          <p:cxnSp>
            <p:nvCxnSpPr>
              <p:cNvPr id="16" name="Google Shape;16;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7" name="Google Shape;17;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8" name="Google Shape;18;p2"/>
            <p:cNvGrpSpPr/>
            <p:nvPr/>
          </p:nvGrpSpPr>
          <p:grpSpPr>
            <a:xfrm>
              <a:off x="7768870" y="4731214"/>
              <a:ext cx="83261" cy="85697"/>
              <a:chOff x="256525" y="2322675"/>
              <a:chExt cx="235800" cy="242700"/>
            </a:xfrm>
          </p:grpSpPr>
          <p:cxnSp>
            <p:nvCxnSpPr>
              <p:cNvPr id="19" name="Google Shape;19;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0" name="Google Shape;20;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1" name="Google Shape;21;p2"/>
            <p:cNvGrpSpPr/>
            <p:nvPr/>
          </p:nvGrpSpPr>
          <p:grpSpPr>
            <a:xfrm>
              <a:off x="7768870" y="4974789"/>
              <a:ext cx="83261" cy="85697"/>
              <a:chOff x="256525" y="2322675"/>
              <a:chExt cx="235800" cy="242700"/>
            </a:xfrm>
          </p:grpSpPr>
          <p:cxnSp>
            <p:nvCxnSpPr>
              <p:cNvPr id="22" name="Google Shape;22;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 name="Google Shape;23;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4" name="Google Shape;24;p2"/>
            <p:cNvGrpSpPr/>
            <p:nvPr/>
          </p:nvGrpSpPr>
          <p:grpSpPr>
            <a:xfrm>
              <a:off x="7387870" y="4731214"/>
              <a:ext cx="83261" cy="85697"/>
              <a:chOff x="256525" y="2322675"/>
              <a:chExt cx="235800" cy="242700"/>
            </a:xfrm>
          </p:grpSpPr>
          <p:cxnSp>
            <p:nvCxnSpPr>
              <p:cNvPr id="25" name="Google Shape;25;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6" name="Google Shape;26;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 name="Google Shape;27;p2"/>
            <p:cNvGrpSpPr/>
            <p:nvPr/>
          </p:nvGrpSpPr>
          <p:grpSpPr>
            <a:xfrm>
              <a:off x="7387870" y="4974789"/>
              <a:ext cx="83261" cy="85697"/>
              <a:chOff x="256525" y="2322675"/>
              <a:chExt cx="235800" cy="242700"/>
            </a:xfrm>
          </p:grpSpPr>
          <p:cxnSp>
            <p:nvCxnSpPr>
              <p:cNvPr id="28" name="Google Shape;28;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9" name="Google Shape;29;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0" name="Google Shape;30;p2"/>
            <p:cNvGrpSpPr/>
            <p:nvPr/>
          </p:nvGrpSpPr>
          <p:grpSpPr>
            <a:xfrm>
              <a:off x="7006870" y="4731214"/>
              <a:ext cx="83261" cy="85697"/>
              <a:chOff x="256525" y="2322675"/>
              <a:chExt cx="235800" cy="242700"/>
            </a:xfrm>
          </p:grpSpPr>
          <p:cxnSp>
            <p:nvCxnSpPr>
              <p:cNvPr id="31" name="Google Shape;31;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2" name="Google Shape;32;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3" name="Google Shape;33;p2"/>
            <p:cNvGrpSpPr/>
            <p:nvPr/>
          </p:nvGrpSpPr>
          <p:grpSpPr>
            <a:xfrm>
              <a:off x="7006870" y="4974789"/>
              <a:ext cx="83261" cy="85697"/>
              <a:chOff x="256525" y="2322675"/>
              <a:chExt cx="235800" cy="242700"/>
            </a:xfrm>
          </p:grpSpPr>
          <p:cxnSp>
            <p:nvCxnSpPr>
              <p:cNvPr id="34" name="Google Shape;34;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5" name="Google Shape;35;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6" name="Google Shape;36;p2"/>
            <p:cNvGrpSpPr/>
            <p:nvPr/>
          </p:nvGrpSpPr>
          <p:grpSpPr>
            <a:xfrm>
              <a:off x="6625870" y="4731214"/>
              <a:ext cx="83261" cy="85697"/>
              <a:chOff x="256525" y="2322675"/>
              <a:chExt cx="235800" cy="242700"/>
            </a:xfrm>
          </p:grpSpPr>
          <p:cxnSp>
            <p:nvCxnSpPr>
              <p:cNvPr id="37" name="Google Shape;37;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8" name="Google Shape;38;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9" name="Google Shape;39;p2"/>
            <p:cNvGrpSpPr/>
            <p:nvPr/>
          </p:nvGrpSpPr>
          <p:grpSpPr>
            <a:xfrm>
              <a:off x="6625870" y="4974789"/>
              <a:ext cx="83261" cy="85697"/>
              <a:chOff x="256525" y="2322675"/>
              <a:chExt cx="235800" cy="242700"/>
            </a:xfrm>
          </p:grpSpPr>
          <p:cxnSp>
            <p:nvCxnSpPr>
              <p:cNvPr id="40" name="Google Shape;40;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1" name="Google Shape;41;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2" name="Google Shape;42;p2"/>
            <p:cNvGrpSpPr/>
            <p:nvPr/>
          </p:nvGrpSpPr>
          <p:grpSpPr>
            <a:xfrm>
              <a:off x="6244870" y="4731214"/>
              <a:ext cx="83261" cy="85697"/>
              <a:chOff x="256525" y="2322675"/>
              <a:chExt cx="235800" cy="242700"/>
            </a:xfrm>
          </p:grpSpPr>
          <p:cxnSp>
            <p:nvCxnSpPr>
              <p:cNvPr id="43" name="Google Shape;43;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4" name="Google Shape;44;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5" name="Google Shape;45;p2"/>
            <p:cNvGrpSpPr/>
            <p:nvPr/>
          </p:nvGrpSpPr>
          <p:grpSpPr>
            <a:xfrm>
              <a:off x="6244870" y="4974789"/>
              <a:ext cx="83261" cy="85697"/>
              <a:chOff x="256525" y="2322675"/>
              <a:chExt cx="235800" cy="242700"/>
            </a:xfrm>
          </p:grpSpPr>
          <p:cxnSp>
            <p:nvCxnSpPr>
              <p:cNvPr id="46" name="Google Shape;46;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 name="Google Shape;47;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8" name="Google Shape;48;p2"/>
            <p:cNvGrpSpPr/>
            <p:nvPr/>
          </p:nvGrpSpPr>
          <p:grpSpPr>
            <a:xfrm>
              <a:off x="5863870" y="4731214"/>
              <a:ext cx="83261" cy="85697"/>
              <a:chOff x="256525" y="2322675"/>
              <a:chExt cx="235800" cy="242700"/>
            </a:xfrm>
          </p:grpSpPr>
          <p:cxnSp>
            <p:nvCxnSpPr>
              <p:cNvPr id="49" name="Google Shape;49;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0" name="Google Shape;50;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 name="Google Shape;51;p2"/>
            <p:cNvGrpSpPr/>
            <p:nvPr/>
          </p:nvGrpSpPr>
          <p:grpSpPr>
            <a:xfrm>
              <a:off x="5863870" y="4974789"/>
              <a:ext cx="83261" cy="85697"/>
              <a:chOff x="256525" y="2322675"/>
              <a:chExt cx="235800" cy="242700"/>
            </a:xfrm>
          </p:grpSpPr>
          <p:cxnSp>
            <p:nvCxnSpPr>
              <p:cNvPr id="52" name="Google Shape;52;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 name="Google Shape;53;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 name="Google Shape;54;p2"/>
            <p:cNvGrpSpPr/>
            <p:nvPr/>
          </p:nvGrpSpPr>
          <p:grpSpPr>
            <a:xfrm>
              <a:off x="5482870" y="4731214"/>
              <a:ext cx="83261" cy="85697"/>
              <a:chOff x="256525" y="2322675"/>
              <a:chExt cx="235800" cy="242700"/>
            </a:xfrm>
          </p:grpSpPr>
          <p:cxnSp>
            <p:nvCxnSpPr>
              <p:cNvPr id="55" name="Google Shape;55;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 name="Google Shape;56;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7" name="Google Shape;57;p2"/>
            <p:cNvGrpSpPr/>
            <p:nvPr/>
          </p:nvGrpSpPr>
          <p:grpSpPr>
            <a:xfrm>
              <a:off x="5482870" y="4974789"/>
              <a:ext cx="83261" cy="85697"/>
              <a:chOff x="256525" y="2322675"/>
              <a:chExt cx="235800" cy="242700"/>
            </a:xfrm>
          </p:grpSpPr>
          <p:cxnSp>
            <p:nvCxnSpPr>
              <p:cNvPr id="58" name="Google Shape;58;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9" name="Google Shape;59;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0" name="Google Shape;60;p2"/>
            <p:cNvGrpSpPr/>
            <p:nvPr/>
          </p:nvGrpSpPr>
          <p:grpSpPr>
            <a:xfrm>
              <a:off x="5101870" y="4731214"/>
              <a:ext cx="83261" cy="85697"/>
              <a:chOff x="256525" y="2322675"/>
              <a:chExt cx="235800" cy="242700"/>
            </a:xfrm>
          </p:grpSpPr>
          <p:cxnSp>
            <p:nvCxnSpPr>
              <p:cNvPr id="61" name="Google Shape;61;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2" name="Google Shape;62;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3" name="Google Shape;63;p2"/>
            <p:cNvGrpSpPr/>
            <p:nvPr/>
          </p:nvGrpSpPr>
          <p:grpSpPr>
            <a:xfrm>
              <a:off x="5101870" y="4974789"/>
              <a:ext cx="83261" cy="85697"/>
              <a:chOff x="256525" y="2322675"/>
              <a:chExt cx="235800" cy="242700"/>
            </a:xfrm>
          </p:grpSpPr>
          <p:cxnSp>
            <p:nvCxnSpPr>
              <p:cNvPr id="64" name="Google Shape;64;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5" name="Google Shape;65;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6" name="Google Shape;66;p2"/>
            <p:cNvGrpSpPr/>
            <p:nvPr/>
          </p:nvGrpSpPr>
          <p:grpSpPr>
            <a:xfrm>
              <a:off x="4720870" y="4731214"/>
              <a:ext cx="83261" cy="85697"/>
              <a:chOff x="256525" y="2322675"/>
              <a:chExt cx="235800" cy="242700"/>
            </a:xfrm>
          </p:grpSpPr>
          <p:cxnSp>
            <p:nvCxnSpPr>
              <p:cNvPr id="67" name="Google Shape;67;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8" name="Google Shape;68;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9" name="Google Shape;69;p2"/>
            <p:cNvGrpSpPr/>
            <p:nvPr/>
          </p:nvGrpSpPr>
          <p:grpSpPr>
            <a:xfrm>
              <a:off x="4720870" y="4974789"/>
              <a:ext cx="83261" cy="85697"/>
              <a:chOff x="256525" y="2322675"/>
              <a:chExt cx="235800" cy="242700"/>
            </a:xfrm>
          </p:grpSpPr>
          <p:cxnSp>
            <p:nvCxnSpPr>
              <p:cNvPr id="70" name="Google Shape;70;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1" name="Google Shape;71;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2" name="Google Shape;72;p2"/>
            <p:cNvGrpSpPr/>
            <p:nvPr/>
          </p:nvGrpSpPr>
          <p:grpSpPr>
            <a:xfrm>
              <a:off x="4339870" y="4731214"/>
              <a:ext cx="83261" cy="85697"/>
              <a:chOff x="256525" y="2322675"/>
              <a:chExt cx="235800" cy="242700"/>
            </a:xfrm>
          </p:grpSpPr>
          <p:cxnSp>
            <p:nvCxnSpPr>
              <p:cNvPr id="73" name="Google Shape;73;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4" name="Google Shape;74;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5" name="Google Shape;75;p2"/>
            <p:cNvGrpSpPr/>
            <p:nvPr/>
          </p:nvGrpSpPr>
          <p:grpSpPr>
            <a:xfrm>
              <a:off x="4339870" y="4974789"/>
              <a:ext cx="83261" cy="85697"/>
              <a:chOff x="256525" y="2322675"/>
              <a:chExt cx="235800" cy="242700"/>
            </a:xfrm>
          </p:grpSpPr>
          <p:cxnSp>
            <p:nvCxnSpPr>
              <p:cNvPr id="76" name="Google Shape;76;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7" name="Google Shape;77;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8" name="Google Shape;78;p2"/>
            <p:cNvGrpSpPr/>
            <p:nvPr/>
          </p:nvGrpSpPr>
          <p:grpSpPr>
            <a:xfrm>
              <a:off x="3958870" y="4731214"/>
              <a:ext cx="83261" cy="85697"/>
              <a:chOff x="256525" y="2322675"/>
              <a:chExt cx="235800" cy="242700"/>
            </a:xfrm>
          </p:grpSpPr>
          <p:cxnSp>
            <p:nvCxnSpPr>
              <p:cNvPr id="79" name="Google Shape;79;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0" name="Google Shape;80;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1" name="Google Shape;81;p2"/>
            <p:cNvGrpSpPr/>
            <p:nvPr/>
          </p:nvGrpSpPr>
          <p:grpSpPr>
            <a:xfrm>
              <a:off x="3958870" y="4974789"/>
              <a:ext cx="83261" cy="85697"/>
              <a:chOff x="256525" y="2322675"/>
              <a:chExt cx="235800" cy="242700"/>
            </a:xfrm>
          </p:grpSpPr>
          <p:cxnSp>
            <p:nvCxnSpPr>
              <p:cNvPr id="82" name="Google Shape;82;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3" name="Google Shape;83;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4" name="Google Shape;84;p2"/>
            <p:cNvGrpSpPr/>
            <p:nvPr/>
          </p:nvGrpSpPr>
          <p:grpSpPr>
            <a:xfrm>
              <a:off x="3577870" y="4731214"/>
              <a:ext cx="83261" cy="85697"/>
              <a:chOff x="256525" y="2322675"/>
              <a:chExt cx="235800" cy="242700"/>
            </a:xfrm>
          </p:grpSpPr>
          <p:cxnSp>
            <p:nvCxnSpPr>
              <p:cNvPr id="85" name="Google Shape;85;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6" name="Google Shape;86;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7" name="Google Shape;87;p2"/>
            <p:cNvGrpSpPr/>
            <p:nvPr/>
          </p:nvGrpSpPr>
          <p:grpSpPr>
            <a:xfrm>
              <a:off x="3577870" y="4974789"/>
              <a:ext cx="83261" cy="85697"/>
              <a:chOff x="256525" y="2322675"/>
              <a:chExt cx="235800" cy="242700"/>
            </a:xfrm>
          </p:grpSpPr>
          <p:cxnSp>
            <p:nvCxnSpPr>
              <p:cNvPr id="88" name="Google Shape;88;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9" name="Google Shape;89;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90" name="Google Shape;90;p2"/>
            <p:cNvGrpSpPr/>
            <p:nvPr/>
          </p:nvGrpSpPr>
          <p:grpSpPr>
            <a:xfrm>
              <a:off x="3196870" y="4731214"/>
              <a:ext cx="83261" cy="85697"/>
              <a:chOff x="256525" y="2322675"/>
              <a:chExt cx="235800" cy="242700"/>
            </a:xfrm>
          </p:grpSpPr>
          <p:cxnSp>
            <p:nvCxnSpPr>
              <p:cNvPr id="91" name="Google Shape;91;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92" name="Google Shape;92;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93" name="Google Shape;93;p2"/>
            <p:cNvGrpSpPr/>
            <p:nvPr/>
          </p:nvGrpSpPr>
          <p:grpSpPr>
            <a:xfrm>
              <a:off x="3196870" y="4974789"/>
              <a:ext cx="83261" cy="85697"/>
              <a:chOff x="256525" y="2322675"/>
              <a:chExt cx="235800" cy="242700"/>
            </a:xfrm>
          </p:grpSpPr>
          <p:cxnSp>
            <p:nvCxnSpPr>
              <p:cNvPr id="94" name="Google Shape;94;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95" name="Google Shape;95;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96" name="Google Shape;96;p2"/>
            <p:cNvGrpSpPr/>
            <p:nvPr/>
          </p:nvGrpSpPr>
          <p:grpSpPr>
            <a:xfrm>
              <a:off x="2815870" y="4731214"/>
              <a:ext cx="83261" cy="85697"/>
              <a:chOff x="256525" y="2322675"/>
              <a:chExt cx="235800" cy="242700"/>
            </a:xfrm>
          </p:grpSpPr>
          <p:cxnSp>
            <p:nvCxnSpPr>
              <p:cNvPr id="97" name="Google Shape;97;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98" name="Google Shape;98;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99" name="Google Shape;99;p2"/>
            <p:cNvGrpSpPr/>
            <p:nvPr/>
          </p:nvGrpSpPr>
          <p:grpSpPr>
            <a:xfrm>
              <a:off x="2815870" y="4974789"/>
              <a:ext cx="83261" cy="85697"/>
              <a:chOff x="256525" y="2322675"/>
              <a:chExt cx="235800" cy="242700"/>
            </a:xfrm>
          </p:grpSpPr>
          <p:cxnSp>
            <p:nvCxnSpPr>
              <p:cNvPr id="100" name="Google Shape;100;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1" name="Google Shape;101;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2" name="Google Shape;102;p2"/>
            <p:cNvGrpSpPr/>
            <p:nvPr/>
          </p:nvGrpSpPr>
          <p:grpSpPr>
            <a:xfrm>
              <a:off x="2434870" y="4731214"/>
              <a:ext cx="83261" cy="85697"/>
              <a:chOff x="256525" y="2322675"/>
              <a:chExt cx="235800" cy="242700"/>
            </a:xfrm>
          </p:grpSpPr>
          <p:cxnSp>
            <p:nvCxnSpPr>
              <p:cNvPr id="103" name="Google Shape;103;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4" name="Google Shape;104;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5" name="Google Shape;105;p2"/>
            <p:cNvGrpSpPr/>
            <p:nvPr/>
          </p:nvGrpSpPr>
          <p:grpSpPr>
            <a:xfrm>
              <a:off x="2434870" y="4974789"/>
              <a:ext cx="83261" cy="85697"/>
              <a:chOff x="256525" y="2322675"/>
              <a:chExt cx="235800" cy="242700"/>
            </a:xfrm>
          </p:grpSpPr>
          <p:cxnSp>
            <p:nvCxnSpPr>
              <p:cNvPr id="106" name="Google Shape;106;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7" name="Google Shape;107;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8" name="Google Shape;108;p2"/>
            <p:cNvGrpSpPr/>
            <p:nvPr/>
          </p:nvGrpSpPr>
          <p:grpSpPr>
            <a:xfrm>
              <a:off x="2053870" y="4731214"/>
              <a:ext cx="83261" cy="85697"/>
              <a:chOff x="256525" y="2322675"/>
              <a:chExt cx="235800" cy="242700"/>
            </a:xfrm>
          </p:grpSpPr>
          <p:cxnSp>
            <p:nvCxnSpPr>
              <p:cNvPr id="109" name="Google Shape;109;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0" name="Google Shape;110;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1" name="Google Shape;111;p2"/>
            <p:cNvGrpSpPr/>
            <p:nvPr/>
          </p:nvGrpSpPr>
          <p:grpSpPr>
            <a:xfrm>
              <a:off x="2053870" y="4974789"/>
              <a:ext cx="83261" cy="85697"/>
              <a:chOff x="256525" y="2322675"/>
              <a:chExt cx="235800" cy="242700"/>
            </a:xfrm>
          </p:grpSpPr>
          <p:cxnSp>
            <p:nvCxnSpPr>
              <p:cNvPr id="112" name="Google Shape;112;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3" name="Google Shape;113;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4" name="Google Shape;114;p2"/>
            <p:cNvGrpSpPr/>
            <p:nvPr/>
          </p:nvGrpSpPr>
          <p:grpSpPr>
            <a:xfrm>
              <a:off x="1672870" y="4731214"/>
              <a:ext cx="83261" cy="85697"/>
              <a:chOff x="256525" y="2322675"/>
              <a:chExt cx="235800" cy="242700"/>
            </a:xfrm>
          </p:grpSpPr>
          <p:cxnSp>
            <p:nvCxnSpPr>
              <p:cNvPr id="115" name="Google Shape;115;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6" name="Google Shape;116;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7" name="Google Shape;117;p2"/>
            <p:cNvGrpSpPr/>
            <p:nvPr/>
          </p:nvGrpSpPr>
          <p:grpSpPr>
            <a:xfrm>
              <a:off x="1672870" y="4974789"/>
              <a:ext cx="83261" cy="85697"/>
              <a:chOff x="256525" y="2322675"/>
              <a:chExt cx="235800" cy="242700"/>
            </a:xfrm>
          </p:grpSpPr>
          <p:cxnSp>
            <p:nvCxnSpPr>
              <p:cNvPr id="118" name="Google Shape;118;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9" name="Google Shape;119;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0" name="Google Shape;120;p2"/>
            <p:cNvGrpSpPr/>
            <p:nvPr/>
          </p:nvGrpSpPr>
          <p:grpSpPr>
            <a:xfrm>
              <a:off x="1291870" y="4731214"/>
              <a:ext cx="83261" cy="85697"/>
              <a:chOff x="256525" y="2322675"/>
              <a:chExt cx="235800" cy="242700"/>
            </a:xfrm>
          </p:grpSpPr>
          <p:cxnSp>
            <p:nvCxnSpPr>
              <p:cNvPr id="121" name="Google Shape;121;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2" name="Google Shape;122;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3" name="Google Shape;123;p2"/>
            <p:cNvGrpSpPr/>
            <p:nvPr/>
          </p:nvGrpSpPr>
          <p:grpSpPr>
            <a:xfrm>
              <a:off x="1291870" y="4974789"/>
              <a:ext cx="83261" cy="85697"/>
              <a:chOff x="256525" y="2322675"/>
              <a:chExt cx="235800" cy="242700"/>
            </a:xfrm>
          </p:grpSpPr>
          <p:cxnSp>
            <p:nvCxnSpPr>
              <p:cNvPr id="124" name="Google Shape;124;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5" name="Google Shape;125;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6" name="Google Shape;126;p2"/>
            <p:cNvGrpSpPr/>
            <p:nvPr/>
          </p:nvGrpSpPr>
          <p:grpSpPr>
            <a:xfrm>
              <a:off x="910870" y="4731214"/>
              <a:ext cx="83261" cy="85697"/>
              <a:chOff x="256525" y="2322675"/>
              <a:chExt cx="235800" cy="242700"/>
            </a:xfrm>
          </p:grpSpPr>
          <p:cxnSp>
            <p:nvCxnSpPr>
              <p:cNvPr id="127" name="Google Shape;127;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8" name="Google Shape;128;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9" name="Google Shape;129;p2"/>
            <p:cNvGrpSpPr/>
            <p:nvPr/>
          </p:nvGrpSpPr>
          <p:grpSpPr>
            <a:xfrm>
              <a:off x="910870" y="4974789"/>
              <a:ext cx="83261" cy="85697"/>
              <a:chOff x="256525" y="2322675"/>
              <a:chExt cx="235800" cy="242700"/>
            </a:xfrm>
          </p:grpSpPr>
          <p:cxnSp>
            <p:nvCxnSpPr>
              <p:cNvPr id="130" name="Google Shape;130;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1" name="Google Shape;131;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132" name="Google Shape;132;p2"/>
          <p:cNvGrpSpPr/>
          <p:nvPr/>
        </p:nvGrpSpPr>
        <p:grpSpPr>
          <a:xfrm>
            <a:off x="910870" y="4731214"/>
            <a:ext cx="7322261" cy="329272"/>
            <a:chOff x="910870" y="4731214"/>
            <a:chExt cx="7322261" cy="329272"/>
          </a:xfrm>
        </p:grpSpPr>
        <p:grpSp>
          <p:nvGrpSpPr>
            <p:cNvPr id="133" name="Google Shape;133;p2"/>
            <p:cNvGrpSpPr/>
            <p:nvPr/>
          </p:nvGrpSpPr>
          <p:grpSpPr>
            <a:xfrm>
              <a:off x="8149870" y="4731214"/>
              <a:ext cx="83261" cy="85697"/>
              <a:chOff x="256525" y="2322675"/>
              <a:chExt cx="235800" cy="242700"/>
            </a:xfrm>
          </p:grpSpPr>
          <p:cxnSp>
            <p:nvCxnSpPr>
              <p:cNvPr id="134" name="Google Shape;134;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5" name="Google Shape;135;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36" name="Google Shape;136;p2"/>
            <p:cNvGrpSpPr/>
            <p:nvPr/>
          </p:nvGrpSpPr>
          <p:grpSpPr>
            <a:xfrm>
              <a:off x="8149870" y="4974789"/>
              <a:ext cx="83261" cy="85697"/>
              <a:chOff x="256525" y="2322675"/>
              <a:chExt cx="235800" cy="242700"/>
            </a:xfrm>
          </p:grpSpPr>
          <p:cxnSp>
            <p:nvCxnSpPr>
              <p:cNvPr id="137" name="Google Shape;137;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8" name="Google Shape;138;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39" name="Google Shape;139;p2"/>
            <p:cNvGrpSpPr/>
            <p:nvPr/>
          </p:nvGrpSpPr>
          <p:grpSpPr>
            <a:xfrm>
              <a:off x="7768870" y="4731214"/>
              <a:ext cx="83261" cy="85697"/>
              <a:chOff x="256525" y="2322675"/>
              <a:chExt cx="235800" cy="242700"/>
            </a:xfrm>
          </p:grpSpPr>
          <p:cxnSp>
            <p:nvCxnSpPr>
              <p:cNvPr id="140" name="Google Shape;140;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1" name="Google Shape;141;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2" name="Google Shape;142;p2"/>
            <p:cNvGrpSpPr/>
            <p:nvPr/>
          </p:nvGrpSpPr>
          <p:grpSpPr>
            <a:xfrm>
              <a:off x="7768870" y="4974789"/>
              <a:ext cx="83261" cy="85697"/>
              <a:chOff x="256525" y="2322675"/>
              <a:chExt cx="235800" cy="242700"/>
            </a:xfrm>
          </p:grpSpPr>
          <p:cxnSp>
            <p:nvCxnSpPr>
              <p:cNvPr id="143" name="Google Shape;143;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4" name="Google Shape;144;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5" name="Google Shape;145;p2"/>
            <p:cNvGrpSpPr/>
            <p:nvPr/>
          </p:nvGrpSpPr>
          <p:grpSpPr>
            <a:xfrm>
              <a:off x="7387870" y="4731214"/>
              <a:ext cx="83261" cy="85697"/>
              <a:chOff x="256525" y="2322675"/>
              <a:chExt cx="235800" cy="242700"/>
            </a:xfrm>
          </p:grpSpPr>
          <p:cxnSp>
            <p:nvCxnSpPr>
              <p:cNvPr id="146" name="Google Shape;146;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7" name="Google Shape;147;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8" name="Google Shape;148;p2"/>
            <p:cNvGrpSpPr/>
            <p:nvPr/>
          </p:nvGrpSpPr>
          <p:grpSpPr>
            <a:xfrm>
              <a:off x="7387870" y="4974789"/>
              <a:ext cx="83261" cy="85697"/>
              <a:chOff x="256525" y="2322675"/>
              <a:chExt cx="235800" cy="242700"/>
            </a:xfrm>
          </p:grpSpPr>
          <p:cxnSp>
            <p:nvCxnSpPr>
              <p:cNvPr id="149" name="Google Shape;149;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0" name="Google Shape;150;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1" name="Google Shape;151;p2"/>
            <p:cNvGrpSpPr/>
            <p:nvPr/>
          </p:nvGrpSpPr>
          <p:grpSpPr>
            <a:xfrm>
              <a:off x="7006870" y="4731214"/>
              <a:ext cx="83261" cy="85697"/>
              <a:chOff x="256525" y="2322675"/>
              <a:chExt cx="235800" cy="242700"/>
            </a:xfrm>
          </p:grpSpPr>
          <p:cxnSp>
            <p:nvCxnSpPr>
              <p:cNvPr id="152" name="Google Shape;152;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3" name="Google Shape;153;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4" name="Google Shape;154;p2"/>
            <p:cNvGrpSpPr/>
            <p:nvPr/>
          </p:nvGrpSpPr>
          <p:grpSpPr>
            <a:xfrm>
              <a:off x="7006870" y="4974789"/>
              <a:ext cx="83261" cy="85697"/>
              <a:chOff x="256525" y="2322675"/>
              <a:chExt cx="235800" cy="242700"/>
            </a:xfrm>
          </p:grpSpPr>
          <p:cxnSp>
            <p:nvCxnSpPr>
              <p:cNvPr id="155" name="Google Shape;155;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6" name="Google Shape;156;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7" name="Google Shape;157;p2"/>
            <p:cNvGrpSpPr/>
            <p:nvPr/>
          </p:nvGrpSpPr>
          <p:grpSpPr>
            <a:xfrm>
              <a:off x="6625870" y="4731214"/>
              <a:ext cx="83261" cy="85697"/>
              <a:chOff x="256525" y="2322675"/>
              <a:chExt cx="235800" cy="242700"/>
            </a:xfrm>
          </p:grpSpPr>
          <p:cxnSp>
            <p:nvCxnSpPr>
              <p:cNvPr id="158" name="Google Shape;158;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9" name="Google Shape;159;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0" name="Google Shape;160;p2"/>
            <p:cNvGrpSpPr/>
            <p:nvPr/>
          </p:nvGrpSpPr>
          <p:grpSpPr>
            <a:xfrm>
              <a:off x="6625870" y="4974789"/>
              <a:ext cx="83261" cy="85697"/>
              <a:chOff x="256525" y="2322675"/>
              <a:chExt cx="235800" cy="242700"/>
            </a:xfrm>
          </p:grpSpPr>
          <p:cxnSp>
            <p:nvCxnSpPr>
              <p:cNvPr id="161" name="Google Shape;161;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2" name="Google Shape;162;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3" name="Google Shape;163;p2"/>
            <p:cNvGrpSpPr/>
            <p:nvPr/>
          </p:nvGrpSpPr>
          <p:grpSpPr>
            <a:xfrm>
              <a:off x="6244870" y="4731214"/>
              <a:ext cx="83261" cy="85697"/>
              <a:chOff x="256525" y="2322675"/>
              <a:chExt cx="235800" cy="242700"/>
            </a:xfrm>
          </p:grpSpPr>
          <p:cxnSp>
            <p:nvCxnSpPr>
              <p:cNvPr id="164" name="Google Shape;164;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5" name="Google Shape;165;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6" name="Google Shape;166;p2"/>
            <p:cNvGrpSpPr/>
            <p:nvPr/>
          </p:nvGrpSpPr>
          <p:grpSpPr>
            <a:xfrm>
              <a:off x="6244870" y="4974789"/>
              <a:ext cx="83261" cy="85697"/>
              <a:chOff x="256525" y="2322675"/>
              <a:chExt cx="235800" cy="242700"/>
            </a:xfrm>
          </p:grpSpPr>
          <p:cxnSp>
            <p:nvCxnSpPr>
              <p:cNvPr id="167" name="Google Shape;167;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8" name="Google Shape;168;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9" name="Google Shape;169;p2"/>
            <p:cNvGrpSpPr/>
            <p:nvPr/>
          </p:nvGrpSpPr>
          <p:grpSpPr>
            <a:xfrm>
              <a:off x="5863870" y="4731214"/>
              <a:ext cx="83261" cy="85697"/>
              <a:chOff x="256525" y="2322675"/>
              <a:chExt cx="235800" cy="242700"/>
            </a:xfrm>
          </p:grpSpPr>
          <p:cxnSp>
            <p:nvCxnSpPr>
              <p:cNvPr id="170" name="Google Shape;170;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71" name="Google Shape;171;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72" name="Google Shape;172;p2"/>
            <p:cNvGrpSpPr/>
            <p:nvPr/>
          </p:nvGrpSpPr>
          <p:grpSpPr>
            <a:xfrm>
              <a:off x="5863870" y="4974789"/>
              <a:ext cx="83261" cy="85697"/>
              <a:chOff x="256525" y="2322675"/>
              <a:chExt cx="235800" cy="242700"/>
            </a:xfrm>
          </p:grpSpPr>
          <p:cxnSp>
            <p:nvCxnSpPr>
              <p:cNvPr id="173" name="Google Shape;173;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74" name="Google Shape;174;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75" name="Google Shape;175;p2"/>
            <p:cNvGrpSpPr/>
            <p:nvPr/>
          </p:nvGrpSpPr>
          <p:grpSpPr>
            <a:xfrm>
              <a:off x="5482870" y="4731214"/>
              <a:ext cx="83261" cy="85697"/>
              <a:chOff x="256525" y="2322675"/>
              <a:chExt cx="235800" cy="242700"/>
            </a:xfrm>
          </p:grpSpPr>
          <p:cxnSp>
            <p:nvCxnSpPr>
              <p:cNvPr id="176" name="Google Shape;176;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77" name="Google Shape;177;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78" name="Google Shape;178;p2"/>
            <p:cNvGrpSpPr/>
            <p:nvPr/>
          </p:nvGrpSpPr>
          <p:grpSpPr>
            <a:xfrm>
              <a:off x="5482870" y="4974789"/>
              <a:ext cx="83261" cy="85697"/>
              <a:chOff x="256525" y="2322675"/>
              <a:chExt cx="235800" cy="242700"/>
            </a:xfrm>
          </p:grpSpPr>
          <p:cxnSp>
            <p:nvCxnSpPr>
              <p:cNvPr id="179" name="Google Shape;179;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80" name="Google Shape;180;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81" name="Google Shape;181;p2"/>
            <p:cNvGrpSpPr/>
            <p:nvPr/>
          </p:nvGrpSpPr>
          <p:grpSpPr>
            <a:xfrm>
              <a:off x="5101870" y="4731214"/>
              <a:ext cx="83261" cy="85697"/>
              <a:chOff x="256525" y="2322675"/>
              <a:chExt cx="235800" cy="242700"/>
            </a:xfrm>
          </p:grpSpPr>
          <p:cxnSp>
            <p:nvCxnSpPr>
              <p:cNvPr id="182" name="Google Shape;182;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83" name="Google Shape;183;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84" name="Google Shape;184;p2"/>
            <p:cNvGrpSpPr/>
            <p:nvPr/>
          </p:nvGrpSpPr>
          <p:grpSpPr>
            <a:xfrm>
              <a:off x="5101870" y="4974789"/>
              <a:ext cx="83261" cy="85697"/>
              <a:chOff x="256525" y="2322675"/>
              <a:chExt cx="235800" cy="242700"/>
            </a:xfrm>
          </p:grpSpPr>
          <p:cxnSp>
            <p:nvCxnSpPr>
              <p:cNvPr id="185" name="Google Shape;185;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86" name="Google Shape;186;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87" name="Google Shape;187;p2"/>
            <p:cNvGrpSpPr/>
            <p:nvPr/>
          </p:nvGrpSpPr>
          <p:grpSpPr>
            <a:xfrm>
              <a:off x="4720870" y="4731214"/>
              <a:ext cx="83261" cy="85697"/>
              <a:chOff x="256525" y="2322675"/>
              <a:chExt cx="235800" cy="242700"/>
            </a:xfrm>
          </p:grpSpPr>
          <p:cxnSp>
            <p:nvCxnSpPr>
              <p:cNvPr id="188" name="Google Shape;188;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89" name="Google Shape;189;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90" name="Google Shape;190;p2"/>
            <p:cNvGrpSpPr/>
            <p:nvPr/>
          </p:nvGrpSpPr>
          <p:grpSpPr>
            <a:xfrm>
              <a:off x="4720870" y="4974789"/>
              <a:ext cx="83261" cy="85697"/>
              <a:chOff x="256525" y="2322675"/>
              <a:chExt cx="235800" cy="242700"/>
            </a:xfrm>
          </p:grpSpPr>
          <p:cxnSp>
            <p:nvCxnSpPr>
              <p:cNvPr id="191" name="Google Shape;191;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92" name="Google Shape;192;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93" name="Google Shape;193;p2"/>
            <p:cNvGrpSpPr/>
            <p:nvPr/>
          </p:nvGrpSpPr>
          <p:grpSpPr>
            <a:xfrm>
              <a:off x="4339870" y="4731214"/>
              <a:ext cx="83261" cy="85697"/>
              <a:chOff x="256525" y="2322675"/>
              <a:chExt cx="235800" cy="242700"/>
            </a:xfrm>
          </p:grpSpPr>
          <p:cxnSp>
            <p:nvCxnSpPr>
              <p:cNvPr id="194" name="Google Shape;194;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95" name="Google Shape;195;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96" name="Google Shape;196;p2"/>
            <p:cNvGrpSpPr/>
            <p:nvPr/>
          </p:nvGrpSpPr>
          <p:grpSpPr>
            <a:xfrm>
              <a:off x="4339870" y="4974789"/>
              <a:ext cx="83261" cy="85697"/>
              <a:chOff x="256525" y="2322675"/>
              <a:chExt cx="235800" cy="242700"/>
            </a:xfrm>
          </p:grpSpPr>
          <p:cxnSp>
            <p:nvCxnSpPr>
              <p:cNvPr id="197" name="Google Shape;197;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98" name="Google Shape;198;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99" name="Google Shape;199;p2"/>
            <p:cNvGrpSpPr/>
            <p:nvPr/>
          </p:nvGrpSpPr>
          <p:grpSpPr>
            <a:xfrm>
              <a:off x="3958870" y="4731214"/>
              <a:ext cx="83261" cy="85697"/>
              <a:chOff x="256525" y="2322675"/>
              <a:chExt cx="235800" cy="242700"/>
            </a:xfrm>
          </p:grpSpPr>
          <p:cxnSp>
            <p:nvCxnSpPr>
              <p:cNvPr id="200" name="Google Shape;200;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01" name="Google Shape;201;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02" name="Google Shape;202;p2"/>
            <p:cNvGrpSpPr/>
            <p:nvPr/>
          </p:nvGrpSpPr>
          <p:grpSpPr>
            <a:xfrm>
              <a:off x="3958870" y="4974789"/>
              <a:ext cx="83261" cy="85697"/>
              <a:chOff x="256525" y="2322675"/>
              <a:chExt cx="235800" cy="242700"/>
            </a:xfrm>
          </p:grpSpPr>
          <p:cxnSp>
            <p:nvCxnSpPr>
              <p:cNvPr id="203" name="Google Shape;203;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04" name="Google Shape;204;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05" name="Google Shape;205;p2"/>
            <p:cNvGrpSpPr/>
            <p:nvPr/>
          </p:nvGrpSpPr>
          <p:grpSpPr>
            <a:xfrm>
              <a:off x="3577870" y="4731214"/>
              <a:ext cx="83261" cy="85697"/>
              <a:chOff x="256525" y="2322675"/>
              <a:chExt cx="235800" cy="242700"/>
            </a:xfrm>
          </p:grpSpPr>
          <p:cxnSp>
            <p:nvCxnSpPr>
              <p:cNvPr id="206" name="Google Shape;206;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07" name="Google Shape;207;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08" name="Google Shape;208;p2"/>
            <p:cNvGrpSpPr/>
            <p:nvPr/>
          </p:nvGrpSpPr>
          <p:grpSpPr>
            <a:xfrm>
              <a:off x="3577870" y="4974789"/>
              <a:ext cx="83261" cy="85697"/>
              <a:chOff x="256525" y="2322675"/>
              <a:chExt cx="235800" cy="242700"/>
            </a:xfrm>
          </p:grpSpPr>
          <p:cxnSp>
            <p:nvCxnSpPr>
              <p:cNvPr id="209" name="Google Shape;209;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10" name="Google Shape;210;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11" name="Google Shape;211;p2"/>
            <p:cNvGrpSpPr/>
            <p:nvPr/>
          </p:nvGrpSpPr>
          <p:grpSpPr>
            <a:xfrm>
              <a:off x="3196870" y="4731214"/>
              <a:ext cx="83261" cy="85697"/>
              <a:chOff x="256525" y="2322675"/>
              <a:chExt cx="235800" cy="242700"/>
            </a:xfrm>
          </p:grpSpPr>
          <p:cxnSp>
            <p:nvCxnSpPr>
              <p:cNvPr id="212" name="Google Shape;212;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13" name="Google Shape;213;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14" name="Google Shape;214;p2"/>
            <p:cNvGrpSpPr/>
            <p:nvPr/>
          </p:nvGrpSpPr>
          <p:grpSpPr>
            <a:xfrm>
              <a:off x="3196870" y="4974789"/>
              <a:ext cx="83261" cy="85697"/>
              <a:chOff x="256525" y="2322675"/>
              <a:chExt cx="235800" cy="242700"/>
            </a:xfrm>
          </p:grpSpPr>
          <p:cxnSp>
            <p:nvCxnSpPr>
              <p:cNvPr id="215" name="Google Shape;215;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16" name="Google Shape;216;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17" name="Google Shape;217;p2"/>
            <p:cNvGrpSpPr/>
            <p:nvPr/>
          </p:nvGrpSpPr>
          <p:grpSpPr>
            <a:xfrm>
              <a:off x="2815870" y="4731214"/>
              <a:ext cx="83261" cy="85697"/>
              <a:chOff x="256525" y="2322675"/>
              <a:chExt cx="235800" cy="242700"/>
            </a:xfrm>
          </p:grpSpPr>
          <p:cxnSp>
            <p:nvCxnSpPr>
              <p:cNvPr id="218" name="Google Shape;218;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19" name="Google Shape;219;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0" name="Google Shape;220;p2"/>
            <p:cNvGrpSpPr/>
            <p:nvPr/>
          </p:nvGrpSpPr>
          <p:grpSpPr>
            <a:xfrm>
              <a:off x="2815870" y="4974789"/>
              <a:ext cx="83261" cy="85697"/>
              <a:chOff x="256525" y="2322675"/>
              <a:chExt cx="235800" cy="242700"/>
            </a:xfrm>
          </p:grpSpPr>
          <p:cxnSp>
            <p:nvCxnSpPr>
              <p:cNvPr id="221" name="Google Shape;221;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2" name="Google Shape;222;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3" name="Google Shape;223;p2"/>
            <p:cNvGrpSpPr/>
            <p:nvPr/>
          </p:nvGrpSpPr>
          <p:grpSpPr>
            <a:xfrm>
              <a:off x="2434870" y="4731214"/>
              <a:ext cx="83261" cy="85697"/>
              <a:chOff x="256525" y="2322675"/>
              <a:chExt cx="235800" cy="242700"/>
            </a:xfrm>
          </p:grpSpPr>
          <p:cxnSp>
            <p:nvCxnSpPr>
              <p:cNvPr id="224" name="Google Shape;224;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5" name="Google Shape;225;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6" name="Google Shape;226;p2"/>
            <p:cNvGrpSpPr/>
            <p:nvPr/>
          </p:nvGrpSpPr>
          <p:grpSpPr>
            <a:xfrm>
              <a:off x="2434870" y="4974789"/>
              <a:ext cx="83261" cy="85697"/>
              <a:chOff x="256525" y="2322675"/>
              <a:chExt cx="235800" cy="242700"/>
            </a:xfrm>
          </p:grpSpPr>
          <p:cxnSp>
            <p:nvCxnSpPr>
              <p:cNvPr id="227" name="Google Shape;227;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8" name="Google Shape;228;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9" name="Google Shape;229;p2"/>
            <p:cNvGrpSpPr/>
            <p:nvPr/>
          </p:nvGrpSpPr>
          <p:grpSpPr>
            <a:xfrm>
              <a:off x="2053870" y="4731214"/>
              <a:ext cx="83261" cy="85697"/>
              <a:chOff x="256525" y="2322675"/>
              <a:chExt cx="235800" cy="242700"/>
            </a:xfrm>
          </p:grpSpPr>
          <p:cxnSp>
            <p:nvCxnSpPr>
              <p:cNvPr id="230" name="Google Shape;230;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1" name="Google Shape;231;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32" name="Google Shape;232;p2"/>
            <p:cNvGrpSpPr/>
            <p:nvPr/>
          </p:nvGrpSpPr>
          <p:grpSpPr>
            <a:xfrm>
              <a:off x="2053870" y="4974789"/>
              <a:ext cx="83261" cy="85697"/>
              <a:chOff x="256525" y="2322675"/>
              <a:chExt cx="235800" cy="242700"/>
            </a:xfrm>
          </p:grpSpPr>
          <p:cxnSp>
            <p:nvCxnSpPr>
              <p:cNvPr id="233" name="Google Shape;233;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4" name="Google Shape;234;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35" name="Google Shape;235;p2"/>
            <p:cNvGrpSpPr/>
            <p:nvPr/>
          </p:nvGrpSpPr>
          <p:grpSpPr>
            <a:xfrm>
              <a:off x="1672870" y="4731214"/>
              <a:ext cx="83261" cy="85697"/>
              <a:chOff x="256525" y="2322675"/>
              <a:chExt cx="235800" cy="242700"/>
            </a:xfrm>
          </p:grpSpPr>
          <p:cxnSp>
            <p:nvCxnSpPr>
              <p:cNvPr id="236" name="Google Shape;236;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7" name="Google Shape;237;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38" name="Google Shape;238;p2"/>
            <p:cNvGrpSpPr/>
            <p:nvPr/>
          </p:nvGrpSpPr>
          <p:grpSpPr>
            <a:xfrm>
              <a:off x="1672870" y="4974789"/>
              <a:ext cx="83261" cy="85697"/>
              <a:chOff x="256525" y="2322675"/>
              <a:chExt cx="235800" cy="242700"/>
            </a:xfrm>
          </p:grpSpPr>
          <p:cxnSp>
            <p:nvCxnSpPr>
              <p:cNvPr id="239" name="Google Shape;239;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40" name="Google Shape;240;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41" name="Google Shape;241;p2"/>
            <p:cNvGrpSpPr/>
            <p:nvPr/>
          </p:nvGrpSpPr>
          <p:grpSpPr>
            <a:xfrm>
              <a:off x="1291870" y="4731214"/>
              <a:ext cx="83261" cy="85697"/>
              <a:chOff x="256525" y="2322675"/>
              <a:chExt cx="235800" cy="242700"/>
            </a:xfrm>
          </p:grpSpPr>
          <p:cxnSp>
            <p:nvCxnSpPr>
              <p:cNvPr id="242" name="Google Shape;242;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43" name="Google Shape;243;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44" name="Google Shape;244;p2"/>
            <p:cNvGrpSpPr/>
            <p:nvPr/>
          </p:nvGrpSpPr>
          <p:grpSpPr>
            <a:xfrm>
              <a:off x="1291870" y="4974789"/>
              <a:ext cx="83261" cy="85697"/>
              <a:chOff x="256525" y="2322675"/>
              <a:chExt cx="235800" cy="242700"/>
            </a:xfrm>
          </p:grpSpPr>
          <p:cxnSp>
            <p:nvCxnSpPr>
              <p:cNvPr id="245" name="Google Shape;245;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46" name="Google Shape;246;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47" name="Google Shape;247;p2"/>
            <p:cNvGrpSpPr/>
            <p:nvPr/>
          </p:nvGrpSpPr>
          <p:grpSpPr>
            <a:xfrm>
              <a:off x="910870" y="4731214"/>
              <a:ext cx="83261" cy="85697"/>
              <a:chOff x="256525" y="2322675"/>
              <a:chExt cx="235800" cy="242700"/>
            </a:xfrm>
          </p:grpSpPr>
          <p:cxnSp>
            <p:nvCxnSpPr>
              <p:cNvPr id="248" name="Google Shape;248;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49" name="Google Shape;249;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50" name="Google Shape;250;p2"/>
            <p:cNvGrpSpPr/>
            <p:nvPr/>
          </p:nvGrpSpPr>
          <p:grpSpPr>
            <a:xfrm>
              <a:off x="910870" y="4974789"/>
              <a:ext cx="83261" cy="85697"/>
              <a:chOff x="256525" y="2322675"/>
              <a:chExt cx="235800" cy="242700"/>
            </a:xfrm>
          </p:grpSpPr>
          <p:cxnSp>
            <p:nvCxnSpPr>
              <p:cNvPr id="251" name="Google Shape;251;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52" name="Google Shape;252;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253" name="Google Shape;253;p2"/>
          <p:cNvGrpSpPr/>
          <p:nvPr/>
        </p:nvGrpSpPr>
        <p:grpSpPr>
          <a:xfrm rot="10800000">
            <a:off x="7487201" y="3648557"/>
            <a:ext cx="938159" cy="938159"/>
            <a:chOff x="339775" y="166650"/>
            <a:chExt cx="1774800" cy="1774800"/>
          </a:xfrm>
        </p:grpSpPr>
        <p:sp>
          <p:nvSpPr>
            <p:cNvPr id="254" name="Google Shape;254;p2"/>
            <p:cNvSpPr/>
            <p:nvPr/>
          </p:nvSpPr>
          <p:spPr>
            <a:xfrm>
              <a:off x="339775" y="16665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339775" y="79755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 name="Google Shape;256;p2"/>
            <p:cNvGrpSpPr/>
            <p:nvPr/>
          </p:nvGrpSpPr>
          <p:grpSpPr>
            <a:xfrm rot="5400000">
              <a:off x="1182175" y="-675750"/>
              <a:ext cx="90000" cy="1774800"/>
              <a:chOff x="811175" y="-119300"/>
              <a:chExt cx="90000" cy="1774800"/>
            </a:xfrm>
          </p:grpSpPr>
          <p:sp>
            <p:nvSpPr>
              <p:cNvPr id="257" name="Google Shape;257;p2"/>
              <p:cNvSpPr/>
              <p:nvPr/>
            </p:nvSpPr>
            <p:spPr>
              <a:xfrm>
                <a:off x="811175" y="-11930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811175" y="51160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9" name="Google Shape;259;p2"/>
          <p:cNvGrpSpPr/>
          <p:nvPr/>
        </p:nvGrpSpPr>
        <p:grpSpPr>
          <a:xfrm>
            <a:off x="720996" y="542607"/>
            <a:ext cx="938159" cy="938159"/>
            <a:chOff x="339775" y="166650"/>
            <a:chExt cx="1774800" cy="1774800"/>
          </a:xfrm>
        </p:grpSpPr>
        <p:sp>
          <p:nvSpPr>
            <p:cNvPr id="260" name="Google Shape;260;p2"/>
            <p:cNvSpPr/>
            <p:nvPr/>
          </p:nvSpPr>
          <p:spPr>
            <a:xfrm>
              <a:off x="339775" y="16665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339775" y="79755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2"/>
            <p:cNvGrpSpPr/>
            <p:nvPr/>
          </p:nvGrpSpPr>
          <p:grpSpPr>
            <a:xfrm rot="5400000">
              <a:off x="1182175" y="-675750"/>
              <a:ext cx="90000" cy="1774800"/>
              <a:chOff x="811175" y="-119300"/>
              <a:chExt cx="90000" cy="1774800"/>
            </a:xfrm>
          </p:grpSpPr>
          <p:sp>
            <p:nvSpPr>
              <p:cNvPr id="263" name="Google Shape;263;p2"/>
              <p:cNvSpPr/>
              <p:nvPr/>
            </p:nvSpPr>
            <p:spPr>
              <a:xfrm>
                <a:off x="811175" y="-11930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811175" y="51160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5" name="Google Shape;265;p2"/>
          <p:cNvGrpSpPr/>
          <p:nvPr/>
        </p:nvGrpSpPr>
        <p:grpSpPr>
          <a:xfrm rot="10800000">
            <a:off x="721010" y="4336305"/>
            <a:ext cx="504350" cy="250425"/>
            <a:chOff x="-1583100" y="2311725"/>
            <a:chExt cx="504350" cy="250425"/>
          </a:xfrm>
        </p:grpSpPr>
        <p:sp>
          <p:nvSpPr>
            <p:cNvPr id="266" name="Google Shape;266;p2"/>
            <p:cNvSpPr/>
            <p:nvPr/>
          </p:nvSpPr>
          <p:spPr>
            <a:xfrm>
              <a:off x="-1582325" y="2313488"/>
              <a:ext cx="502800" cy="24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2"/>
            <p:cNvGrpSpPr/>
            <p:nvPr/>
          </p:nvGrpSpPr>
          <p:grpSpPr>
            <a:xfrm>
              <a:off x="-1583100" y="2311725"/>
              <a:ext cx="504350" cy="250425"/>
              <a:chOff x="4036475" y="1368200"/>
              <a:chExt cx="504350" cy="250425"/>
            </a:xfrm>
          </p:grpSpPr>
          <p:sp>
            <p:nvSpPr>
              <p:cNvPr id="268" name="Google Shape;268;p2"/>
              <p:cNvSpPr/>
              <p:nvPr/>
            </p:nvSpPr>
            <p:spPr>
              <a:xfrm>
                <a:off x="4286050" y="1368200"/>
                <a:ext cx="254775" cy="246100"/>
              </a:xfrm>
              <a:custGeom>
                <a:avLst/>
                <a:gdLst/>
                <a:ahLst/>
                <a:cxnLst/>
                <a:rect l="l" t="t" r="r" b="b"/>
                <a:pathLst>
                  <a:path w="10191" h="9844" extrusionOk="0">
                    <a:moveTo>
                      <a:pt x="10191" y="9844"/>
                    </a:moveTo>
                    <a:lnTo>
                      <a:pt x="10191" y="7903"/>
                    </a:lnTo>
                    <a:lnTo>
                      <a:pt x="2287" y="0"/>
                    </a:lnTo>
                    <a:lnTo>
                      <a:pt x="0" y="0"/>
                    </a:lnTo>
                    <a:close/>
                  </a:path>
                </a:pathLst>
              </a:custGeom>
              <a:solidFill>
                <a:schemeClr val="lt1"/>
              </a:solidFill>
              <a:ln>
                <a:noFill/>
              </a:ln>
            </p:spPr>
          </p:sp>
          <p:sp>
            <p:nvSpPr>
              <p:cNvPr id="269" name="Google Shape;269;p2"/>
              <p:cNvSpPr/>
              <p:nvPr/>
            </p:nvSpPr>
            <p:spPr>
              <a:xfrm>
                <a:off x="4402175" y="1368200"/>
                <a:ext cx="136925" cy="132600"/>
              </a:xfrm>
              <a:custGeom>
                <a:avLst/>
                <a:gdLst/>
                <a:ahLst/>
                <a:cxnLst/>
                <a:rect l="l" t="t" r="r" b="b"/>
                <a:pathLst>
                  <a:path w="5477" h="5304" extrusionOk="0">
                    <a:moveTo>
                      <a:pt x="5477" y="5304"/>
                    </a:moveTo>
                    <a:lnTo>
                      <a:pt x="5477" y="3501"/>
                    </a:lnTo>
                    <a:lnTo>
                      <a:pt x="1975" y="0"/>
                    </a:lnTo>
                    <a:lnTo>
                      <a:pt x="0" y="0"/>
                    </a:lnTo>
                    <a:close/>
                  </a:path>
                </a:pathLst>
              </a:custGeom>
              <a:solidFill>
                <a:schemeClr val="lt1"/>
              </a:solidFill>
              <a:ln>
                <a:noFill/>
              </a:ln>
            </p:spPr>
          </p:sp>
          <p:sp>
            <p:nvSpPr>
              <p:cNvPr id="270" name="Google Shape;270;p2"/>
              <p:cNvSpPr/>
              <p:nvPr/>
            </p:nvSpPr>
            <p:spPr>
              <a:xfrm>
                <a:off x="4036475" y="1557975"/>
                <a:ext cx="58925" cy="60650"/>
              </a:xfrm>
              <a:custGeom>
                <a:avLst/>
                <a:gdLst/>
                <a:ahLst/>
                <a:cxnLst/>
                <a:rect l="l" t="t" r="r" b="b"/>
                <a:pathLst>
                  <a:path w="2357" h="2426" extrusionOk="0">
                    <a:moveTo>
                      <a:pt x="2357" y="2426"/>
                    </a:moveTo>
                    <a:lnTo>
                      <a:pt x="0" y="2426"/>
                    </a:lnTo>
                    <a:lnTo>
                      <a:pt x="0" y="0"/>
                    </a:lnTo>
                    <a:close/>
                  </a:path>
                </a:pathLst>
              </a:custGeom>
              <a:solidFill>
                <a:schemeClr val="lt1"/>
              </a:solidFill>
              <a:ln>
                <a:noFill/>
              </a:ln>
            </p:spPr>
          </p:sp>
          <p:sp>
            <p:nvSpPr>
              <p:cNvPr id="271" name="Google Shape;271;p2"/>
              <p:cNvSpPr/>
              <p:nvPr/>
            </p:nvSpPr>
            <p:spPr>
              <a:xfrm>
                <a:off x="4038225" y="1440125"/>
                <a:ext cx="176775" cy="176775"/>
              </a:xfrm>
              <a:custGeom>
                <a:avLst/>
                <a:gdLst/>
                <a:ahLst/>
                <a:cxnLst/>
                <a:rect l="l" t="t" r="r" b="b"/>
                <a:pathLst>
                  <a:path w="7071" h="7071" extrusionOk="0">
                    <a:moveTo>
                      <a:pt x="4991" y="7071"/>
                    </a:moveTo>
                    <a:lnTo>
                      <a:pt x="7071" y="7071"/>
                    </a:lnTo>
                    <a:lnTo>
                      <a:pt x="0" y="0"/>
                    </a:lnTo>
                    <a:lnTo>
                      <a:pt x="0" y="2218"/>
                    </a:lnTo>
                    <a:close/>
                  </a:path>
                </a:pathLst>
              </a:custGeom>
              <a:solidFill>
                <a:schemeClr val="lt1"/>
              </a:solidFill>
              <a:ln>
                <a:noFill/>
              </a:ln>
            </p:spPr>
          </p:sp>
          <p:sp>
            <p:nvSpPr>
              <p:cNvPr id="272" name="Google Shape;272;p2"/>
              <p:cNvSpPr/>
              <p:nvPr/>
            </p:nvSpPr>
            <p:spPr>
              <a:xfrm>
                <a:off x="4046875" y="1368200"/>
                <a:ext cx="296375" cy="242650"/>
              </a:xfrm>
              <a:custGeom>
                <a:avLst/>
                <a:gdLst/>
                <a:ahLst/>
                <a:cxnLst/>
                <a:rect l="l" t="t" r="r" b="b"/>
                <a:pathLst>
                  <a:path w="11855" h="9706" extrusionOk="0">
                    <a:moveTo>
                      <a:pt x="9290" y="9706"/>
                    </a:moveTo>
                    <a:lnTo>
                      <a:pt x="11855" y="9706"/>
                    </a:lnTo>
                    <a:lnTo>
                      <a:pt x="2149" y="0"/>
                    </a:lnTo>
                    <a:lnTo>
                      <a:pt x="0" y="0"/>
                    </a:lnTo>
                    <a:close/>
                  </a:path>
                </a:pathLst>
              </a:custGeom>
              <a:solidFill>
                <a:schemeClr val="lt1"/>
              </a:solidFill>
              <a:ln>
                <a:noFill/>
              </a:ln>
            </p:spPr>
          </p:sp>
          <p:sp>
            <p:nvSpPr>
              <p:cNvPr id="273" name="Google Shape;273;p2"/>
              <p:cNvSpPr/>
              <p:nvPr/>
            </p:nvSpPr>
            <p:spPr>
              <a:xfrm>
                <a:off x="4156075" y="1368200"/>
                <a:ext cx="306750" cy="245225"/>
              </a:xfrm>
              <a:custGeom>
                <a:avLst/>
                <a:gdLst/>
                <a:ahLst/>
                <a:cxnLst/>
                <a:rect l="l" t="t" r="r" b="b"/>
                <a:pathLst>
                  <a:path w="12270" h="9809" extrusionOk="0">
                    <a:moveTo>
                      <a:pt x="9913" y="9809"/>
                    </a:moveTo>
                    <a:lnTo>
                      <a:pt x="12270" y="9809"/>
                    </a:lnTo>
                    <a:lnTo>
                      <a:pt x="2460" y="0"/>
                    </a:lnTo>
                    <a:lnTo>
                      <a:pt x="0" y="0"/>
                    </a:lnTo>
                    <a:close/>
                  </a:path>
                </a:pathLst>
              </a:custGeom>
              <a:solidFill>
                <a:schemeClr val="lt1"/>
              </a:solidFill>
              <a:ln>
                <a:noFill/>
              </a:ln>
            </p:spPr>
          </p:sp>
        </p:grpSp>
      </p:grpSp>
      <p:grpSp>
        <p:nvGrpSpPr>
          <p:cNvPr id="274" name="Google Shape;274;p2"/>
          <p:cNvGrpSpPr/>
          <p:nvPr/>
        </p:nvGrpSpPr>
        <p:grpSpPr>
          <a:xfrm rot="5400000">
            <a:off x="8053377" y="669553"/>
            <a:ext cx="504350" cy="250425"/>
            <a:chOff x="-1583100" y="2311725"/>
            <a:chExt cx="504350" cy="250425"/>
          </a:xfrm>
        </p:grpSpPr>
        <p:sp>
          <p:nvSpPr>
            <p:cNvPr id="275" name="Google Shape;275;p2"/>
            <p:cNvSpPr/>
            <p:nvPr/>
          </p:nvSpPr>
          <p:spPr>
            <a:xfrm>
              <a:off x="-1582325" y="2313488"/>
              <a:ext cx="502800" cy="24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276;p2"/>
            <p:cNvGrpSpPr/>
            <p:nvPr/>
          </p:nvGrpSpPr>
          <p:grpSpPr>
            <a:xfrm>
              <a:off x="-1583100" y="2311725"/>
              <a:ext cx="504350" cy="250425"/>
              <a:chOff x="4036475" y="1368200"/>
              <a:chExt cx="504350" cy="250425"/>
            </a:xfrm>
          </p:grpSpPr>
          <p:sp>
            <p:nvSpPr>
              <p:cNvPr id="277" name="Google Shape;277;p2"/>
              <p:cNvSpPr/>
              <p:nvPr/>
            </p:nvSpPr>
            <p:spPr>
              <a:xfrm>
                <a:off x="4286050" y="1368200"/>
                <a:ext cx="254775" cy="246100"/>
              </a:xfrm>
              <a:custGeom>
                <a:avLst/>
                <a:gdLst/>
                <a:ahLst/>
                <a:cxnLst/>
                <a:rect l="l" t="t" r="r" b="b"/>
                <a:pathLst>
                  <a:path w="10191" h="9844" extrusionOk="0">
                    <a:moveTo>
                      <a:pt x="10191" y="9844"/>
                    </a:moveTo>
                    <a:lnTo>
                      <a:pt x="10191" y="7903"/>
                    </a:lnTo>
                    <a:lnTo>
                      <a:pt x="2287" y="0"/>
                    </a:lnTo>
                    <a:lnTo>
                      <a:pt x="0" y="0"/>
                    </a:lnTo>
                    <a:close/>
                  </a:path>
                </a:pathLst>
              </a:custGeom>
              <a:solidFill>
                <a:schemeClr val="lt1"/>
              </a:solidFill>
              <a:ln>
                <a:noFill/>
              </a:ln>
            </p:spPr>
          </p:sp>
          <p:sp>
            <p:nvSpPr>
              <p:cNvPr id="278" name="Google Shape;278;p2"/>
              <p:cNvSpPr/>
              <p:nvPr/>
            </p:nvSpPr>
            <p:spPr>
              <a:xfrm>
                <a:off x="4402175" y="1368200"/>
                <a:ext cx="136925" cy="132600"/>
              </a:xfrm>
              <a:custGeom>
                <a:avLst/>
                <a:gdLst/>
                <a:ahLst/>
                <a:cxnLst/>
                <a:rect l="l" t="t" r="r" b="b"/>
                <a:pathLst>
                  <a:path w="5477" h="5304" extrusionOk="0">
                    <a:moveTo>
                      <a:pt x="5477" y="5304"/>
                    </a:moveTo>
                    <a:lnTo>
                      <a:pt x="5477" y="3501"/>
                    </a:lnTo>
                    <a:lnTo>
                      <a:pt x="1975" y="0"/>
                    </a:lnTo>
                    <a:lnTo>
                      <a:pt x="0" y="0"/>
                    </a:lnTo>
                    <a:close/>
                  </a:path>
                </a:pathLst>
              </a:custGeom>
              <a:solidFill>
                <a:schemeClr val="lt1"/>
              </a:solidFill>
              <a:ln>
                <a:noFill/>
              </a:ln>
            </p:spPr>
          </p:sp>
          <p:sp>
            <p:nvSpPr>
              <p:cNvPr id="279" name="Google Shape;279;p2"/>
              <p:cNvSpPr/>
              <p:nvPr/>
            </p:nvSpPr>
            <p:spPr>
              <a:xfrm>
                <a:off x="4036475" y="1557975"/>
                <a:ext cx="58925" cy="60650"/>
              </a:xfrm>
              <a:custGeom>
                <a:avLst/>
                <a:gdLst/>
                <a:ahLst/>
                <a:cxnLst/>
                <a:rect l="l" t="t" r="r" b="b"/>
                <a:pathLst>
                  <a:path w="2357" h="2426" extrusionOk="0">
                    <a:moveTo>
                      <a:pt x="2357" y="2426"/>
                    </a:moveTo>
                    <a:lnTo>
                      <a:pt x="0" y="2426"/>
                    </a:lnTo>
                    <a:lnTo>
                      <a:pt x="0" y="0"/>
                    </a:lnTo>
                    <a:close/>
                  </a:path>
                </a:pathLst>
              </a:custGeom>
              <a:solidFill>
                <a:schemeClr val="lt1"/>
              </a:solidFill>
              <a:ln>
                <a:noFill/>
              </a:ln>
            </p:spPr>
          </p:sp>
          <p:sp>
            <p:nvSpPr>
              <p:cNvPr id="280" name="Google Shape;280;p2"/>
              <p:cNvSpPr/>
              <p:nvPr/>
            </p:nvSpPr>
            <p:spPr>
              <a:xfrm>
                <a:off x="4038225" y="1440125"/>
                <a:ext cx="176775" cy="176775"/>
              </a:xfrm>
              <a:custGeom>
                <a:avLst/>
                <a:gdLst/>
                <a:ahLst/>
                <a:cxnLst/>
                <a:rect l="l" t="t" r="r" b="b"/>
                <a:pathLst>
                  <a:path w="7071" h="7071" extrusionOk="0">
                    <a:moveTo>
                      <a:pt x="4991" y="7071"/>
                    </a:moveTo>
                    <a:lnTo>
                      <a:pt x="7071" y="7071"/>
                    </a:lnTo>
                    <a:lnTo>
                      <a:pt x="0" y="0"/>
                    </a:lnTo>
                    <a:lnTo>
                      <a:pt x="0" y="2218"/>
                    </a:lnTo>
                    <a:close/>
                  </a:path>
                </a:pathLst>
              </a:custGeom>
              <a:solidFill>
                <a:schemeClr val="lt1"/>
              </a:solidFill>
              <a:ln>
                <a:noFill/>
              </a:ln>
            </p:spPr>
          </p:sp>
          <p:sp>
            <p:nvSpPr>
              <p:cNvPr id="281" name="Google Shape;281;p2"/>
              <p:cNvSpPr/>
              <p:nvPr/>
            </p:nvSpPr>
            <p:spPr>
              <a:xfrm>
                <a:off x="4046875" y="1368200"/>
                <a:ext cx="296375" cy="242650"/>
              </a:xfrm>
              <a:custGeom>
                <a:avLst/>
                <a:gdLst/>
                <a:ahLst/>
                <a:cxnLst/>
                <a:rect l="l" t="t" r="r" b="b"/>
                <a:pathLst>
                  <a:path w="11855" h="9706" extrusionOk="0">
                    <a:moveTo>
                      <a:pt x="9290" y="9706"/>
                    </a:moveTo>
                    <a:lnTo>
                      <a:pt x="11855" y="9706"/>
                    </a:lnTo>
                    <a:lnTo>
                      <a:pt x="2149" y="0"/>
                    </a:lnTo>
                    <a:lnTo>
                      <a:pt x="0" y="0"/>
                    </a:lnTo>
                    <a:close/>
                  </a:path>
                </a:pathLst>
              </a:custGeom>
              <a:solidFill>
                <a:schemeClr val="lt1"/>
              </a:solidFill>
              <a:ln>
                <a:noFill/>
              </a:ln>
            </p:spPr>
          </p:sp>
          <p:sp>
            <p:nvSpPr>
              <p:cNvPr id="282" name="Google Shape;282;p2"/>
              <p:cNvSpPr/>
              <p:nvPr/>
            </p:nvSpPr>
            <p:spPr>
              <a:xfrm>
                <a:off x="4156075" y="1368200"/>
                <a:ext cx="306750" cy="245225"/>
              </a:xfrm>
              <a:custGeom>
                <a:avLst/>
                <a:gdLst/>
                <a:ahLst/>
                <a:cxnLst/>
                <a:rect l="l" t="t" r="r" b="b"/>
                <a:pathLst>
                  <a:path w="12270" h="9809" extrusionOk="0">
                    <a:moveTo>
                      <a:pt x="9913" y="9809"/>
                    </a:moveTo>
                    <a:lnTo>
                      <a:pt x="12270" y="9809"/>
                    </a:lnTo>
                    <a:lnTo>
                      <a:pt x="2460" y="0"/>
                    </a:lnTo>
                    <a:lnTo>
                      <a:pt x="0" y="0"/>
                    </a:lnTo>
                    <a:close/>
                  </a:path>
                </a:pathLst>
              </a:custGeom>
              <a:solidFill>
                <a:schemeClr val="lt1"/>
              </a:solidFill>
              <a:ln>
                <a:noFill/>
              </a:ln>
            </p:spPr>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4641"/>
        <p:cNvGrpSpPr/>
        <p:nvPr/>
      </p:nvGrpSpPr>
      <p:grpSpPr>
        <a:xfrm>
          <a:off x="0" y="0"/>
          <a:ext cx="0" cy="0"/>
          <a:chOff x="0" y="0"/>
          <a:chExt cx="0" cy="0"/>
        </a:xfrm>
      </p:grpSpPr>
      <p:sp>
        <p:nvSpPr>
          <p:cNvPr id="4642" name="Google Shape;4642;p27"/>
          <p:cNvSpPr txBox="1">
            <a:spLocks noGrp="1"/>
          </p:cNvSpPr>
          <p:nvPr>
            <p:ph type="title" hasCustomPrompt="1"/>
          </p:nvPr>
        </p:nvSpPr>
        <p:spPr>
          <a:xfrm>
            <a:off x="1224238" y="2307966"/>
            <a:ext cx="13716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22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643" name="Google Shape;4643;p27"/>
          <p:cNvSpPr txBox="1">
            <a:spLocks noGrp="1"/>
          </p:cNvSpPr>
          <p:nvPr>
            <p:ph type="subTitle" idx="1"/>
          </p:nvPr>
        </p:nvSpPr>
        <p:spPr>
          <a:xfrm>
            <a:off x="719938" y="3408045"/>
            <a:ext cx="23802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4644" name="Google Shape;4644;p27"/>
          <p:cNvSpPr txBox="1">
            <a:spLocks noGrp="1"/>
          </p:cNvSpPr>
          <p:nvPr>
            <p:ph type="title" idx="2" hasCustomPrompt="1"/>
          </p:nvPr>
        </p:nvSpPr>
        <p:spPr>
          <a:xfrm>
            <a:off x="3886113" y="2307966"/>
            <a:ext cx="13716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22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645" name="Google Shape;4645;p27"/>
          <p:cNvSpPr txBox="1">
            <a:spLocks noGrp="1"/>
          </p:cNvSpPr>
          <p:nvPr>
            <p:ph type="subTitle" idx="3"/>
          </p:nvPr>
        </p:nvSpPr>
        <p:spPr>
          <a:xfrm>
            <a:off x="3381813" y="3408045"/>
            <a:ext cx="23802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4646" name="Google Shape;4646;p27"/>
          <p:cNvSpPr txBox="1">
            <a:spLocks noGrp="1"/>
          </p:cNvSpPr>
          <p:nvPr>
            <p:ph type="title" idx="4"/>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647" name="Google Shape;4647;p27"/>
          <p:cNvSpPr txBox="1">
            <a:spLocks noGrp="1"/>
          </p:cNvSpPr>
          <p:nvPr>
            <p:ph type="subTitle" idx="5"/>
          </p:nvPr>
        </p:nvSpPr>
        <p:spPr>
          <a:xfrm>
            <a:off x="719938" y="3041325"/>
            <a:ext cx="23802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Titillium Web"/>
              <a:buNone/>
              <a:defRPr sz="2200">
                <a:latin typeface="Work Sans ExtraBold"/>
                <a:ea typeface="Work Sans ExtraBold"/>
                <a:cs typeface="Work Sans ExtraBold"/>
                <a:sym typeface="Work Sans ExtraBold"/>
              </a:defRPr>
            </a:lvl1pPr>
            <a:lvl2pPr lvl="1"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2pPr>
            <a:lvl3pPr lvl="2"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3pPr>
            <a:lvl4pPr lvl="3"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4pPr>
            <a:lvl5pPr lvl="4"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5pPr>
            <a:lvl6pPr lvl="5"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6pPr>
            <a:lvl7pPr lvl="6"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7pPr>
            <a:lvl8pPr lvl="7"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8pPr>
            <a:lvl9pPr lvl="8"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9pPr>
          </a:lstStyle>
          <a:p>
            <a:endParaRPr/>
          </a:p>
        </p:txBody>
      </p:sp>
      <p:sp>
        <p:nvSpPr>
          <p:cNvPr id="4648" name="Google Shape;4648;p27"/>
          <p:cNvSpPr txBox="1">
            <a:spLocks noGrp="1"/>
          </p:cNvSpPr>
          <p:nvPr>
            <p:ph type="subTitle" idx="6"/>
          </p:nvPr>
        </p:nvSpPr>
        <p:spPr>
          <a:xfrm>
            <a:off x="3381813" y="3041325"/>
            <a:ext cx="23802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Titillium Web"/>
              <a:buNone/>
              <a:defRPr sz="2200">
                <a:latin typeface="Work Sans ExtraBold"/>
                <a:ea typeface="Work Sans ExtraBold"/>
                <a:cs typeface="Work Sans ExtraBold"/>
                <a:sym typeface="Work Sans ExtraBold"/>
              </a:defRPr>
            </a:lvl1pPr>
            <a:lvl2pPr lvl="1"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2pPr>
            <a:lvl3pPr lvl="2"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3pPr>
            <a:lvl4pPr lvl="3"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4pPr>
            <a:lvl5pPr lvl="4"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5pPr>
            <a:lvl6pPr lvl="5"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6pPr>
            <a:lvl7pPr lvl="6"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7pPr>
            <a:lvl8pPr lvl="7"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8pPr>
            <a:lvl9pPr lvl="8"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9pPr>
          </a:lstStyle>
          <a:p>
            <a:endParaRPr/>
          </a:p>
        </p:txBody>
      </p:sp>
      <p:sp>
        <p:nvSpPr>
          <p:cNvPr id="4649" name="Google Shape;4649;p27"/>
          <p:cNvSpPr txBox="1">
            <a:spLocks noGrp="1"/>
          </p:cNvSpPr>
          <p:nvPr>
            <p:ph type="title" idx="7" hasCustomPrompt="1"/>
          </p:nvPr>
        </p:nvSpPr>
        <p:spPr>
          <a:xfrm>
            <a:off x="6548162" y="2307966"/>
            <a:ext cx="13716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22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650" name="Google Shape;4650;p27"/>
          <p:cNvSpPr txBox="1">
            <a:spLocks noGrp="1"/>
          </p:cNvSpPr>
          <p:nvPr>
            <p:ph type="subTitle" idx="8"/>
          </p:nvPr>
        </p:nvSpPr>
        <p:spPr>
          <a:xfrm>
            <a:off x="6043862" y="3408045"/>
            <a:ext cx="23802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4651" name="Google Shape;4651;p27"/>
          <p:cNvSpPr txBox="1">
            <a:spLocks noGrp="1"/>
          </p:cNvSpPr>
          <p:nvPr>
            <p:ph type="subTitle" idx="9"/>
          </p:nvPr>
        </p:nvSpPr>
        <p:spPr>
          <a:xfrm>
            <a:off x="6043862" y="3041325"/>
            <a:ext cx="23802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Titillium Web"/>
              <a:buNone/>
              <a:defRPr sz="2200">
                <a:latin typeface="Work Sans ExtraBold"/>
                <a:ea typeface="Work Sans ExtraBold"/>
                <a:cs typeface="Work Sans ExtraBold"/>
                <a:sym typeface="Work Sans ExtraBold"/>
              </a:defRPr>
            </a:lvl1pPr>
            <a:lvl2pPr lvl="1"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2pPr>
            <a:lvl3pPr lvl="2"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3pPr>
            <a:lvl4pPr lvl="3"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4pPr>
            <a:lvl5pPr lvl="4"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5pPr>
            <a:lvl6pPr lvl="5"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6pPr>
            <a:lvl7pPr lvl="6"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7pPr>
            <a:lvl8pPr lvl="7"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8pPr>
            <a:lvl9pPr lvl="8"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9pPr>
          </a:lstStyle>
          <a:p>
            <a:endParaRPr/>
          </a:p>
        </p:txBody>
      </p:sp>
      <p:grpSp>
        <p:nvGrpSpPr>
          <p:cNvPr id="4652" name="Google Shape;4652;p27"/>
          <p:cNvGrpSpPr/>
          <p:nvPr/>
        </p:nvGrpSpPr>
        <p:grpSpPr>
          <a:xfrm>
            <a:off x="2055863" y="215070"/>
            <a:ext cx="5032275" cy="122036"/>
            <a:chOff x="2055863" y="1310645"/>
            <a:chExt cx="5032275" cy="122036"/>
          </a:xfrm>
        </p:grpSpPr>
        <p:grpSp>
          <p:nvGrpSpPr>
            <p:cNvPr id="4653" name="Google Shape;4653;p27"/>
            <p:cNvGrpSpPr/>
            <p:nvPr/>
          </p:nvGrpSpPr>
          <p:grpSpPr>
            <a:xfrm>
              <a:off x="3662216" y="1310645"/>
              <a:ext cx="1819567" cy="122036"/>
              <a:chOff x="7809500" y="371175"/>
              <a:chExt cx="2532100" cy="169825"/>
            </a:xfrm>
          </p:grpSpPr>
          <p:sp>
            <p:nvSpPr>
              <p:cNvPr id="4654" name="Google Shape;4654;p27"/>
              <p:cNvSpPr/>
              <p:nvPr/>
            </p:nvSpPr>
            <p:spPr>
              <a:xfrm>
                <a:off x="7817325" y="467350"/>
                <a:ext cx="73650" cy="73650"/>
              </a:xfrm>
              <a:custGeom>
                <a:avLst/>
                <a:gdLst/>
                <a:ahLst/>
                <a:cxnLst/>
                <a:rect l="l" t="t" r="r" b="b"/>
                <a:pathLst>
                  <a:path w="2946" h="2946" extrusionOk="0">
                    <a:moveTo>
                      <a:pt x="34" y="2946"/>
                    </a:moveTo>
                    <a:lnTo>
                      <a:pt x="2946" y="2946"/>
                    </a:lnTo>
                    <a:lnTo>
                      <a:pt x="0" y="0"/>
                    </a:lnTo>
                    <a:close/>
                  </a:path>
                </a:pathLst>
              </a:custGeom>
              <a:solidFill>
                <a:schemeClr val="lt1"/>
              </a:solidFill>
              <a:ln>
                <a:noFill/>
              </a:ln>
            </p:spPr>
          </p:sp>
          <p:sp>
            <p:nvSpPr>
              <p:cNvPr id="4655" name="Google Shape;4655;p27"/>
              <p:cNvSpPr/>
              <p:nvPr/>
            </p:nvSpPr>
            <p:spPr>
              <a:xfrm>
                <a:off x="7809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4656" name="Google Shape;4656;p27"/>
              <p:cNvSpPr/>
              <p:nvPr/>
            </p:nvSpPr>
            <p:spPr>
              <a:xfrm>
                <a:off x="7961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4657" name="Google Shape;4657;p27"/>
              <p:cNvSpPr/>
              <p:nvPr/>
            </p:nvSpPr>
            <p:spPr>
              <a:xfrm>
                <a:off x="8114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4658" name="Google Shape;4658;p27"/>
              <p:cNvSpPr/>
              <p:nvPr/>
            </p:nvSpPr>
            <p:spPr>
              <a:xfrm>
                <a:off x="8266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4659" name="Google Shape;4659;p27"/>
              <p:cNvSpPr/>
              <p:nvPr/>
            </p:nvSpPr>
            <p:spPr>
              <a:xfrm>
                <a:off x="8419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4660" name="Google Shape;4660;p27"/>
              <p:cNvSpPr/>
              <p:nvPr/>
            </p:nvSpPr>
            <p:spPr>
              <a:xfrm>
                <a:off x="8571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4661" name="Google Shape;4661;p27"/>
              <p:cNvSpPr/>
              <p:nvPr/>
            </p:nvSpPr>
            <p:spPr>
              <a:xfrm>
                <a:off x="8723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4662" name="Google Shape;4662;p27"/>
              <p:cNvSpPr/>
              <p:nvPr/>
            </p:nvSpPr>
            <p:spPr>
              <a:xfrm>
                <a:off x="8876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4663" name="Google Shape;4663;p27"/>
              <p:cNvSpPr/>
              <p:nvPr/>
            </p:nvSpPr>
            <p:spPr>
              <a:xfrm>
                <a:off x="9028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4664" name="Google Shape;4664;p27"/>
              <p:cNvSpPr/>
              <p:nvPr/>
            </p:nvSpPr>
            <p:spPr>
              <a:xfrm>
                <a:off x="9181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4665" name="Google Shape;4665;p27"/>
              <p:cNvSpPr/>
              <p:nvPr/>
            </p:nvSpPr>
            <p:spPr>
              <a:xfrm>
                <a:off x="9333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4666" name="Google Shape;4666;p27"/>
              <p:cNvSpPr/>
              <p:nvPr/>
            </p:nvSpPr>
            <p:spPr>
              <a:xfrm>
                <a:off x="9485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4667" name="Google Shape;4667;p27"/>
              <p:cNvSpPr/>
              <p:nvPr/>
            </p:nvSpPr>
            <p:spPr>
              <a:xfrm>
                <a:off x="9638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4668" name="Google Shape;4668;p27"/>
              <p:cNvSpPr/>
              <p:nvPr/>
            </p:nvSpPr>
            <p:spPr>
              <a:xfrm>
                <a:off x="9790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4669" name="Google Shape;4669;p27"/>
              <p:cNvSpPr/>
              <p:nvPr/>
            </p:nvSpPr>
            <p:spPr>
              <a:xfrm>
                <a:off x="9943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4670" name="Google Shape;4670;p27"/>
              <p:cNvSpPr/>
              <p:nvPr/>
            </p:nvSpPr>
            <p:spPr>
              <a:xfrm>
                <a:off x="10095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grpSp>
        <p:grpSp>
          <p:nvGrpSpPr>
            <p:cNvPr id="4671" name="Google Shape;4671;p27"/>
            <p:cNvGrpSpPr/>
            <p:nvPr/>
          </p:nvGrpSpPr>
          <p:grpSpPr>
            <a:xfrm rot="10800000" flipH="1">
              <a:off x="2055863" y="1326463"/>
              <a:ext cx="1527075" cy="90400"/>
              <a:chOff x="1994575" y="1273675"/>
              <a:chExt cx="1527075" cy="90400"/>
            </a:xfrm>
          </p:grpSpPr>
          <p:cxnSp>
            <p:nvCxnSpPr>
              <p:cNvPr id="4672" name="Google Shape;4672;p27"/>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4673" name="Google Shape;4673;p27"/>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nvGrpSpPr>
            <p:cNvPr id="4674" name="Google Shape;4674;p27"/>
            <p:cNvGrpSpPr/>
            <p:nvPr/>
          </p:nvGrpSpPr>
          <p:grpSpPr>
            <a:xfrm rot="10800000">
              <a:off x="5561063" y="1326463"/>
              <a:ext cx="1527075" cy="90400"/>
              <a:chOff x="1994575" y="1273675"/>
              <a:chExt cx="1527075" cy="90400"/>
            </a:xfrm>
          </p:grpSpPr>
          <p:cxnSp>
            <p:nvCxnSpPr>
              <p:cNvPr id="4675" name="Google Shape;4675;p27"/>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4676" name="Google Shape;4676;p27"/>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grpSp>
        <p:nvGrpSpPr>
          <p:cNvPr id="4677" name="Google Shape;4677;p27"/>
          <p:cNvGrpSpPr/>
          <p:nvPr/>
        </p:nvGrpSpPr>
        <p:grpSpPr>
          <a:xfrm flipH="1">
            <a:off x="7487201" y="542607"/>
            <a:ext cx="938159" cy="938159"/>
            <a:chOff x="339775" y="166650"/>
            <a:chExt cx="1774800" cy="1774800"/>
          </a:xfrm>
        </p:grpSpPr>
        <p:sp>
          <p:nvSpPr>
            <p:cNvPr id="4678" name="Google Shape;4678;p27"/>
            <p:cNvSpPr/>
            <p:nvPr/>
          </p:nvSpPr>
          <p:spPr>
            <a:xfrm>
              <a:off x="339775" y="16665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27"/>
            <p:cNvSpPr/>
            <p:nvPr/>
          </p:nvSpPr>
          <p:spPr>
            <a:xfrm>
              <a:off x="339775" y="79755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0" name="Google Shape;4680;p27"/>
            <p:cNvGrpSpPr/>
            <p:nvPr/>
          </p:nvGrpSpPr>
          <p:grpSpPr>
            <a:xfrm rot="5400000">
              <a:off x="1182175" y="-675750"/>
              <a:ext cx="90000" cy="1774800"/>
              <a:chOff x="811175" y="-119300"/>
              <a:chExt cx="90000" cy="1774800"/>
            </a:xfrm>
          </p:grpSpPr>
          <p:sp>
            <p:nvSpPr>
              <p:cNvPr id="4681" name="Google Shape;4681;p27"/>
              <p:cNvSpPr/>
              <p:nvPr/>
            </p:nvSpPr>
            <p:spPr>
              <a:xfrm>
                <a:off x="811175" y="-11930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27"/>
              <p:cNvSpPr/>
              <p:nvPr/>
            </p:nvSpPr>
            <p:spPr>
              <a:xfrm>
                <a:off x="811175" y="51160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3" name="Google Shape;4683;p27"/>
          <p:cNvGrpSpPr/>
          <p:nvPr/>
        </p:nvGrpSpPr>
        <p:grpSpPr>
          <a:xfrm>
            <a:off x="720996" y="542607"/>
            <a:ext cx="938159" cy="938159"/>
            <a:chOff x="339775" y="166650"/>
            <a:chExt cx="1774800" cy="1774800"/>
          </a:xfrm>
        </p:grpSpPr>
        <p:sp>
          <p:nvSpPr>
            <p:cNvPr id="4684" name="Google Shape;4684;p27"/>
            <p:cNvSpPr/>
            <p:nvPr/>
          </p:nvSpPr>
          <p:spPr>
            <a:xfrm>
              <a:off x="339775" y="16665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27"/>
            <p:cNvSpPr/>
            <p:nvPr/>
          </p:nvSpPr>
          <p:spPr>
            <a:xfrm>
              <a:off x="339775" y="79755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6" name="Google Shape;4686;p27"/>
            <p:cNvGrpSpPr/>
            <p:nvPr/>
          </p:nvGrpSpPr>
          <p:grpSpPr>
            <a:xfrm rot="5400000">
              <a:off x="1182175" y="-675750"/>
              <a:ext cx="90000" cy="1774800"/>
              <a:chOff x="811175" y="-119300"/>
              <a:chExt cx="90000" cy="1774800"/>
            </a:xfrm>
          </p:grpSpPr>
          <p:sp>
            <p:nvSpPr>
              <p:cNvPr id="4687" name="Google Shape;4687;p27"/>
              <p:cNvSpPr/>
              <p:nvPr/>
            </p:nvSpPr>
            <p:spPr>
              <a:xfrm>
                <a:off x="811175" y="-11930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27"/>
              <p:cNvSpPr/>
              <p:nvPr/>
            </p:nvSpPr>
            <p:spPr>
              <a:xfrm>
                <a:off x="811175" y="51160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9" name="Google Shape;4689;p27"/>
          <p:cNvGrpSpPr/>
          <p:nvPr/>
        </p:nvGrpSpPr>
        <p:grpSpPr>
          <a:xfrm>
            <a:off x="910870" y="4731214"/>
            <a:ext cx="7322261" cy="329272"/>
            <a:chOff x="910870" y="4731214"/>
            <a:chExt cx="7322261" cy="329272"/>
          </a:xfrm>
        </p:grpSpPr>
        <p:grpSp>
          <p:nvGrpSpPr>
            <p:cNvPr id="4690" name="Google Shape;4690;p27"/>
            <p:cNvGrpSpPr/>
            <p:nvPr/>
          </p:nvGrpSpPr>
          <p:grpSpPr>
            <a:xfrm>
              <a:off x="8149870" y="4731214"/>
              <a:ext cx="83261" cy="85697"/>
              <a:chOff x="256525" y="2322675"/>
              <a:chExt cx="235800" cy="242700"/>
            </a:xfrm>
          </p:grpSpPr>
          <p:cxnSp>
            <p:nvCxnSpPr>
              <p:cNvPr id="4691" name="Google Shape;4691;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692" name="Google Shape;4692;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693" name="Google Shape;4693;p27"/>
            <p:cNvGrpSpPr/>
            <p:nvPr/>
          </p:nvGrpSpPr>
          <p:grpSpPr>
            <a:xfrm>
              <a:off x="8149870" y="4974789"/>
              <a:ext cx="83261" cy="85697"/>
              <a:chOff x="256525" y="2322675"/>
              <a:chExt cx="235800" cy="242700"/>
            </a:xfrm>
          </p:grpSpPr>
          <p:cxnSp>
            <p:nvCxnSpPr>
              <p:cNvPr id="4694" name="Google Shape;4694;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695" name="Google Shape;4695;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696" name="Google Shape;4696;p27"/>
            <p:cNvGrpSpPr/>
            <p:nvPr/>
          </p:nvGrpSpPr>
          <p:grpSpPr>
            <a:xfrm>
              <a:off x="7768870" y="4731214"/>
              <a:ext cx="83261" cy="85697"/>
              <a:chOff x="256525" y="2322675"/>
              <a:chExt cx="235800" cy="242700"/>
            </a:xfrm>
          </p:grpSpPr>
          <p:cxnSp>
            <p:nvCxnSpPr>
              <p:cNvPr id="4697" name="Google Shape;4697;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698" name="Google Shape;4698;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699" name="Google Shape;4699;p27"/>
            <p:cNvGrpSpPr/>
            <p:nvPr/>
          </p:nvGrpSpPr>
          <p:grpSpPr>
            <a:xfrm>
              <a:off x="7768870" y="4974789"/>
              <a:ext cx="83261" cy="85697"/>
              <a:chOff x="256525" y="2322675"/>
              <a:chExt cx="235800" cy="242700"/>
            </a:xfrm>
          </p:grpSpPr>
          <p:cxnSp>
            <p:nvCxnSpPr>
              <p:cNvPr id="4700" name="Google Shape;4700;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01" name="Google Shape;4701;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02" name="Google Shape;4702;p27"/>
            <p:cNvGrpSpPr/>
            <p:nvPr/>
          </p:nvGrpSpPr>
          <p:grpSpPr>
            <a:xfrm>
              <a:off x="7387870" y="4731214"/>
              <a:ext cx="83261" cy="85697"/>
              <a:chOff x="256525" y="2322675"/>
              <a:chExt cx="235800" cy="242700"/>
            </a:xfrm>
          </p:grpSpPr>
          <p:cxnSp>
            <p:nvCxnSpPr>
              <p:cNvPr id="4703" name="Google Shape;4703;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04" name="Google Shape;4704;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05" name="Google Shape;4705;p27"/>
            <p:cNvGrpSpPr/>
            <p:nvPr/>
          </p:nvGrpSpPr>
          <p:grpSpPr>
            <a:xfrm>
              <a:off x="7387870" y="4974789"/>
              <a:ext cx="83261" cy="85697"/>
              <a:chOff x="256525" y="2322675"/>
              <a:chExt cx="235800" cy="242700"/>
            </a:xfrm>
          </p:grpSpPr>
          <p:cxnSp>
            <p:nvCxnSpPr>
              <p:cNvPr id="4706" name="Google Shape;4706;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07" name="Google Shape;4707;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08" name="Google Shape;4708;p27"/>
            <p:cNvGrpSpPr/>
            <p:nvPr/>
          </p:nvGrpSpPr>
          <p:grpSpPr>
            <a:xfrm>
              <a:off x="7006870" y="4731214"/>
              <a:ext cx="83261" cy="85697"/>
              <a:chOff x="256525" y="2322675"/>
              <a:chExt cx="235800" cy="242700"/>
            </a:xfrm>
          </p:grpSpPr>
          <p:cxnSp>
            <p:nvCxnSpPr>
              <p:cNvPr id="4709" name="Google Shape;4709;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10" name="Google Shape;4710;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11" name="Google Shape;4711;p27"/>
            <p:cNvGrpSpPr/>
            <p:nvPr/>
          </p:nvGrpSpPr>
          <p:grpSpPr>
            <a:xfrm>
              <a:off x="7006870" y="4974789"/>
              <a:ext cx="83261" cy="85697"/>
              <a:chOff x="256525" y="2322675"/>
              <a:chExt cx="235800" cy="242700"/>
            </a:xfrm>
          </p:grpSpPr>
          <p:cxnSp>
            <p:nvCxnSpPr>
              <p:cNvPr id="4712" name="Google Shape;4712;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13" name="Google Shape;4713;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14" name="Google Shape;4714;p27"/>
            <p:cNvGrpSpPr/>
            <p:nvPr/>
          </p:nvGrpSpPr>
          <p:grpSpPr>
            <a:xfrm>
              <a:off x="6625870" y="4731214"/>
              <a:ext cx="83261" cy="85697"/>
              <a:chOff x="256525" y="2322675"/>
              <a:chExt cx="235800" cy="242700"/>
            </a:xfrm>
          </p:grpSpPr>
          <p:cxnSp>
            <p:nvCxnSpPr>
              <p:cNvPr id="4715" name="Google Shape;4715;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16" name="Google Shape;4716;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17" name="Google Shape;4717;p27"/>
            <p:cNvGrpSpPr/>
            <p:nvPr/>
          </p:nvGrpSpPr>
          <p:grpSpPr>
            <a:xfrm>
              <a:off x="6625870" y="4974789"/>
              <a:ext cx="83261" cy="85697"/>
              <a:chOff x="256525" y="2322675"/>
              <a:chExt cx="235800" cy="242700"/>
            </a:xfrm>
          </p:grpSpPr>
          <p:cxnSp>
            <p:nvCxnSpPr>
              <p:cNvPr id="4718" name="Google Shape;4718;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19" name="Google Shape;4719;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20" name="Google Shape;4720;p27"/>
            <p:cNvGrpSpPr/>
            <p:nvPr/>
          </p:nvGrpSpPr>
          <p:grpSpPr>
            <a:xfrm>
              <a:off x="6244870" y="4731214"/>
              <a:ext cx="83261" cy="85697"/>
              <a:chOff x="256525" y="2322675"/>
              <a:chExt cx="235800" cy="242700"/>
            </a:xfrm>
          </p:grpSpPr>
          <p:cxnSp>
            <p:nvCxnSpPr>
              <p:cNvPr id="4721" name="Google Shape;4721;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22" name="Google Shape;4722;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23" name="Google Shape;4723;p27"/>
            <p:cNvGrpSpPr/>
            <p:nvPr/>
          </p:nvGrpSpPr>
          <p:grpSpPr>
            <a:xfrm>
              <a:off x="6244870" y="4974789"/>
              <a:ext cx="83261" cy="85697"/>
              <a:chOff x="256525" y="2322675"/>
              <a:chExt cx="235800" cy="242700"/>
            </a:xfrm>
          </p:grpSpPr>
          <p:cxnSp>
            <p:nvCxnSpPr>
              <p:cNvPr id="4724" name="Google Shape;4724;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25" name="Google Shape;4725;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26" name="Google Shape;4726;p27"/>
            <p:cNvGrpSpPr/>
            <p:nvPr/>
          </p:nvGrpSpPr>
          <p:grpSpPr>
            <a:xfrm>
              <a:off x="5863870" y="4731214"/>
              <a:ext cx="83261" cy="85697"/>
              <a:chOff x="256525" y="2322675"/>
              <a:chExt cx="235800" cy="242700"/>
            </a:xfrm>
          </p:grpSpPr>
          <p:cxnSp>
            <p:nvCxnSpPr>
              <p:cNvPr id="4727" name="Google Shape;4727;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28" name="Google Shape;4728;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29" name="Google Shape;4729;p27"/>
            <p:cNvGrpSpPr/>
            <p:nvPr/>
          </p:nvGrpSpPr>
          <p:grpSpPr>
            <a:xfrm>
              <a:off x="5863870" y="4974789"/>
              <a:ext cx="83261" cy="85697"/>
              <a:chOff x="256525" y="2322675"/>
              <a:chExt cx="235800" cy="242700"/>
            </a:xfrm>
          </p:grpSpPr>
          <p:cxnSp>
            <p:nvCxnSpPr>
              <p:cNvPr id="4730" name="Google Shape;4730;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31" name="Google Shape;4731;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32" name="Google Shape;4732;p27"/>
            <p:cNvGrpSpPr/>
            <p:nvPr/>
          </p:nvGrpSpPr>
          <p:grpSpPr>
            <a:xfrm>
              <a:off x="5482870" y="4731214"/>
              <a:ext cx="83261" cy="85697"/>
              <a:chOff x="256525" y="2322675"/>
              <a:chExt cx="235800" cy="242700"/>
            </a:xfrm>
          </p:grpSpPr>
          <p:cxnSp>
            <p:nvCxnSpPr>
              <p:cNvPr id="4733" name="Google Shape;4733;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34" name="Google Shape;4734;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35" name="Google Shape;4735;p27"/>
            <p:cNvGrpSpPr/>
            <p:nvPr/>
          </p:nvGrpSpPr>
          <p:grpSpPr>
            <a:xfrm>
              <a:off x="5482870" y="4974789"/>
              <a:ext cx="83261" cy="85697"/>
              <a:chOff x="256525" y="2322675"/>
              <a:chExt cx="235800" cy="242700"/>
            </a:xfrm>
          </p:grpSpPr>
          <p:cxnSp>
            <p:nvCxnSpPr>
              <p:cNvPr id="4736" name="Google Shape;4736;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37" name="Google Shape;4737;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38" name="Google Shape;4738;p27"/>
            <p:cNvGrpSpPr/>
            <p:nvPr/>
          </p:nvGrpSpPr>
          <p:grpSpPr>
            <a:xfrm>
              <a:off x="5101870" y="4731214"/>
              <a:ext cx="83261" cy="85697"/>
              <a:chOff x="256525" y="2322675"/>
              <a:chExt cx="235800" cy="242700"/>
            </a:xfrm>
          </p:grpSpPr>
          <p:cxnSp>
            <p:nvCxnSpPr>
              <p:cNvPr id="4739" name="Google Shape;4739;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40" name="Google Shape;4740;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41" name="Google Shape;4741;p27"/>
            <p:cNvGrpSpPr/>
            <p:nvPr/>
          </p:nvGrpSpPr>
          <p:grpSpPr>
            <a:xfrm>
              <a:off x="5101870" y="4974789"/>
              <a:ext cx="83261" cy="85697"/>
              <a:chOff x="256525" y="2322675"/>
              <a:chExt cx="235800" cy="242700"/>
            </a:xfrm>
          </p:grpSpPr>
          <p:cxnSp>
            <p:nvCxnSpPr>
              <p:cNvPr id="4742" name="Google Shape;4742;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43" name="Google Shape;4743;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44" name="Google Shape;4744;p27"/>
            <p:cNvGrpSpPr/>
            <p:nvPr/>
          </p:nvGrpSpPr>
          <p:grpSpPr>
            <a:xfrm>
              <a:off x="4720870" y="4731214"/>
              <a:ext cx="83261" cy="85697"/>
              <a:chOff x="256525" y="2322675"/>
              <a:chExt cx="235800" cy="242700"/>
            </a:xfrm>
          </p:grpSpPr>
          <p:cxnSp>
            <p:nvCxnSpPr>
              <p:cNvPr id="4745" name="Google Shape;4745;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46" name="Google Shape;4746;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47" name="Google Shape;4747;p27"/>
            <p:cNvGrpSpPr/>
            <p:nvPr/>
          </p:nvGrpSpPr>
          <p:grpSpPr>
            <a:xfrm>
              <a:off x="4720870" y="4974789"/>
              <a:ext cx="83261" cy="85697"/>
              <a:chOff x="256525" y="2322675"/>
              <a:chExt cx="235800" cy="242700"/>
            </a:xfrm>
          </p:grpSpPr>
          <p:cxnSp>
            <p:nvCxnSpPr>
              <p:cNvPr id="4748" name="Google Shape;4748;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49" name="Google Shape;4749;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50" name="Google Shape;4750;p27"/>
            <p:cNvGrpSpPr/>
            <p:nvPr/>
          </p:nvGrpSpPr>
          <p:grpSpPr>
            <a:xfrm>
              <a:off x="4339870" y="4731214"/>
              <a:ext cx="83261" cy="85697"/>
              <a:chOff x="256525" y="2322675"/>
              <a:chExt cx="235800" cy="242700"/>
            </a:xfrm>
          </p:grpSpPr>
          <p:cxnSp>
            <p:nvCxnSpPr>
              <p:cNvPr id="4751" name="Google Shape;4751;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52" name="Google Shape;4752;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53" name="Google Shape;4753;p27"/>
            <p:cNvGrpSpPr/>
            <p:nvPr/>
          </p:nvGrpSpPr>
          <p:grpSpPr>
            <a:xfrm>
              <a:off x="4339870" y="4974789"/>
              <a:ext cx="83261" cy="85697"/>
              <a:chOff x="256525" y="2322675"/>
              <a:chExt cx="235800" cy="242700"/>
            </a:xfrm>
          </p:grpSpPr>
          <p:cxnSp>
            <p:nvCxnSpPr>
              <p:cNvPr id="4754" name="Google Shape;4754;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55" name="Google Shape;4755;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56" name="Google Shape;4756;p27"/>
            <p:cNvGrpSpPr/>
            <p:nvPr/>
          </p:nvGrpSpPr>
          <p:grpSpPr>
            <a:xfrm>
              <a:off x="3958870" y="4731214"/>
              <a:ext cx="83261" cy="85697"/>
              <a:chOff x="256525" y="2322675"/>
              <a:chExt cx="235800" cy="242700"/>
            </a:xfrm>
          </p:grpSpPr>
          <p:cxnSp>
            <p:nvCxnSpPr>
              <p:cNvPr id="4757" name="Google Shape;4757;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58" name="Google Shape;4758;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59" name="Google Shape;4759;p27"/>
            <p:cNvGrpSpPr/>
            <p:nvPr/>
          </p:nvGrpSpPr>
          <p:grpSpPr>
            <a:xfrm>
              <a:off x="3958870" y="4974789"/>
              <a:ext cx="83261" cy="85697"/>
              <a:chOff x="256525" y="2322675"/>
              <a:chExt cx="235800" cy="242700"/>
            </a:xfrm>
          </p:grpSpPr>
          <p:cxnSp>
            <p:nvCxnSpPr>
              <p:cNvPr id="4760" name="Google Shape;4760;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61" name="Google Shape;4761;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62" name="Google Shape;4762;p27"/>
            <p:cNvGrpSpPr/>
            <p:nvPr/>
          </p:nvGrpSpPr>
          <p:grpSpPr>
            <a:xfrm>
              <a:off x="3577870" y="4731214"/>
              <a:ext cx="83261" cy="85697"/>
              <a:chOff x="256525" y="2322675"/>
              <a:chExt cx="235800" cy="242700"/>
            </a:xfrm>
          </p:grpSpPr>
          <p:cxnSp>
            <p:nvCxnSpPr>
              <p:cNvPr id="4763" name="Google Shape;4763;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64" name="Google Shape;4764;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65" name="Google Shape;4765;p27"/>
            <p:cNvGrpSpPr/>
            <p:nvPr/>
          </p:nvGrpSpPr>
          <p:grpSpPr>
            <a:xfrm>
              <a:off x="3577870" y="4974789"/>
              <a:ext cx="83261" cy="85697"/>
              <a:chOff x="256525" y="2322675"/>
              <a:chExt cx="235800" cy="242700"/>
            </a:xfrm>
          </p:grpSpPr>
          <p:cxnSp>
            <p:nvCxnSpPr>
              <p:cNvPr id="4766" name="Google Shape;4766;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67" name="Google Shape;4767;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68" name="Google Shape;4768;p27"/>
            <p:cNvGrpSpPr/>
            <p:nvPr/>
          </p:nvGrpSpPr>
          <p:grpSpPr>
            <a:xfrm>
              <a:off x="3196870" y="4731214"/>
              <a:ext cx="83261" cy="85697"/>
              <a:chOff x="256525" y="2322675"/>
              <a:chExt cx="235800" cy="242700"/>
            </a:xfrm>
          </p:grpSpPr>
          <p:cxnSp>
            <p:nvCxnSpPr>
              <p:cNvPr id="4769" name="Google Shape;4769;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70" name="Google Shape;4770;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71" name="Google Shape;4771;p27"/>
            <p:cNvGrpSpPr/>
            <p:nvPr/>
          </p:nvGrpSpPr>
          <p:grpSpPr>
            <a:xfrm>
              <a:off x="3196870" y="4974789"/>
              <a:ext cx="83261" cy="85697"/>
              <a:chOff x="256525" y="2322675"/>
              <a:chExt cx="235800" cy="242700"/>
            </a:xfrm>
          </p:grpSpPr>
          <p:cxnSp>
            <p:nvCxnSpPr>
              <p:cNvPr id="4772" name="Google Shape;4772;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73" name="Google Shape;4773;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74" name="Google Shape;4774;p27"/>
            <p:cNvGrpSpPr/>
            <p:nvPr/>
          </p:nvGrpSpPr>
          <p:grpSpPr>
            <a:xfrm>
              <a:off x="2815870" y="4731214"/>
              <a:ext cx="83261" cy="85697"/>
              <a:chOff x="256525" y="2322675"/>
              <a:chExt cx="235800" cy="242700"/>
            </a:xfrm>
          </p:grpSpPr>
          <p:cxnSp>
            <p:nvCxnSpPr>
              <p:cNvPr id="4775" name="Google Shape;4775;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76" name="Google Shape;4776;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77" name="Google Shape;4777;p27"/>
            <p:cNvGrpSpPr/>
            <p:nvPr/>
          </p:nvGrpSpPr>
          <p:grpSpPr>
            <a:xfrm>
              <a:off x="2815870" y="4974789"/>
              <a:ext cx="83261" cy="85697"/>
              <a:chOff x="256525" y="2322675"/>
              <a:chExt cx="235800" cy="242700"/>
            </a:xfrm>
          </p:grpSpPr>
          <p:cxnSp>
            <p:nvCxnSpPr>
              <p:cNvPr id="4778" name="Google Shape;4778;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79" name="Google Shape;4779;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80" name="Google Shape;4780;p27"/>
            <p:cNvGrpSpPr/>
            <p:nvPr/>
          </p:nvGrpSpPr>
          <p:grpSpPr>
            <a:xfrm>
              <a:off x="2434870" y="4731214"/>
              <a:ext cx="83261" cy="85697"/>
              <a:chOff x="256525" y="2322675"/>
              <a:chExt cx="235800" cy="242700"/>
            </a:xfrm>
          </p:grpSpPr>
          <p:cxnSp>
            <p:nvCxnSpPr>
              <p:cNvPr id="4781" name="Google Shape;4781;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82" name="Google Shape;4782;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83" name="Google Shape;4783;p27"/>
            <p:cNvGrpSpPr/>
            <p:nvPr/>
          </p:nvGrpSpPr>
          <p:grpSpPr>
            <a:xfrm>
              <a:off x="2434870" y="4974789"/>
              <a:ext cx="83261" cy="85697"/>
              <a:chOff x="256525" y="2322675"/>
              <a:chExt cx="235800" cy="242700"/>
            </a:xfrm>
          </p:grpSpPr>
          <p:cxnSp>
            <p:nvCxnSpPr>
              <p:cNvPr id="4784" name="Google Shape;4784;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85" name="Google Shape;4785;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86" name="Google Shape;4786;p27"/>
            <p:cNvGrpSpPr/>
            <p:nvPr/>
          </p:nvGrpSpPr>
          <p:grpSpPr>
            <a:xfrm>
              <a:off x="2053870" y="4731214"/>
              <a:ext cx="83261" cy="85697"/>
              <a:chOff x="256525" y="2322675"/>
              <a:chExt cx="235800" cy="242700"/>
            </a:xfrm>
          </p:grpSpPr>
          <p:cxnSp>
            <p:nvCxnSpPr>
              <p:cNvPr id="4787" name="Google Shape;4787;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88" name="Google Shape;4788;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89" name="Google Shape;4789;p27"/>
            <p:cNvGrpSpPr/>
            <p:nvPr/>
          </p:nvGrpSpPr>
          <p:grpSpPr>
            <a:xfrm>
              <a:off x="2053870" y="4974789"/>
              <a:ext cx="83261" cy="85697"/>
              <a:chOff x="256525" y="2322675"/>
              <a:chExt cx="235800" cy="242700"/>
            </a:xfrm>
          </p:grpSpPr>
          <p:cxnSp>
            <p:nvCxnSpPr>
              <p:cNvPr id="4790" name="Google Shape;4790;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91" name="Google Shape;4791;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92" name="Google Shape;4792;p27"/>
            <p:cNvGrpSpPr/>
            <p:nvPr/>
          </p:nvGrpSpPr>
          <p:grpSpPr>
            <a:xfrm>
              <a:off x="1672870" y="4731214"/>
              <a:ext cx="83261" cy="85697"/>
              <a:chOff x="256525" y="2322675"/>
              <a:chExt cx="235800" cy="242700"/>
            </a:xfrm>
          </p:grpSpPr>
          <p:cxnSp>
            <p:nvCxnSpPr>
              <p:cNvPr id="4793" name="Google Shape;4793;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94" name="Google Shape;4794;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95" name="Google Shape;4795;p27"/>
            <p:cNvGrpSpPr/>
            <p:nvPr/>
          </p:nvGrpSpPr>
          <p:grpSpPr>
            <a:xfrm>
              <a:off x="1672870" y="4974789"/>
              <a:ext cx="83261" cy="85697"/>
              <a:chOff x="256525" y="2322675"/>
              <a:chExt cx="235800" cy="242700"/>
            </a:xfrm>
          </p:grpSpPr>
          <p:cxnSp>
            <p:nvCxnSpPr>
              <p:cNvPr id="4796" name="Google Shape;4796;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97" name="Google Shape;4797;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98" name="Google Shape;4798;p27"/>
            <p:cNvGrpSpPr/>
            <p:nvPr/>
          </p:nvGrpSpPr>
          <p:grpSpPr>
            <a:xfrm>
              <a:off x="1291870" y="4731214"/>
              <a:ext cx="83261" cy="85697"/>
              <a:chOff x="256525" y="2322675"/>
              <a:chExt cx="235800" cy="242700"/>
            </a:xfrm>
          </p:grpSpPr>
          <p:cxnSp>
            <p:nvCxnSpPr>
              <p:cNvPr id="4799" name="Google Shape;4799;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800" name="Google Shape;4800;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801" name="Google Shape;4801;p27"/>
            <p:cNvGrpSpPr/>
            <p:nvPr/>
          </p:nvGrpSpPr>
          <p:grpSpPr>
            <a:xfrm>
              <a:off x="1291870" y="4974789"/>
              <a:ext cx="83261" cy="85697"/>
              <a:chOff x="256525" y="2322675"/>
              <a:chExt cx="235800" cy="242700"/>
            </a:xfrm>
          </p:grpSpPr>
          <p:cxnSp>
            <p:nvCxnSpPr>
              <p:cNvPr id="4802" name="Google Shape;4802;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803" name="Google Shape;4803;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804" name="Google Shape;4804;p27"/>
            <p:cNvGrpSpPr/>
            <p:nvPr/>
          </p:nvGrpSpPr>
          <p:grpSpPr>
            <a:xfrm>
              <a:off x="910870" y="4731214"/>
              <a:ext cx="83261" cy="85697"/>
              <a:chOff x="256525" y="2322675"/>
              <a:chExt cx="235800" cy="242700"/>
            </a:xfrm>
          </p:grpSpPr>
          <p:cxnSp>
            <p:nvCxnSpPr>
              <p:cNvPr id="4805" name="Google Shape;4805;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806" name="Google Shape;4806;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807" name="Google Shape;4807;p27"/>
            <p:cNvGrpSpPr/>
            <p:nvPr/>
          </p:nvGrpSpPr>
          <p:grpSpPr>
            <a:xfrm>
              <a:off x="910870" y="4974789"/>
              <a:ext cx="83261" cy="85697"/>
              <a:chOff x="256525" y="2322675"/>
              <a:chExt cx="235800" cy="242700"/>
            </a:xfrm>
          </p:grpSpPr>
          <p:cxnSp>
            <p:nvCxnSpPr>
              <p:cNvPr id="4808" name="Google Shape;4808;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809" name="Google Shape;4809;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134"/>
        <p:cNvGrpSpPr/>
        <p:nvPr/>
      </p:nvGrpSpPr>
      <p:grpSpPr>
        <a:xfrm>
          <a:off x="0" y="0"/>
          <a:ext cx="0" cy="0"/>
          <a:chOff x="0" y="0"/>
          <a:chExt cx="0" cy="0"/>
        </a:xfrm>
      </p:grpSpPr>
      <p:grpSp>
        <p:nvGrpSpPr>
          <p:cNvPr id="5135" name="Google Shape;5135;p29"/>
          <p:cNvGrpSpPr/>
          <p:nvPr/>
        </p:nvGrpSpPr>
        <p:grpSpPr>
          <a:xfrm>
            <a:off x="910870" y="4731214"/>
            <a:ext cx="7322261" cy="329272"/>
            <a:chOff x="910870" y="4731214"/>
            <a:chExt cx="7322261" cy="329272"/>
          </a:xfrm>
        </p:grpSpPr>
        <p:grpSp>
          <p:nvGrpSpPr>
            <p:cNvPr id="5136" name="Google Shape;5136;p29"/>
            <p:cNvGrpSpPr/>
            <p:nvPr/>
          </p:nvGrpSpPr>
          <p:grpSpPr>
            <a:xfrm>
              <a:off x="8149870" y="4731214"/>
              <a:ext cx="83261" cy="85697"/>
              <a:chOff x="256525" y="2322675"/>
              <a:chExt cx="235800" cy="242700"/>
            </a:xfrm>
          </p:grpSpPr>
          <p:cxnSp>
            <p:nvCxnSpPr>
              <p:cNvPr id="5137" name="Google Shape;5137;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38" name="Google Shape;5138;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39" name="Google Shape;5139;p29"/>
            <p:cNvGrpSpPr/>
            <p:nvPr/>
          </p:nvGrpSpPr>
          <p:grpSpPr>
            <a:xfrm>
              <a:off x="8149870" y="4974789"/>
              <a:ext cx="83261" cy="85697"/>
              <a:chOff x="256525" y="2322675"/>
              <a:chExt cx="235800" cy="242700"/>
            </a:xfrm>
          </p:grpSpPr>
          <p:cxnSp>
            <p:nvCxnSpPr>
              <p:cNvPr id="5140" name="Google Shape;5140;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41" name="Google Shape;5141;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42" name="Google Shape;5142;p29"/>
            <p:cNvGrpSpPr/>
            <p:nvPr/>
          </p:nvGrpSpPr>
          <p:grpSpPr>
            <a:xfrm>
              <a:off x="7768870" y="4731214"/>
              <a:ext cx="83261" cy="85697"/>
              <a:chOff x="256525" y="2322675"/>
              <a:chExt cx="235800" cy="242700"/>
            </a:xfrm>
          </p:grpSpPr>
          <p:cxnSp>
            <p:nvCxnSpPr>
              <p:cNvPr id="5143" name="Google Shape;5143;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44" name="Google Shape;5144;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45" name="Google Shape;5145;p29"/>
            <p:cNvGrpSpPr/>
            <p:nvPr/>
          </p:nvGrpSpPr>
          <p:grpSpPr>
            <a:xfrm>
              <a:off x="7768870" y="4974789"/>
              <a:ext cx="83261" cy="85697"/>
              <a:chOff x="256525" y="2322675"/>
              <a:chExt cx="235800" cy="242700"/>
            </a:xfrm>
          </p:grpSpPr>
          <p:cxnSp>
            <p:nvCxnSpPr>
              <p:cNvPr id="5146" name="Google Shape;5146;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47" name="Google Shape;5147;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48" name="Google Shape;5148;p29"/>
            <p:cNvGrpSpPr/>
            <p:nvPr/>
          </p:nvGrpSpPr>
          <p:grpSpPr>
            <a:xfrm>
              <a:off x="7387870" y="4731214"/>
              <a:ext cx="83261" cy="85697"/>
              <a:chOff x="256525" y="2322675"/>
              <a:chExt cx="235800" cy="242700"/>
            </a:xfrm>
          </p:grpSpPr>
          <p:cxnSp>
            <p:nvCxnSpPr>
              <p:cNvPr id="5149" name="Google Shape;5149;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50" name="Google Shape;5150;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51" name="Google Shape;5151;p29"/>
            <p:cNvGrpSpPr/>
            <p:nvPr/>
          </p:nvGrpSpPr>
          <p:grpSpPr>
            <a:xfrm>
              <a:off x="7387870" y="4974789"/>
              <a:ext cx="83261" cy="85697"/>
              <a:chOff x="256525" y="2322675"/>
              <a:chExt cx="235800" cy="242700"/>
            </a:xfrm>
          </p:grpSpPr>
          <p:cxnSp>
            <p:nvCxnSpPr>
              <p:cNvPr id="5152" name="Google Shape;5152;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53" name="Google Shape;5153;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54" name="Google Shape;5154;p29"/>
            <p:cNvGrpSpPr/>
            <p:nvPr/>
          </p:nvGrpSpPr>
          <p:grpSpPr>
            <a:xfrm>
              <a:off x="7006870" y="4731214"/>
              <a:ext cx="83261" cy="85697"/>
              <a:chOff x="256525" y="2322675"/>
              <a:chExt cx="235800" cy="242700"/>
            </a:xfrm>
          </p:grpSpPr>
          <p:cxnSp>
            <p:nvCxnSpPr>
              <p:cNvPr id="5155" name="Google Shape;5155;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56" name="Google Shape;5156;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57" name="Google Shape;5157;p29"/>
            <p:cNvGrpSpPr/>
            <p:nvPr/>
          </p:nvGrpSpPr>
          <p:grpSpPr>
            <a:xfrm>
              <a:off x="7006870" y="4974789"/>
              <a:ext cx="83261" cy="85697"/>
              <a:chOff x="256525" y="2322675"/>
              <a:chExt cx="235800" cy="242700"/>
            </a:xfrm>
          </p:grpSpPr>
          <p:cxnSp>
            <p:nvCxnSpPr>
              <p:cNvPr id="5158" name="Google Shape;5158;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59" name="Google Shape;5159;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60" name="Google Shape;5160;p29"/>
            <p:cNvGrpSpPr/>
            <p:nvPr/>
          </p:nvGrpSpPr>
          <p:grpSpPr>
            <a:xfrm>
              <a:off x="6625870" y="4731214"/>
              <a:ext cx="83261" cy="85697"/>
              <a:chOff x="256525" y="2322675"/>
              <a:chExt cx="235800" cy="242700"/>
            </a:xfrm>
          </p:grpSpPr>
          <p:cxnSp>
            <p:nvCxnSpPr>
              <p:cNvPr id="5161" name="Google Shape;5161;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62" name="Google Shape;5162;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63" name="Google Shape;5163;p29"/>
            <p:cNvGrpSpPr/>
            <p:nvPr/>
          </p:nvGrpSpPr>
          <p:grpSpPr>
            <a:xfrm>
              <a:off x="6625870" y="4974789"/>
              <a:ext cx="83261" cy="85697"/>
              <a:chOff x="256525" y="2322675"/>
              <a:chExt cx="235800" cy="242700"/>
            </a:xfrm>
          </p:grpSpPr>
          <p:cxnSp>
            <p:nvCxnSpPr>
              <p:cNvPr id="5164" name="Google Shape;5164;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65" name="Google Shape;5165;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66" name="Google Shape;5166;p29"/>
            <p:cNvGrpSpPr/>
            <p:nvPr/>
          </p:nvGrpSpPr>
          <p:grpSpPr>
            <a:xfrm>
              <a:off x="6244870" y="4731214"/>
              <a:ext cx="83261" cy="85697"/>
              <a:chOff x="256525" y="2322675"/>
              <a:chExt cx="235800" cy="242700"/>
            </a:xfrm>
          </p:grpSpPr>
          <p:cxnSp>
            <p:nvCxnSpPr>
              <p:cNvPr id="5167" name="Google Shape;5167;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68" name="Google Shape;5168;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69" name="Google Shape;5169;p29"/>
            <p:cNvGrpSpPr/>
            <p:nvPr/>
          </p:nvGrpSpPr>
          <p:grpSpPr>
            <a:xfrm>
              <a:off x="6244870" y="4974789"/>
              <a:ext cx="83261" cy="85697"/>
              <a:chOff x="256525" y="2322675"/>
              <a:chExt cx="235800" cy="242700"/>
            </a:xfrm>
          </p:grpSpPr>
          <p:cxnSp>
            <p:nvCxnSpPr>
              <p:cNvPr id="5170" name="Google Shape;5170;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71" name="Google Shape;5171;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72" name="Google Shape;5172;p29"/>
            <p:cNvGrpSpPr/>
            <p:nvPr/>
          </p:nvGrpSpPr>
          <p:grpSpPr>
            <a:xfrm>
              <a:off x="5863870" y="4731214"/>
              <a:ext cx="83261" cy="85697"/>
              <a:chOff x="256525" y="2322675"/>
              <a:chExt cx="235800" cy="242700"/>
            </a:xfrm>
          </p:grpSpPr>
          <p:cxnSp>
            <p:nvCxnSpPr>
              <p:cNvPr id="5173" name="Google Shape;5173;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74" name="Google Shape;5174;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75" name="Google Shape;5175;p29"/>
            <p:cNvGrpSpPr/>
            <p:nvPr/>
          </p:nvGrpSpPr>
          <p:grpSpPr>
            <a:xfrm>
              <a:off x="5863870" y="4974789"/>
              <a:ext cx="83261" cy="85697"/>
              <a:chOff x="256525" y="2322675"/>
              <a:chExt cx="235800" cy="242700"/>
            </a:xfrm>
          </p:grpSpPr>
          <p:cxnSp>
            <p:nvCxnSpPr>
              <p:cNvPr id="5176" name="Google Shape;5176;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77" name="Google Shape;5177;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78" name="Google Shape;5178;p29"/>
            <p:cNvGrpSpPr/>
            <p:nvPr/>
          </p:nvGrpSpPr>
          <p:grpSpPr>
            <a:xfrm>
              <a:off x="5482870" y="4731214"/>
              <a:ext cx="83261" cy="85697"/>
              <a:chOff x="256525" y="2322675"/>
              <a:chExt cx="235800" cy="242700"/>
            </a:xfrm>
          </p:grpSpPr>
          <p:cxnSp>
            <p:nvCxnSpPr>
              <p:cNvPr id="5179" name="Google Shape;5179;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80" name="Google Shape;5180;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81" name="Google Shape;5181;p29"/>
            <p:cNvGrpSpPr/>
            <p:nvPr/>
          </p:nvGrpSpPr>
          <p:grpSpPr>
            <a:xfrm>
              <a:off x="5482870" y="4974789"/>
              <a:ext cx="83261" cy="85697"/>
              <a:chOff x="256525" y="2322675"/>
              <a:chExt cx="235800" cy="242700"/>
            </a:xfrm>
          </p:grpSpPr>
          <p:cxnSp>
            <p:nvCxnSpPr>
              <p:cNvPr id="5182" name="Google Shape;5182;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83" name="Google Shape;5183;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84" name="Google Shape;5184;p29"/>
            <p:cNvGrpSpPr/>
            <p:nvPr/>
          </p:nvGrpSpPr>
          <p:grpSpPr>
            <a:xfrm>
              <a:off x="5101870" y="4731214"/>
              <a:ext cx="83261" cy="85697"/>
              <a:chOff x="256525" y="2322675"/>
              <a:chExt cx="235800" cy="242700"/>
            </a:xfrm>
          </p:grpSpPr>
          <p:cxnSp>
            <p:nvCxnSpPr>
              <p:cNvPr id="5185" name="Google Shape;5185;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86" name="Google Shape;5186;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87" name="Google Shape;5187;p29"/>
            <p:cNvGrpSpPr/>
            <p:nvPr/>
          </p:nvGrpSpPr>
          <p:grpSpPr>
            <a:xfrm>
              <a:off x="5101870" y="4974789"/>
              <a:ext cx="83261" cy="85697"/>
              <a:chOff x="256525" y="2322675"/>
              <a:chExt cx="235800" cy="242700"/>
            </a:xfrm>
          </p:grpSpPr>
          <p:cxnSp>
            <p:nvCxnSpPr>
              <p:cNvPr id="5188" name="Google Shape;5188;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89" name="Google Shape;5189;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90" name="Google Shape;5190;p29"/>
            <p:cNvGrpSpPr/>
            <p:nvPr/>
          </p:nvGrpSpPr>
          <p:grpSpPr>
            <a:xfrm>
              <a:off x="4720870" y="4731214"/>
              <a:ext cx="83261" cy="85697"/>
              <a:chOff x="256525" y="2322675"/>
              <a:chExt cx="235800" cy="242700"/>
            </a:xfrm>
          </p:grpSpPr>
          <p:cxnSp>
            <p:nvCxnSpPr>
              <p:cNvPr id="5191" name="Google Shape;5191;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92" name="Google Shape;5192;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93" name="Google Shape;5193;p29"/>
            <p:cNvGrpSpPr/>
            <p:nvPr/>
          </p:nvGrpSpPr>
          <p:grpSpPr>
            <a:xfrm>
              <a:off x="4720870" y="4974789"/>
              <a:ext cx="83261" cy="85697"/>
              <a:chOff x="256525" y="2322675"/>
              <a:chExt cx="235800" cy="242700"/>
            </a:xfrm>
          </p:grpSpPr>
          <p:cxnSp>
            <p:nvCxnSpPr>
              <p:cNvPr id="5194" name="Google Shape;5194;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95" name="Google Shape;5195;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96" name="Google Shape;5196;p29"/>
            <p:cNvGrpSpPr/>
            <p:nvPr/>
          </p:nvGrpSpPr>
          <p:grpSpPr>
            <a:xfrm>
              <a:off x="4339870" y="4731214"/>
              <a:ext cx="83261" cy="85697"/>
              <a:chOff x="256525" y="2322675"/>
              <a:chExt cx="235800" cy="242700"/>
            </a:xfrm>
          </p:grpSpPr>
          <p:cxnSp>
            <p:nvCxnSpPr>
              <p:cNvPr id="5197" name="Google Shape;5197;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98" name="Google Shape;5198;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99" name="Google Shape;5199;p29"/>
            <p:cNvGrpSpPr/>
            <p:nvPr/>
          </p:nvGrpSpPr>
          <p:grpSpPr>
            <a:xfrm>
              <a:off x="4339870" y="4974789"/>
              <a:ext cx="83261" cy="85697"/>
              <a:chOff x="256525" y="2322675"/>
              <a:chExt cx="235800" cy="242700"/>
            </a:xfrm>
          </p:grpSpPr>
          <p:cxnSp>
            <p:nvCxnSpPr>
              <p:cNvPr id="5200" name="Google Shape;5200;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01" name="Google Shape;5201;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02" name="Google Shape;5202;p29"/>
            <p:cNvGrpSpPr/>
            <p:nvPr/>
          </p:nvGrpSpPr>
          <p:grpSpPr>
            <a:xfrm>
              <a:off x="3958870" y="4731214"/>
              <a:ext cx="83261" cy="85697"/>
              <a:chOff x="256525" y="2322675"/>
              <a:chExt cx="235800" cy="242700"/>
            </a:xfrm>
          </p:grpSpPr>
          <p:cxnSp>
            <p:nvCxnSpPr>
              <p:cNvPr id="5203" name="Google Shape;5203;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04" name="Google Shape;5204;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05" name="Google Shape;5205;p29"/>
            <p:cNvGrpSpPr/>
            <p:nvPr/>
          </p:nvGrpSpPr>
          <p:grpSpPr>
            <a:xfrm>
              <a:off x="3958870" y="4974789"/>
              <a:ext cx="83261" cy="85697"/>
              <a:chOff x="256525" y="2322675"/>
              <a:chExt cx="235800" cy="242700"/>
            </a:xfrm>
          </p:grpSpPr>
          <p:cxnSp>
            <p:nvCxnSpPr>
              <p:cNvPr id="5206" name="Google Shape;5206;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07" name="Google Shape;5207;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08" name="Google Shape;5208;p29"/>
            <p:cNvGrpSpPr/>
            <p:nvPr/>
          </p:nvGrpSpPr>
          <p:grpSpPr>
            <a:xfrm>
              <a:off x="3577870" y="4731214"/>
              <a:ext cx="83261" cy="85697"/>
              <a:chOff x="256525" y="2322675"/>
              <a:chExt cx="235800" cy="242700"/>
            </a:xfrm>
          </p:grpSpPr>
          <p:cxnSp>
            <p:nvCxnSpPr>
              <p:cNvPr id="5209" name="Google Shape;5209;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10" name="Google Shape;5210;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11" name="Google Shape;5211;p29"/>
            <p:cNvGrpSpPr/>
            <p:nvPr/>
          </p:nvGrpSpPr>
          <p:grpSpPr>
            <a:xfrm>
              <a:off x="3577870" y="4974789"/>
              <a:ext cx="83261" cy="85697"/>
              <a:chOff x="256525" y="2322675"/>
              <a:chExt cx="235800" cy="242700"/>
            </a:xfrm>
          </p:grpSpPr>
          <p:cxnSp>
            <p:nvCxnSpPr>
              <p:cNvPr id="5212" name="Google Shape;5212;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13" name="Google Shape;5213;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14" name="Google Shape;5214;p29"/>
            <p:cNvGrpSpPr/>
            <p:nvPr/>
          </p:nvGrpSpPr>
          <p:grpSpPr>
            <a:xfrm>
              <a:off x="3196870" y="4731214"/>
              <a:ext cx="83261" cy="85697"/>
              <a:chOff x="256525" y="2322675"/>
              <a:chExt cx="235800" cy="242700"/>
            </a:xfrm>
          </p:grpSpPr>
          <p:cxnSp>
            <p:nvCxnSpPr>
              <p:cNvPr id="5215" name="Google Shape;5215;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16" name="Google Shape;5216;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17" name="Google Shape;5217;p29"/>
            <p:cNvGrpSpPr/>
            <p:nvPr/>
          </p:nvGrpSpPr>
          <p:grpSpPr>
            <a:xfrm>
              <a:off x="3196870" y="4974789"/>
              <a:ext cx="83261" cy="85697"/>
              <a:chOff x="256525" y="2322675"/>
              <a:chExt cx="235800" cy="242700"/>
            </a:xfrm>
          </p:grpSpPr>
          <p:cxnSp>
            <p:nvCxnSpPr>
              <p:cNvPr id="5218" name="Google Shape;5218;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19" name="Google Shape;5219;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20" name="Google Shape;5220;p29"/>
            <p:cNvGrpSpPr/>
            <p:nvPr/>
          </p:nvGrpSpPr>
          <p:grpSpPr>
            <a:xfrm>
              <a:off x="2815870" y="4731214"/>
              <a:ext cx="83261" cy="85697"/>
              <a:chOff x="256525" y="2322675"/>
              <a:chExt cx="235800" cy="242700"/>
            </a:xfrm>
          </p:grpSpPr>
          <p:cxnSp>
            <p:nvCxnSpPr>
              <p:cNvPr id="5221" name="Google Shape;5221;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22" name="Google Shape;5222;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23" name="Google Shape;5223;p29"/>
            <p:cNvGrpSpPr/>
            <p:nvPr/>
          </p:nvGrpSpPr>
          <p:grpSpPr>
            <a:xfrm>
              <a:off x="2815870" y="4974789"/>
              <a:ext cx="83261" cy="85697"/>
              <a:chOff x="256525" y="2322675"/>
              <a:chExt cx="235800" cy="242700"/>
            </a:xfrm>
          </p:grpSpPr>
          <p:cxnSp>
            <p:nvCxnSpPr>
              <p:cNvPr id="5224" name="Google Shape;5224;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25" name="Google Shape;5225;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26" name="Google Shape;5226;p29"/>
            <p:cNvGrpSpPr/>
            <p:nvPr/>
          </p:nvGrpSpPr>
          <p:grpSpPr>
            <a:xfrm>
              <a:off x="2434870" y="4731214"/>
              <a:ext cx="83261" cy="85697"/>
              <a:chOff x="256525" y="2322675"/>
              <a:chExt cx="235800" cy="242700"/>
            </a:xfrm>
          </p:grpSpPr>
          <p:cxnSp>
            <p:nvCxnSpPr>
              <p:cNvPr id="5227" name="Google Shape;5227;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28" name="Google Shape;5228;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29" name="Google Shape;5229;p29"/>
            <p:cNvGrpSpPr/>
            <p:nvPr/>
          </p:nvGrpSpPr>
          <p:grpSpPr>
            <a:xfrm>
              <a:off x="2434870" y="4974789"/>
              <a:ext cx="83261" cy="85697"/>
              <a:chOff x="256525" y="2322675"/>
              <a:chExt cx="235800" cy="242700"/>
            </a:xfrm>
          </p:grpSpPr>
          <p:cxnSp>
            <p:nvCxnSpPr>
              <p:cNvPr id="5230" name="Google Shape;5230;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31" name="Google Shape;5231;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32" name="Google Shape;5232;p29"/>
            <p:cNvGrpSpPr/>
            <p:nvPr/>
          </p:nvGrpSpPr>
          <p:grpSpPr>
            <a:xfrm>
              <a:off x="2053870" y="4731214"/>
              <a:ext cx="83261" cy="85697"/>
              <a:chOff x="256525" y="2322675"/>
              <a:chExt cx="235800" cy="242700"/>
            </a:xfrm>
          </p:grpSpPr>
          <p:cxnSp>
            <p:nvCxnSpPr>
              <p:cNvPr id="5233" name="Google Shape;5233;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34" name="Google Shape;5234;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35" name="Google Shape;5235;p29"/>
            <p:cNvGrpSpPr/>
            <p:nvPr/>
          </p:nvGrpSpPr>
          <p:grpSpPr>
            <a:xfrm>
              <a:off x="2053870" y="4974789"/>
              <a:ext cx="83261" cy="85697"/>
              <a:chOff x="256525" y="2322675"/>
              <a:chExt cx="235800" cy="242700"/>
            </a:xfrm>
          </p:grpSpPr>
          <p:cxnSp>
            <p:nvCxnSpPr>
              <p:cNvPr id="5236" name="Google Shape;5236;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37" name="Google Shape;5237;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38" name="Google Shape;5238;p29"/>
            <p:cNvGrpSpPr/>
            <p:nvPr/>
          </p:nvGrpSpPr>
          <p:grpSpPr>
            <a:xfrm>
              <a:off x="1672870" y="4731214"/>
              <a:ext cx="83261" cy="85697"/>
              <a:chOff x="256525" y="2322675"/>
              <a:chExt cx="235800" cy="242700"/>
            </a:xfrm>
          </p:grpSpPr>
          <p:cxnSp>
            <p:nvCxnSpPr>
              <p:cNvPr id="5239" name="Google Shape;5239;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40" name="Google Shape;5240;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41" name="Google Shape;5241;p29"/>
            <p:cNvGrpSpPr/>
            <p:nvPr/>
          </p:nvGrpSpPr>
          <p:grpSpPr>
            <a:xfrm>
              <a:off x="1672870" y="4974789"/>
              <a:ext cx="83261" cy="85697"/>
              <a:chOff x="256525" y="2322675"/>
              <a:chExt cx="235800" cy="242700"/>
            </a:xfrm>
          </p:grpSpPr>
          <p:cxnSp>
            <p:nvCxnSpPr>
              <p:cNvPr id="5242" name="Google Shape;5242;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43" name="Google Shape;5243;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44" name="Google Shape;5244;p29"/>
            <p:cNvGrpSpPr/>
            <p:nvPr/>
          </p:nvGrpSpPr>
          <p:grpSpPr>
            <a:xfrm>
              <a:off x="1291870" y="4731214"/>
              <a:ext cx="83261" cy="85697"/>
              <a:chOff x="256525" y="2322675"/>
              <a:chExt cx="235800" cy="242700"/>
            </a:xfrm>
          </p:grpSpPr>
          <p:cxnSp>
            <p:nvCxnSpPr>
              <p:cNvPr id="5245" name="Google Shape;5245;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46" name="Google Shape;5246;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47" name="Google Shape;5247;p29"/>
            <p:cNvGrpSpPr/>
            <p:nvPr/>
          </p:nvGrpSpPr>
          <p:grpSpPr>
            <a:xfrm>
              <a:off x="1291870" y="4974789"/>
              <a:ext cx="83261" cy="85697"/>
              <a:chOff x="256525" y="2322675"/>
              <a:chExt cx="235800" cy="242700"/>
            </a:xfrm>
          </p:grpSpPr>
          <p:cxnSp>
            <p:nvCxnSpPr>
              <p:cNvPr id="5248" name="Google Shape;5248;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49" name="Google Shape;5249;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50" name="Google Shape;5250;p29"/>
            <p:cNvGrpSpPr/>
            <p:nvPr/>
          </p:nvGrpSpPr>
          <p:grpSpPr>
            <a:xfrm>
              <a:off x="910870" y="4731214"/>
              <a:ext cx="83261" cy="85697"/>
              <a:chOff x="256525" y="2322675"/>
              <a:chExt cx="235800" cy="242700"/>
            </a:xfrm>
          </p:grpSpPr>
          <p:cxnSp>
            <p:nvCxnSpPr>
              <p:cNvPr id="5251" name="Google Shape;5251;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52" name="Google Shape;5252;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53" name="Google Shape;5253;p29"/>
            <p:cNvGrpSpPr/>
            <p:nvPr/>
          </p:nvGrpSpPr>
          <p:grpSpPr>
            <a:xfrm>
              <a:off x="910870" y="4974789"/>
              <a:ext cx="83261" cy="85697"/>
              <a:chOff x="256525" y="2322675"/>
              <a:chExt cx="235800" cy="242700"/>
            </a:xfrm>
          </p:grpSpPr>
          <p:cxnSp>
            <p:nvCxnSpPr>
              <p:cNvPr id="5254" name="Google Shape;5254;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55" name="Google Shape;5255;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5256" name="Google Shape;5256;p29"/>
          <p:cNvGrpSpPr/>
          <p:nvPr/>
        </p:nvGrpSpPr>
        <p:grpSpPr>
          <a:xfrm>
            <a:off x="910870" y="83014"/>
            <a:ext cx="7322261" cy="329272"/>
            <a:chOff x="910870" y="4731214"/>
            <a:chExt cx="7322261" cy="329272"/>
          </a:xfrm>
        </p:grpSpPr>
        <p:grpSp>
          <p:nvGrpSpPr>
            <p:cNvPr id="5257" name="Google Shape;5257;p29"/>
            <p:cNvGrpSpPr/>
            <p:nvPr/>
          </p:nvGrpSpPr>
          <p:grpSpPr>
            <a:xfrm>
              <a:off x="8149870" y="4731214"/>
              <a:ext cx="83261" cy="85697"/>
              <a:chOff x="256525" y="2322675"/>
              <a:chExt cx="235800" cy="242700"/>
            </a:xfrm>
          </p:grpSpPr>
          <p:cxnSp>
            <p:nvCxnSpPr>
              <p:cNvPr id="5258" name="Google Shape;5258;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59" name="Google Shape;5259;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60" name="Google Shape;5260;p29"/>
            <p:cNvGrpSpPr/>
            <p:nvPr/>
          </p:nvGrpSpPr>
          <p:grpSpPr>
            <a:xfrm>
              <a:off x="8149870" y="4974789"/>
              <a:ext cx="83261" cy="85697"/>
              <a:chOff x="256525" y="2322675"/>
              <a:chExt cx="235800" cy="242700"/>
            </a:xfrm>
          </p:grpSpPr>
          <p:cxnSp>
            <p:nvCxnSpPr>
              <p:cNvPr id="5261" name="Google Shape;5261;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62" name="Google Shape;5262;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63" name="Google Shape;5263;p29"/>
            <p:cNvGrpSpPr/>
            <p:nvPr/>
          </p:nvGrpSpPr>
          <p:grpSpPr>
            <a:xfrm>
              <a:off x="7768870" y="4731214"/>
              <a:ext cx="83261" cy="85697"/>
              <a:chOff x="256525" y="2322675"/>
              <a:chExt cx="235800" cy="242700"/>
            </a:xfrm>
          </p:grpSpPr>
          <p:cxnSp>
            <p:nvCxnSpPr>
              <p:cNvPr id="5264" name="Google Shape;5264;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65" name="Google Shape;5265;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66" name="Google Shape;5266;p29"/>
            <p:cNvGrpSpPr/>
            <p:nvPr/>
          </p:nvGrpSpPr>
          <p:grpSpPr>
            <a:xfrm>
              <a:off x="7768870" y="4974789"/>
              <a:ext cx="83261" cy="85697"/>
              <a:chOff x="256525" y="2322675"/>
              <a:chExt cx="235800" cy="242700"/>
            </a:xfrm>
          </p:grpSpPr>
          <p:cxnSp>
            <p:nvCxnSpPr>
              <p:cNvPr id="5267" name="Google Shape;5267;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68" name="Google Shape;5268;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69" name="Google Shape;5269;p29"/>
            <p:cNvGrpSpPr/>
            <p:nvPr/>
          </p:nvGrpSpPr>
          <p:grpSpPr>
            <a:xfrm>
              <a:off x="7387870" y="4731214"/>
              <a:ext cx="83261" cy="85697"/>
              <a:chOff x="256525" y="2322675"/>
              <a:chExt cx="235800" cy="242700"/>
            </a:xfrm>
          </p:grpSpPr>
          <p:cxnSp>
            <p:nvCxnSpPr>
              <p:cNvPr id="5270" name="Google Shape;5270;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71" name="Google Shape;5271;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72" name="Google Shape;5272;p29"/>
            <p:cNvGrpSpPr/>
            <p:nvPr/>
          </p:nvGrpSpPr>
          <p:grpSpPr>
            <a:xfrm>
              <a:off x="7387870" y="4974789"/>
              <a:ext cx="83261" cy="85697"/>
              <a:chOff x="256525" y="2322675"/>
              <a:chExt cx="235800" cy="242700"/>
            </a:xfrm>
          </p:grpSpPr>
          <p:cxnSp>
            <p:nvCxnSpPr>
              <p:cNvPr id="5273" name="Google Shape;5273;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74" name="Google Shape;5274;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75" name="Google Shape;5275;p29"/>
            <p:cNvGrpSpPr/>
            <p:nvPr/>
          </p:nvGrpSpPr>
          <p:grpSpPr>
            <a:xfrm>
              <a:off x="7006870" y="4731214"/>
              <a:ext cx="83261" cy="85697"/>
              <a:chOff x="256525" y="2322675"/>
              <a:chExt cx="235800" cy="242700"/>
            </a:xfrm>
          </p:grpSpPr>
          <p:cxnSp>
            <p:nvCxnSpPr>
              <p:cNvPr id="5276" name="Google Shape;5276;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77" name="Google Shape;5277;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78" name="Google Shape;5278;p29"/>
            <p:cNvGrpSpPr/>
            <p:nvPr/>
          </p:nvGrpSpPr>
          <p:grpSpPr>
            <a:xfrm>
              <a:off x="7006870" y="4974789"/>
              <a:ext cx="83261" cy="85697"/>
              <a:chOff x="256525" y="2322675"/>
              <a:chExt cx="235800" cy="242700"/>
            </a:xfrm>
          </p:grpSpPr>
          <p:cxnSp>
            <p:nvCxnSpPr>
              <p:cNvPr id="5279" name="Google Shape;5279;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80" name="Google Shape;5280;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81" name="Google Shape;5281;p29"/>
            <p:cNvGrpSpPr/>
            <p:nvPr/>
          </p:nvGrpSpPr>
          <p:grpSpPr>
            <a:xfrm>
              <a:off x="6625870" y="4731214"/>
              <a:ext cx="83261" cy="85697"/>
              <a:chOff x="256525" y="2322675"/>
              <a:chExt cx="235800" cy="242700"/>
            </a:xfrm>
          </p:grpSpPr>
          <p:cxnSp>
            <p:nvCxnSpPr>
              <p:cNvPr id="5282" name="Google Shape;5282;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83" name="Google Shape;5283;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84" name="Google Shape;5284;p29"/>
            <p:cNvGrpSpPr/>
            <p:nvPr/>
          </p:nvGrpSpPr>
          <p:grpSpPr>
            <a:xfrm>
              <a:off x="6625870" y="4974789"/>
              <a:ext cx="83261" cy="85697"/>
              <a:chOff x="256525" y="2322675"/>
              <a:chExt cx="235800" cy="242700"/>
            </a:xfrm>
          </p:grpSpPr>
          <p:cxnSp>
            <p:nvCxnSpPr>
              <p:cNvPr id="5285" name="Google Shape;5285;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86" name="Google Shape;5286;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87" name="Google Shape;5287;p29"/>
            <p:cNvGrpSpPr/>
            <p:nvPr/>
          </p:nvGrpSpPr>
          <p:grpSpPr>
            <a:xfrm>
              <a:off x="6244870" y="4731214"/>
              <a:ext cx="83261" cy="85697"/>
              <a:chOff x="256525" y="2322675"/>
              <a:chExt cx="235800" cy="242700"/>
            </a:xfrm>
          </p:grpSpPr>
          <p:cxnSp>
            <p:nvCxnSpPr>
              <p:cNvPr id="5288" name="Google Shape;5288;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89" name="Google Shape;5289;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90" name="Google Shape;5290;p29"/>
            <p:cNvGrpSpPr/>
            <p:nvPr/>
          </p:nvGrpSpPr>
          <p:grpSpPr>
            <a:xfrm>
              <a:off x="6244870" y="4974789"/>
              <a:ext cx="83261" cy="85697"/>
              <a:chOff x="256525" y="2322675"/>
              <a:chExt cx="235800" cy="242700"/>
            </a:xfrm>
          </p:grpSpPr>
          <p:cxnSp>
            <p:nvCxnSpPr>
              <p:cNvPr id="5291" name="Google Shape;5291;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92" name="Google Shape;5292;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93" name="Google Shape;5293;p29"/>
            <p:cNvGrpSpPr/>
            <p:nvPr/>
          </p:nvGrpSpPr>
          <p:grpSpPr>
            <a:xfrm>
              <a:off x="5863870" y="4731214"/>
              <a:ext cx="83261" cy="85697"/>
              <a:chOff x="256525" y="2322675"/>
              <a:chExt cx="235800" cy="242700"/>
            </a:xfrm>
          </p:grpSpPr>
          <p:cxnSp>
            <p:nvCxnSpPr>
              <p:cNvPr id="5294" name="Google Shape;5294;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95" name="Google Shape;5295;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96" name="Google Shape;5296;p29"/>
            <p:cNvGrpSpPr/>
            <p:nvPr/>
          </p:nvGrpSpPr>
          <p:grpSpPr>
            <a:xfrm>
              <a:off x="5863870" y="4974789"/>
              <a:ext cx="83261" cy="85697"/>
              <a:chOff x="256525" y="2322675"/>
              <a:chExt cx="235800" cy="242700"/>
            </a:xfrm>
          </p:grpSpPr>
          <p:cxnSp>
            <p:nvCxnSpPr>
              <p:cNvPr id="5297" name="Google Shape;5297;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98" name="Google Shape;5298;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99" name="Google Shape;5299;p29"/>
            <p:cNvGrpSpPr/>
            <p:nvPr/>
          </p:nvGrpSpPr>
          <p:grpSpPr>
            <a:xfrm>
              <a:off x="5482870" y="4731214"/>
              <a:ext cx="83261" cy="85697"/>
              <a:chOff x="256525" y="2322675"/>
              <a:chExt cx="235800" cy="242700"/>
            </a:xfrm>
          </p:grpSpPr>
          <p:cxnSp>
            <p:nvCxnSpPr>
              <p:cNvPr id="5300" name="Google Shape;5300;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01" name="Google Shape;5301;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02" name="Google Shape;5302;p29"/>
            <p:cNvGrpSpPr/>
            <p:nvPr/>
          </p:nvGrpSpPr>
          <p:grpSpPr>
            <a:xfrm>
              <a:off x="5482870" y="4974789"/>
              <a:ext cx="83261" cy="85697"/>
              <a:chOff x="256525" y="2322675"/>
              <a:chExt cx="235800" cy="242700"/>
            </a:xfrm>
          </p:grpSpPr>
          <p:cxnSp>
            <p:nvCxnSpPr>
              <p:cNvPr id="5303" name="Google Shape;5303;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04" name="Google Shape;5304;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05" name="Google Shape;5305;p29"/>
            <p:cNvGrpSpPr/>
            <p:nvPr/>
          </p:nvGrpSpPr>
          <p:grpSpPr>
            <a:xfrm>
              <a:off x="5101870" y="4731214"/>
              <a:ext cx="83261" cy="85697"/>
              <a:chOff x="256525" y="2322675"/>
              <a:chExt cx="235800" cy="242700"/>
            </a:xfrm>
          </p:grpSpPr>
          <p:cxnSp>
            <p:nvCxnSpPr>
              <p:cNvPr id="5306" name="Google Shape;5306;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07" name="Google Shape;5307;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08" name="Google Shape;5308;p29"/>
            <p:cNvGrpSpPr/>
            <p:nvPr/>
          </p:nvGrpSpPr>
          <p:grpSpPr>
            <a:xfrm>
              <a:off x="5101870" y="4974789"/>
              <a:ext cx="83261" cy="85697"/>
              <a:chOff x="256525" y="2322675"/>
              <a:chExt cx="235800" cy="242700"/>
            </a:xfrm>
          </p:grpSpPr>
          <p:cxnSp>
            <p:nvCxnSpPr>
              <p:cNvPr id="5309" name="Google Shape;5309;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10" name="Google Shape;5310;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11" name="Google Shape;5311;p29"/>
            <p:cNvGrpSpPr/>
            <p:nvPr/>
          </p:nvGrpSpPr>
          <p:grpSpPr>
            <a:xfrm>
              <a:off x="4720870" y="4731214"/>
              <a:ext cx="83261" cy="85697"/>
              <a:chOff x="256525" y="2322675"/>
              <a:chExt cx="235800" cy="242700"/>
            </a:xfrm>
          </p:grpSpPr>
          <p:cxnSp>
            <p:nvCxnSpPr>
              <p:cNvPr id="5312" name="Google Shape;5312;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13" name="Google Shape;5313;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14" name="Google Shape;5314;p29"/>
            <p:cNvGrpSpPr/>
            <p:nvPr/>
          </p:nvGrpSpPr>
          <p:grpSpPr>
            <a:xfrm>
              <a:off x="4720870" y="4974789"/>
              <a:ext cx="83261" cy="85697"/>
              <a:chOff x="256525" y="2322675"/>
              <a:chExt cx="235800" cy="242700"/>
            </a:xfrm>
          </p:grpSpPr>
          <p:cxnSp>
            <p:nvCxnSpPr>
              <p:cNvPr id="5315" name="Google Shape;5315;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16" name="Google Shape;5316;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17" name="Google Shape;5317;p29"/>
            <p:cNvGrpSpPr/>
            <p:nvPr/>
          </p:nvGrpSpPr>
          <p:grpSpPr>
            <a:xfrm>
              <a:off x="4339870" y="4731214"/>
              <a:ext cx="83261" cy="85697"/>
              <a:chOff x="256525" y="2322675"/>
              <a:chExt cx="235800" cy="242700"/>
            </a:xfrm>
          </p:grpSpPr>
          <p:cxnSp>
            <p:nvCxnSpPr>
              <p:cNvPr id="5318" name="Google Shape;5318;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19" name="Google Shape;5319;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20" name="Google Shape;5320;p29"/>
            <p:cNvGrpSpPr/>
            <p:nvPr/>
          </p:nvGrpSpPr>
          <p:grpSpPr>
            <a:xfrm>
              <a:off x="4339870" y="4974789"/>
              <a:ext cx="83261" cy="85697"/>
              <a:chOff x="256525" y="2322675"/>
              <a:chExt cx="235800" cy="242700"/>
            </a:xfrm>
          </p:grpSpPr>
          <p:cxnSp>
            <p:nvCxnSpPr>
              <p:cNvPr id="5321" name="Google Shape;5321;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22" name="Google Shape;5322;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23" name="Google Shape;5323;p29"/>
            <p:cNvGrpSpPr/>
            <p:nvPr/>
          </p:nvGrpSpPr>
          <p:grpSpPr>
            <a:xfrm>
              <a:off x="3958870" y="4731214"/>
              <a:ext cx="83261" cy="85697"/>
              <a:chOff x="256525" y="2322675"/>
              <a:chExt cx="235800" cy="242700"/>
            </a:xfrm>
          </p:grpSpPr>
          <p:cxnSp>
            <p:nvCxnSpPr>
              <p:cNvPr id="5324" name="Google Shape;5324;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25" name="Google Shape;5325;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26" name="Google Shape;5326;p29"/>
            <p:cNvGrpSpPr/>
            <p:nvPr/>
          </p:nvGrpSpPr>
          <p:grpSpPr>
            <a:xfrm>
              <a:off x="3958870" y="4974789"/>
              <a:ext cx="83261" cy="85697"/>
              <a:chOff x="256525" y="2322675"/>
              <a:chExt cx="235800" cy="242700"/>
            </a:xfrm>
          </p:grpSpPr>
          <p:cxnSp>
            <p:nvCxnSpPr>
              <p:cNvPr id="5327" name="Google Shape;5327;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28" name="Google Shape;5328;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29" name="Google Shape;5329;p29"/>
            <p:cNvGrpSpPr/>
            <p:nvPr/>
          </p:nvGrpSpPr>
          <p:grpSpPr>
            <a:xfrm>
              <a:off x="3577870" y="4731214"/>
              <a:ext cx="83261" cy="85697"/>
              <a:chOff x="256525" y="2322675"/>
              <a:chExt cx="235800" cy="242700"/>
            </a:xfrm>
          </p:grpSpPr>
          <p:cxnSp>
            <p:nvCxnSpPr>
              <p:cNvPr id="5330" name="Google Shape;5330;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31" name="Google Shape;5331;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32" name="Google Shape;5332;p29"/>
            <p:cNvGrpSpPr/>
            <p:nvPr/>
          </p:nvGrpSpPr>
          <p:grpSpPr>
            <a:xfrm>
              <a:off x="3577870" y="4974789"/>
              <a:ext cx="83261" cy="85697"/>
              <a:chOff x="256525" y="2322675"/>
              <a:chExt cx="235800" cy="242700"/>
            </a:xfrm>
          </p:grpSpPr>
          <p:cxnSp>
            <p:nvCxnSpPr>
              <p:cNvPr id="5333" name="Google Shape;5333;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34" name="Google Shape;5334;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35" name="Google Shape;5335;p29"/>
            <p:cNvGrpSpPr/>
            <p:nvPr/>
          </p:nvGrpSpPr>
          <p:grpSpPr>
            <a:xfrm>
              <a:off x="3196870" y="4731214"/>
              <a:ext cx="83261" cy="85697"/>
              <a:chOff x="256525" y="2322675"/>
              <a:chExt cx="235800" cy="242700"/>
            </a:xfrm>
          </p:grpSpPr>
          <p:cxnSp>
            <p:nvCxnSpPr>
              <p:cNvPr id="5336" name="Google Shape;5336;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37" name="Google Shape;5337;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38" name="Google Shape;5338;p29"/>
            <p:cNvGrpSpPr/>
            <p:nvPr/>
          </p:nvGrpSpPr>
          <p:grpSpPr>
            <a:xfrm>
              <a:off x="3196870" y="4974789"/>
              <a:ext cx="83261" cy="85697"/>
              <a:chOff x="256525" y="2322675"/>
              <a:chExt cx="235800" cy="242700"/>
            </a:xfrm>
          </p:grpSpPr>
          <p:cxnSp>
            <p:nvCxnSpPr>
              <p:cNvPr id="5339" name="Google Shape;5339;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40" name="Google Shape;5340;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41" name="Google Shape;5341;p29"/>
            <p:cNvGrpSpPr/>
            <p:nvPr/>
          </p:nvGrpSpPr>
          <p:grpSpPr>
            <a:xfrm>
              <a:off x="2815870" y="4731214"/>
              <a:ext cx="83261" cy="85697"/>
              <a:chOff x="256525" y="2322675"/>
              <a:chExt cx="235800" cy="242700"/>
            </a:xfrm>
          </p:grpSpPr>
          <p:cxnSp>
            <p:nvCxnSpPr>
              <p:cNvPr id="5342" name="Google Shape;5342;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43" name="Google Shape;5343;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44" name="Google Shape;5344;p29"/>
            <p:cNvGrpSpPr/>
            <p:nvPr/>
          </p:nvGrpSpPr>
          <p:grpSpPr>
            <a:xfrm>
              <a:off x="2815870" y="4974789"/>
              <a:ext cx="83261" cy="85697"/>
              <a:chOff x="256525" y="2322675"/>
              <a:chExt cx="235800" cy="242700"/>
            </a:xfrm>
          </p:grpSpPr>
          <p:cxnSp>
            <p:nvCxnSpPr>
              <p:cNvPr id="5345" name="Google Shape;5345;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46" name="Google Shape;5346;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47" name="Google Shape;5347;p29"/>
            <p:cNvGrpSpPr/>
            <p:nvPr/>
          </p:nvGrpSpPr>
          <p:grpSpPr>
            <a:xfrm>
              <a:off x="2434870" y="4731214"/>
              <a:ext cx="83261" cy="85697"/>
              <a:chOff x="256525" y="2322675"/>
              <a:chExt cx="235800" cy="242700"/>
            </a:xfrm>
          </p:grpSpPr>
          <p:cxnSp>
            <p:nvCxnSpPr>
              <p:cNvPr id="5348" name="Google Shape;5348;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49" name="Google Shape;5349;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50" name="Google Shape;5350;p29"/>
            <p:cNvGrpSpPr/>
            <p:nvPr/>
          </p:nvGrpSpPr>
          <p:grpSpPr>
            <a:xfrm>
              <a:off x="2434870" y="4974789"/>
              <a:ext cx="83261" cy="85697"/>
              <a:chOff x="256525" y="2322675"/>
              <a:chExt cx="235800" cy="242700"/>
            </a:xfrm>
          </p:grpSpPr>
          <p:cxnSp>
            <p:nvCxnSpPr>
              <p:cNvPr id="5351" name="Google Shape;5351;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52" name="Google Shape;5352;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53" name="Google Shape;5353;p29"/>
            <p:cNvGrpSpPr/>
            <p:nvPr/>
          </p:nvGrpSpPr>
          <p:grpSpPr>
            <a:xfrm>
              <a:off x="2053870" y="4731214"/>
              <a:ext cx="83261" cy="85697"/>
              <a:chOff x="256525" y="2322675"/>
              <a:chExt cx="235800" cy="242700"/>
            </a:xfrm>
          </p:grpSpPr>
          <p:cxnSp>
            <p:nvCxnSpPr>
              <p:cNvPr id="5354" name="Google Shape;5354;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55" name="Google Shape;5355;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56" name="Google Shape;5356;p29"/>
            <p:cNvGrpSpPr/>
            <p:nvPr/>
          </p:nvGrpSpPr>
          <p:grpSpPr>
            <a:xfrm>
              <a:off x="2053870" y="4974789"/>
              <a:ext cx="83261" cy="85697"/>
              <a:chOff x="256525" y="2322675"/>
              <a:chExt cx="235800" cy="242700"/>
            </a:xfrm>
          </p:grpSpPr>
          <p:cxnSp>
            <p:nvCxnSpPr>
              <p:cNvPr id="5357" name="Google Shape;5357;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58" name="Google Shape;5358;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59" name="Google Shape;5359;p29"/>
            <p:cNvGrpSpPr/>
            <p:nvPr/>
          </p:nvGrpSpPr>
          <p:grpSpPr>
            <a:xfrm>
              <a:off x="1672870" y="4731214"/>
              <a:ext cx="83261" cy="85697"/>
              <a:chOff x="256525" y="2322675"/>
              <a:chExt cx="235800" cy="242700"/>
            </a:xfrm>
          </p:grpSpPr>
          <p:cxnSp>
            <p:nvCxnSpPr>
              <p:cNvPr id="5360" name="Google Shape;5360;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61" name="Google Shape;5361;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62" name="Google Shape;5362;p29"/>
            <p:cNvGrpSpPr/>
            <p:nvPr/>
          </p:nvGrpSpPr>
          <p:grpSpPr>
            <a:xfrm>
              <a:off x="1672870" y="4974789"/>
              <a:ext cx="83261" cy="85697"/>
              <a:chOff x="256525" y="2322675"/>
              <a:chExt cx="235800" cy="242700"/>
            </a:xfrm>
          </p:grpSpPr>
          <p:cxnSp>
            <p:nvCxnSpPr>
              <p:cNvPr id="5363" name="Google Shape;5363;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64" name="Google Shape;5364;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65" name="Google Shape;5365;p29"/>
            <p:cNvGrpSpPr/>
            <p:nvPr/>
          </p:nvGrpSpPr>
          <p:grpSpPr>
            <a:xfrm>
              <a:off x="1291870" y="4731214"/>
              <a:ext cx="83261" cy="85697"/>
              <a:chOff x="256525" y="2322675"/>
              <a:chExt cx="235800" cy="242700"/>
            </a:xfrm>
          </p:grpSpPr>
          <p:cxnSp>
            <p:nvCxnSpPr>
              <p:cNvPr id="5366" name="Google Shape;5366;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67" name="Google Shape;5367;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68" name="Google Shape;5368;p29"/>
            <p:cNvGrpSpPr/>
            <p:nvPr/>
          </p:nvGrpSpPr>
          <p:grpSpPr>
            <a:xfrm>
              <a:off x="1291870" y="4974789"/>
              <a:ext cx="83261" cy="85697"/>
              <a:chOff x="256525" y="2322675"/>
              <a:chExt cx="235800" cy="242700"/>
            </a:xfrm>
          </p:grpSpPr>
          <p:cxnSp>
            <p:nvCxnSpPr>
              <p:cNvPr id="5369" name="Google Shape;5369;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70" name="Google Shape;5370;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71" name="Google Shape;5371;p29"/>
            <p:cNvGrpSpPr/>
            <p:nvPr/>
          </p:nvGrpSpPr>
          <p:grpSpPr>
            <a:xfrm>
              <a:off x="910870" y="4731214"/>
              <a:ext cx="83261" cy="85697"/>
              <a:chOff x="256525" y="2322675"/>
              <a:chExt cx="235800" cy="242700"/>
            </a:xfrm>
          </p:grpSpPr>
          <p:cxnSp>
            <p:nvCxnSpPr>
              <p:cNvPr id="5372" name="Google Shape;5372;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73" name="Google Shape;5373;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74" name="Google Shape;5374;p29"/>
            <p:cNvGrpSpPr/>
            <p:nvPr/>
          </p:nvGrpSpPr>
          <p:grpSpPr>
            <a:xfrm>
              <a:off x="910870" y="4974789"/>
              <a:ext cx="83261" cy="85697"/>
              <a:chOff x="256525" y="2322675"/>
              <a:chExt cx="235800" cy="242700"/>
            </a:xfrm>
          </p:grpSpPr>
          <p:cxnSp>
            <p:nvCxnSpPr>
              <p:cNvPr id="5375" name="Google Shape;5375;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76" name="Google Shape;5376;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5377" name="Google Shape;5377;p29"/>
          <p:cNvGrpSpPr/>
          <p:nvPr/>
        </p:nvGrpSpPr>
        <p:grpSpPr>
          <a:xfrm rot="5400000">
            <a:off x="8053377" y="669553"/>
            <a:ext cx="504350" cy="250425"/>
            <a:chOff x="-1583100" y="2311725"/>
            <a:chExt cx="504350" cy="250425"/>
          </a:xfrm>
        </p:grpSpPr>
        <p:sp>
          <p:nvSpPr>
            <p:cNvPr id="5378" name="Google Shape;5378;p29"/>
            <p:cNvSpPr/>
            <p:nvPr/>
          </p:nvSpPr>
          <p:spPr>
            <a:xfrm>
              <a:off x="-1582325" y="2313488"/>
              <a:ext cx="502800" cy="24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9" name="Google Shape;5379;p29"/>
            <p:cNvGrpSpPr/>
            <p:nvPr/>
          </p:nvGrpSpPr>
          <p:grpSpPr>
            <a:xfrm>
              <a:off x="-1583100" y="2311725"/>
              <a:ext cx="504350" cy="250425"/>
              <a:chOff x="4036475" y="1368200"/>
              <a:chExt cx="504350" cy="250425"/>
            </a:xfrm>
          </p:grpSpPr>
          <p:sp>
            <p:nvSpPr>
              <p:cNvPr id="5380" name="Google Shape;5380;p29"/>
              <p:cNvSpPr/>
              <p:nvPr/>
            </p:nvSpPr>
            <p:spPr>
              <a:xfrm>
                <a:off x="4286050" y="1368200"/>
                <a:ext cx="254775" cy="246100"/>
              </a:xfrm>
              <a:custGeom>
                <a:avLst/>
                <a:gdLst/>
                <a:ahLst/>
                <a:cxnLst/>
                <a:rect l="l" t="t" r="r" b="b"/>
                <a:pathLst>
                  <a:path w="10191" h="9844" extrusionOk="0">
                    <a:moveTo>
                      <a:pt x="10191" y="9844"/>
                    </a:moveTo>
                    <a:lnTo>
                      <a:pt x="10191" y="7903"/>
                    </a:lnTo>
                    <a:lnTo>
                      <a:pt x="2287" y="0"/>
                    </a:lnTo>
                    <a:lnTo>
                      <a:pt x="0" y="0"/>
                    </a:lnTo>
                    <a:close/>
                  </a:path>
                </a:pathLst>
              </a:custGeom>
              <a:solidFill>
                <a:schemeClr val="lt1"/>
              </a:solidFill>
              <a:ln>
                <a:noFill/>
              </a:ln>
            </p:spPr>
          </p:sp>
          <p:sp>
            <p:nvSpPr>
              <p:cNvPr id="5381" name="Google Shape;5381;p29"/>
              <p:cNvSpPr/>
              <p:nvPr/>
            </p:nvSpPr>
            <p:spPr>
              <a:xfrm>
                <a:off x="4402175" y="1368200"/>
                <a:ext cx="136925" cy="132600"/>
              </a:xfrm>
              <a:custGeom>
                <a:avLst/>
                <a:gdLst/>
                <a:ahLst/>
                <a:cxnLst/>
                <a:rect l="l" t="t" r="r" b="b"/>
                <a:pathLst>
                  <a:path w="5477" h="5304" extrusionOk="0">
                    <a:moveTo>
                      <a:pt x="5477" y="5304"/>
                    </a:moveTo>
                    <a:lnTo>
                      <a:pt x="5477" y="3501"/>
                    </a:lnTo>
                    <a:lnTo>
                      <a:pt x="1975" y="0"/>
                    </a:lnTo>
                    <a:lnTo>
                      <a:pt x="0" y="0"/>
                    </a:lnTo>
                    <a:close/>
                  </a:path>
                </a:pathLst>
              </a:custGeom>
              <a:solidFill>
                <a:schemeClr val="lt1"/>
              </a:solidFill>
              <a:ln>
                <a:noFill/>
              </a:ln>
            </p:spPr>
          </p:sp>
          <p:sp>
            <p:nvSpPr>
              <p:cNvPr id="5382" name="Google Shape;5382;p29"/>
              <p:cNvSpPr/>
              <p:nvPr/>
            </p:nvSpPr>
            <p:spPr>
              <a:xfrm>
                <a:off x="4036475" y="1557975"/>
                <a:ext cx="58925" cy="60650"/>
              </a:xfrm>
              <a:custGeom>
                <a:avLst/>
                <a:gdLst/>
                <a:ahLst/>
                <a:cxnLst/>
                <a:rect l="l" t="t" r="r" b="b"/>
                <a:pathLst>
                  <a:path w="2357" h="2426" extrusionOk="0">
                    <a:moveTo>
                      <a:pt x="2357" y="2426"/>
                    </a:moveTo>
                    <a:lnTo>
                      <a:pt x="0" y="2426"/>
                    </a:lnTo>
                    <a:lnTo>
                      <a:pt x="0" y="0"/>
                    </a:lnTo>
                    <a:close/>
                  </a:path>
                </a:pathLst>
              </a:custGeom>
              <a:solidFill>
                <a:schemeClr val="lt1"/>
              </a:solidFill>
              <a:ln>
                <a:noFill/>
              </a:ln>
            </p:spPr>
          </p:sp>
          <p:sp>
            <p:nvSpPr>
              <p:cNvPr id="5383" name="Google Shape;5383;p29"/>
              <p:cNvSpPr/>
              <p:nvPr/>
            </p:nvSpPr>
            <p:spPr>
              <a:xfrm>
                <a:off x="4038225" y="1440125"/>
                <a:ext cx="176775" cy="176775"/>
              </a:xfrm>
              <a:custGeom>
                <a:avLst/>
                <a:gdLst/>
                <a:ahLst/>
                <a:cxnLst/>
                <a:rect l="l" t="t" r="r" b="b"/>
                <a:pathLst>
                  <a:path w="7071" h="7071" extrusionOk="0">
                    <a:moveTo>
                      <a:pt x="4991" y="7071"/>
                    </a:moveTo>
                    <a:lnTo>
                      <a:pt x="7071" y="7071"/>
                    </a:lnTo>
                    <a:lnTo>
                      <a:pt x="0" y="0"/>
                    </a:lnTo>
                    <a:lnTo>
                      <a:pt x="0" y="2218"/>
                    </a:lnTo>
                    <a:close/>
                  </a:path>
                </a:pathLst>
              </a:custGeom>
              <a:solidFill>
                <a:schemeClr val="lt1"/>
              </a:solidFill>
              <a:ln>
                <a:noFill/>
              </a:ln>
            </p:spPr>
          </p:sp>
          <p:sp>
            <p:nvSpPr>
              <p:cNvPr id="5384" name="Google Shape;5384;p29"/>
              <p:cNvSpPr/>
              <p:nvPr/>
            </p:nvSpPr>
            <p:spPr>
              <a:xfrm>
                <a:off x="4046875" y="1368200"/>
                <a:ext cx="296375" cy="242650"/>
              </a:xfrm>
              <a:custGeom>
                <a:avLst/>
                <a:gdLst/>
                <a:ahLst/>
                <a:cxnLst/>
                <a:rect l="l" t="t" r="r" b="b"/>
                <a:pathLst>
                  <a:path w="11855" h="9706" extrusionOk="0">
                    <a:moveTo>
                      <a:pt x="9290" y="9706"/>
                    </a:moveTo>
                    <a:lnTo>
                      <a:pt x="11855" y="9706"/>
                    </a:lnTo>
                    <a:lnTo>
                      <a:pt x="2149" y="0"/>
                    </a:lnTo>
                    <a:lnTo>
                      <a:pt x="0" y="0"/>
                    </a:lnTo>
                    <a:close/>
                  </a:path>
                </a:pathLst>
              </a:custGeom>
              <a:solidFill>
                <a:schemeClr val="lt1"/>
              </a:solidFill>
              <a:ln>
                <a:noFill/>
              </a:ln>
            </p:spPr>
          </p:sp>
          <p:sp>
            <p:nvSpPr>
              <p:cNvPr id="5385" name="Google Shape;5385;p29"/>
              <p:cNvSpPr/>
              <p:nvPr/>
            </p:nvSpPr>
            <p:spPr>
              <a:xfrm>
                <a:off x="4156075" y="1368200"/>
                <a:ext cx="306750" cy="245225"/>
              </a:xfrm>
              <a:custGeom>
                <a:avLst/>
                <a:gdLst/>
                <a:ahLst/>
                <a:cxnLst/>
                <a:rect l="l" t="t" r="r" b="b"/>
                <a:pathLst>
                  <a:path w="12270" h="9809" extrusionOk="0">
                    <a:moveTo>
                      <a:pt x="9913" y="9809"/>
                    </a:moveTo>
                    <a:lnTo>
                      <a:pt x="12270" y="9809"/>
                    </a:lnTo>
                    <a:lnTo>
                      <a:pt x="2460" y="0"/>
                    </a:lnTo>
                    <a:lnTo>
                      <a:pt x="0" y="0"/>
                    </a:lnTo>
                    <a:close/>
                  </a:path>
                </a:pathLst>
              </a:custGeom>
              <a:solidFill>
                <a:schemeClr val="lt1"/>
              </a:solidFill>
              <a:ln>
                <a:noFill/>
              </a:ln>
            </p:spPr>
          </p:sp>
        </p:grpSp>
      </p:grpSp>
      <p:grpSp>
        <p:nvGrpSpPr>
          <p:cNvPr id="5386" name="Google Shape;5386;p29"/>
          <p:cNvGrpSpPr/>
          <p:nvPr/>
        </p:nvGrpSpPr>
        <p:grpSpPr>
          <a:xfrm rot="10800000">
            <a:off x="721010" y="4336305"/>
            <a:ext cx="504350" cy="250425"/>
            <a:chOff x="-1583100" y="2311725"/>
            <a:chExt cx="504350" cy="250425"/>
          </a:xfrm>
        </p:grpSpPr>
        <p:sp>
          <p:nvSpPr>
            <p:cNvPr id="5387" name="Google Shape;5387;p29"/>
            <p:cNvSpPr/>
            <p:nvPr/>
          </p:nvSpPr>
          <p:spPr>
            <a:xfrm>
              <a:off x="-1582325" y="2313488"/>
              <a:ext cx="502800" cy="24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88" name="Google Shape;5388;p29"/>
            <p:cNvGrpSpPr/>
            <p:nvPr/>
          </p:nvGrpSpPr>
          <p:grpSpPr>
            <a:xfrm>
              <a:off x="-1583100" y="2311725"/>
              <a:ext cx="504350" cy="250425"/>
              <a:chOff x="4036475" y="1368200"/>
              <a:chExt cx="504350" cy="250425"/>
            </a:xfrm>
          </p:grpSpPr>
          <p:sp>
            <p:nvSpPr>
              <p:cNvPr id="5389" name="Google Shape;5389;p29"/>
              <p:cNvSpPr/>
              <p:nvPr/>
            </p:nvSpPr>
            <p:spPr>
              <a:xfrm>
                <a:off x="4286050" y="1368200"/>
                <a:ext cx="254775" cy="246100"/>
              </a:xfrm>
              <a:custGeom>
                <a:avLst/>
                <a:gdLst/>
                <a:ahLst/>
                <a:cxnLst/>
                <a:rect l="l" t="t" r="r" b="b"/>
                <a:pathLst>
                  <a:path w="10191" h="9844" extrusionOk="0">
                    <a:moveTo>
                      <a:pt x="10191" y="9844"/>
                    </a:moveTo>
                    <a:lnTo>
                      <a:pt x="10191" y="7903"/>
                    </a:lnTo>
                    <a:lnTo>
                      <a:pt x="2287" y="0"/>
                    </a:lnTo>
                    <a:lnTo>
                      <a:pt x="0" y="0"/>
                    </a:lnTo>
                    <a:close/>
                  </a:path>
                </a:pathLst>
              </a:custGeom>
              <a:solidFill>
                <a:schemeClr val="lt1"/>
              </a:solidFill>
              <a:ln>
                <a:noFill/>
              </a:ln>
            </p:spPr>
          </p:sp>
          <p:sp>
            <p:nvSpPr>
              <p:cNvPr id="5390" name="Google Shape;5390;p29"/>
              <p:cNvSpPr/>
              <p:nvPr/>
            </p:nvSpPr>
            <p:spPr>
              <a:xfrm>
                <a:off x="4402175" y="1368200"/>
                <a:ext cx="136925" cy="132600"/>
              </a:xfrm>
              <a:custGeom>
                <a:avLst/>
                <a:gdLst/>
                <a:ahLst/>
                <a:cxnLst/>
                <a:rect l="l" t="t" r="r" b="b"/>
                <a:pathLst>
                  <a:path w="5477" h="5304" extrusionOk="0">
                    <a:moveTo>
                      <a:pt x="5477" y="5304"/>
                    </a:moveTo>
                    <a:lnTo>
                      <a:pt x="5477" y="3501"/>
                    </a:lnTo>
                    <a:lnTo>
                      <a:pt x="1975" y="0"/>
                    </a:lnTo>
                    <a:lnTo>
                      <a:pt x="0" y="0"/>
                    </a:lnTo>
                    <a:close/>
                  </a:path>
                </a:pathLst>
              </a:custGeom>
              <a:solidFill>
                <a:schemeClr val="lt1"/>
              </a:solidFill>
              <a:ln>
                <a:noFill/>
              </a:ln>
            </p:spPr>
          </p:sp>
          <p:sp>
            <p:nvSpPr>
              <p:cNvPr id="5391" name="Google Shape;5391;p29"/>
              <p:cNvSpPr/>
              <p:nvPr/>
            </p:nvSpPr>
            <p:spPr>
              <a:xfrm>
                <a:off x="4036475" y="1557975"/>
                <a:ext cx="58925" cy="60650"/>
              </a:xfrm>
              <a:custGeom>
                <a:avLst/>
                <a:gdLst/>
                <a:ahLst/>
                <a:cxnLst/>
                <a:rect l="l" t="t" r="r" b="b"/>
                <a:pathLst>
                  <a:path w="2357" h="2426" extrusionOk="0">
                    <a:moveTo>
                      <a:pt x="2357" y="2426"/>
                    </a:moveTo>
                    <a:lnTo>
                      <a:pt x="0" y="2426"/>
                    </a:lnTo>
                    <a:lnTo>
                      <a:pt x="0" y="0"/>
                    </a:lnTo>
                    <a:close/>
                  </a:path>
                </a:pathLst>
              </a:custGeom>
              <a:solidFill>
                <a:schemeClr val="lt1"/>
              </a:solidFill>
              <a:ln>
                <a:noFill/>
              </a:ln>
            </p:spPr>
          </p:sp>
          <p:sp>
            <p:nvSpPr>
              <p:cNvPr id="5392" name="Google Shape;5392;p29"/>
              <p:cNvSpPr/>
              <p:nvPr/>
            </p:nvSpPr>
            <p:spPr>
              <a:xfrm>
                <a:off x="4038225" y="1440125"/>
                <a:ext cx="176775" cy="176775"/>
              </a:xfrm>
              <a:custGeom>
                <a:avLst/>
                <a:gdLst/>
                <a:ahLst/>
                <a:cxnLst/>
                <a:rect l="l" t="t" r="r" b="b"/>
                <a:pathLst>
                  <a:path w="7071" h="7071" extrusionOk="0">
                    <a:moveTo>
                      <a:pt x="4991" y="7071"/>
                    </a:moveTo>
                    <a:lnTo>
                      <a:pt x="7071" y="7071"/>
                    </a:lnTo>
                    <a:lnTo>
                      <a:pt x="0" y="0"/>
                    </a:lnTo>
                    <a:lnTo>
                      <a:pt x="0" y="2218"/>
                    </a:lnTo>
                    <a:close/>
                  </a:path>
                </a:pathLst>
              </a:custGeom>
              <a:solidFill>
                <a:schemeClr val="lt1"/>
              </a:solidFill>
              <a:ln>
                <a:noFill/>
              </a:ln>
            </p:spPr>
          </p:sp>
          <p:sp>
            <p:nvSpPr>
              <p:cNvPr id="5393" name="Google Shape;5393;p29"/>
              <p:cNvSpPr/>
              <p:nvPr/>
            </p:nvSpPr>
            <p:spPr>
              <a:xfrm>
                <a:off x="4046875" y="1368200"/>
                <a:ext cx="296375" cy="242650"/>
              </a:xfrm>
              <a:custGeom>
                <a:avLst/>
                <a:gdLst/>
                <a:ahLst/>
                <a:cxnLst/>
                <a:rect l="l" t="t" r="r" b="b"/>
                <a:pathLst>
                  <a:path w="11855" h="9706" extrusionOk="0">
                    <a:moveTo>
                      <a:pt x="9290" y="9706"/>
                    </a:moveTo>
                    <a:lnTo>
                      <a:pt x="11855" y="9706"/>
                    </a:lnTo>
                    <a:lnTo>
                      <a:pt x="2149" y="0"/>
                    </a:lnTo>
                    <a:lnTo>
                      <a:pt x="0" y="0"/>
                    </a:lnTo>
                    <a:close/>
                  </a:path>
                </a:pathLst>
              </a:custGeom>
              <a:solidFill>
                <a:schemeClr val="lt1"/>
              </a:solidFill>
              <a:ln>
                <a:noFill/>
              </a:ln>
            </p:spPr>
          </p:sp>
          <p:sp>
            <p:nvSpPr>
              <p:cNvPr id="5394" name="Google Shape;5394;p29"/>
              <p:cNvSpPr/>
              <p:nvPr/>
            </p:nvSpPr>
            <p:spPr>
              <a:xfrm>
                <a:off x="4156075" y="1368200"/>
                <a:ext cx="306750" cy="245225"/>
              </a:xfrm>
              <a:custGeom>
                <a:avLst/>
                <a:gdLst/>
                <a:ahLst/>
                <a:cxnLst/>
                <a:rect l="l" t="t" r="r" b="b"/>
                <a:pathLst>
                  <a:path w="12270" h="9809" extrusionOk="0">
                    <a:moveTo>
                      <a:pt x="9913" y="9809"/>
                    </a:moveTo>
                    <a:lnTo>
                      <a:pt x="12270" y="9809"/>
                    </a:lnTo>
                    <a:lnTo>
                      <a:pt x="2460" y="0"/>
                    </a:lnTo>
                    <a:lnTo>
                      <a:pt x="0" y="0"/>
                    </a:lnTo>
                    <a:close/>
                  </a:path>
                </a:pathLst>
              </a:custGeom>
              <a:solidFill>
                <a:schemeClr val="lt1"/>
              </a:solidFill>
              <a:ln>
                <a:noFill/>
              </a:ln>
            </p:spPr>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95"/>
        <p:cNvGrpSpPr/>
        <p:nvPr/>
      </p:nvGrpSpPr>
      <p:grpSpPr>
        <a:xfrm>
          <a:off x="0" y="0"/>
          <a:ext cx="0" cy="0"/>
          <a:chOff x="0" y="0"/>
          <a:chExt cx="0" cy="0"/>
        </a:xfrm>
      </p:grpSpPr>
      <p:grpSp>
        <p:nvGrpSpPr>
          <p:cNvPr id="5396" name="Google Shape;5396;p30"/>
          <p:cNvGrpSpPr/>
          <p:nvPr/>
        </p:nvGrpSpPr>
        <p:grpSpPr>
          <a:xfrm>
            <a:off x="148870" y="83014"/>
            <a:ext cx="464261" cy="4977472"/>
            <a:chOff x="152557" y="83014"/>
            <a:chExt cx="464261" cy="4977472"/>
          </a:xfrm>
        </p:grpSpPr>
        <p:grpSp>
          <p:nvGrpSpPr>
            <p:cNvPr id="5397" name="Google Shape;5397;p30"/>
            <p:cNvGrpSpPr/>
            <p:nvPr/>
          </p:nvGrpSpPr>
          <p:grpSpPr>
            <a:xfrm>
              <a:off x="533557" y="83014"/>
              <a:ext cx="83261" cy="85697"/>
              <a:chOff x="256525" y="2322675"/>
              <a:chExt cx="235800" cy="242700"/>
            </a:xfrm>
          </p:grpSpPr>
          <p:cxnSp>
            <p:nvCxnSpPr>
              <p:cNvPr id="5398" name="Google Shape;5398;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99" name="Google Shape;5399;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00" name="Google Shape;5400;p30"/>
            <p:cNvGrpSpPr/>
            <p:nvPr/>
          </p:nvGrpSpPr>
          <p:grpSpPr>
            <a:xfrm>
              <a:off x="533557" y="326589"/>
              <a:ext cx="83261" cy="85697"/>
              <a:chOff x="256525" y="2322675"/>
              <a:chExt cx="235800" cy="242700"/>
            </a:xfrm>
          </p:grpSpPr>
          <p:cxnSp>
            <p:nvCxnSpPr>
              <p:cNvPr id="5401" name="Google Shape;5401;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02" name="Google Shape;5402;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03" name="Google Shape;5403;p30"/>
            <p:cNvGrpSpPr/>
            <p:nvPr/>
          </p:nvGrpSpPr>
          <p:grpSpPr>
            <a:xfrm>
              <a:off x="533557" y="540214"/>
              <a:ext cx="83261" cy="85697"/>
              <a:chOff x="256525" y="2322675"/>
              <a:chExt cx="235800" cy="242700"/>
            </a:xfrm>
          </p:grpSpPr>
          <p:cxnSp>
            <p:nvCxnSpPr>
              <p:cNvPr id="5404" name="Google Shape;5404;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05" name="Google Shape;5405;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06" name="Google Shape;5406;p30"/>
            <p:cNvGrpSpPr/>
            <p:nvPr/>
          </p:nvGrpSpPr>
          <p:grpSpPr>
            <a:xfrm>
              <a:off x="533557" y="783789"/>
              <a:ext cx="83261" cy="85697"/>
              <a:chOff x="256525" y="2322675"/>
              <a:chExt cx="235800" cy="242700"/>
            </a:xfrm>
          </p:grpSpPr>
          <p:cxnSp>
            <p:nvCxnSpPr>
              <p:cNvPr id="5407" name="Google Shape;5407;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08" name="Google Shape;5408;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09" name="Google Shape;5409;p30"/>
            <p:cNvGrpSpPr/>
            <p:nvPr/>
          </p:nvGrpSpPr>
          <p:grpSpPr>
            <a:xfrm>
              <a:off x="533557" y="997414"/>
              <a:ext cx="83261" cy="85697"/>
              <a:chOff x="256525" y="2322675"/>
              <a:chExt cx="235800" cy="242700"/>
            </a:xfrm>
          </p:grpSpPr>
          <p:cxnSp>
            <p:nvCxnSpPr>
              <p:cNvPr id="5410" name="Google Shape;5410;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11" name="Google Shape;5411;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12" name="Google Shape;5412;p30"/>
            <p:cNvGrpSpPr/>
            <p:nvPr/>
          </p:nvGrpSpPr>
          <p:grpSpPr>
            <a:xfrm>
              <a:off x="533557" y="1240989"/>
              <a:ext cx="83261" cy="85697"/>
              <a:chOff x="256525" y="2322675"/>
              <a:chExt cx="235800" cy="242700"/>
            </a:xfrm>
          </p:grpSpPr>
          <p:cxnSp>
            <p:nvCxnSpPr>
              <p:cNvPr id="5413" name="Google Shape;5413;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14" name="Google Shape;5414;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15" name="Google Shape;5415;p30"/>
            <p:cNvGrpSpPr/>
            <p:nvPr/>
          </p:nvGrpSpPr>
          <p:grpSpPr>
            <a:xfrm>
              <a:off x="533557" y="1454614"/>
              <a:ext cx="83261" cy="85697"/>
              <a:chOff x="256525" y="2322675"/>
              <a:chExt cx="235800" cy="242700"/>
            </a:xfrm>
          </p:grpSpPr>
          <p:cxnSp>
            <p:nvCxnSpPr>
              <p:cNvPr id="5416" name="Google Shape;5416;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17" name="Google Shape;5417;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18" name="Google Shape;5418;p30"/>
            <p:cNvGrpSpPr/>
            <p:nvPr/>
          </p:nvGrpSpPr>
          <p:grpSpPr>
            <a:xfrm>
              <a:off x="533557" y="1698189"/>
              <a:ext cx="83261" cy="85697"/>
              <a:chOff x="256525" y="2322675"/>
              <a:chExt cx="235800" cy="242700"/>
            </a:xfrm>
          </p:grpSpPr>
          <p:cxnSp>
            <p:nvCxnSpPr>
              <p:cNvPr id="5419" name="Google Shape;5419;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20" name="Google Shape;5420;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21" name="Google Shape;5421;p30"/>
            <p:cNvGrpSpPr/>
            <p:nvPr/>
          </p:nvGrpSpPr>
          <p:grpSpPr>
            <a:xfrm>
              <a:off x="533557" y="1911814"/>
              <a:ext cx="83261" cy="85697"/>
              <a:chOff x="256525" y="2322675"/>
              <a:chExt cx="235800" cy="242700"/>
            </a:xfrm>
          </p:grpSpPr>
          <p:cxnSp>
            <p:nvCxnSpPr>
              <p:cNvPr id="5422" name="Google Shape;5422;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23" name="Google Shape;5423;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24" name="Google Shape;5424;p30"/>
            <p:cNvGrpSpPr/>
            <p:nvPr/>
          </p:nvGrpSpPr>
          <p:grpSpPr>
            <a:xfrm>
              <a:off x="533557" y="2155389"/>
              <a:ext cx="83261" cy="85697"/>
              <a:chOff x="256525" y="2322675"/>
              <a:chExt cx="235800" cy="242700"/>
            </a:xfrm>
          </p:grpSpPr>
          <p:cxnSp>
            <p:nvCxnSpPr>
              <p:cNvPr id="5425" name="Google Shape;5425;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26" name="Google Shape;5426;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27" name="Google Shape;5427;p30"/>
            <p:cNvGrpSpPr/>
            <p:nvPr/>
          </p:nvGrpSpPr>
          <p:grpSpPr>
            <a:xfrm>
              <a:off x="533557" y="2369014"/>
              <a:ext cx="83261" cy="85697"/>
              <a:chOff x="256525" y="2322675"/>
              <a:chExt cx="235800" cy="242700"/>
            </a:xfrm>
          </p:grpSpPr>
          <p:cxnSp>
            <p:nvCxnSpPr>
              <p:cNvPr id="5428" name="Google Shape;5428;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29" name="Google Shape;5429;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30" name="Google Shape;5430;p30"/>
            <p:cNvGrpSpPr/>
            <p:nvPr/>
          </p:nvGrpSpPr>
          <p:grpSpPr>
            <a:xfrm>
              <a:off x="533557" y="2612589"/>
              <a:ext cx="83261" cy="85697"/>
              <a:chOff x="256525" y="2322675"/>
              <a:chExt cx="235800" cy="242700"/>
            </a:xfrm>
          </p:grpSpPr>
          <p:cxnSp>
            <p:nvCxnSpPr>
              <p:cNvPr id="5431" name="Google Shape;5431;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32" name="Google Shape;5432;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33" name="Google Shape;5433;p30"/>
            <p:cNvGrpSpPr/>
            <p:nvPr/>
          </p:nvGrpSpPr>
          <p:grpSpPr>
            <a:xfrm>
              <a:off x="533557" y="2902414"/>
              <a:ext cx="83261" cy="85697"/>
              <a:chOff x="256525" y="2322675"/>
              <a:chExt cx="235800" cy="242700"/>
            </a:xfrm>
          </p:grpSpPr>
          <p:cxnSp>
            <p:nvCxnSpPr>
              <p:cNvPr id="5434" name="Google Shape;5434;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35" name="Google Shape;5435;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36" name="Google Shape;5436;p30"/>
            <p:cNvGrpSpPr/>
            <p:nvPr/>
          </p:nvGrpSpPr>
          <p:grpSpPr>
            <a:xfrm>
              <a:off x="533557" y="3145989"/>
              <a:ext cx="83261" cy="85697"/>
              <a:chOff x="256525" y="2322675"/>
              <a:chExt cx="235800" cy="242700"/>
            </a:xfrm>
          </p:grpSpPr>
          <p:cxnSp>
            <p:nvCxnSpPr>
              <p:cNvPr id="5437" name="Google Shape;5437;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38" name="Google Shape;5438;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39" name="Google Shape;5439;p30"/>
            <p:cNvGrpSpPr/>
            <p:nvPr/>
          </p:nvGrpSpPr>
          <p:grpSpPr>
            <a:xfrm>
              <a:off x="533557" y="3359614"/>
              <a:ext cx="83261" cy="85697"/>
              <a:chOff x="256525" y="2322675"/>
              <a:chExt cx="235800" cy="242700"/>
            </a:xfrm>
          </p:grpSpPr>
          <p:cxnSp>
            <p:nvCxnSpPr>
              <p:cNvPr id="5440" name="Google Shape;5440;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41" name="Google Shape;5441;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42" name="Google Shape;5442;p30"/>
            <p:cNvGrpSpPr/>
            <p:nvPr/>
          </p:nvGrpSpPr>
          <p:grpSpPr>
            <a:xfrm>
              <a:off x="533557" y="3603189"/>
              <a:ext cx="83261" cy="85697"/>
              <a:chOff x="256525" y="2322675"/>
              <a:chExt cx="235800" cy="242700"/>
            </a:xfrm>
          </p:grpSpPr>
          <p:cxnSp>
            <p:nvCxnSpPr>
              <p:cNvPr id="5443" name="Google Shape;5443;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44" name="Google Shape;5444;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45" name="Google Shape;5445;p30"/>
            <p:cNvGrpSpPr/>
            <p:nvPr/>
          </p:nvGrpSpPr>
          <p:grpSpPr>
            <a:xfrm>
              <a:off x="533557" y="3816814"/>
              <a:ext cx="83261" cy="85697"/>
              <a:chOff x="256525" y="2322675"/>
              <a:chExt cx="235800" cy="242700"/>
            </a:xfrm>
          </p:grpSpPr>
          <p:cxnSp>
            <p:nvCxnSpPr>
              <p:cNvPr id="5446" name="Google Shape;5446;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47" name="Google Shape;5447;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48" name="Google Shape;5448;p30"/>
            <p:cNvGrpSpPr/>
            <p:nvPr/>
          </p:nvGrpSpPr>
          <p:grpSpPr>
            <a:xfrm>
              <a:off x="533557" y="4060389"/>
              <a:ext cx="83261" cy="85697"/>
              <a:chOff x="256525" y="2322675"/>
              <a:chExt cx="235800" cy="242700"/>
            </a:xfrm>
          </p:grpSpPr>
          <p:cxnSp>
            <p:nvCxnSpPr>
              <p:cNvPr id="5449" name="Google Shape;5449;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50" name="Google Shape;5450;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51" name="Google Shape;5451;p30"/>
            <p:cNvGrpSpPr/>
            <p:nvPr/>
          </p:nvGrpSpPr>
          <p:grpSpPr>
            <a:xfrm>
              <a:off x="533557" y="4274014"/>
              <a:ext cx="83261" cy="85697"/>
              <a:chOff x="256525" y="2322675"/>
              <a:chExt cx="235800" cy="242700"/>
            </a:xfrm>
          </p:grpSpPr>
          <p:cxnSp>
            <p:nvCxnSpPr>
              <p:cNvPr id="5452" name="Google Shape;5452;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53" name="Google Shape;5453;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54" name="Google Shape;5454;p30"/>
            <p:cNvGrpSpPr/>
            <p:nvPr/>
          </p:nvGrpSpPr>
          <p:grpSpPr>
            <a:xfrm>
              <a:off x="533557" y="4517589"/>
              <a:ext cx="83261" cy="85697"/>
              <a:chOff x="256525" y="2322675"/>
              <a:chExt cx="235800" cy="242700"/>
            </a:xfrm>
          </p:grpSpPr>
          <p:cxnSp>
            <p:nvCxnSpPr>
              <p:cNvPr id="5455" name="Google Shape;5455;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56" name="Google Shape;5456;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57" name="Google Shape;5457;p30"/>
            <p:cNvGrpSpPr/>
            <p:nvPr/>
          </p:nvGrpSpPr>
          <p:grpSpPr>
            <a:xfrm>
              <a:off x="533557" y="4731214"/>
              <a:ext cx="83261" cy="85697"/>
              <a:chOff x="256525" y="2322675"/>
              <a:chExt cx="235800" cy="242700"/>
            </a:xfrm>
          </p:grpSpPr>
          <p:cxnSp>
            <p:nvCxnSpPr>
              <p:cNvPr id="5458" name="Google Shape;5458;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59" name="Google Shape;5459;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60" name="Google Shape;5460;p30"/>
            <p:cNvGrpSpPr/>
            <p:nvPr/>
          </p:nvGrpSpPr>
          <p:grpSpPr>
            <a:xfrm>
              <a:off x="533557" y="4974789"/>
              <a:ext cx="83261" cy="85697"/>
              <a:chOff x="256525" y="2322675"/>
              <a:chExt cx="235800" cy="242700"/>
            </a:xfrm>
          </p:grpSpPr>
          <p:cxnSp>
            <p:nvCxnSpPr>
              <p:cNvPr id="5461" name="Google Shape;5461;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62" name="Google Shape;5462;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63" name="Google Shape;5463;p30"/>
            <p:cNvGrpSpPr/>
            <p:nvPr/>
          </p:nvGrpSpPr>
          <p:grpSpPr>
            <a:xfrm>
              <a:off x="152557" y="83014"/>
              <a:ext cx="83261" cy="85697"/>
              <a:chOff x="256525" y="2322675"/>
              <a:chExt cx="235800" cy="242700"/>
            </a:xfrm>
          </p:grpSpPr>
          <p:cxnSp>
            <p:nvCxnSpPr>
              <p:cNvPr id="5464" name="Google Shape;5464;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65" name="Google Shape;5465;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66" name="Google Shape;5466;p30"/>
            <p:cNvGrpSpPr/>
            <p:nvPr/>
          </p:nvGrpSpPr>
          <p:grpSpPr>
            <a:xfrm>
              <a:off x="152557" y="326589"/>
              <a:ext cx="83261" cy="85697"/>
              <a:chOff x="256525" y="2322675"/>
              <a:chExt cx="235800" cy="242700"/>
            </a:xfrm>
          </p:grpSpPr>
          <p:cxnSp>
            <p:nvCxnSpPr>
              <p:cNvPr id="5467" name="Google Shape;5467;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68" name="Google Shape;5468;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69" name="Google Shape;5469;p30"/>
            <p:cNvGrpSpPr/>
            <p:nvPr/>
          </p:nvGrpSpPr>
          <p:grpSpPr>
            <a:xfrm>
              <a:off x="152557" y="540214"/>
              <a:ext cx="83261" cy="85697"/>
              <a:chOff x="256525" y="2322675"/>
              <a:chExt cx="235800" cy="242700"/>
            </a:xfrm>
          </p:grpSpPr>
          <p:cxnSp>
            <p:nvCxnSpPr>
              <p:cNvPr id="5470" name="Google Shape;5470;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71" name="Google Shape;5471;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72" name="Google Shape;5472;p30"/>
            <p:cNvGrpSpPr/>
            <p:nvPr/>
          </p:nvGrpSpPr>
          <p:grpSpPr>
            <a:xfrm>
              <a:off x="152557" y="783789"/>
              <a:ext cx="83261" cy="85697"/>
              <a:chOff x="256525" y="2322675"/>
              <a:chExt cx="235800" cy="242700"/>
            </a:xfrm>
          </p:grpSpPr>
          <p:cxnSp>
            <p:nvCxnSpPr>
              <p:cNvPr id="5473" name="Google Shape;5473;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74" name="Google Shape;5474;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75" name="Google Shape;5475;p30"/>
            <p:cNvGrpSpPr/>
            <p:nvPr/>
          </p:nvGrpSpPr>
          <p:grpSpPr>
            <a:xfrm>
              <a:off x="152557" y="997414"/>
              <a:ext cx="83261" cy="85697"/>
              <a:chOff x="256525" y="2322675"/>
              <a:chExt cx="235800" cy="242700"/>
            </a:xfrm>
          </p:grpSpPr>
          <p:cxnSp>
            <p:nvCxnSpPr>
              <p:cNvPr id="5476" name="Google Shape;5476;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77" name="Google Shape;5477;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78" name="Google Shape;5478;p30"/>
            <p:cNvGrpSpPr/>
            <p:nvPr/>
          </p:nvGrpSpPr>
          <p:grpSpPr>
            <a:xfrm>
              <a:off x="152557" y="1240989"/>
              <a:ext cx="83261" cy="85697"/>
              <a:chOff x="256525" y="2322675"/>
              <a:chExt cx="235800" cy="242700"/>
            </a:xfrm>
          </p:grpSpPr>
          <p:cxnSp>
            <p:nvCxnSpPr>
              <p:cNvPr id="5479" name="Google Shape;5479;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80" name="Google Shape;5480;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81" name="Google Shape;5481;p30"/>
            <p:cNvGrpSpPr/>
            <p:nvPr/>
          </p:nvGrpSpPr>
          <p:grpSpPr>
            <a:xfrm>
              <a:off x="152557" y="1454614"/>
              <a:ext cx="83261" cy="85697"/>
              <a:chOff x="256525" y="2322675"/>
              <a:chExt cx="235800" cy="242700"/>
            </a:xfrm>
          </p:grpSpPr>
          <p:cxnSp>
            <p:nvCxnSpPr>
              <p:cNvPr id="5482" name="Google Shape;5482;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83" name="Google Shape;5483;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84" name="Google Shape;5484;p30"/>
            <p:cNvGrpSpPr/>
            <p:nvPr/>
          </p:nvGrpSpPr>
          <p:grpSpPr>
            <a:xfrm>
              <a:off x="152557" y="1698189"/>
              <a:ext cx="83261" cy="85697"/>
              <a:chOff x="256525" y="2322675"/>
              <a:chExt cx="235800" cy="242700"/>
            </a:xfrm>
          </p:grpSpPr>
          <p:cxnSp>
            <p:nvCxnSpPr>
              <p:cNvPr id="5485" name="Google Shape;5485;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86" name="Google Shape;5486;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87" name="Google Shape;5487;p30"/>
            <p:cNvGrpSpPr/>
            <p:nvPr/>
          </p:nvGrpSpPr>
          <p:grpSpPr>
            <a:xfrm>
              <a:off x="152557" y="1911814"/>
              <a:ext cx="83261" cy="85697"/>
              <a:chOff x="256525" y="2322675"/>
              <a:chExt cx="235800" cy="242700"/>
            </a:xfrm>
          </p:grpSpPr>
          <p:cxnSp>
            <p:nvCxnSpPr>
              <p:cNvPr id="5488" name="Google Shape;5488;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89" name="Google Shape;5489;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90" name="Google Shape;5490;p30"/>
            <p:cNvGrpSpPr/>
            <p:nvPr/>
          </p:nvGrpSpPr>
          <p:grpSpPr>
            <a:xfrm>
              <a:off x="152557" y="2155389"/>
              <a:ext cx="83261" cy="85697"/>
              <a:chOff x="256525" y="2322675"/>
              <a:chExt cx="235800" cy="242700"/>
            </a:xfrm>
          </p:grpSpPr>
          <p:cxnSp>
            <p:nvCxnSpPr>
              <p:cNvPr id="5491" name="Google Shape;5491;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92" name="Google Shape;5492;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93" name="Google Shape;5493;p30"/>
            <p:cNvGrpSpPr/>
            <p:nvPr/>
          </p:nvGrpSpPr>
          <p:grpSpPr>
            <a:xfrm>
              <a:off x="152557" y="2369014"/>
              <a:ext cx="83261" cy="85697"/>
              <a:chOff x="256525" y="2322675"/>
              <a:chExt cx="235800" cy="242700"/>
            </a:xfrm>
          </p:grpSpPr>
          <p:cxnSp>
            <p:nvCxnSpPr>
              <p:cNvPr id="5494" name="Google Shape;5494;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95" name="Google Shape;5495;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96" name="Google Shape;5496;p30"/>
            <p:cNvGrpSpPr/>
            <p:nvPr/>
          </p:nvGrpSpPr>
          <p:grpSpPr>
            <a:xfrm>
              <a:off x="152557" y="2612589"/>
              <a:ext cx="83261" cy="85697"/>
              <a:chOff x="256525" y="2322675"/>
              <a:chExt cx="235800" cy="242700"/>
            </a:xfrm>
          </p:grpSpPr>
          <p:cxnSp>
            <p:nvCxnSpPr>
              <p:cNvPr id="5497" name="Google Shape;5497;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98" name="Google Shape;5498;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99" name="Google Shape;5499;p30"/>
            <p:cNvGrpSpPr/>
            <p:nvPr/>
          </p:nvGrpSpPr>
          <p:grpSpPr>
            <a:xfrm>
              <a:off x="152557" y="2902414"/>
              <a:ext cx="83261" cy="85697"/>
              <a:chOff x="256525" y="2322675"/>
              <a:chExt cx="235800" cy="242700"/>
            </a:xfrm>
          </p:grpSpPr>
          <p:cxnSp>
            <p:nvCxnSpPr>
              <p:cNvPr id="5500" name="Google Shape;5500;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01" name="Google Shape;5501;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02" name="Google Shape;5502;p30"/>
            <p:cNvGrpSpPr/>
            <p:nvPr/>
          </p:nvGrpSpPr>
          <p:grpSpPr>
            <a:xfrm>
              <a:off x="152557" y="3145989"/>
              <a:ext cx="83261" cy="85697"/>
              <a:chOff x="256525" y="2322675"/>
              <a:chExt cx="235800" cy="242700"/>
            </a:xfrm>
          </p:grpSpPr>
          <p:cxnSp>
            <p:nvCxnSpPr>
              <p:cNvPr id="5503" name="Google Shape;5503;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04" name="Google Shape;5504;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05" name="Google Shape;5505;p30"/>
            <p:cNvGrpSpPr/>
            <p:nvPr/>
          </p:nvGrpSpPr>
          <p:grpSpPr>
            <a:xfrm>
              <a:off x="152557" y="3359614"/>
              <a:ext cx="83261" cy="85697"/>
              <a:chOff x="256525" y="2322675"/>
              <a:chExt cx="235800" cy="242700"/>
            </a:xfrm>
          </p:grpSpPr>
          <p:cxnSp>
            <p:nvCxnSpPr>
              <p:cNvPr id="5506" name="Google Shape;5506;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07" name="Google Shape;5507;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08" name="Google Shape;5508;p30"/>
            <p:cNvGrpSpPr/>
            <p:nvPr/>
          </p:nvGrpSpPr>
          <p:grpSpPr>
            <a:xfrm>
              <a:off x="152557" y="3603189"/>
              <a:ext cx="83261" cy="85697"/>
              <a:chOff x="256525" y="2322675"/>
              <a:chExt cx="235800" cy="242700"/>
            </a:xfrm>
          </p:grpSpPr>
          <p:cxnSp>
            <p:nvCxnSpPr>
              <p:cNvPr id="5509" name="Google Shape;5509;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10" name="Google Shape;5510;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11" name="Google Shape;5511;p30"/>
            <p:cNvGrpSpPr/>
            <p:nvPr/>
          </p:nvGrpSpPr>
          <p:grpSpPr>
            <a:xfrm>
              <a:off x="152557" y="3816814"/>
              <a:ext cx="83261" cy="85697"/>
              <a:chOff x="256525" y="2322675"/>
              <a:chExt cx="235800" cy="242700"/>
            </a:xfrm>
          </p:grpSpPr>
          <p:cxnSp>
            <p:nvCxnSpPr>
              <p:cNvPr id="5512" name="Google Shape;5512;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13" name="Google Shape;5513;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14" name="Google Shape;5514;p30"/>
            <p:cNvGrpSpPr/>
            <p:nvPr/>
          </p:nvGrpSpPr>
          <p:grpSpPr>
            <a:xfrm>
              <a:off x="152557" y="4060389"/>
              <a:ext cx="83261" cy="85697"/>
              <a:chOff x="256525" y="2322675"/>
              <a:chExt cx="235800" cy="242700"/>
            </a:xfrm>
          </p:grpSpPr>
          <p:cxnSp>
            <p:nvCxnSpPr>
              <p:cNvPr id="5515" name="Google Shape;5515;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16" name="Google Shape;5516;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17" name="Google Shape;5517;p30"/>
            <p:cNvGrpSpPr/>
            <p:nvPr/>
          </p:nvGrpSpPr>
          <p:grpSpPr>
            <a:xfrm>
              <a:off x="152557" y="4274014"/>
              <a:ext cx="83261" cy="85697"/>
              <a:chOff x="256525" y="2322675"/>
              <a:chExt cx="235800" cy="242700"/>
            </a:xfrm>
          </p:grpSpPr>
          <p:cxnSp>
            <p:nvCxnSpPr>
              <p:cNvPr id="5518" name="Google Shape;5518;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19" name="Google Shape;5519;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20" name="Google Shape;5520;p30"/>
            <p:cNvGrpSpPr/>
            <p:nvPr/>
          </p:nvGrpSpPr>
          <p:grpSpPr>
            <a:xfrm>
              <a:off x="152557" y="4517589"/>
              <a:ext cx="83261" cy="85697"/>
              <a:chOff x="256525" y="2322675"/>
              <a:chExt cx="235800" cy="242700"/>
            </a:xfrm>
          </p:grpSpPr>
          <p:cxnSp>
            <p:nvCxnSpPr>
              <p:cNvPr id="5521" name="Google Shape;5521;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22" name="Google Shape;5522;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23" name="Google Shape;5523;p30"/>
            <p:cNvGrpSpPr/>
            <p:nvPr/>
          </p:nvGrpSpPr>
          <p:grpSpPr>
            <a:xfrm>
              <a:off x="152557" y="4731214"/>
              <a:ext cx="83261" cy="85697"/>
              <a:chOff x="256525" y="2322675"/>
              <a:chExt cx="235800" cy="242700"/>
            </a:xfrm>
          </p:grpSpPr>
          <p:cxnSp>
            <p:nvCxnSpPr>
              <p:cNvPr id="5524" name="Google Shape;5524;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25" name="Google Shape;5525;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26" name="Google Shape;5526;p30"/>
            <p:cNvGrpSpPr/>
            <p:nvPr/>
          </p:nvGrpSpPr>
          <p:grpSpPr>
            <a:xfrm>
              <a:off x="152557" y="4974789"/>
              <a:ext cx="83261" cy="85697"/>
              <a:chOff x="256525" y="2322675"/>
              <a:chExt cx="235800" cy="242700"/>
            </a:xfrm>
          </p:grpSpPr>
          <p:cxnSp>
            <p:nvCxnSpPr>
              <p:cNvPr id="5527" name="Google Shape;5527;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28" name="Google Shape;5528;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5529" name="Google Shape;5529;p30"/>
          <p:cNvGrpSpPr/>
          <p:nvPr/>
        </p:nvGrpSpPr>
        <p:grpSpPr>
          <a:xfrm>
            <a:off x="8530870" y="83014"/>
            <a:ext cx="464261" cy="4977472"/>
            <a:chOff x="8530870" y="83014"/>
            <a:chExt cx="464261" cy="4977472"/>
          </a:xfrm>
        </p:grpSpPr>
        <p:grpSp>
          <p:nvGrpSpPr>
            <p:cNvPr id="5530" name="Google Shape;5530;p30"/>
            <p:cNvGrpSpPr/>
            <p:nvPr/>
          </p:nvGrpSpPr>
          <p:grpSpPr>
            <a:xfrm>
              <a:off x="8911870" y="83014"/>
              <a:ext cx="83261" cy="85697"/>
              <a:chOff x="256525" y="2322675"/>
              <a:chExt cx="235800" cy="242700"/>
            </a:xfrm>
          </p:grpSpPr>
          <p:cxnSp>
            <p:nvCxnSpPr>
              <p:cNvPr id="5531" name="Google Shape;5531;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32" name="Google Shape;5532;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33" name="Google Shape;5533;p30"/>
            <p:cNvGrpSpPr/>
            <p:nvPr/>
          </p:nvGrpSpPr>
          <p:grpSpPr>
            <a:xfrm>
              <a:off x="8911870" y="326589"/>
              <a:ext cx="83261" cy="85697"/>
              <a:chOff x="256525" y="2322675"/>
              <a:chExt cx="235800" cy="242700"/>
            </a:xfrm>
          </p:grpSpPr>
          <p:cxnSp>
            <p:nvCxnSpPr>
              <p:cNvPr id="5534" name="Google Shape;5534;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35" name="Google Shape;5535;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36" name="Google Shape;5536;p30"/>
            <p:cNvGrpSpPr/>
            <p:nvPr/>
          </p:nvGrpSpPr>
          <p:grpSpPr>
            <a:xfrm>
              <a:off x="8911870" y="540214"/>
              <a:ext cx="83261" cy="85697"/>
              <a:chOff x="256525" y="2322675"/>
              <a:chExt cx="235800" cy="242700"/>
            </a:xfrm>
          </p:grpSpPr>
          <p:cxnSp>
            <p:nvCxnSpPr>
              <p:cNvPr id="5537" name="Google Shape;5537;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38" name="Google Shape;5538;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39" name="Google Shape;5539;p30"/>
            <p:cNvGrpSpPr/>
            <p:nvPr/>
          </p:nvGrpSpPr>
          <p:grpSpPr>
            <a:xfrm>
              <a:off x="8911870" y="783789"/>
              <a:ext cx="83261" cy="85697"/>
              <a:chOff x="256525" y="2322675"/>
              <a:chExt cx="235800" cy="242700"/>
            </a:xfrm>
          </p:grpSpPr>
          <p:cxnSp>
            <p:nvCxnSpPr>
              <p:cNvPr id="5540" name="Google Shape;5540;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41" name="Google Shape;5541;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42" name="Google Shape;5542;p30"/>
            <p:cNvGrpSpPr/>
            <p:nvPr/>
          </p:nvGrpSpPr>
          <p:grpSpPr>
            <a:xfrm>
              <a:off x="8911870" y="997414"/>
              <a:ext cx="83261" cy="85697"/>
              <a:chOff x="256525" y="2322675"/>
              <a:chExt cx="235800" cy="242700"/>
            </a:xfrm>
          </p:grpSpPr>
          <p:cxnSp>
            <p:nvCxnSpPr>
              <p:cNvPr id="5543" name="Google Shape;5543;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44" name="Google Shape;5544;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45" name="Google Shape;5545;p30"/>
            <p:cNvGrpSpPr/>
            <p:nvPr/>
          </p:nvGrpSpPr>
          <p:grpSpPr>
            <a:xfrm>
              <a:off x="8911870" y="1240989"/>
              <a:ext cx="83261" cy="85697"/>
              <a:chOff x="256525" y="2322675"/>
              <a:chExt cx="235800" cy="242700"/>
            </a:xfrm>
          </p:grpSpPr>
          <p:cxnSp>
            <p:nvCxnSpPr>
              <p:cNvPr id="5546" name="Google Shape;5546;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47" name="Google Shape;5547;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48" name="Google Shape;5548;p30"/>
            <p:cNvGrpSpPr/>
            <p:nvPr/>
          </p:nvGrpSpPr>
          <p:grpSpPr>
            <a:xfrm>
              <a:off x="8911870" y="1454614"/>
              <a:ext cx="83261" cy="85697"/>
              <a:chOff x="256525" y="2322675"/>
              <a:chExt cx="235800" cy="242700"/>
            </a:xfrm>
          </p:grpSpPr>
          <p:cxnSp>
            <p:nvCxnSpPr>
              <p:cNvPr id="5549" name="Google Shape;5549;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50" name="Google Shape;5550;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51" name="Google Shape;5551;p30"/>
            <p:cNvGrpSpPr/>
            <p:nvPr/>
          </p:nvGrpSpPr>
          <p:grpSpPr>
            <a:xfrm>
              <a:off x="8911870" y="1698189"/>
              <a:ext cx="83261" cy="85697"/>
              <a:chOff x="256525" y="2322675"/>
              <a:chExt cx="235800" cy="242700"/>
            </a:xfrm>
          </p:grpSpPr>
          <p:cxnSp>
            <p:nvCxnSpPr>
              <p:cNvPr id="5552" name="Google Shape;5552;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53" name="Google Shape;5553;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54" name="Google Shape;5554;p30"/>
            <p:cNvGrpSpPr/>
            <p:nvPr/>
          </p:nvGrpSpPr>
          <p:grpSpPr>
            <a:xfrm>
              <a:off x="8911870" y="1911814"/>
              <a:ext cx="83261" cy="85697"/>
              <a:chOff x="256525" y="2322675"/>
              <a:chExt cx="235800" cy="242700"/>
            </a:xfrm>
          </p:grpSpPr>
          <p:cxnSp>
            <p:nvCxnSpPr>
              <p:cNvPr id="5555" name="Google Shape;5555;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56" name="Google Shape;5556;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57" name="Google Shape;5557;p30"/>
            <p:cNvGrpSpPr/>
            <p:nvPr/>
          </p:nvGrpSpPr>
          <p:grpSpPr>
            <a:xfrm>
              <a:off x="8911870" y="2155389"/>
              <a:ext cx="83261" cy="85697"/>
              <a:chOff x="256525" y="2322675"/>
              <a:chExt cx="235800" cy="242700"/>
            </a:xfrm>
          </p:grpSpPr>
          <p:cxnSp>
            <p:nvCxnSpPr>
              <p:cNvPr id="5558" name="Google Shape;5558;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59" name="Google Shape;5559;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60" name="Google Shape;5560;p30"/>
            <p:cNvGrpSpPr/>
            <p:nvPr/>
          </p:nvGrpSpPr>
          <p:grpSpPr>
            <a:xfrm>
              <a:off x="8911870" y="2369014"/>
              <a:ext cx="83261" cy="85697"/>
              <a:chOff x="256525" y="2322675"/>
              <a:chExt cx="235800" cy="242700"/>
            </a:xfrm>
          </p:grpSpPr>
          <p:cxnSp>
            <p:nvCxnSpPr>
              <p:cNvPr id="5561" name="Google Shape;5561;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62" name="Google Shape;5562;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63" name="Google Shape;5563;p30"/>
            <p:cNvGrpSpPr/>
            <p:nvPr/>
          </p:nvGrpSpPr>
          <p:grpSpPr>
            <a:xfrm>
              <a:off x="8911870" y="2612589"/>
              <a:ext cx="83261" cy="85697"/>
              <a:chOff x="256525" y="2322675"/>
              <a:chExt cx="235800" cy="242700"/>
            </a:xfrm>
          </p:grpSpPr>
          <p:cxnSp>
            <p:nvCxnSpPr>
              <p:cNvPr id="5564" name="Google Shape;5564;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65" name="Google Shape;5565;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66" name="Google Shape;5566;p30"/>
            <p:cNvGrpSpPr/>
            <p:nvPr/>
          </p:nvGrpSpPr>
          <p:grpSpPr>
            <a:xfrm>
              <a:off x="8911870" y="2902414"/>
              <a:ext cx="83261" cy="85697"/>
              <a:chOff x="256525" y="2322675"/>
              <a:chExt cx="235800" cy="242700"/>
            </a:xfrm>
          </p:grpSpPr>
          <p:cxnSp>
            <p:nvCxnSpPr>
              <p:cNvPr id="5567" name="Google Shape;5567;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68" name="Google Shape;5568;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69" name="Google Shape;5569;p30"/>
            <p:cNvGrpSpPr/>
            <p:nvPr/>
          </p:nvGrpSpPr>
          <p:grpSpPr>
            <a:xfrm>
              <a:off x="8911870" y="3145989"/>
              <a:ext cx="83261" cy="85697"/>
              <a:chOff x="256525" y="2322675"/>
              <a:chExt cx="235800" cy="242700"/>
            </a:xfrm>
          </p:grpSpPr>
          <p:cxnSp>
            <p:nvCxnSpPr>
              <p:cNvPr id="5570" name="Google Shape;5570;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71" name="Google Shape;5571;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72" name="Google Shape;5572;p30"/>
            <p:cNvGrpSpPr/>
            <p:nvPr/>
          </p:nvGrpSpPr>
          <p:grpSpPr>
            <a:xfrm>
              <a:off x="8911870" y="3359614"/>
              <a:ext cx="83261" cy="85697"/>
              <a:chOff x="256525" y="2322675"/>
              <a:chExt cx="235800" cy="242700"/>
            </a:xfrm>
          </p:grpSpPr>
          <p:cxnSp>
            <p:nvCxnSpPr>
              <p:cNvPr id="5573" name="Google Shape;5573;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74" name="Google Shape;5574;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75" name="Google Shape;5575;p30"/>
            <p:cNvGrpSpPr/>
            <p:nvPr/>
          </p:nvGrpSpPr>
          <p:grpSpPr>
            <a:xfrm>
              <a:off x="8911870" y="3603189"/>
              <a:ext cx="83261" cy="85697"/>
              <a:chOff x="256525" y="2322675"/>
              <a:chExt cx="235800" cy="242700"/>
            </a:xfrm>
          </p:grpSpPr>
          <p:cxnSp>
            <p:nvCxnSpPr>
              <p:cNvPr id="5576" name="Google Shape;5576;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77" name="Google Shape;5577;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78" name="Google Shape;5578;p30"/>
            <p:cNvGrpSpPr/>
            <p:nvPr/>
          </p:nvGrpSpPr>
          <p:grpSpPr>
            <a:xfrm>
              <a:off x="8911870" y="3816814"/>
              <a:ext cx="83261" cy="85697"/>
              <a:chOff x="256525" y="2322675"/>
              <a:chExt cx="235800" cy="242700"/>
            </a:xfrm>
          </p:grpSpPr>
          <p:cxnSp>
            <p:nvCxnSpPr>
              <p:cNvPr id="5579" name="Google Shape;5579;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80" name="Google Shape;5580;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81" name="Google Shape;5581;p30"/>
            <p:cNvGrpSpPr/>
            <p:nvPr/>
          </p:nvGrpSpPr>
          <p:grpSpPr>
            <a:xfrm>
              <a:off x="8911870" y="4060389"/>
              <a:ext cx="83261" cy="85697"/>
              <a:chOff x="256525" y="2322675"/>
              <a:chExt cx="235800" cy="242700"/>
            </a:xfrm>
          </p:grpSpPr>
          <p:cxnSp>
            <p:nvCxnSpPr>
              <p:cNvPr id="5582" name="Google Shape;5582;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83" name="Google Shape;5583;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84" name="Google Shape;5584;p30"/>
            <p:cNvGrpSpPr/>
            <p:nvPr/>
          </p:nvGrpSpPr>
          <p:grpSpPr>
            <a:xfrm>
              <a:off x="8911870" y="4274014"/>
              <a:ext cx="83261" cy="85697"/>
              <a:chOff x="256525" y="2322675"/>
              <a:chExt cx="235800" cy="242700"/>
            </a:xfrm>
          </p:grpSpPr>
          <p:cxnSp>
            <p:nvCxnSpPr>
              <p:cNvPr id="5585" name="Google Shape;5585;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86" name="Google Shape;5586;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87" name="Google Shape;5587;p30"/>
            <p:cNvGrpSpPr/>
            <p:nvPr/>
          </p:nvGrpSpPr>
          <p:grpSpPr>
            <a:xfrm>
              <a:off x="8911870" y="4517589"/>
              <a:ext cx="83261" cy="85697"/>
              <a:chOff x="256525" y="2322675"/>
              <a:chExt cx="235800" cy="242700"/>
            </a:xfrm>
          </p:grpSpPr>
          <p:cxnSp>
            <p:nvCxnSpPr>
              <p:cNvPr id="5588" name="Google Shape;5588;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89" name="Google Shape;5589;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90" name="Google Shape;5590;p30"/>
            <p:cNvGrpSpPr/>
            <p:nvPr/>
          </p:nvGrpSpPr>
          <p:grpSpPr>
            <a:xfrm>
              <a:off x="8911870" y="4731214"/>
              <a:ext cx="83261" cy="85697"/>
              <a:chOff x="256525" y="2322675"/>
              <a:chExt cx="235800" cy="242700"/>
            </a:xfrm>
          </p:grpSpPr>
          <p:cxnSp>
            <p:nvCxnSpPr>
              <p:cNvPr id="5591" name="Google Shape;5591;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92" name="Google Shape;5592;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93" name="Google Shape;5593;p30"/>
            <p:cNvGrpSpPr/>
            <p:nvPr/>
          </p:nvGrpSpPr>
          <p:grpSpPr>
            <a:xfrm>
              <a:off x="8911870" y="4974789"/>
              <a:ext cx="83261" cy="85697"/>
              <a:chOff x="256525" y="2322675"/>
              <a:chExt cx="235800" cy="242700"/>
            </a:xfrm>
          </p:grpSpPr>
          <p:cxnSp>
            <p:nvCxnSpPr>
              <p:cNvPr id="5594" name="Google Shape;5594;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95" name="Google Shape;5595;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96" name="Google Shape;5596;p30"/>
            <p:cNvGrpSpPr/>
            <p:nvPr/>
          </p:nvGrpSpPr>
          <p:grpSpPr>
            <a:xfrm>
              <a:off x="8530870" y="83014"/>
              <a:ext cx="83261" cy="85697"/>
              <a:chOff x="256525" y="2322675"/>
              <a:chExt cx="235800" cy="242700"/>
            </a:xfrm>
          </p:grpSpPr>
          <p:cxnSp>
            <p:nvCxnSpPr>
              <p:cNvPr id="5597" name="Google Shape;5597;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98" name="Google Shape;5598;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99" name="Google Shape;5599;p30"/>
            <p:cNvGrpSpPr/>
            <p:nvPr/>
          </p:nvGrpSpPr>
          <p:grpSpPr>
            <a:xfrm>
              <a:off x="8530870" y="326589"/>
              <a:ext cx="83261" cy="85697"/>
              <a:chOff x="256525" y="2322675"/>
              <a:chExt cx="235800" cy="242700"/>
            </a:xfrm>
          </p:grpSpPr>
          <p:cxnSp>
            <p:nvCxnSpPr>
              <p:cNvPr id="5600" name="Google Shape;5600;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01" name="Google Shape;5601;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02" name="Google Shape;5602;p30"/>
            <p:cNvGrpSpPr/>
            <p:nvPr/>
          </p:nvGrpSpPr>
          <p:grpSpPr>
            <a:xfrm>
              <a:off x="8530870" y="540214"/>
              <a:ext cx="83261" cy="85697"/>
              <a:chOff x="256525" y="2322675"/>
              <a:chExt cx="235800" cy="242700"/>
            </a:xfrm>
          </p:grpSpPr>
          <p:cxnSp>
            <p:nvCxnSpPr>
              <p:cNvPr id="5603" name="Google Shape;5603;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04" name="Google Shape;5604;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05" name="Google Shape;5605;p30"/>
            <p:cNvGrpSpPr/>
            <p:nvPr/>
          </p:nvGrpSpPr>
          <p:grpSpPr>
            <a:xfrm>
              <a:off x="8530870" y="783789"/>
              <a:ext cx="83261" cy="85697"/>
              <a:chOff x="256525" y="2322675"/>
              <a:chExt cx="235800" cy="242700"/>
            </a:xfrm>
          </p:grpSpPr>
          <p:cxnSp>
            <p:nvCxnSpPr>
              <p:cNvPr id="5606" name="Google Shape;5606;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07" name="Google Shape;5607;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08" name="Google Shape;5608;p30"/>
            <p:cNvGrpSpPr/>
            <p:nvPr/>
          </p:nvGrpSpPr>
          <p:grpSpPr>
            <a:xfrm>
              <a:off x="8530870" y="997414"/>
              <a:ext cx="83261" cy="85697"/>
              <a:chOff x="256525" y="2322675"/>
              <a:chExt cx="235800" cy="242700"/>
            </a:xfrm>
          </p:grpSpPr>
          <p:cxnSp>
            <p:nvCxnSpPr>
              <p:cNvPr id="5609" name="Google Shape;5609;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10" name="Google Shape;5610;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11" name="Google Shape;5611;p30"/>
            <p:cNvGrpSpPr/>
            <p:nvPr/>
          </p:nvGrpSpPr>
          <p:grpSpPr>
            <a:xfrm>
              <a:off x="8530870" y="1240989"/>
              <a:ext cx="83261" cy="85697"/>
              <a:chOff x="256525" y="2322675"/>
              <a:chExt cx="235800" cy="242700"/>
            </a:xfrm>
          </p:grpSpPr>
          <p:cxnSp>
            <p:nvCxnSpPr>
              <p:cNvPr id="5612" name="Google Shape;5612;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13" name="Google Shape;5613;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14" name="Google Shape;5614;p30"/>
            <p:cNvGrpSpPr/>
            <p:nvPr/>
          </p:nvGrpSpPr>
          <p:grpSpPr>
            <a:xfrm>
              <a:off x="8530870" y="1454614"/>
              <a:ext cx="83261" cy="85697"/>
              <a:chOff x="256525" y="2322675"/>
              <a:chExt cx="235800" cy="242700"/>
            </a:xfrm>
          </p:grpSpPr>
          <p:cxnSp>
            <p:nvCxnSpPr>
              <p:cNvPr id="5615" name="Google Shape;5615;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16" name="Google Shape;5616;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17" name="Google Shape;5617;p30"/>
            <p:cNvGrpSpPr/>
            <p:nvPr/>
          </p:nvGrpSpPr>
          <p:grpSpPr>
            <a:xfrm>
              <a:off x="8530870" y="1698189"/>
              <a:ext cx="83261" cy="85697"/>
              <a:chOff x="256525" y="2322675"/>
              <a:chExt cx="235800" cy="242700"/>
            </a:xfrm>
          </p:grpSpPr>
          <p:cxnSp>
            <p:nvCxnSpPr>
              <p:cNvPr id="5618" name="Google Shape;5618;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19" name="Google Shape;5619;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20" name="Google Shape;5620;p30"/>
            <p:cNvGrpSpPr/>
            <p:nvPr/>
          </p:nvGrpSpPr>
          <p:grpSpPr>
            <a:xfrm>
              <a:off x="8530870" y="1911814"/>
              <a:ext cx="83261" cy="85697"/>
              <a:chOff x="256525" y="2322675"/>
              <a:chExt cx="235800" cy="242700"/>
            </a:xfrm>
          </p:grpSpPr>
          <p:cxnSp>
            <p:nvCxnSpPr>
              <p:cNvPr id="5621" name="Google Shape;5621;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22" name="Google Shape;5622;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23" name="Google Shape;5623;p30"/>
            <p:cNvGrpSpPr/>
            <p:nvPr/>
          </p:nvGrpSpPr>
          <p:grpSpPr>
            <a:xfrm>
              <a:off x="8530870" y="2155389"/>
              <a:ext cx="83261" cy="85697"/>
              <a:chOff x="256525" y="2322675"/>
              <a:chExt cx="235800" cy="242700"/>
            </a:xfrm>
          </p:grpSpPr>
          <p:cxnSp>
            <p:nvCxnSpPr>
              <p:cNvPr id="5624" name="Google Shape;5624;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25" name="Google Shape;5625;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26" name="Google Shape;5626;p30"/>
            <p:cNvGrpSpPr/>
            <p:nvPr/>
          </p:nvGrpSpPr>
          <p:grpSpPr>
            <a:xfrm>
              <a:off x="8530870" y="2369014"/>
              <a:ext cx="83261" cy="85697"/>
              <a:chOff x="256525" y="2322675"/>
              <a:chExt cx="235800" cy="242700"/>
            </a:xfrm>
          </p:grpSpPr>
          <p:cxnSp>
            <p:nvCxnSpPr>
              <p:cNvPr id="5627" name="Google Shape;5627;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28" name="Google Shape;5628;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29" name="Google Shape;5629;p30"/>
            <p:cNvGrpSpPr/>
            <p:nvPr/>
          </p:nvGrpSpPr>
          <p:grpSpPr>
            <a:xfrm>
              <a:off x="8530870" y="2612589"/>
              <a:ext cx="83261" cy="85697"/>
              <a:chOff x="256525" y="2322675"/>
              <a:chExt cx="235800" cy="242700"/>
            </a:xfrm>
          </p:grpSpPr>
          <p:cxnSp>
            <p:nvCxnSpPr>
              <p:cNvPr id="5630" name="Google Shape;5630;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31" name="Google Shape;5631;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32" name="Google Shape;5632;p30"/>
            <p:cNvGrpSpPr/>
            <p:nvPr/>
          </p:nvGrpSpPr>
          <p:grpSpPr>
            <a:xfrm>
              <a:off x="8530870" y="2902414"/>
              <a:ext cx="83261" cy="85697"/>
              <a:chOff x="256525" y="2322675"/>
              <a:chExt cx="235800" cy="242700"/>
            </a:xfrm>
          </p:grpSpPr>
          <p:cxnSp>
            <p:nvCxnSpPr>
              <p:cNvPr id="5633" name="Google Shape;5633;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34" name="Google Shape;5634;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35" name="Google Shape;5635;p30"/>
            <p:cNvGrpSpPr/>
            <p:nvPr/>
          </p:nvGrpSpPr>
          <p:grpSpPr>
            <a:xfrm>
              <a:off x="8530870" y="3145989"/>
              <a:ext cx="83261" cy="85697"/>
              <a:chOff x="256525" y="2322675"/>
              <a:chExt cx="235800" cy="242700"/>
            </a:xfrm>
          </p:grpSpPr>
          <p:cxnSp>
            <p:nvCxnSpPr>
              <p:cNvPr id="5636" name="Google Shape;5636;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37" name="Google Shape;5637;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38" name="Google Shape;5638;p30"/>
            <p:cNvGrpSpPr/>
            <p:nvPr/>
          </p:nvGrpSpPr>
          <p:grpSpPr>
            <a:xfrm>
              <a:off x="8530870" y="3359614"/>
              <a:ext cx="83261" cy="85697"/>
              <a:chOff x="256525" y="2322675"/>
              <a:chExt cx="235800" cy="242700"/>
            </a:xfrm>
          </p:grpSpPr>
          <p:cxnSp>
            <p:nvCxnSpPr>
              <p:cNvPr id="5639" name="Google Shape;5639;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40" name="Google Shape;5640;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41" name="Google Shape;5641;p30"/>
            <p:cNvGrpSpPr/>
            <p:nvPr/>
          </p:nvGrpSpPr>
          <p:grpSpPr>
            <a:xfrm>
              <a:off x="8530870" y="3603189"/>
              <a:ext cx="83261" cy="85697"/>
              <a:chOff x="256525" y="2322675"/>
              <a:chExt cx="235800" cy="242700"/>
            </a:xfrm>
          </p:grpSpPr>
          <p:cxnSp>
            <p:nvCxnSpPr>
              <p:cNvPr id="5642" name="Google Shape;5642;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43" name="Google Shape;5643;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44" name="Google Shape;5644;p30"/>
            <p:cNvGrpSpPr/>
            <p:nvPr/>
          </p:nvGrpSpPr>
          <p:grpSpPr>
            <a:xfrm>
              <a:off x="8530870" y="3816814"/>
              <a:ext cx="83261" cy="85697"/>
              <a:chOff x="256525" y="2322675"/>
              <a:chExt cx="235800" cy="242700"/>
            </a:xfrm>
          </p:grpSpPr>
          <p:cxnSp>
            <p:nvCxnSpPr>
              <p:cNvPr id="5645" name="Google Shape;5645;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46" name="Google Shape;5646;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47" name="Google Shape;5647;p30"/>
            <p:cNvGrpSpPr/>
            <p:nvPr/>
          </p:nvGrpSpPr>
          <p:grpSpPr>
            <a:xfrm>
              <a:off x="8530870" y="4060389"/>
              <a:ext cx="83261" cy="85697"/>
              <a:chOff x="256525" y="2322675"/>
              <a:chExt cx="235800" cy="242700"/>
            </a:xfrm>
          </p:grpSpPr>
          <p:cxnSp>
            <p:nvCxnSpPr>
              <p:cNvPr id="5648" name="Google Shape;5648;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49" name="Google Shape;5649;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50" name="Google Shape;5650;p30"/>
            <p:cNvGrpSpPr/>
            <p:nvPr/>
          </p:nvGrpSpPr>
          <p:grpSpPr>
            <a:xfrm>
              <a:off x="8530870" y="4274014"/>
              <a:ext cx="83261" cy="85697"/>
              <a:chOff x="256525" y="2322675"/>
              <a:chExt cx="235800" cy="242700"/>
            </a:xfrm>
          </p:grpSpPr>
          <p:cxnSp>
            <p:nvCxnSpPr>
              <p:cNvPr id="5651" name="Google Shape;5651;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52" name="Google Shape;5652;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53" name="Google Shape;5653;p30"/>
            <p:cNvGrpSpPr/>
            <p:nvPr/>
          </p:nvGrpSpPr>
          <p:grpSpPr>
            <a:xfrm>
              <a:off x="8530870" y="4517589"/>
              <a:ext cx="83261" cy="85697"/>
              <a:chOff x="256525" y="2322675"/>
              <a:chExt cx="235800" cy="242700"/>
            </a:xfrm>
          </p:grpSpPr>
          <p:cxnSp>
            <p:nvCxnSpPr>
              <p:cNvPr id="5654" name="Google Shape;5654;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55" name="Google Shape;5655;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56" name="Google Shape;5656;p30"/>
            <p:cNvGrpSpPr/>
            <p:nvPr/>
          </p:nvGrpSpPr>
          <p:grpSpPr>
            <a:xfrm>
              <a:off x="8530870" y="4731214"/>
              <a:ext cx="83261" cy="85697"/>
              <a:chOff x="256525" y="2322675"/>
              <a:chExt cx="235800" cy="242700"/>
            </a:xfrm>
          </p:grpSpPr>
          <p:cxnSp>
            <p:nvCxnSpPr>
              <p:cNvPr id="5657" name="Google Shape;5657;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58" name="Google Shape;5658;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59" name="Google Shape;5659;p30"/>
            <p:cNvGrpSpPr/>
            <p:nvPr/>
          </p:nvGrpSpPr>
          <p:grpSpPr>
            <a:xfrm>
              <a:off x="8530870" y="4974789"/>
              <a:ext cx="83261" cy="85697"/>
              <a:chOff x="256525" y="2322675"/>
              <a:chExt cx="235800" cy="242700"/>
            </a:xfrm>
          </p:grpSpPr>
          <p:cxnSp>
            <p:nvCxnSpPr>
              <p:cNvPr id="5660" name="Google Shape;5660;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61" name="Google Shape;5661;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5662" name="Google Shape;5662;p30"/>
          <p:cNvGrpSpPr/>
          <p:nvPr/>
        </p:nvGrpSpPr>
        <p:grpSpPr>
          <a:xfrm rot="-5400000" flipH="1">
            <a:off x="594047" y="669553"/>
            <a:ext cx="504350" cy="250425"/>
            <a:chOff x="-1583100" y="2311725"/>
            <a:chExt cx="504350" cy="250425"/>
          </a:xfrm>
        </p:grpSpPr>
        <p:sp>
          <p:nvSpPr>
            <p:cNvPr id="5663" name="Google Shape;5663;p30"/>
            <p:cNvSpPr/>
            <p:nvPr/>
          </p:nvSpPr>
          <p:spPr>
            <a:xfrm>
              <a:off x="-1582325" y="2313488"/>
              <a:ext cx="502800" cy="24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64" name="Google Shape;5664;p30"/>
            <p:cNvGrpSpPr/>
            <p:nvPr/>
          </p:nvGrpSpPr>
          <p:grpSpPr>
            <a:xfrm>
              <a:off x="-1583100" y="2311725"/>
              <a:ext cx="504350" cy="250425"/>
              <a:chOff x="4036475" y="1368200"/>
              <a:chExt cx="504350" cy="250425"/>
            </a:xfrm>
          </p:grpSpPr>
          <p:sp>
            <p:nvSpPr>
              <p:cNvPr id="5665" name="Google Shape;5665;p30"/>
              <p:cNvSpPr/>
              <p:nvPr/>
            </p:nvSpPr>
            <p:spPr>
              <a:xfrm>
                <a:off x="4286050" y="1368200"/>
                <a:ext cx="254775" cy="246100"/>
              </a:xfrm>
              <a:custGeom>
                <a:avLst/>
                <a:gdLst/>
                <a:ahLst/>
                <a:cxnLst/>
                <a:rect l="l" t="t" r="r" b="b"/>
                <a:pathLst>
                  <a:path w="10191" h="9844" extrusionOk="0">
                    <a:moveTo>
                      <a:pt x="10191" y="9844"/>
                    </a:moveTo>
                    <a:lnTo>
                      <a:pt x="10191" y="7903"/>
                    </a:lnTo>
                    <a:lnTo>
                      <a:pt x="2287" y="0"/>
                    </a:lnTo>
                    <a:lnTo>
                      <a:pt x="0" y="0"/>
                    </a:lnTo>
                    <a:close/>
                  </a:path>
                </a:pathLst>
              </a:custGeom>
              <a:solidFill>
                <a:schemeClr val="lt1"/>
              </a:solidFill>
              <a:ln>
                <a:noFill/>
              </a:ln>
            </p:spPr>
          </p:sp>
          <p:sp>
            <p:nvSpPr>
              <p:cNvPr id="5666" name="Google Shape;5666;p30"/>
              <p:cNvSpPr/>
              <p:nvPr/>
            </p:nvSpPr>
            <p:spPr>
              <a:xfrm>
                <a:off x="4402175" y="1368200"/>
                <a:ext cx="136925" cy="132600"/>
              </a:xfrm>
              <a:custGeom>
                <a:avLst/>
                <a:gdLst/>
                <a:ahLst/>
                <a:cxnLst/>
                <a:rect l="l" t="t" r="r" b="b"/>
                <a:pathLst>
                  <a:path w="5477" h="5304" extrusionOk="0">
                    <a:moveTo>
                      <a:pt x="5477" y="5304"/>
                    </a:moveTo>
                    <a:lnTo>
                      <a:pt x="5477" y="3501"/>
                    </a:lnTo>
                    <a:lnTo>
                      <a:pt x="1975" y="0"/>
                    </a:lnTo>
                    <a:lnTo>
                      <a:pt x="0" y="0"/>
                    </a:lnTo>
                    <a:close/>
                  </a:path>
                </a:pathLst>
              </a:custGeom>
              <a:solidFill>
                <a:schemeClr val="lt1"/>
              </a:solidFill>
              <a:ln>
                <a:noFill/>
              </a:ln>
            </p:spPr>
          </p:sp>
          <p:sp>
            <p:nvSpPr>
              <p:cNvPr id="5667" name="Google Shape;5667;p30"/>
              <p:cNvSpPr/>
              <p:nvPr/>
            </p:nvSpPr>
            <p:spPr>
              <a:xfrm>
                <a:off x="4036475" y="1557975"/>
                <a:ext cx="58925" cy="60650"/>
              </a:xfrm>
              <a:custGeom>
                <a:avLst/>
                <a:gdLst/>
                <a:ahLst/>
                <a:cxnLst/>
                <a:rect l="l" t="t" r="r" b="b"/>
                <a:pathLst>
                  <a:path w="2357" h="2426" extrusionOk="0">
                    <a:moveTo>
                      <a:pt x="2357" y="2426"/>
                    </a:moveTo>
                    <a:lnTo>
                      <a:pt x="0" y="2426"/>
                    </a:lnTo>
                    <a:lnTo>
                      <a:pt x="0" y="0"/>
                    </a:lnTo>
                    <a:close/>
                  </a:path>
                </a:pathLst>
              </a:custGeom>
              <a:solidFill>
                <a:schemeClr val="lt1"/>
              </a:solidFill>
              <a:ln>
                <a:noFill/>
              </a:ln>
            </p:spPr>
          </p:sp>
          <p:sp>
            <p:nvSpPr>
              <p:cNvPr id="5668" name="Google Shape;5668;p30"/>
              <p:cNvSpPr/>
              <p:nvPr/>
            </p:nvSpPr>
            <p:spPr>
              <a:xfrm>
                <a:off x="4038225" y="1440125"/>
                <a:ext cx="176775" cy="176775"/>
              </a:xfrm>
              <a:custGeom>
                <a:avLst/>
                <a:gdLst/>
                <a:ahLst/>
                <a:cxnLst/>
                <a:rect l="l" t="t" r="r" b="b"/>
                <a:pathLst>
                  <a:path w="7071" h="7071" extrusionOk="0">
                    <a:moveTo>
                      <a:pt x="4991" y="7071"/>
                    </a:moveTo>
                    <a:lnTo>
                      <a:pt x="7071" y="7071"/>
                    </a:lnTo>
                    <a:lnTo>
                      <a:pt x="0" y="0"/>
                    </a:lnTo>
                    <a:lnTo>
                      <a:pt x="0" y="2218"/>
                    </a:lnTo>
                    <a:close/>
                  </a:path>
                </a:pathLst>
              </a:custGeom>
              <a:solidFill>
                <a:schemeClr val="lt1"/>
              </a:solidFill>
              <a:ln>
                <a:noFill/>
              </a:ln>
            </p:spPr>
          </p:sp>
          <p:sp>
            <p:nvSpPr>
              <p:cNvPr id="5669" name="Google Shape;5669;p30"/>
              <p:cNvSpPr/>
              <p:nvPr/>
            </p:nvSpPr>
            <p:spPr>
              <a:xfrm>
                <a:off x="4046875" y="1368200"/>
                <a:ext cx="296375" cy="242650"/>
              </a:xfrm>
              <a:custGeom>
                <a:avLst/>
                <a:gdLst/>
                <a:ahLst/>
                <a:cxnLst/>
                <a:rect l="l" t="t" r="r" b="b"/>
                <a:pathLst>
                  <a:path w="11855" h="9706" extrusionOk="0">
                    <a:moveTo>
                      <a:pt x="9290" y="9706"/>
                    </a:moveTo>
                    <a:lnTo>
                      <a:pt x="11855" y="9706"/>
                    </a:lnTo>
                    <a:lnTo>
                      <a:pt x="2149" y="0"/>
                    </a:lnTo>
                    <a:lnTo>
                      <a:pt x="0" y="0"/>
                    </a:lnTo>
                    <a:close/>
                  </a:path>
                </a:pathLst>
              </a:custGeom>
              <a:solidFill>
                <a:schemeClr val="lt1"/>
              </a:solidFill>
              <a:ln>
                <a:noFill/>
              </a:ln>
            </p:spPr>
          </p:sp>
          <p:sp>
            <p:nvSpPr>
              <p:cNvPr id="5670" name="Google Shape;5670;p30"/>
              <p:cNvSpPr/>
              <p:nvPr/>
            </p:nvSpPr>
            <p:spPr>
              <a:xfrm>
                <a:off x="4156075" y="1368200"/>
                <a:ext cx="306750" cy="245225"/>
              </a:xfrm>
              <a:custGeom>
                <a:avLst/>
                <a:gdLst/>
                <a:ahLst/>
                <a:cxnLst/>
                <a:rect l="l" t="t" r="r" b="b"/>
                <a:pathLst>
                  <a:path w="12270" h="9809" extrusionOk="0">
                    <a:moveTo>
                      <a:pt x="9913" y="9809"/>
                    </a:moveTo>
                    <a:lnTo>
                      <a:pt x="12270" y="9809"/>
                    </a:lnTo>
                    <a:lnTo>
                      <a:pt x="2460" y="0"/>
                    </a:lnTo>
                    <a:lnTo>
                      <a:pt x="0" y="0"/>
                    </a:lnTo>
                    <a:close/>
                  </a:path>
                </a:pathLst>
              </a:custGeom>
              <a:solidFill>
                <a:schemeClr val="lt1"/>
              </a:solidFill>
              <a:ln>
                <a:noFill/>
              </a:ln>
            </p:spPr>
          </p:sp>
        </p:grpSp>
      </p:grpSp>
      <p:grpSp>
        <p:nvGrpSpPr>
          <p:cNvPr id="5671" name="Google Shape;5671;p30"/>
          <p:cNvGrpSpPr/>
          <p:nvPr/>
        </p:nvGrpSpPr>
        <p:grpSpPr>
          <a:xfrm rot="10800000" flipH="1">
            <a:off x="7926415" y="4336305"/>
            <a:ext cx="504350" cy="250425"/>
            <a:chOff x="-1583100" y="2311725"/>
            <a:chExt cx="504350" cy="250425"/>
          </a:xfrm>
        </p:grpSpPr>
        <p:sp>
          <p:nvSpPr>
            <p:cNvPr id="5672" name="Google Shape;5672;p30"/>
            <p:cNvSpPr/>
            <p:nvPr/>
          </p:nvSpPr>
          <p:spPr>
            <a:xfrm>
              <a:off x="-1582325" y="2313488"/>
              <a:ext cx="502800" cy="24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3" name="Google Shape;5673;p30"/>
            <p:cNvGrpSpPr/>
            <p:nvPr/>
          </p:nvGrpSpPr>
          <p:grpSpPr>
            <a:xfrm>
              <a:off x="-1583100" y="2311725"/>
              <a:ext cx="504350" cy="250425"/>
              <a:chOff x="4036475" y="1368200"/>
              <a:chExt cx="504350" cy="250425"/>
            </a:xfrm>
          </p:grpSpPr>
          <p:sp>
            <p:nvSpPr>
              <p:cNvPr id="5674" name="Google Shape;5674;p30"/>
              <p:cNvSpPr/>
              <p:nvPr/>
            </p:nvSpPr>
            <p:spPr>
              <a:xfrm>
                <a:off x="4286050" y="1368200"/>
                <a:ext cx="254775" cy="246100"/>
              </a:xfrm>
              <a:custGeom>
                <a:avLst/>
                <a:gdLst/>
                <a:ahLst/>
                <a:cxnLst/>
                <a:rect l="l" t="t" r="r" b="b"/>
                <a:pathLst>
                  <a:path w="10191" h="9844" extrusionOk="0">
                    <a:moveTo>
                      <a:pt x="10191" y="9844"/>
                    </a:moveTo>
                    <a:lnTo>
                      <a:pt x="10191" y="7903"/>
                    </a:lnTo>
                    <a:lnTo>
                      <a:pt x="2287" y="0"/>
                    </a:lnTo>
                    <a:lnTo>
                      <a:pt x="0" y="0"/>
                    </a:lnTo>
                    <a:close/>
                  </a:path>
                </a:pathLst>
              </a:custGeom>
              <a:solidFill>
                <a:schemeClr val="lt1"/>
              </a:solidFill>
              <a:ln>
                <a:noFill/>
              </a:ln>
            </p:spPr>
          </p:sp>
          <p:sp>
            <p:nvSpPr>
              <p:cNvPr id="5675" name="Google Shape;5675;p30"/>
              <p:cNvSpPr/>
              <p:nvPr/>
            </p:nvSpPr>
            <p:spPr>
              <a:xfrm>
                <a:off x="4402175" y="1368200"/>
                <a:ext cx="136925" cy="132600"/>
              </a:xfrm>
              <a:custGeom>
                <a:avLst/>
                <a:gdLst/>
                <a:ahLst/>
                <a:cxnLst/>
                <a:rect l="l" t="t" r="r" b="b"/>
                <a:pathLst>
                  <a:path w="5477" h="5304" extrusionOk="0">
                    <a:moveTo>
                      <a:pt x="5477" y="5304"/>
                    </a:moveTo>
                    <a:lnTo>
                      <a:pt x="5477" y="3501"/>
                    </a:lnTo>
                    <a:lnTo>
                      <a:pt x="1975" y="0"/>
                    </a:lnTo>
                    <a:lnTo>
                      <a:pt x="0" y="0"/>
                    </a:lnTo>
                    <a:close/>
                  </a:path>
                </a:pathLst>
              </a:custGeom>
              <a:solidFill>
                <a:schemeClr val="lt1"/>
              </a:solidFill>
              <a:ln>
                <a:noFill/>
              </a:ln>
            </p:spPr>
          </p:sp>
          <p:sp>
            <p:nvSpPr>
              <p:cNvPr id="5676" name="Google Shape;5676;p30"/>
              <p:cNvSpPr/>
              <p:nvPr/>
            </p:nvSpPr>
            <p:spPr>
              <a:xfrm>
                <a:off x="4036475" y="1557975"/>
                <a:ext cx="58925" cy="60650"/>
              </a:xfrm>
              <a:custGeom>
                <a:avLst/>
                <a:gdLst/>
                <a:ahLst/>
                <a:cxnLst/>
                <a:rect l="l" t="t" r="r" b="b"/>
                <a:pathLst>
                  <a:path w="2357" h="2426" extrusionOk="0">
                    <a:moveTo>
                      <a:pt x="2357" y="2426"/>
                    </a:moveTo>
                    <a:lnTo>
                      <a:pt x="0" y="2426"/>
                    </a:lnTo>
                    <a:lnTo>
                      <a:pt x="0" y="0"/>
                    </a:lnTo>
                    <a:close/>
                  </a:path>
                </a:pathLst>
              </a:custGeom>
              <a:solidFill>
                <a:schemeClr val="lt1"/>
              </a:solidFill>
              <a:ln>
                <a:noFill/>
              </a:ln>
            </p:spPr>
          </p:sp>
          <p:sp>
            <p:nvSpPr>
              <p:cNvPr id="5677" name="Google Shape;5677;p30"/>
              <p:cNvSpPr/>
              <p:nvPr/>
            </p:nvSpPr>
            <p:spPr>
              <a:xfrm>
                <a:off x="4038225" y="1440125"/>
                <a:ext cx="176775" cy="176775"/>
              </a:xfrm>
              <a:custGeom>
                <a:avLst/>
                <a:gdLst/>
                <a:ahLst/>
                <a:cxnLst/>
                <a:rect l="l" t="t" r="r" b="b"/>
                <a:pathLst>
                  <a:path w="7071" h="7071" extrusionOk="0">
                    <a:moveTo>
                      <a:pt x="4991" y="7071"/>
                    </a:moveTo>
                    <a:lnTo>
                      <a:pt x="7071" y="7071"/>
                    </a:lnTo>
                    <a:lnTo>
                      <a:pt x="0" y="0"/>
                    </a:lnTo>
                    <a:lnTo>
                      <a:pt x="0" y="2218"/>
                    </a:lnTo>
                    <a:close/>
                  </a:path>
                </a:pathLst>
              </a:custGeom>
              <a:solidFill>
                <a:schemeClr val="lt1"/>
              </a:solidFill>
              <a:ln>
                <a:noFill/>
              </a:ln>
            </p:spPr>
          </p:sp>
          <p:sp>
            <p:nvSpPr>
              <p:cNvPr id="5678" name="Google Shape;5678;p30"/>
              <p:cNvSpPr/>
              <p:nvPr/>
            </p:nvSpPr>
            <p:spPr>
              <a:xfrm>
                <a:off x="4046875" y="1368200"/>
                <a:ext cx="296375" cy="242650"/>
              </a:xfrm>
              <a:custGeom>
                <a:avLst/>
                <a:gdLst/>
                <a:ahLst/>
                <a:cxnLst/>
                <a:rect l="l" t="t" r="r" b="b"/>
                <a:pathLst>
                  <a:path w="11855" h="9706" extrusionOk="0">
                    <a:moveTo>
                      <a:pt x="9290" y="9706"/>
                    </a:moveTo>
                    <a:lnTo>
                      <a:pt x="11855" y="9706"/>
                    </a:lnTo>
                    <a:lnTo>
                      <a:pt x="2149" y="0"/>
                    </a:lnTo>
                    <a:lnTo>
                      <a:pt x="0" y="0"/>
                    </a:lnTo>
                    <a:close/>
                  </a:path>
                </a:pathLst>
              </a:custGeom>
              <a:solidFill>
                <a:schemeClr val="lt1"/>
              </a:solidFill>
              <a:ln>
                <a:noFill/>
              </a:ln>
            </p:spPr>
          </p:sp>
          <p:sp>
            <p:nvSpPr>
              <p:cNvPr id="5679" name="Google Shape;5679;p30"/>
              <p:cNvSpPr/>
              <p:nvPr/>
            </p:nvSpPr>
            <p:spPr>
              <a:xfrm>
                <a:off x="4156075" y="1368200"/>
                <a:ext cx="306750" cy="245225"/>
              </a:xfrm>
              <a:custGeom>
                <a:avLst/>
                <a:gdLst/>
                <a:ahLst/>
                <a:cxnLst/>
                <a:rect l="l" t="t" r="r" b="b"/>
                <a:pathLst>
                  <a:path w="12270" h="9809" extrusionOk="0">
                    <a:moveTo>
                      <a:pt x="9913" y="9809"/>
                    </a:moveTo>
                    <a:lnTo>
                      <a:pt x="12270" y="9809"/>
                    </a:lnTo>
                    <a:lnTo>
                      <a:pt x="2460" y="0"/>
                    </a:lnTo>
                    <a:lnTo>
                      <a:pt x="0" y="0"/>
                    </a:lnTo>
                    <a:close/>
                  </a:path>
                </a:pathLst>
              </a:custGeom>
              <a:solidFill>
                <a:schemeClr val="lt1"/>
              </a:solidFill>
              <a:ln>
                <a:noFill/>
              </a:ln>
            </p:spPr>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3"/>
        <p:cNvGrpSpPr/>
        <p:nvPr/>
      </p:nvGrpSpPr>
      <p:grpSpPr>
        <a:xfrm>
          <a:off x="0" y="0"/>
          <a:ext cx="0" cy="0"/>
          <a:chOff x="0" y="0"/>
          <a:chExt cx="0" cy="0"/>
        </a:xfrm>
      </p:grpSpPr>
      <p:sp>
        <p:nvSpPr>
          <p:cNvPr id="284" name="Google Shape;284;p3"/>
          <p:cNvSpPr txBox="1">
            <a:spLocks noGrp="1"/>
          </p:cNvSpPr>
          <p:nvPr>
            <p:ph type="title"/>
          </p:nvPr>
        </p:nvSpPr>
        <p:spPr>
          <a:xfrm>
            <a:off x="713225" y="2710125"/>
            <a:ext cx="7717500" cy="914400"/>
          </a:xfrm>
          <a:prstGeom prst="rect">
            <a:avLst/>
          </a:prstGeom>
          <a:noFill/>
        </p:spPr>
        <p:txBody>
          <a:bodyPr spcFirstLastPara="1" wrap="square" lIns="91425" tIns="91425" rIns="91425" bIns="91425" anchor="ctr" anchorCtr="0">
            <a:noAutofit/>
          </a:bodyPr>
          <a:lstStyle>
            <a:lvl1pPr lvl="0">
              <a:spcBef>
                <a:spcPts val="0"/>
              </a:spcBef>
              <a:spcAft>
                <a:spcPts val="0"/>
              </a:spcAft>
              <a:buSzPts val="3600"/>
              <a:buNone/>
              <a:defRPr sz="5500"/>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285" name="Google Shape;285;p3"/>
          <p:cNvSpPr txBox="1">
            <a:spLocks noGrp="1"/>
          </p:cNvSpPr>
          <p:nvPr>
            <p:ph type="title" idx="2" hasCustomPrompt="1"/>
          </p:nvPr>
        </p:nvSpPr>
        <p:spPr>
          <a:xfrm>
            <a:off x="4023300" y="1141558"/>
            <a:ext cx="1097400" cy="10974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6000"/>
              <a:buNone/>
              <a:defRPr sz="6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86" name="Google Shape;286;p3"/>
          <p:cNvSpPr txBox="1">
            <a:spLocks noGrp="1"/>
          </p:cNvSpPr>
          <p:nvPr>
            <p:ph type="subTitle" idx="1"/>
          </p:nvPr>
        </p:nvSpPr>
        <p:spPr>
          <a:xfrm>
            <a:off x="2142150" y="3658825"/>
            <a:ext cx="4859700" cy="3657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87" name="Google Shape;287;p3"/>
          <p:cNvGrpSpPr/>
          <p:nvPr/>
        </p:nvGrpSpPr>
        <p:grpSpPr>
          <a:xfrm>
            <a:off x="910870" y="4731214"/>
            <a:ext cx="7322261" cy="329272"/>
            <a:chOff x="910870" y="4731214"/>
            <a:chExt cx="7322261" cy="329272"/>
          </a:xfrm>
        </p:grpSpPr>
        <p:grpSp>
          <p:nvGrpSpPr>
            <p:cNvPr id="288" name="Google Shape;288;p3"/>
            <p:cNvGrpSpPr/>
            <p:nvPr/>
          </p:nvGrpSpPr>
          <p:grpSpPr>
            <a:xfrm>
              <a:off x="8149870" y="4731214"/>
              <a:ext cx="83261" cy="85697"/>
              <a:chOff x="256525" y="2322675"/>
              <a:chExt cx="235800" cy="242700"/>
            </a:xfrm>
          </p:grpSpPr>
          <p:cxnSp>
            <p:nvCxnSpPr>
              <p:cNvPr id="289" name="Google Shape;289;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90" name="Google Shape;290;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91" name="Google Shape;291;p3"/>
            <p:cNvGrpSpPr/>
            <p:nvPr/>
          </p:nvGrpSpPr>
          <p:grpSpPr>
            <a:xfrm>
              <a:off x="8149870" y="4974789"/>
              <a:ext cx="83261" cy="85697"/>
              <a:chOff x="256525" y="2322675"/>
              <a:chExt cx="235800" cy="242700"/>
            </a:xfrm>
          </p:grpSpPr>
          <p:cxnSp>
            <p:nvCxnSpPr>
              <p:cNvPr id="292" name="Google Shape;292;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93" name="Google Shape;293;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94" name="Google Shape;294;p3"/>
            <p:cNvGrpSpPr/>
            <p:nvPr/>
          </p:nvGrpSpPr>
          <p:grpSpPr>
            <a:xfrm>
              <a:off x="7768870" y="4731214"/>
              <a:ext cx="83261" cy="85697"/>
              <a:chOff x="256525" y="2322675"/>
              <a:chExt cx="235800" cy="242700"/>
            </a:xfrm>
          </p:grpSpPr>
          <p:cxnSp>
            <p:nvCxnSpPr>
              <p:cNvPr id="295" name="Google Shape;295;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96" name="Google Shape;296;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97" name="Google Shape;297;p3"/>
            <p:cNvGrpSpPr/>
            <p:nvPr/>
          </p:nvGrpSpPr>
          <p:grpSpPr>
            <a:xfrm>
              <a:off x="7768870" y="4974789"/>
              <a:ext cx="83261" cy="85697"/>
              <a:chOff x="256525" y="2322675"/>
              <a:chExt cx="235800" cy="242700"/>
            </a:xfrm>
          </p:grpSpPr>
          <p:cxnSp>
            <p:nvCxnSpPr>
              <p:cNvPr id="298" name="Google Shape;298;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99" name="Google Shape;299;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00" name="Google Shape;300;p3"/>
            <p:cNvGrpSpPr/>
            <p:nvPr/>
          </p:nvGrpSpPr>
          <p:grpSpPr>
            <a:xfrm>
              <a:off x="7387870" y="4731214"/>
              <a:ext cx="83261" cy="85697"/>
              <a:chOff x="256525" y="2322675"/>
              <a:chExt cx="235800" cy="242700"/>
            </a:xfrm>
          </p:grpSpPr>
          <p:cxnSp>
            <p:nvCxnSpPr>
              <p:cNvPr id="301" name="Google Shape;301;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02" name="Google Shape;302;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03" name="Google Shape;303;p3"/>
            <p:cNvGrpSpPr/>
            <p:nvPr/>
          </p:nvGrpSpPr>
          <p:grpSpPr>
            <a:xfrm>
              <a:off x="7387870" y="4974789"/>
              <a:ext cx="83261" cy="85697"/>
              <a:chOff x="256525" y="2322675"/>
              <a:chExt cx="235800" cy="242700"/>
            </a:xfrm>
          </p:grpSpPr>
          <p:cxnSp>
            <p:nvCxnSpPr>
              <p:cNvPr id="304" name="Google Shape;304;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05" name="Google Shape;305;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06" name="Google Shape;306;p3"/>
            <p:cNvGrpSpPr/>
            <p:nvPr/>
          </p:nvGrpSpPr>
          <p:grpSpPr>
            <a:xfrm>
              <a:off x="7006870" y="4731214"/>
              <a:ext cx="83261" cy="85697"/>
              <a:chOff x="256525" y="2322675"/>
              <a:chExt cx="235800" cy="242700"/>
            </a:xfrm>
          </p:grpSpPr>
          <p:cxnSp>
            <p:nvCxnSpPr>
              <p:cNvPr id="307" name="Google Shape;307;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08" name="Google Shape;308;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09" name="Google Shape;309;p3"/>
            <p:cNvGrpSpPr/>
            <p:nvPr/>
          </p:nvGrpSpPr>
          <p:grpSpPr>
            <a:xfrm>
              <a:off x="7006870" y="4974789"/>
              <a:ext cx="83261" cy="85697"/>
              <a:chOff x="256525" y="2322675"/>
              <a:chExt cx="235800" cy="242700"/>
            </a:xfrm>
          </p:grpSpPr>
          <p:cxnSp>
            <p:nvCxnSpPr>
              <p:cNvPr id="310" name="Google Shape;310;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11" name="Google Shape;311;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12" name="Google Shape;312;p3"/>
            <p:cNvGrpSpPr/>
            <p:nvPr/>
          </p:nvGrpSpPr>
          <p:grpSpPr>
            <a:xfrm>
              <a:off x="6625870" y="4731214"/>
              <a:ext cx="83261" cy="85697"/>
              <a:chOff x="256525" y="2322675"/>
              <a:chExt cx="235800" cy="242700"/>
            </a:xfrm>
          </p:grpSpPr>
          <p:cxnSp>
            <p:nvCxnSpPr>
              <p:cNvPr id="313" name="Google Shape;313;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14" name="Google Shape;314;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15" name="Google Shape;315;p3"/>
            <p:cNvGrpSpPr/>
            <p:nvPr/>
          </p:nvGrpSpPr>
          <p:grpSpPr>
            <a:xfrm>
              <a:off x="6625870" y="4974789"/>
              <a:ext cx="83261" cy="85697"/>
              <a:chOff x="256525" y="2322675"/>
              <a:chExt cx="235800" cy="242700"/>
            </a:xfrm>
          </p:grpSpPr>
          <p:cxnSp>
            <p:nvCxnSpPr>
              <p:cNvPr id="316" name="Google Shape;316;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17" name="Google Shape;317;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18" name="Google Shape;318;p3"/>
            <p:cNvGrpSpPr/>
            <p:nvPr/>
          </p:nvGrpSpPr>
          <p:grpSpPr>
            <a:xfrm>
              <a:off x="6244870" y="4731214"/>
              <a:ext cx="83261" cy="85697"/>
              <a:chOff x="256525" y="2322675"/>
              <a:chExt cx="235800" cy="242700"/>
            </a:xfrm>
          </p:grpSpPr>
          <p:cxnSp>
            <p:nvCxnSpPr>
              <p:cNvPr id="319" name="Google Shape;319;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20" name="Google Shape;320;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21" name="Google Shape;321;p3"/>
            <p:cNvGrpSpPr/>
            <p:nvPr/>
          </p:nvGrpSpPr>
          <p:grpSpPr>
            <a:xfrm>
              <a:off x="6244870" y="4974789"/>
              <a:ext cx="83261" cy="85697"/>
              <a:chOff x="256525" y="2322675"/>
              <a:chExt cx="235800" cy="242700"/>
            </a:xfrm>
          </p:grpSpPr>
          <p:cxnSp>
            <p:nvCxnSpPr>
              <p:cNvPr id="322" name="Google Shape;322;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23" name="Google Shape;323;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24" name="Google Shape;324;p3"/>
            <p:cNvGrpSpPr/>
            <p:nvPr/>
          </p:nvGrpSpPr>
          <p:grpSpPr>
            <a:xfrm>
              <a:off x="5863870" y="4731214"/>
              <a:ext cx="83261" cy="85697"/>
              <a:chOff x="256525" y="2322675"/>
              <a:chExt cx="235800" cy="242700"/>
            </a:xfrm>
          </p:grpSpPr>
          <p:cxnSp>
            <p:nvCxnSpPr>
              <p:cNvPr id="325" name="Google Shape;325;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26" name="Google Shape;326;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27" name="Google Shape;327;p3"/>
            <p:cNvGrpSpPr/>
            <p:nvPr/>
          </p:nvGrpSpPr>
          <p:grpSpPr>
            <a:xfrm>
              <a:off x="5863870" y="4974789"/>
              <a:ext cx="83261" cy="85697"/>
              <a:chOff x="256525" y="2322675"/>
              <a:chExt cx="235800" cy="242700"/>
            </a:xfrm>
          </p:grpSpPr>
          <p:cxnSp>
            <p:nvCxnSpPr>
              <p:cNvPr id="328" name="Google Shape;328;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29" name="Google Shape;329;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30" name="Google Shape;330;p3"/>
            <p:cNvGrpSpPr/>
            <p:nvPr/>
          </p:nvGrpSpPr>
          <p:grpSpPr>
            <a:xfrm>
              <a:off x="5482870" y="4731214"/>
              <a:ext cx="83261" cy="85697"/>
              <a:chOff x="256525" y="2322675"/>
              <a:chExt cx="235800" cy="242700"/>
            </a:xfrm>
          </p:grpSpPr>
          <p:cxnSp>
            <p:nvCxnSpPr>
              <p:cNvPr id="331" name="Google Shape;331;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32" name="Google Shape;332;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33" name="Google Shape;333;p3"/>
            <p:cNvGrpSpPr/>
            <p:nvPr/>
          </p:nvGrpSpPr>
          <p:grpSpPr>
            <a:xfrm>
              <a:off x="5482870" y="4974789"/>
              <a:ext cx="83261" cy="85697"/>
              <a:chOff x="256525" y="2322675"/>
              <a:chExt cx="235800" cy="242700"/>
            </a:xfrm>
          </p:grpSpPr>
          <p:cxnSp>
            <p:nvCxnSpPr>
              <p:cNvPr id="334" name="Google Shape;334;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35" name="Google Shape;335;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36" name="Google Shape;336;p3"/>
            <p:cNvGrpSpPr/>
            <p:nvPr/>
          </p:nvGrpSpPr>
          <p:grpSpPr>
            <a:xfrm>
              <a:off x="5101870" y="4731214"/>
              <a:ext cx="83261" cy="85697"/>
              <a:chOff x="256525" y="2322675"/>
              <a:chExt cx="235800" cy="242700"/>
            </a:xfrm>
          </p:grpSpPr>
          <p:cxnSp>
            <p:nvCxnSpPr>
              <p:cNvPr id="337" name="Google Shape;337;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38" name="Google Shape;338;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39" name="Google Shape;339;p3"/>
            <p:cNvGrpSpPr/>
            <p:nvPr/>
          </p:nvGrpSpPr>
          <p:grpSpPr>
            <a:xfrm>
              <a:off x="5101870" y="4974789"/>
              <a:ext cx="83261" cy="85697"/>
              <a:chOff x="256525" y="2322675"/>
              <a:chExt cx="235800" cy="242700"/>
            </a:xfrm>
          </p:grpSpPr>
          <p:cxnSp>
            <p:nvCxnSpPr>
              <p:cNvPr id="340" name="Google Shape;340;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41" name="Google Shape;341;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42" name="Google Shape;342;p3"/>
            <p:cNvGrpSpPr/>
            <p:nvPr/>
          </p:nvGrpSpPr>
          <p:grpSpPr>
            <a:xfrm>
              <a:off x="4720870" y="4731214"/>
              <a:ext cx="83261" cy="85697"/>
              <a:chOff x="256525" y="2322675"/>
              <a:chExt cx="235800" cy="242700"/>
            </a:xfrm>
          </p:grpSpPr>
          <p:cxnSp>
            <p:nvCxnSpPr>
              <p:cNvPr id="343" name="Google Shape;343;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44" name="Google Shape;344;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45" name="Google Shape;345;p3"/>
            <p:cNvGrpSpPr/>
            <p:nvPr/>
          </p:nvGrpSpPr>
          <p:grpSpPr>
            <a:xfrm>
              <a:off x="4720870" y="4974789"/>
              <a:ext cx="83261" cy="85697"/>
              <a:chOff x="256525" y="2322675"/>
              <a:chExt cx="235800" cy="242700"/>
            </a:xfrm>
          </p:grpSpPr>
          <p:cxnSp>
            <p:nvCxnSpPr>
              <p:cNvPr id="346" name="Google Shape;346;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47" name="Google Shape;347;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48" name="Google Shape;348;p3"/>
            <p:cNvGrpSpPr/>
            <p:nvPr/>
          </p:nvGrpSpPr>
          <p:grpSpPr>
            <a:xfrm>
              <a:off x="4339870" y="4731214"/>
              <a:ext cx="83261" cy="85697"/>
              <a:chOff x="256525" y="2322675"/>
              <a:chExt cx="235800" cy="242700"/>
            </a:xfrm>
          </p:grpSpPr>
          <p:cxnSp>
            <p:nvCxnSpPr>
              <p:cNvPr id="349" name="Google Shape;349;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50" name="Google Shape;350;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51" name="Google Shape;351;p3"/>
            <p:cNvGrpSpPr/>
            <p:nvPr/>
          </p:nvGrpSpPr>
          <p:grpSpPr>
            <a:xfrm>
              <a:off x="4339870" y="4974789"/>
              <a:ext cx="83261" cy="85697"/>
              <a:chOff x="256525" y="2322675"/>
              <a:chExt cx="235800" cy="242700"/>
            </a:xfrm>
          </p:grpSpPr>
          <p:cxnSp>
            <p:nvCxnSpPr>
              <p:cNvPr id="352" name="Google Shape;352;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53" name="Google Shape;353;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54" name="Google Shape;354;p3"/>
            <p:cNvGrpSpPr/>
            <p:nvPr/>
          </p:nvGrpSpPr>
          <p:grpSpPr>
            <a:xfrm>
              <a:off x="3958870" y="4731214"/>
              <a:ext cx="83261" cy="85697"/>
              <a:chOff x="256525" y="2322675"/>
              <a:chExt cx="235800" cy="242700"/>
            </a:xfrm>
          </p:grpSpPr>
          <p:cxnSp>
            <p:nvCxnSpPr>
              <p:cNvPr id="355" name="Google Shape;355;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56" name="Google Shape;356;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57" name="Google Shape;357;p3"/>
            <p:cNvGrpSpPr/>
            <p:nvPr/>
          </p:nvGrpSpPr>
          <p:grpSpPr>
            <a:xfrm>
              <a:off x="3958870" y="4974789"/>
              <a:ext cx="83261" cy="85697"/>
              <a:chOff x="256525" y="2322675"/>
              <a:chExt cx="235800" cy="242700"/>
            </a:xfrm>
          </p:grpSpPr>
          <p:cxnSp>
            <p:nvCxnSpPr>
              <p:cNvPr id="358" name="Google Shape;358;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59" name="Google Shape;359;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60" name="Google Shape;360;p3"/>
            <p:cNvGrpSpPr/>
            <p:nvPr/>
          </p:nvGrpSpPr>
          <p:grpSpPr>
            <a:xfrm>
              <a:off x="3577870" y="4731214"/>
              <a:ext cx="83261" cy="85697"/>
              <a:chOff x="256525" y="2322675"/>
              <a:chExt cx="235800" cy="242700"/>
            </a:xfrm>
          </p:grpSpPr>
          <p:cxnSp>
            <p:nvCxnSpPr>
              <p:cNvPr id="361" name="Google Shape;361;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62" name="Google Shape;362;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63" name="Google Shape;363;p3"/>
            <p:cNvGrpSpPr/>
            <p:nvPr/>
          </p:nvGrpSpPr>
          <p:grpSpPr>
            <a:xfrm>
              <a:off x="3577870" y="4974789"/>
              <a:ext cx="83261" cy="85697"/>
              <a:chOff x="256525" y="2322675"/>
              <a:chExt cx="235800" cy="242700"/>
            </a:xfrm>
          </p:grpSpPr>
          <p:cxnSp>
            <p:nvCxnSpPr>
              <p:cNvPr id="364" name="Google Shape;364;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65" name="Google Shape;365;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66" name="Google Shape;366;p3"/>
            <p:cNvGrpSpPr/>
            <p:nvPr/>
          </p:nvGrpSpPr>
          <p:grpSpPr>
            <a:xfrm>
              <a:off x="3196870" y="4731214"/>
              <a:ext cx="83261" cy="85697"/>
              <a:chOff x="256525" y="2322675"/>
              <a:chExt cx="235800" cy="242700"/>
            </a:xfrm>
          </p:grpSpPr>
          <p:cxnSp>
            <p:nvCxnSpPr>
              <p:cNvPr id="367" name="Google Shape;367;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68" name="Google Shape;368;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69" name="Google Shape;369;p3"/>
            <p:cNvGrpSpPr/>
            <p:nvPr/>
          </p:nvGrpSpPr>
          <p:grpSpPr>
            <a:xfrm>
              <a:off x="3196870" y="4974789"/>
              <a:ext cx="83261" cy="85697"/>
              <a:chOff x="256525" y="2322675"/>
              <a:chExt cx="235800" cy="242700"/>
            </a:xfrm>
          </p:grpSpPr>
          <p:cxnSp>
            <p:nvCxnSpPr>
              <p:cNvPr id="370" name="Google Shape;370;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71" name="Google Shape;371;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72" name="Google Shape;372;p3"/>
            <p:cNvGrpSpPr/>
            <p:nvPr/>
          </p:nvGrpSpPr>
          <p:grpSpPr>
            <a:xfrm>
              <a:off x="2815870" y="4731214"/>
              <a:ext cx="83261" cy="85697"/>
              <a:chOff x="256525" y="2322675"/>
              <a:chExt cx="235800" cy="242700"/>
            </a:xfrm>
          </p:grpSpPr>
          <p:cxnSp>
            <p:nvCxnSpPr>
              <p:cNvPr id="373" name="Google Shape;373;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74" name="Google Shape;374;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75" name="Google Shape;375;p3"/>
            <p:cNvGrpSpPr/>
            <p:nvPr/>
          </p:nvGrpSpPr>
          <p:grpSpPr>
            <a:xfrm>
              <a:off x="2815870" y="4974789"/>
              <a:ext cx="83261" cy="85697"/>
              <a:chOff x="256525" y="2322675"/>
              <a:chExt cx="235800" cy="242700"/>
            </a:xfrm>
          </p:grpSpPr>
          <p:cxnSp>
            <p:nvCxnSpPr>
              <p:cNvPr id="376" name="Google Shape;376;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77" name="Google Shape;377;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78" name="Google Shape;378;p3"/>
            <p:cNvGrpSpPr/>
            <p:nvPr/>
          </p:nvGrpSpPr>
          <p:grpSpPr>
            <a:xfrm>
              <a:off x="2434870" y="4731214"/>
              <a:ext cx="83261" cy="85697"/>
              <a:chOff x="256525" y="2322675"/>
              <a:chExt cx="235800" cy="242700"/>
            </a:xfrm>
          </p:grpSpPr>
          <p:cxnSp>
            <p:nvCxnSpPr>
              <p:cNvPr id="379" name="Google Shape;379;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80" name="Google Shape;380;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81" name="Google Shape;381;p3"/>
            <p:cNvGrpSpPr/>
            <p:nvPr/>
          </p:nvGrpSpPr>
          <p:grpSpPr>
            <a:xfrm>
              <a:off x="2434870" y="4974789"/>
              <a:ext cx="83261" cy="85697"/>
              <a:chOff x="256525" y="2322675"/>
              <a:chExt cx="235800" cy="242700"/>
            </a:xfrm>
          </p:grpSpPr>
          <p:cxnSp>
            <p:nvCxnSpPr>
              <p:cNvPr id="382" name="Google Shape;382;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83" name="Google Shape;383;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84" name="Google Shape;384;p3"/>
            <p:cNvGrpSpPr/>
            <p:nvPr/>
          </p:nvGrpSpPr>
          <p:grpSpPr>
            <a:xfrm>
              <a:off x="2053870" y="4731214"/>
              <a:ext cx="83261" cy="85697"/>
              <a:chOff x="256525" y="2322675"/>
              <a:chExt cx="235800" cy="242700"/>
            </a:xfrm>
          </p:grpSpPr>
          <p:cxnSp>
            <p:nvCxnSpPr>
              <p:cNvPr id="385" name="Google Shape;385;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86" name="Google Shape;386;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87" name="Google Shape;387;p3"/>
            <p:cNvGrpSpPr/>
            <p:nvPr/>
          </p:nvGrpSpPr>
          <p:grpSpPr>
            <a:xfrm>
              <a:off x="2053870" y="4974789"/>
              <a:ext cx="83261" cy="85697"/>
              <a:chOff x="256525" y="2322675"/>
              <a:chExt cx="235800" cy="242700"/>
            </a:xfrm>
          </p:grpSpPr>
          <p:cxnSp>
            <p:nvCxnSpPr>
              <p:cNvPr id="388" name="Google Shape;388;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89" name="Google Shape;389;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90" name="Google Shape;390;p3"/>
            <p:cNvGrpSpPr/>
            <p:nvPr/>
          </p:nvGrpSpPr>
          <p:grpSpPr>
            <a:xfrm>
              <a:off x="1672870" y="4731214"/>
              <a:ext cx="83261" cy="85697"/>
              <a:chOff x="256525" y="2322675"/>
              <a:chExt cx="235800" cy="242700"/>
            </a:xfrm>
          </p:grpSpPr>
          <p:cxnSp>
            <p:nvCxnSpPr>
              <p:cNvPr id="391" name="Google Shape;391;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92" name="Google Shape;392;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93" name="Google Shape;393;p3"/>
            <p:cNvGrpSpPr/>
            <p:nvPr/>
          </p:nvGrpSpPr>
          <p:grpSpPr>
            <a:xfrm>
              <a:off x="1672870" y="4974789"/>
              <a:ext cx="83261" cy="85697"/>
              <a:chOff x="256525" y="2322675"/>
              <a:chExt cx="235800" cy="242700"/>
            </a:xfrm>
          </p:grpSpPr>
          <p:cxnSp>
            <p:nvCxnSpPr>
              <p:cNvPr id="394" name="Google Shape;394;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95" name="Google Shape;395;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96" name="Google Shape;396;p3"/>
            <p:cNvGrpSpPr/>
            <p:nvPr/>
          </p:nvGrpSpPr>
          <p:grpSpPr>
            <a:xfrm>
              <a:off x="1291870" y="4731214"/>
              <a:ext cx="83261" cy="85697"/>
              <a:chOff x="256525" y="2322675"/>
              <a:chExt cx="235800" cy="242700"/>
            </a:xfrm>
          </p:grpSpPr>
          <p:cxnSp>
            <p:nvCxnSpPr>
              <p:cNvPr id="397" name="Google Shape;397;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98" name="Google Shape;398;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99" name="Google Shape;399;p3"/>
            <p:cNvGrpSpPr/>
            <p:nvPr/>
          </p:nvGrpSpPr>
          <p:grpSpPr>
            <a:xfrm>
              <a:off x="1291870" y="4974789"/>
              <a:ext cx="83261" cy="85697"/>
              <a:chOff x="256525" y="2322675"/>
              <a:chExt cx="235800" cy="242700"/>
            </a:xfrm>
          </p:grpSpPr>
          <p:cxnSp>
            <p:nvCxnSpPr>
              <p:cNvPr id="400" name="Google Shape;400;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01" name="Google Shape;401;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02" name="Google Shape;402;p3"/>
            <p:cNvGrpSpPr/>
            <p:nvPr/>
          </p:nvGrpSpPr>
          <p:grpSpPr>
            <a:xfrm>
              <a:off x="910870" y="4731214"/>
              <a:ext cx="83261" cy="85697"/>
              <a:chOff x="256525" y="2322675"/>
              <a:chExt cx="235800" cy="242700"/>
            </a:xfrm>
          </p:grpSpPr>
          <p:cxnSp>
            <p:nvCxnSpPr>
              <p:cNvPr id="403" name="Google Shape;403;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04" name="Google Shape;404;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05" name="Google Shape;405;p3"/>
            <p:cNvGrpSpPr/>
            <p:nvPr/>
          </p:nvGrpSpPr>
          <p:grpSpPr>
            <a:xfrm>
              <a:off x="910870" y="4974789"/>
              <a:ext cx="83261" cy="85697"/>
              <a:chOff x="256525" y="2322675"/>
              <a:chExt cx="235800" cy="242700"/>
            </a:xfrm>
          </p:grpSpPr>
          <p:cxnSp>
            <p:nvCxnSpPr>
              <p:cNvPr id="406" name="Google Shape;406;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07" name="Google Shape;407;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408" name="Google Shape;408;p3"/>
          <p:cNvGrpSpPr/>
          <p:nvPr/>
        </p:nvGrpSpPr>
        <p:grpSpPr>
          <a:xfrm>
            <a:off x="910870" y="83014"/>
            <a:ext cx="7322261" cy="329272"/>
            <a:chOff x="910870" y="4731214"/>
            <a:chExt cx="7322261" cy="329272"/>
          </a:xfrm>
        </p:grpSpPr>
        <p:grpSp>
          <p:nvGrpSpPr>
            <p:cNvPr id="409" name="Google Shape;409;p3"/>
            <p:cNvGrpSpPr/>
            <p:nvPr/>
          </p:nvGrpSpPr>
          <p:grpSpPr>
            <a:xfrm>
              <a:off x="8149870" y="4731214"/>
              <a:ext cx="83261" cy="85697"/>
              <a:chOff x="256525" y="2322675"/>
              <a:chExt cx="235800" cy="242700"/>
            </a:xfrm>
          </p:grpSpPr>
          <p:cxnSp>
            <p:nvCxnSpPr>
              <p:cNvPr id="410" name="Google Shape;410;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11" name="Google Shape;411;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12" name="Google Shape;412;p3"/>
            <p:cNvGrpSpPr/>
            <p:nvPr/>
          </p:nvGrpSpPr>
          <p:grpSpPr>
            <a:xfrm>
              <a:off x="8149870" y="4974789"/>
              <a:ext cx="83261" cy="85697"/>
              <a:chOff x="256525" y="2322675"/>
              <a:chExt cx="235800" cy="242700"/>
            </a:xfrm>
          </p:grpSpPr>
          <p:cxnSp>
            <p:nvCxnSpPr>
              <p:cNvPr id="413" name="Google Shape;413;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14" name="Google Shape;414;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15" name="Google Shape;415;p3"/>
            <p:cNvGrpSpPr/>
            <p:nvPr/>
          </p:nvGrpSpPr>
          <p:grpSpPr>
            <a:xfrm>
              <a:off x="7768870" y="4731214"/>
              <a:ext cx="83261" cy="85697"/>
              <a:chOff x="256525" y="2322675"/>
              <a:chExt cx="235800" cy="242700"/>
            </a:xfrm>
          </p:grpSpPr>
          <p:cxnSp>
            <p:nvCxnSpPr>
              <p:cNvPr id="416" name="Google Shape;416;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17" name="Google Shape;417;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18" name="Google Shape;418;p3"/>
            <p:cNvGrpSpPr/>
            <p:nvPr/>
          </p:nvGrpSpPr>
          <p:grpSpPr>
            <a:xfrm>
              <a:off x="7768870" y="4974789"/>
              <a:ext cx="83261" cy="85697"/>
              <a:chOff x="256525" y="2322675"/>
              <a:chExt cx="235800" cy="242700"/>
            </a:xfrm>
          </p:grpSpPr>
          <p:cxnSp>
            <p:nvCxnSpPr>
              <p:cNvPr id="419" name="Google Shape;419;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20" name="Google Shape;420;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21" name="Google Shape;421;p3"/>
            <p:cNvGrpSpPr/>
            <p:nvPr/>
          </p:nvGrpSpPr>
          <p:grpSpPr>
            <a:xfrm>
              <a:off x="7387870" y="4731214"/>
              <a:ext cx="83261" cy="85697"/>
              <a:chOff x="256525" y="2322675"/>
              <a:chExt cx="235800" cy="242700"/>
            </a:xfrm>
          </p:grpSpPr>
          <p:cxnSp>
            <p:nvCxnSpPr>
              <p:cNvPr id="422" name="Google Shape;422;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23" name="Google Shape;423;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24" name="Google Shape;424;p3"/>
            <p:cNvGrpSpPr/>
            <p:nvPr/>
          </p:nvGrpSpPr>
          <p:grpSpPr>
            <a:xfrm>
              <a:off x="7387870" y="4974789"/>
              <a:ext cx="83261" cy="85697"/>
              <a:chOff x="256525" y="2322675"/>
              <a:chExt cx="235800" cy="242700"/>
            </a:xfrm>
          </p:grpSpPr>
          <p:cxnSp>
            <p:nvCxnSpPr>
              <p:cNvPr id="425" name="Google Shape;425;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26" name="Google Shape;426;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27" name="Google Shape;427;p3"/>
            <p:cNvGrpSpPr/>
            <p:nvPr/>
          </p:nvGrpSpPr>
          <p:grpSpPr>
            <a:xfrm>
              <a:off x="7006870" y="4731214"/>
              <a:ext cx="83261" cy="85697"/>
              <a:chOff x="256525" y="2322675"/>
              <a:chExt cx="235800" cy="242700"/>
            </a:xfrm>
          </p:grpSpPr>
          <p:cxnSp>
            <p:nvCxnSpPr>
              <p:cNvPr id="428" name="Google Shape;428;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29" name="Google Shape;429;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30" name="Google Shape;430;p3"/>
            <p:cNvGrpSpPr/>
            <p:nvPr/>
          </p:nvGrpSpPr>
          <p:grpSpPr>
            <a:xfrm>
              <a:off x="7006870" y="4974789"/>
              <a:ext cx="83261" cy="85697"/>
              <a:chOff x="256525" y="2322675"/>
              <a:chExt cx="235800" cy="242700"/>
            </a:xfrm>
          </p:grpSpPr>
          <p:cxnSp>
            <p:nvCxnSpPr>
              <p:cNvPr id="431" name="Google Shape;431;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32" name="Google Shape;432;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33" name="Google Shape;433;p3"/>
            <p:cNvGrpSpPr/>
            <p:nvPr/>
          </p:nvGrpSpPr>
          <p:grpSpPr>
            <a:xfrm>
              <a:off x="6625870" y="4731214"/>
              <a:ext cx="83261" cy="85697"/>
              <a:chOff x="256525" y="2322675"/>
              <a:chExt cx="235800" cy="242700"/>
            </a:xfrm>
          </p:grpSpPr>
          <p:cxnSp>
            <p:nvCxnSpPr>
              <p:cNvPr id="434" name="Google Shape;434;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35" name="Google Shape;435;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36" name="Google Shape;436;p3"/>
            <p:cNvGrpSpPr/>
            <p:nvPr/>
          </p:nvGrpSpPr>
          <p:grpSpPr>
            <a:xfrm>
              <a:off x="6625870" y="4974789"/>
              <a:ext cx="83261" cy="85697"/>
              <a:chOff x="256525" y="2322675"/>
              <a:chExt cx="235800" cy="242700"/>
            </a:xfrm>
          </p:grpSpPr>
          <p:cxnSp>
            <p:nvCxnSpPr>
              <p:cNvPr id="437" name="Google Shape;437;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38" name="Google Shape;438;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39" name="Google Shape;439;p3"/>
            <p:cNvGrpSpPr/>
            <p:nvPr/>
          </p:nvGrpSpPr>
          <p:grpSpPr>
            <a:xfrm>
              <a:off x="6244870" y="4731214"/>
              <a:ext cx="83261" cy="85697"/>
              <a:chOff x="256525" y="2322675"/>
              <a:chExt cx="235800" cy="242700"/>
            </a:xfrm>
          </p:grpSpPr>
          <p:cxnSp>
            <p:nvCxnSpPr>
              <p:cNvPr id="440" name="Google Shape;440;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41" name="Google Shape;441;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42" name="Google Shape;442;p3"/>
            <p:cNvGrpSpPr/>
            <p:nvPr/>
          </p:nvGrpSpPr>
          <p:grpSpPr>
            <a:xfrm>
              <a:off x="6244870" y="4974789"/>
              <a:ext cx="83261" cy="85697"/>
              <a:chOff x="256525" y="2322675"/>
              <a:chExt cx="235800" cy="242700"/>
            </a:xfrm>
          </p:grpSpPr>
          <p:cxnSp>
            <p:nvCxnSpPr>
              <p:cNvPr id="443" name="Google Shape;443;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44" name="Google Shape;444;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45" name="Google Shape;445;p3"/>
            <p:cNvGrpSpPr/>
            <p:nvPr/>
          </p:nvGrpSpPr>
          <p:grpSpPr>
            <a:xfrm>
              <a:off x="5863870" y="4731214"/>
              <a:ext cx="83261" cy="85697"/>
              <a:chOff x="256525" y="2322675"/>
              <a:chExt cx="235800" cy="242700"/>
            </a:xfrm>
          </p:grpSpPr>
          <p:cxnSp>
            <p:nvCxnSpPr>
              <p:cNvPr id="446" name="Google Shape;446;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47" name="Google Shape;447;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48" name="Google Shape;448;p3"/>
            <p:cNvGrpSpPr/>
            <p:nvPr/>
          </p:nvGrpSpPr>
          <p:grpSpPr>
            <a:xfrm>
              <a:off x="5863870" y="4974789"/>
              <a:ext cx="83261" cy="85697"/>
              <a:chOff x="256525" y="2322675"/>
              <a:chExt cx="235800" cy="242700"/>
            </a:xfrm>
          </p:grpSpPr>
          <p:cxnSp>
            <p:nvCxnSpPr>
              <p:cNvPr id="449" name="Google Shape;449;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50" name="Google Shape;450;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51" name="Google Shape;451;p3"/>
            <p:cNvGrpSpPr/>
            <p:nvPr/>
          </p:nvGrpSpPr>
          <p:grpSpPr>
            <a:xfrm>
              <a:off x="5482870" y="4731214"/>
              <a:ext cx="83261" cy="85697"/>
              <a:chOff x="256525" y="2322675"/>
              <a:chExt cx="235800" cy="242700"/>
            </a:xfrm>
          </p:grpSpPr>
          <p:cxnSp>
            <p:nvCxnSpPr>
              <p:cNvPr id="452" name="Google Shape;452;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53" name="Google Shape;453;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54" name="Google Shape;454;p3"/>
            <p:cNvGrpSpPr/>
            <p:nvPr/>
          </p:nvGrpSpPr>
          <p:grpSpPr>
            <a:xfrm>
              <a:off x="5482870" y="4974789"/>
              <a:ext cx="83261" cy="85697"/>
              <a:chOff x="256525" y="2322675"/>
              <a:chExt cx="235800" cy="242700"/>
            </a:xfrm>
          </p:grpSpPr>
          <p:cxnSp>
            <p:nvCxnSpPr>
              <p:cNvPr id="455" name="Google Shape;455;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56" name="Google Shape;456;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57" name="Google Shape;457;p3"/>
            <p:cNvGrpSpPr/>
            <p:nvPr/>
          </p:nvGrpSpPr>
          <p:grpSpPr>
            <a:xfrm>
              <a:off x="5101870" y="4731214"/>
              <a:ext cx="83261" cy="85697"/>
              <a:chOff x="256525" y="2322675"/>
              <a:chExt cx="235800" cy="242700"/>
            </a:xfrm>
          </p:grpSpPr>
          <p:cxnSp>
            <p:nvCxnSpPr>
              <p:cNvPr id="458" name="Google Shape;458;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59" name="Google Shape;459;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60" name="Google Shape;460;p3"/>
            <p:cNvGrpSpPr/>
            <p:nvPr/>
          </p:nvGrpSpPr>
          <p:grpSpPr>
            <a:xfrm>
              <a:off x="5101870" y="4974789"/>
              <a:ext cx="83261" cy="85697"/>
              <a:chOff x="256525" y="2322675"/>
              <a:chExt cx="235800" cy="242700"/>
            </a:xfrm>
          </p:grpSpPr>
          <p:cxnSp>
            <p:nvCxnSpPr>
              <p:cNvPr id="461" name="Google Shape;461;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62" name="Google Shape;462;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63" name="Google Shape;463;p3"/>
            <p:cNvGrpSpPr/>
            <p:nvPr/>
          </p:nvGrpSpPr>
          <p:grpSpPr>
            <a:xfrm>
              <a:off x="4720870" y="4731214"/>
              <a:ext cx="83261" cy="85697"/>
              <a:chOff x="256525" y="2322675"/>
              <a:chExt cx="235800" cy="242700"/>
            </a:xfrm>
          </p:grpSpPr>
          <p:cxnSp>
            <p:nvCxnSpPr>
              <p:cNvPr id="464" name="Google Shape;464;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65" name="Google Shape;465;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66" name="Google Shape;466;p3"/>
            <p:cNvGrpSpPr/>
            <p:nvPr/>
          </p:nvGrpSpPr>
          <p:grpSpPr>
            <a:xfrm>
              <a:off x="4720870" y="4974789"/>
              <a:ext cx="83261" cy="85697"/>
              <a:chOff x="256525" y="2322675"/>
              <a:chExt cx="235800" cy="242700"/>
            </a:xfrm>
          </p:grpSpPr>
          <p:cxnSp>
            <p:nvCxnSpPr>
              <p:cNvPr id="467" name="Google Shape;467;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68" name="Google Shape;468;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69" name="Google Shape;469;p3"/>
            <p:cNvGrpSpPr/>
            <p:nvPr/>
          </p:nvGrpSpPr>
          <p:grpSpPr>
            <a:xfrm>
              <a:off x="4339870" y="4731214"/>
              <a:ext cx="83261" cy="85697"/>
              <a:chOff x="256525" y="2322675"/>
              <a:chExt cx="235800" cy="242700"/>
            </a:xfrm>
          </p:grpSpPr>
          <p:cxnSp>
            <p:nvCxnSpPr>
              <p:cNvPr id="470" name="Google Shape;470;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1" name="Google Shape;471;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2" name="Google Shape;472;p3"/>
            <p:cNvGrpSpPr/>
            <p:nvPr/>
          </p:nvGrpSpPr>
          <p:grpSpPr>
            <a:xfrm>
              <a:off x="4339870" y="4974789"/>
              <a:ext cx="83261" cy="85697"/>
              <a:chOff x="256525" y="2322675"/>
              <a:chExt cx="235800" cy="242700"/>
            </a:xfrm>
          </p:grpSpPr>
          <p:cxnSp>
            <p:nvCxnSpPr>
              <p:cNvPr id="473" name="Google Shape;473;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4" name="Google Shape;474;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5" name="Google Shape;475;p3"/>
            <p:cNvGrpSpPr/>
            <p:nvPr/>
          </p:nvGrpSpPr>
          <p:grpSpPr>
            <a:xfrm>
              <a:off x="3958870" y="4731214"/>
              <a:ext cx="83261" cy="85697"/>
              <a:chOff x="256525" y="2322675"/>
              <a:chExt cx="235800" cy="242700"/>
            </a:xfrm>
          </p:grpSpPr>
          <p:cxnSp>
            <p:nvCxnSpPr>
              <p:cNvPr id="476" name="Google Shape;476;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7" name="Google Shape;477;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8" name="Google Shape;478;p3"/>
            <p:cNvGrpSpPr/>
            <p:nvPr/>
          </p:nvGrpSpPr>
          <p:grpSpPr>
            <a:xfrm>
              <a:off x="3958870" y="4974789"/>
              <a:ext cx="83261" cy="85697"/>
              <a:chOff x="256525" y="2322675"/>
              <a:chExt cx="235800" cy="242700"/>
            </a:xfrm>
          </p:grpSpPr>
          <p:cxnSp>
            <p:nvCxnSpPr>
              <p:cNvPr id="479" name="Google Shape;479;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80" name="Google Shape;480;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81" name="Google Shape;481;p3"/>
            <p:cNvGrpSpPr/>
            <p:nvPr/>
          </p:nvGrpSpPr>
          <p:grpSpPr>
            <a:xfrm>
              <a:off x="3577870" y="4731214"/>
              <a:ext cx="83261" cy="85697"/>
              <a:chOff x="256525" y="2322675"/>
              <a:chExt cx="235800" cy="242700"/>
            </a:xfrm>
          </p:grpSpPr>
          <p:cxnSp>
            <p:nvCxnSpPr>
              <p:cNvPr id="482" name="Google Shape;482;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83" name="Google Shape;483;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84" name="Google Shape;484;p3"/>
            <p:cNvGrpSpPr/>
            <p:nvPr/>
          </p:nvGrpSpPr>
          <p:grpSpPr>
            <a:xfrm>
              <a:off x="3577870" y="4974789"/>
              <a:ext cx="83261" cy="85697"/>
              <a:chOff x="256525" y="2322675"/>
              <a:chExt cx="235800" cy="242700"/>
            </a:xfrm>
          </p:grpSpPr>
          <p:cxnSp>
            <p:nvCxnSpPr>
              <p:cNvPr id="485" name="Google Shape;485;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86" name="Google Shape;486;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87" name="Google Shape;487;p3"/>
            <p:cNvGrpSpPr/>
            <p:nvPr/>
          </p:nvGrpSpPr>
          <p:grpSpPr>
            <a:xfrm>
              <a:off x="3196870" y="4731214"/>
              <a:ext cx="83261" cy="85697"/>
              <a:chOff x="256525" y="2322675"/>
              <a:chExt cx="235800" cy="242700"/>
            </a:xfrm>
          </p:grpSpPr>
          <p:cxnSp>
            <p:nvCxnSpPr>
              <p:cNvPr id="488" name="Google Shape;488;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89" name="Google Shape;489;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90" name="Google Shape;490;p3"/>
            <p:cNvGrpSpPr/>
            <p:nvPr/>
          </p:nvGrpSpPr>
          <p:grpSpPr>
            <a:xfrm>
              <a:off x="3196870" y="4974789"/>
              <a:ext cx="83261" cy="85697"/>
              <a:chOff x="256525" y="2322675"/>
              <a:chExt cx="235800" cy="242700"/>
            </a:xfrm>
          </p:grpSpPr>
          <p:cxnSp>
            <p:nvCxnSpPr>
              <p:cNvPr id="491" name="Google Shape;491;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92" name="Google Shape;492;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93" name="Google Shape;493;p3"/>
            <p:cNvGrpSpPr/>
            <p:nvPr/>
          </p:nvGrpSpPr>
          <p:grpSpPr>
            <a:xfrm>
              <a:off x="2815870" y="4731214"/>
              <a:ext cx="83261" cy="85697"/>
              <a:chOff x="256525" y="2322675"/>
              <a:chExt cx="235800" cy="242700"/>
            </a:xfrm>
          </p:grpSpPr>
          <p:cxnSp>
            <p:nvCxnSpPr>
              <p:cNvPr id="494" name="Google Shape;494;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95" name="Google Shape;495;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96" name="Google Shape;496;p3"/>
            <p:cNvGrpSpPr/>
            <p:nvPr/>
          </p:nvGrpSpPr>
          <p:grpSpPr>
            <a:xfrm>
              <a:off x="2815870" y="4974789"/>
              <a:ext cx="83261" cy="85697"/>
              <a:chOff x="256525" y="2322675"/>
              <a:chExt cx="235800" cy="242700"/>
            </a:xfrm>
          </p:grpSpPr>
          <p:cxnSp>
            <p:nvCxnSpPr>
              <p:cNvPr id="497" name="Google Shape;497;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98" name="Google Shape;498;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99" name="Google Shape;499;p3"/>
            <p:cNvGrpSpPr/>
            <p:nvPr/>
          </p:nvGrpSpPr>
          <p:grpSpPr>
            <a:xfrm>
              <a:off x="2434870" y="4731214"/>
              <a:ext cx="83261" cy="85697"/>
              <a:chOff x="256525" y="2322675"/>
              <a:chExt cx="235800" cy="242700"/>
            </a:xfrm>
          </p:grpSpPr>
          <p:cxnSp>
            <p:nvCxnSpPr>
              <p:cNvPr id="500" name="Google Shape;500;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01" name="Google Shape;501;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02" name="Google Shape;502;p3"/>
            <p:cNvGrpSpPr/>
            <p:nvPr/>
          </p:nvGrpSpPr>
          <p:grpSpPr>
            <a:xfrm>
              <a:off x="2434870" y="4974789"/>
              <a:ext cx="83261" cy="85697"/>
              <a:chOff x="256525" y="2322675"/>
              <a:chExt cx="235800" cy="242700"/>
            </a:xfrm>
          </p:grpSpPr>
          <p:cxnSp>
            <p:nvCxnSpPr>
              <p:cNvPr id="503" name="Google Shape;503;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04" name="Google Shape;504;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05" name="Google Shape;505;p3"/>
            <p:cNvGrpSpPr/>
            <p:nvPr/>
          </p:nvGrpSpPr>
          <p:grpSpPr>
            <a:xfrm>
              <a:off x="2053870" y="4731214"/>
              <a:ext cx="83261" cy="85697"/>
              <a:chOff x="256525" y="2322675"/>
              <a:chExt cx="235800" cy="242700"/>
            </a:xfrm>
          </p:grpSpPr>
          <p:cxnSp>
            <p:nvCxnSpPr>
              <p:cNvPr id="506" name="Google Shape;506;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07" name="Google Shape;507;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08" name="Google Shape;508;p3"/>
            <p:cNvGrpSpPr/>
            <p:nvPr/>
          </p:nvGrpSpPr>
          <p:grpSpPr>
            <a:xfrm>
              <a:off x="2053870" y="4974789"/>
              <a:ext cx="83261" cy="85697"/>
              <a:chOff x="256525" y="2322675"/>
              <a:chExt cx="235800" cy="242700"/>
            </a:xfrm>
          </p:grpSpPr>
          <p:cxnSp>
            <p:nvCxnSpPr>
              <p:cNvPr id="509" name="Google Shape;509;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0" name="Google Shape;510;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1" name="Google Shape;511;p3"/>
            <p:cNvGrpSpPr/>
            <p:nvPr/>
          </p:nvGrpSpPr>
          <p:grpSpPr>
            <a:xfrm>
              <a:off x="1672870" y="4731214"/>
              <a:ext cx="83261" cy="85697"/>
              <a:chOff x="256525" y="2322675"/>
              <a:chExt cx="235800" cy="242700"/>
            </a:xfrm>
          </p:grpSpPr>
          <p:cxnSp>
            <p:nvCxnSpPr>
              <p:cNvPr id="512" name="Google Shape;512;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3" name="Google Shape;513;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4" name="Google Shape;514;p3"/>
            <p:cNvGrpSpPr/>
            <p:nvPr/>
          </p:nvGrpSpPr>
          <p:grpSpPr>
            <a:xfrm>
              <a:off x="1672870" y="4974789"/>
              <a:ext cx="83261" cy="85697"/>
              <a:chOff x="256525" y="2322675"/>
              <a:chExt cx="235800" cy="242700"/>
            </a:xfrm>
          </p:grpSpPr>
          <p:cxnSp>
            <p:nvCxnSpPr>
              <p:cNvPr id="515" name="Google Shape;515;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6" name="Google Shape;516;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7" name="Google Shape;517;p3"/>
            <p:cNvGrpSpPr/>
            <p:nvPr/>
          </p:nvGrpSpPr>
          <p:grpSpPr>
            <a:xfrm>
              <a:off x="1291870" y="4731214"/>
              <a:ext cx="83261" cy="85697"/>
              <a:chOff x="256525" y="2322675"/>
              <a:chExt cx="235800" cy="242700"/>
            </a:xfrm>
          </p:grpSpPr>
          <p:cxnSp>
            <p:nvCxnSpPr>
              <p:cNvPr id="518" name="Google Shape;518;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9" name="Google Shape;519;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0" name="Google Shape;520;p3"/>
            <p:cNvGrpSpPr/>
            <p:nvPr/>
          </p:nvGrpSpPr>
          <p:grpSpPr>
            <a:xfrm>
              <a:off x="1291870" y="4974789"/>
              <a:ext cx="83261" cy="85697"/>
              <a:chOff x="256525" y="2322675"/>
              <a:chExt cx="235800" cy="242700"/>
            </a:xfrm>
          </p:grpSpPr>
          <p:cxnSp>
            <p:nvCxnSpPr>
              <p:cNvPr id="521" name="Google Shape;521;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2" name="Google Shape;522;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3" name="Google Shape;523;p3"/>
            <p:cNvGrpSpPr/>
            <p:nvPr/>
          </p:nvGrpSpPr>
          <p:grpSpPr>
            <a:xfrm>
              <a:off x="910870" y="4731214"/>
              <a:ext cx="83261" cy="85697"/>
              <a:chOff x="256525" y="2322675"/>
              <a:chExt cx="235800" cy="242700"/>
            </a:xfrm>
          </p:grpSpPr>
          <p:cxnSp>
            <p:nvCxnSpPr>
              <p:cNvPr id="524" name="Google Shape;524;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5" name="Google Shape;525;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6" name="Google Shape;526;p3"/>
            <p:cNvGrpSpPr/>
            <p:nvPr/>
          </p:nvGrpSpPr>
          <p:grpSpPr>
            <a:xfrm>
              <a:off x="910870" y="4974789"/>
              <a:ext cx="83261" cy="85697"/>
              <a:chOff x="256525" y="2322675"/>
              <a:chExt cx="235800" cy="242700"/>
            </a:xfrm>
          </p:grpSpPr>
          <p:cxnSp>
            <p:nvCxnSpPr>
              <p:cNvPr id="527" name="Google Shape;527;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8" name="Google Shape;528;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529" name="Google Shape;529;p3"/>
          <p:cNvGrpSpPr/>
          <p:nvPr/>
        </p:nvGrpSpPr>
        <p:grpSpPr>
          <a:xfrm rot="5400000">
            <a:off x="8053377" y="669553"/>
            <a:ext cx="504350" cy="250425"/>
            <a:chOff x="-1583100" y="2311725"/>
            <a:chExt cx="504350" cy="250425"/>
          </a:xfrm>
        </p:grpSpPr>
        <p:sp>
          <p:nvSpPr>
            <p:cNvPr id="530" name="Google Shape;530;p3"/>
            <p:cNvSpPr/>
            <p:nvPr/>
          </p:nvSpPr>
          <p:spPr>
            <a:xfrm>
              <a:off x="-1582325" y="2313488"/>
              <a:ext cx="502800" cy="24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
            <p:cNvGrpSpPr/>
            <p:nvPr/>
          </p:nvGrpSpPr>
          <p:grpSpPr>
            <a:xfrm>
              <a:off x="-1583100" y="2311725"/>
              <a:ext cx="504350" cy="250425"/>
              <a:chOff x="4036475" y="1368200"/>
              <a:chExt cx="504350" cy="250425"/>
            </a:xfrm>
          </p:grpSpPr>
          <p:sp>
            <p:nvSpPr>
              <p:cNvPr id="532" name="Google Shape;532;p3"/>
              <p:cNvSpPr/>
              <p:nvPr/>
            </p:nvSpPr>
            <p:spPr>
              <a:xfrm>
                <a:off x="4286050" y="1368200"/>
                <a:ext cx="254775" cy="246100"/>
              </a:xfrm>
              <a:custGeom>
                <a:avLst/>
                <a:gdLst/>
                <a:ahLst/>
                <a:cxnLst/>
                <a:rect l="l" t="t" r="r" b="b"/>
                <a:pathLst>
                  <a:path w="10191" h="9844" extrusionOk="0">
                    <a:moveTo>
                      <a:pt x="10191" y="9844"/>
                    </a:moveTo>
                    <a:lnTo>
                      <a:pt x="10191" y="7903"/>
                    </a:lnTo>
                    <a:lnTo>
                      <a:pt x="2287" y="0"/>
                    </a:lnTo>
                    <a:lnTo>
                      <a:pt x="0" y="0"/>
                    </a:lnTo>
                    <a:close/>
                  </a:path>
                </a:pathLst>
              </a:custGeom>
              <a:solidFill>
                <a:schemeClr val="lt1"/>
              </a:solidFill>
              <a:ln>
                <a:noFill/>
              </a:ln>
            </p:spPr>
          </p:sp>
          <p:sp>
            <p:nvSpPr>
              <p:cNvPr id="533" name="Google Shape;533;p3"/>
              <p:cNvSpPr/>
              <p:nvPr/>
            </p:nvSpPr>
            <p:spPr>
              <a:xfrm>
                <a:off x="4402175" y="1368200"/>
                <a:ext cx="136925" cy="132600"/>
              </a:xfrm>
              <a:custGeom>
                <a:avLst/>
                <a:gdLst/>
                <a:ahLst/>
                <a:cxnLst/>
                <a:rect l="l" t="t" r="r" b="b"/>
                <a:pathLst>
                  <a:path w="5477" h="5304" extrusionOk="0">
                    <a:moveTo>
                      <a:pt x="5477" y="5304"/>
                    </a:moveTo>
                    <a:lnTo>
                      <a:pt x="5477" y="3501"/>
                    </a:lnTo>
                    <a:lnTo>
                      <a:pt x="1975" y="0"/>
                    </a:lnTo>
                    <a:lnTo>
                      <a:pt x="0" y="0"/>
                    </a:lnTo>
                    <a:close/>
                  </a:path>
                </a:pathLst>
              </a:custGeom>
              <a:solidFill>
                <a:schemeClr val="lt1"/>
              </a:solidFill>
              <a:ln>
                <a:noFill/>
              </a:ln>
            </p:spPr>
          </p:sp>
          <p:sp>
            <p:nvSpPr>
              <p:cNvPr id="534" name="Google Shape;534;p3"/>
              <p:cNvSpPr/>
              <p:nvPr/>
            </p:nvSpPr>
            <p:spPr>
              <a:xfrm>
                <a:off x="4036475" y="1557975"/>
                <a:ext cx="58925" cy="60650"/>
              </a:xfrm>
              <a:custGeom>
                <a:avLst/>
                <a:gdLst/>
                <a:ahLst/>
                <a:cxnLst/>
                <a:rect l="l" t="t" r="r" b="b"/>
                <a:pathLst>
                  <a:path w="2357" h="2426" extrusionOk="0">
                    <a:moveTo>
                      <a:pt x="2357" y="2426"/>
                    </a:moveTo>
                    <a:lnTo>
                      <a:pt x="0" y="2426"/>
                    </a:lnTo>
                    <a:lnTo>
                      <a:pt x="0" y="0"/>
                    </a:lnTo>
                    <a:close/>
                  </a:path>
                </a:pathLst>
              </a:custGeom>
              <a:solidFill>
                <a:schemeClr val="lt1"/>
              </a:solidFill>
              <a:ln>
                <a:noFill/>
              </a:ln>
            </p:spPr>
          </p:sp>
          <p:sp>
            <p:nvSpPr>
              <p:cNvPr id="535" name="Google Shape;535;p3"/>
              <p:cNvSpPr/>
              <p:nvPr/>
            </p:nvSpPr>
            <p:spPr>
              <a:xfrm>
                <a:off x="4038225" y="1440125"/>
                <a:ext cx="176775" cy="176775"/>
              </a:xfrm>
              <a:custGeom>
                <a:avLst/>
                <a:gdLst/>
                <a:ahLst/>
                <a:cxnLst/>
                <a:rect l="l" t="t" r="r" b="b"/>
                <a:pathLst>
                  <a:path w="7071" h="7071" extrusionOk="0">
                    <a:moveTo>
                      <a:pt x="4991" y="7071"/>
                    </a:moveTo>
                    <a:lnTo>
                      <a:pt x="7071" y="7071"/>
                    </a:lnTo>
                    <a:lnTo>
                      <a:pt x="0" y="0"/>
                    </a:lnTo>
                    <a:lnTo>
                      <a:pt x="0" y="2218"/>
                    </a:lnTo>
                    <a:close/>
                  </a:path>
                </a:pathLst>
              </a:custGeom>
              <a:solidFill>
                <a:schemeClr val="lt1"/>
              </a:solidFill>
              <a:ln>
                <a:noFill/>
              </a:ln>
            </p:spPr>
          </p:sp>
          <p:sp>
            <p:nvSpPr>
              <p:cNvPr id="536" name="Google Shape;536;p3"/>
              <p:cNvSpPr/>
              <p:nvPr/>
            </p:nvSpPr>
            <p:spPr>
              <a:xfrm>
                <a:off x="4046875" y="1368200"/>
                <a:ext cx="296375" cy="242650"/>
              </a:xfrm>
              <a:custGeom>
                <a:avLst/>
                <a:gdLst/>
                <a:ahLst/>
                <a:cxnLst/>
                <a:rect l="l" t="t" r="r" b="b"/>
                <a:pathLst>
                  <a:path w="11855" h="9706" extrusionOk="0">
                    <a:moveTo>
                      <a:pt x="9290" y="9706"/>
                    </a:moveTo>
                    <a:lnTo>
                      <a:pt x="11855" y="9706"/>
                    </a:lnTo>
                    <a:lnTo>
                      <a:pt x="2149" y="0"/>
                    </a:lnTo>
                    <a:lnTo>
                      <a:pt x="0" y="0"/>
                    </a:lnTo>
                    <a:close/>
                  </a:path>
                </a:pathLst>
              </a:custGeom>
              <a:solidFill>
                <a:schemeClr val="lt1"/>
              </a:solidFill>
              <a:ln>
                <a:noFill/>
              </a:ln>
            </p:spPr>
          </p:sp>
          <p:sp>
            <p:nvSpPr>
              <p:cNvPr id="537" name="Google Shape;537;p3"/>
              <p:cNvSpPr/>
              <p:nvPr/>
            </p:nvSpPr>
            <p:spPr>
              <a:xfrm>
                <a:off x="4156075" y="1368200"/>
                <a:ext cx="306750" cy="245225"/>
              </a:xfrm>
              <a:custGeom>
                <a:avLst/>
                <a:gdLst/>
                <a:ahLst/>
                <a:cxnLst/>
                <a:rect l="l" t="t" r="r" b="b"/>
                <a:pathLst>
                  <a:path w="12270" h="9809" extrusionOk="0">
                    <a:moveTo>
                      <a:pt x="9913" y="9809"/>
                    </a:moveTo>
                    <a:lnTo>
                      <a:pt x="12270" y="9809"/>
                    </a:lnTo>
                    <a:lnTo>
                      <a:pt x="2460" y="0"/>
                    </a:lnTo>
                    <a:lnTo>
                      <a:pt x="0" y="0"/>
                    </a:lnTo>
                    <a:close/>
                  </a:path>
                </a:pathLst>
              </a:custGeom>
              <a:solidFill>
                <a:schemeClr val="lt1"/>
              </a:solidFill>
              <a:ln>
                <a:noFill/>
              </a:ln>
            </p:spPr>
          </p:sp>
        </p:grpSp>
      </p:grpSp>
      <p:grpSp>
        <p:nvGrpSpPr>
          <p:cNvPr id="538" name="Google Shape;538;p3"/>
          <p:cNvGrpSpPr/>
          <p:nvPr/>
        </p:nvGrpSpPr>
        <p:grpSpPr>
          <a:xfrm rot="10800000">
            <a:off x="721010" y="4336305"/>
            <a:ext cx="504350" cy="250425"/>
            <a:chOff x="-1583100" y="2311725"/>
            <a:chExt cx="504350" cy="250425"/>
          </a:xfrm>
        </p:grpSpPr>
        <p:sp>
          <p:nvSpPr>
            <p:cNvPr id="539" name="Google Shape;539;p3"/>
            <p:cNvSpPr/>
            <p:nvPr/>
          </p:nvSpPr>
          <p:spPr>
            <a:xfrm>
              <a:off x="-1582325" y="2313488"/>
              <a:ext cx="502800" cy="24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 name="Google Shape;540;p3"/>
            <p:cNvGrpSpPr/>
            <p:nvPr/>
          </p:nvGrpSpPr>
          <p:grpSpPr>
            <a:xfrm>
              <a:off x="-1583100" y="2311725"/>
              <a:ext cx="504350" cy="250425"/>
              <a:chOff x="4036475" y="1368200"/>
              <a:chExt cx="504350" cy="250425"/>
            </a:xfrm>
          </p:grpSpPr>
          <p:sp>
            <p:nvSpPr>
              <p:cNvPr id="541" name="Google Shape;541;p3"/>
              <p:cNvSpPr/>
              <p:nvPr/>
            </p:nvSpPr>
            <p:spPr>
              <a:xfrm>
                <a:off x="4286050" y="1368200"/>
                <a:ext cx="254775" cy="246100"/>
              </a:xfrm>
              <a:custGeom>
                <a:avLst/>
                <a:gdLst/>
                <a:ahLst/>
                <a:cxnLst/>
                <a:rect l="l" t="t" r="r" b="b"/>
                <a:pathLst>
                  <a:path w="10191" h="9844" extrusionOk="0">
                    <a:moveTo>
                      <a:pt x="10191" y="9844"/>
                    </a:moveTo>
                    <a:lnTo>
                      <a:pt x="10191" y="7903"/>
                    </a:lnTo>
                    <a:lnTo>
                      <a:pt x="2287" y="0"/>
                    </a:lnTo>
                    <a:lnTo>
                      <a:pt x="0" y="0"/>
                    </a:lnTo>
                    <a:close/>
                  </a:path>
                </a:pathLst>
              </a:custGeom>
              <a:solidFill>
                <a:schemeClr val="lt1"/>
              </a:solidFill>
              <a:ln>
                <a:noFill/>
              </a:ln>
            </p:spPr>
          </p:sp>
          <p:sp>
            <p:nvSpPr>
              <p:cNvPr id="542" name="Google Shape;542;p3"/>
              <p:cNvSpPr/>
              <p:nvPr/>
            </p:nvSpPr>
            <p:spPr>
              <a:xfrm>
                <a:off x="4402175" y="1368200"/>
                <a:ext cx="136925" cy="132600"/>
              </a:xfrm>
              <a:custGeom>
                <a:avLst/>
                <a:gdLst/>
                <a:ahLst/>
                <a:cxnLst/>
                <a:rect l="l" t="t" r="r" b="b"/>
                <a:pathLst>
                  <a:path w="5477" h="5304" extrusionOk="0">
                    <a:moveTo>
                      <a:pt x="5477" y="5304"/>
                    </a:moveTo>
                    <a:lnTo>
                      <a:pt x="5477" y="3501"/>
                    </a:lnTo>
                    <a:lnTo>
                      <a:pt x="1975" y="0"/>
                    </a:lnTo>
                    <a:lnTo>
                      <a:pt x="0" y="0"/>
                    </a:lnTo>
                    <a:close/>
                  </a:path>
                </a:pathLst>
              </a:custGeom>
              <a:solidFill>
                <a:schemeClr val="lt1"/>
              </a:solidFill>
              <a:ln>
                <a:noFill/>
              </a:ln>
            </p:spPr>
          </p:sp>
          <p:sp>
            <p:nvSpPr>
              <p:cNvPr id="543" name="Google Shape;543;p3"/>
              <p:cNvSpPr/>
              <p:nvPr/>
            </p:nvSpPr>
            <p:spPr>
              <a:xfrm>
                <a:off x="4036475" y="1557975"/>
                <a:ext cx="58925" cy="60650"/>
              </a:xfrm>
              <a:custGeom>
                <a:avLst/>
                <a:gdLst/>
                <a:ahLst/>
                <a:cxnLst/>
                <a:rect l="l" t="t" r="r" b="b"/>
                <a:pathLst>
                  <a:path w="2357" h="2426" extrusionOk="0">
                    <a:moveTo>
                      <a:pt x="2357" y="2426"/>
                    </a:moveTo>
                    <a:lnTo>
                      <a:pt x="0" y="2426"/>
                    </a:lnTo>
                    <a:lnTo>
                      <a:pt x="0" y="0"/>
                    </a:lnTo>
                    <a:close/>
                  </a:path>
                </a:pathLst>
              </a:custGeom>
              <a:solidFill>
                <a:schemeClr val="lt1"/>
              </a:solidFill>
              <a:ln>
                <a:noFill/>
              </a:ln>
            </p:spPr>
          </p:sp>
          <p:sp>
            <p:nvSpPr>
              <p:cNvPr id="544" name="Google Shape;544;p3"/>
              <p:cNvSpPr/>
              <p:nvPr/>
            </p:nvSpPr>
            <p:spPr>
              <a:xfrm>
                <a:off x="4038225" y="1440125"/>
                <a:ext cx="176775" cy="176775"/>
              </a:xfrm>
              <a:custGeom>
                <a:avLst/>
                <a:gdLst/>
                <a:ahLst/>
                <a:cxnLst/>
                <a:rect l="l" t="t" r="r" b="b"/>
                <a:pathLst>
                  <a:path w="7071" h="7071" extrusionOk="0">
                    <a:moveTo>
                      <a:pt x="4991" y="7071"/>
                    </a:moveTo>
                    <a:lnTo>
                      <a:pt x="7071" y="7071"/>
                    </a:lnTo>
                    <a:lnTo>
                      <a:pt x="0" y="0"/>
                    </a:lnTo>
                    <a:lnTo>
                      <a:pt x="0" y="2218"/>
                    </a:lnTo>
                    <a:close/>
                  </a:path>
                </a:pathLst>
              </a:custGeom>
              <a:solidFill>
                <a:schemeClr val="lt1"/>
              </a:solidFill>
              <a:ln>
                <a:noFill/>
              </a:ln>
            </p:spPr>
          </p:sp>
          <p:sp>
            <p:nvSpPr>
              <p:cNvPr id="545" name="Google Shape;545;p3"/>
              <p:cNvSpPr/>
              <p:nvPr/>
            </p:nvSpPr>
            <p:spPr>
              <a:xfrm>
                <a:off x="4046875" y="1368200"/>
                <a:ext cx="296375" cy="242650"/>
              </a:xfrm>
              <a:custGeom>
                <a:avLst/>
                <a:gdLst/>
                <a:ahLst/>
                <a:cxnLst/>
                <a:rect l="l" t="t" r="r" b="b"/>
                <a:pathLst>
                  <a:path w="11855" h="9706" extrusionOk="0">
                    <a:moveTo>
                      <a:pt x="9290" y="9706"/>
                    </a:moveTo>
                    <a:lnTo>
                      <a:pt x="11855" y="9706"/>
                    </a:lnTo>
                    <a:lnTo>
                      <a:pt x="2149" y="0"/>
                    </a:lnTo>
                    <a:lnTo>
                      <a:pt x="0" y="0"/>
                    </a:lnTo>
                    <a:close/>
                  </a:path>
                </a:pathLst>
              </a:custGeom>
              <a:solidFill>
                <a:schemeClr val="lt1"/>
              </a:solidFill>
              <a:ln>
                <a:noFill/>
              </a:ln>
            </p:spPr>
          </p:sp>
          <p:sp>
            <p:nvSpPr>
              <p:cNvPr id="546" name="Google Shape;546;p3"/>
              <p:cNvSpPr/>
              <p:nvPr/>
            </p:nvSpPr>
            <p:spPr>
              <a:xfrm>
                <a:off x="4156075" y="1368200"/>
                <a:ext cx="306750" cy="245225"/>
              </a:xfrm>
              <a:custGeom>
                <a:avLst/>
                <a:gdLst/>
                <a:ahLst/>
                <a:cxnLst/>
                <a:rect l="l" t="t" r="r" b="b"/>
                <a:pathLst>
                  <a:path w="12270" h="9809" extrusionOk="0">
                    <a:moveTo>
                      <a:pt x="9913" y="9809"/>
                    </a:moveTo>
                    <a:lnTo>
                      <a:pt x="12270" y="9809"/>
                    </a:lnTo>
                    <a:lnTo>
                      <a:pt x="2460" y="0"/>
                    </a:lnTo>
                    <a:lnTo>
                      <a:pt x="0" y="0"/>
                    </a:lnTo>
                    <a:close/>
                  </a:path>
                </a:pathLst>
              </a:custGeom>
              <a:solidFill>
                <a:schemeClr val="lt1"/>
              </a:solidFill>
              <a:ln>
                <a:noFill/>
              </a:ln>
            </p:spPr>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47"/>
        <p:cNvGrpSpPr/>
        <p:nvPr/>
      </p:nvGrpSpPr>
      <p:grpSpPr>
        <a:xfrm>
          <a:off x="0" y="0"/>
          <a:ext cx="0" cy="0"/>
          <a:chOff x="0" y="0"/>
          <a:chExt cx="0" cy="0"/>
        </a:xfrm>
      </p:grpSpPr>
      <p:sp>
        <p:nvSpPr>
          <p:cNvPr id="548" name="Google Shape;548;p4"/>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
        <p:nvSpPr>
          <p:cNvPr id="549" name="Google Shape;549;p4"/>
          <p:cNvSpPr txBox="1">
            <a:spLocks noGrp="1"/>
          </p:cNvSpPr>
          <p:nvPr>
            <p:ph type="body" idx="1"/>
          </p:nvPr>
        </p:nvSpPr>
        <p:spPr>
          <a:xfrm>
            <a:off x="716900" y="1204249"/>
            <a:ext cx="7704000" cy="365700"/>
          </a:xfrm>
          <a:prstGeom prst="rect">
            <a:avLst/>
          </a:prstGeom>
        </p:spPr>
        <p:txBody>
          <a:bodyPr spcFirstLastPara="1" wrap="square" lIns="91425" tIns="91425" rIns="91425" bIns="91425" anchor="ctr" anchorCtr="0">
            <a:noAutofit/>
          </a:bodyPr>
          <a:lstStyle>
            <a:lvl1pPr marL="457200" lvl="0" indent="-330200" algn="ctr" rtl="0">
              <a:lnSpc>
                <a:spcPct val="100000"/>
              </a:lnSpc>
              <a:spcBef>
                <a:spcPts val="0"/>
              </a:spcBef>
              <a:spcAft>
                <a:spcPts val="0"/>
              </a:spcAft>
              <a:buSzPts val="1600"/>
              <a:buFont typeface="Mulish SemiBold"/>
              <a:buAutoNum type="arabicPeriod"/>
              <a:defRPr sz="1100"/>
            </a:lvl1pPr>
            <a:lvl2pPr marL="914400" lvl="1" indent="-330200" rtl="0">
              <a:lnSpc>
                <a:spcPct val="100000"/>
              </a:lnSpc>
              <a:spcBef>
                <a:spcPts val="0"/>
              </a:spcBef>
              <a:spcAft>
                <a:spcPts val="0"/>
              </a:spcAft>
              <a:buSzPts val="1600"/>
              <a:buFont typeface="Roboto Condensed Light"/>
              <a:buAutoNum type="alphaLcPeriod"/>
              <a:defRPr sz="1600"/>
            </a:lvl2pPr>
            <a:lvl3pPr marL="1371600" lvl="2" indent="-330200" rtl="0">
              <a:lnSpc>
                <a:spcPct val="100000"/>
              </a:lnSpc>
              <a:spcBef>
                <a:spcPts val="0"/>
              </a:spcBef>
              <a:spcAft>
                <a:spcPts val="0"/>
              </a:spcAft>
              <a:buSzPts val="1600"/>
              <a:buFont typeface="Roboto Condensed Light"/>
              <a:buAutoNum type="romanLcPeriod"/>
              <a:defRPr sz="1600"/>
            </a:lvl3pPr>
            <a:lvl4pPr marL="1828800" lvl="3" indent="-330200" rtl="0">
              <a:lnSpc>
                <a:spcPct val="100000"/>
              </a:lnSpc>
              <a:spcBef>
                <a:spcPts val="0"/>
              </a:spcBef>
              <a:spcAft>
                <a:spcPts val="0"/>
              </a:spcAft>
              <a:buSzPts val="1600"/>
              <a:buFont typeface="Roboto Condensed Light"/>
              <a:buAutoNum type="arabicPeriod"/>
              <a:defRPr sz="1600"/>
            </a:lvl4pPr>
            <a:lvl5pPr marL="2286000" lvl="4" indent="-330200" rtl="0">
              <a:lnSpc>
                <a:spcPct val="100000"/>
              </a:lnSpc>
              <a:spcBef>
                <a:spcPts val="0"/>
              </a:spcBef>
              <a:spcAft>
                <a:spcPts val="0"/>
              </a:spcAft>
              <a:buSzPts val="1600"/>
              <a:buFont typeface="Roboto Condensed Light"/>
              <a:buAutoNum type="alphaLcPeriod"/>
              <a:defRPr sz="1600"/>
            </a:lvl5pPr>
            <a:lvl6pPr marL="2743200" lvl="5" indent="-330200" rtl="0">
              <a:lnSpc>
                <a:spcPct val="100000"/>
              </a:lnSpc>
              <a:spcBef>
                <a:spcPts val="0"/>
              </a:spcBef>
              <a:spcAft>
                <a:spcPts val="0"/>
              </a:spcAft>
              <a:buSzPts val="1600"/>
              <a:buFont typeface="Roboto Condensed Light"/>
              <a:buAutoNum type="romanLcPeriod"/>
              <a:defRPr sz="1600"/>
            </a:lvl6pPr>
            <a:lvl7pPr marL="3200400" lvl="6" indent="-330200" rtl="0">
              <a:lnSpc>
                <a:spcPct val="100000"/>
              </a:lnSpc>
              <a:spcBef>
                <a:spcPts val="0"/>
              </a:spcBef>
              <a:spcAft>
                <a:spcPts val="0"/>
              </a:spcAft>
              <a:buSzPts val="1600"/>
              <a:buFont typeface="Roboto Condensed Light"/>
              <a:buAutoNum type="arabicPeriod"/>
              <a:defRPr sz="1600"/>
            </a:lvl7pPr>
            <a:lvl8pPr marL="3657600" lvl="7" indent="-330200" rtl="0">
              <a:lnSpc>
                <a:spcPct val="100000"/>
              </a:lnSpc>
              <a:spcBef>
                <a:spcPts val="0"/>
              </a:spcBef>
              <a:spcAft>
                <a:spcPts val="0"/>
              </a:spcAft>
              <a:buSzPts val="1600"/>
              <a:buFont typeface="Roboto Condensed Light"/>
              <a:buAutoNum type="alphaLcPeriod"/>
              <a:defRPr sz="1600"/>
            </a:lvl8pPr>
            <a:lvl9pPr marL="4114800" lvl="8" indent="-330200" rtl="0">
              <a:lnSpc>
                <a:spcPct val="100000"/>
              </a:lnSpc>
              <a:spcBef>
                <a:spcPts val="0"/>
              </a:spcBef>
              <a:spcAft>
                <a:spcPts val="0"/>
              </a:spcAft>
              <a:buSzPts val="1600"/>
              <a:buFont typeface="Roboto Condensed Light"/>
              <a:buAutoNum type="romanLcPeriod"/>
              <a:defRPr sz="1600"/>
            </a:lvl9pPr>
          </a:lstStyle>
          <a:p>
            <a:endParaRPr/>
          </a:p>
        </p:txBody>
      </p:sp>
      <p:grpSp>
        <p:nvGrpSpPr>
          <p:cNvPr id="550" name="Google Shape;550;p4"/>
          <p:cNvGrpSpPr/>
          <p:nvPr/>
        </p:nvGrpSpPr>
        <p:grpSpPr>
          <a:xfrm>
            <a:off x="2055863" y="215070"/>
            <a:ext cx="5032275" cy="122036"/>
            <a:chOff x="2055863" y="1310645"/>
            <a:chExt cx="5032275" cy="122036"/>
          </a:xfrm>
        </p:grpSpPr>
        <p:grpSp>
          <p:nvGrpSpPr>
            <p:cNvPr id="551" name="Google Shape;551;p4"/>
            <p:cNvGrpSpPr/>
            <p:nvPr/>
          </p:nvGrpSpPr>
          <p:grpSpPr>
            <a:xfrm>
              <a:off x="3662216" y="1310645"/>
              <a:ext cx="1819567" cy="122036"/>
              <a:chOff x="7809500" y="371175"/>
              <a:chExt cx="2532100" cy="169825"/>
            </a:xfrm>
          </p:grpSpPr>
          <p:sp>
            <p:nvSpPr>
              <p:cNvPr id="552" name="Google Shape;552;p4"/>
              <p:cNvSpPr/>
              <p:nvPr/>
            </p:nvSpPr>
            <p:spPr>
              <a:xfrm>
                <a:off x="7809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53" name="Google Shape;553;p4"/>
              <p:cNvSpPr/>
              <p:nvPr/>
            </p:nvSpPr>
            <p:spPr>
              <a:xfrm>
                <a:off x="7961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54" name="Google Shape;554;p4"/>
              <p:cNvSpPr/>
              <p:nvPr/>
            </p:nvSpPr>
            <p:spPr>
              <a:xfrm>
                <a:off x="8114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55" name="Google Shape;555;p4"/>
              <p:cNvSpPr/>
              <p:nvPr/>
            </p:nvSpPr>
            <p:spPr>
              <a:xfrm>
                <a:off x="8266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56" name="Google Shape;556;p4"/>
              <p:cNvSpPr/>
              <p:nvPr/>
            </p:nvSpPr>
            <p:spPr>
              <a:xfrm>
                <a:off x="8419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57" name="Google Shape;557;p4"/>
              <p:cNvSpPr/>
              <p:nvPr/>
            </p:nvSpPr>
            <p:spPr>
              <a:xfrm>
                <a:off x="8571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58" name="Google Shape;558;p4"/>
              <p:cNvSpPr/>
              <p:nvPr/>
            </p:nvSpPr>
            <p:spPr>
              <a:xfrm>
                <a:off x="8723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59" name="Google Shape;559;p4"/>
              <p:cNvSpPr/>
              <p:nvPr/>
            </p:nvSpPr>
            <p:spPr>
              <a:xfrm>
                <a:off x="8876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60" name="Google Shape;560;p4"/>
              <p:cNvSpPr/>
              <p:nvPr/>
            </p:nvSpPr>
            <p:spPr>
              <a:xfrm>
                <a:off x="9028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61" name="Google Shape;561;p4"/>
              <p:cNvSpPr/>
              <p:nvPr/>
            </p:nvSpPr>
            <p:spPr>
              <a:xfrm>
                <a:off x="9181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62" name="Google Shape;562;p4"/>
              <p:cNvSpPr/>
              <p:nvPr/>
            </p:nvSpPr>
            <p:spPr>
              <a:xfrm>
                <a:off x="9333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63" name="Google Shape;563;p4"/>
              <p:cNvSpPr/>
              <p:nvPr/>
            </p:nvSpPr>
            <p:spPr>
              <a:xfrm>
                <a:off x="9485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64" name="Google Shape;564;p4"/>
              <p:cNvSpPr/>
              <p:nvPr/>
            </p:nvSpPr>
            <p:spPr>
              <a:xfrm>
                <a:off x="9638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65" name="Google Shape;565;p4"/>
              <p:cNvSpPr/>
              <p:nvPr/>
            </p:nvSpPr>
            <p:spPr>
              <a:xfrm>
                <a:off x="9790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66" name="Google Shape;566;p4"/>
              <p:cNvSpPr/>
              <p:nvPr/>
            </p:nvSpPr>
            <p:spPr>
              <a:xfrm>
                <a:off x="9943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67" name="Google Shape;567;p4"/>
              <p:cNvSpPr/>
              <p:nvPr/>
            </p:nvSpPr>
            <p:spPr>
              <a:xfrm>
                <a:off x="10095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68" name="Google Shape;568;p4"/>
              <p:cNvSpPr/>
              <p:nvPr/>
            </p:nvSpPr>
            <p:spPr>
              <a:xfrm>
                <a:off x="7817325" y="467350"/>
                <a:ext cx="73650" cy="73650"/>
              </a:xfrm>
              <a:custGeom>
                <a:avLst/>
                <a:gdLst/>
                <a:ahLst/>
                <a:cxnLst/>
                <a:rect l="l" t="t" r="r" b="b"/>
                <a:pathLst>
                  <a:path w="2946" h="2946" extrusionOk="0">
                    <a:moveTo>
                      <a:pt x="34" y="2946"/>
                    </a:moveTo>
                    <a:lnTo>
                      <a:pt x="2946" y="2946"/>
                    </a:lnTo>
                    <a:lnTo>
                      <a:pt x="0" y="0"/>
                    </a:lnTo>
                    <a:close/>
                  </a:path>
                </a:pathLst>
              </a:custGeom>
              <a:solidFill>
                <a:schemeClr val="lt1"/>
              </a:solidFill>
              <a:ln>
                <a:noFill/>
              </a:ln>
            </p:spPr>
          </p:sp>
        </p:grpSp>
        <p:grpSp>
          <p:nvGrpSpPr>
            <p:cNvPr id="569" name="Google Shape;569;p4"/>
            <p:cNvGrpSpPr/>
            <p:nvPr/>
          </p:nvGrpSpPr>
          <p:grpSpPr>
            <a:xfrm rot="10800000" flipH="1">
              <a:off x="2055863" y="1326463"/>
              <a:ext cx="1527075" cy="90400"/>
              <a:chOff x="1994575" y="1273675"/>
              <a:chExt cx="1527075" cy="90400"/>
            </a:xfrm>
          </p:grpSpPr>
          <p:cxnSp>
            <p:nvCxnSpPr>
              <p:cNvPr id="570" name="Google Shape;570;p4"/>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571" name="Google Shape;571;p4"/>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nvGrpSpPr>
            <p:cNvPr id="572" name="Google Shape;572;p4"/>
            <p:cNvGrpSpPr/>
            <p:nvPr/>
          </p:nvGrpSpPr>
          <p:grpSpPr>
            <a:xfrm rot="10800000">
              <a:off x="5561063" y="1326463"/>
              <a:ext cx="1527075" cy="90400"/>
              <a:chOff x="1994575" y="1273675"/>
              <a:chExt cx="1527075" cy="90400"/>
            </a:xfrm>
          </p:grpSpPr>
          <p:cxnSp>
            <p:nvCxnSpPr>
              <p:cNvPr id="573" name="Google Shape;573;p4"/>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574" name="Google Shape;574;p4"/>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grpSp>
        <p:nvGrpSpPr>
          <p:cNvPr id="575" name="Google Shape;575;p4"/>
          <p:cNvGrpSpPr/>
          <p:nvPr/>
        </p:nvGrpSpPr>
        <p:grpSpPr>
          <a:xfrm>
            <a:off x="148870" y="83014"/>
            <a:ext cx="464261" cy="4977472"/>
            <a:chOff x="152557" y="83014"/>
            <a:chExt cx="464261" cy="4977472"/>
          </a:xfrm>
        </p:grpSpPr>
        <p:grpSp>
          <p:nvGrpSpPr>
            <p:cNvPr id="576" name="Google Shape;576;p4"/>
            <p:cNvGrpSpPr/>
            <p:nvPr/>
          </p:nvGrpSpPr>
          <p:grpSpPr>
            <a:xfrm>
              <a:off x="533557" y="83014"/>
              <a:ext cx="83261" cy="85697"/>
              <a:chOff x="256525" y="2322675"/>
              <a:chExt cx="235800" cy="242700"/>
            </a:xfrm>
          </p:grpSpPr>
          <p:cxnSp>
            <p:nvCxnSpPr>
              <p:cNvPr id="577" name="Google Shape;577;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78" name="Google Shape;578;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79" name="Google Shape;579;p4"/>
            <p:cNvGrpSpPr/>
            <p:nvPr/>
          </p:nvGrpSpPr>
          <p:grpSpPr>
            <a:xfrm>
              <a:off x="533557" y="326589"/>
              <a:ext cx="83261" cy="85697"/>
              <a:chOff x="256525" y="2322675"/>
              <a:chExt cx="235800" cy="242700"/>
            </a:xfrm>
          </p:grpSpPr>
          <p:cxnSp>
            <p:nvCxnSpPr>
              <p:cNvPr id="580" name="Google Shape;580;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81" name="Google Shape;581;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82" name="Google Shape;582;p4"/>
            <p:cNvGrpSpPr/>
            <p:nvPr/>
          </p:nvGrpSpPr>
          <p:grpSpPr>
            <a:xfrm>
              <a:off x="533557" y="540214"/>
              <a:ext cx="83261" cy="85697"/>
              <a:chOff x="256525" y="2322675"/>
              <a:chExt cx="235800" cy="242700"/>
            </a:xfrm>
          </p:grpSpPr>
          <p:cxnSp>
            <p:nvCxnSpPr>
              <p:cNvPr id="583" name="Google Shape;583;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84" name="Google Shape;584;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85" name="Google Shape;585;p4"/>
            <p:cNvGrpSpPr/>
            <p:nvPr/>
          </p:nvGrpSpPr>
          <p:grpSpPr>
            <a:xfrm>
              <a:off x="533557" y="783789"/>
              <a:ext cx="83261" cy="85697"/>
              <a:chOff x="256525" y="2322675"/>
              <a:chExt cx="235800" cy="242700"/>
            </a:xfrm>
          </p:grpSpPr>
          <p:cxnSp>
            <p:nvCxnSpPr>
              <p:cNvPr id="586" name="Google Shape;586;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87" name="Google Shape;587;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88" name="Google Shape;588;p4"/>
            <p:cNvGrpSpPr/>
            <p:nvPr/>
          </p:nvGrpSpPr>
          <p:grpSpPr>
            <a:xfrm>
              <a:off x="533557" y="997414"/>
              <a:ext cx="83261" cy="85697"/>
              <a:chOff x="256525" y="2322675"/>
              <a:chExt cx="235800" cy="242700"/>
            </a:xfrm>
          </p:grpSpPr>
          <p:cxnSp>
            <p:nvCxnSpPr>
              <p:cNvPr id="589" name="Google Shape;589;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90" name="Google Shape;590;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91" name="Google Shape;591;p4"/>
            <p:cNvGrpSpPr/>
            <p:nvPr/>
          </p:nvGrpSpPr>
          <p:grpSpPr>
            <a:xfrm>
              <a:off x="533557" y="1240989"/>
              <a:ext cx="83261" cy="85697"/>
              <a:chOff x="256525" y="2322675"/>
              <a:chExt cx="235800" cy="242700"/>
            </a:xfrm>
          </p:grpSpPr>
          <p:cxnSp>
            <p:nvCxnSpPr>
              <p:cNvPr id="592" name="Google Shape;592;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93" name="Google Shape;593;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94" name="Google Shape;594;p4"/>
            <p:cNvGrpSpPr/>
            <p:nvPr/>
          </p:nvGrpSpPr>
          <p:grpSpPr>
            <a:xfrm>
              <a:off x="533557" y="1454614"/>
              <a:ext cx="83261" cy="85697"/>
              <a:chOff x="256525" y="2322675"/>
              <a:chExt cx="235800" cy="242700"/>
            </a:xfrm>
          </p:grpSpPr>
          <p:cxnSp>
            <p:nvCxnSpPr>
              <p:cNvPr id="595" name="Google Shape;595;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96" name="Google Shape;596;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97" name="Google Shape;597;p4"/>
            <p:cNvGrpSpPr/>
            <p:nvPr/>
          </p:nvGrpSpPr>
          <p:grpSpPr>
            <a:xfrm>
              <a:off x="533557" y="1698189"/>
              <a:ext cx="83261" cy="85697"/>
              <a:chOff x="256525" y="2322675"/>
              <a:chExt cx="235800" cy="242700"/>
            </a:xfrm>
          </p:grpSpPr>
          <p:cxnSp>
            <p:nvCxnSpPr>
              <p:cNvPr id="598" name="Google Shape;598;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99" name="Google Shape;599;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00" name="Google Shape;600;p4"/>
            <p:cNvGrpSpPr/>
            <p:nvPr/>
          </p:nvGrpSpPr>
          <p:grpSpPr>
            <a:xfrm>
              <a:off x="533557" y="1911814"/>
              <a:ext cx="83261" cy="85697"/>
              <a:chOff x="256525" y="2322675"/>
              <a:chExt cx="235800" cy="242700"/>
            </a:xfrm>
          </p:grpSpPr>
          <p:cxnSp>
            <p:nvCxnSpPr>
              <p:cNvPr id="601" name="Google Shape;601;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02" name="Google Shape;602;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03" name="Google Shape;603;p4"/>
            <p:cNvGrpSpPr/>
            <p:nvPr/>
          </p:nvGrpSpPr>
          <p:grpSpPr>
            <a:xfrm>
              <a:off x="533557" y="2155389"/>
              <a:ext cx="83261" cy="85697"/>
              <a:chOff x="256525" y="2322675"/>
              <a:chExt cx="235800" cy="242700"/>
            </a:xfrm>
          </p:grpSpPr>
          <p:cxnSp>
            <p:nvCxnSpPr>
              <p:cNvPr id="604" name="Google Shape;604;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05" name="Google Shape;605;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06" name="Google Shape;606;p4"/>
            <p:cNvGrpSpPr/>
            <p:nvPr/>
          </p:nvGrpSpPr>
          <p:grpSpPr>
            <a:xfrm>
              <a:off x="533557" y="2369014"/>
              <a:ext cx="83261" cy="85697"/>
              <a:chOff x="256525" y="2322675"/>
              <a:chExt cx="235800" cy="242700"/>
            </a:xfrm>
          </p:grpSpPr>
          <p:cxnSp>
            <p:nvCxnSpPr>
              <p:cNvPr id="607" name="Google Shape;607;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08" name="Google Shape;608;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09" name="Google Shape;609;p4"/>
            <p:cNvGrpSpPr/>
            <p:nvPr/>
          </p:nvGrpSpPr>
          <p:grpSpPr>
            <a:xfrm>
              <a:off x="533557" y="2612589"/>
              <a:ext cx="83261" cy="85697"/>
              <a:chOff x="256525" y="2322675"/>
              <a:chExt cx="235800" cy="242700"/>
            </a:xfrm>
          </p:grpSpPr>
          <p:cxnSp>
            <p:nvCxnSpPr>
              <p:cNvPr id="610" name="Google Shape;610;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11" name="Google Shape;611;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12" name="Google Shape;612;p4"/>
            <p:cNvGrpSpPr/>
            <p:nvPr/>
          </p:nvGrpSpPr>
          <p:grpSpPr>
            <a:xfrm>
              <a:off x="533557" y="2902414"/>
              <a:ext cx="83261" cy="85697"/>
              <a:chOff x="256525" y="2322675"/>
              <a:chExt cx="235800" cy="242700"/>
            </a:xfrm>
          </p:grpSpPr>
          <p:cxnSp>
            <p:nvCxnSpPr>
              <p:cNvPr id="613" name="Google Shape;613;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14" name="Google Shape;614;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15" name="Google Shape;615;p4"/>
            <p:cNvGrpSpPr/>
            <p:nvPr/>
          </p:nvGrpSpPr>
          <p:grpSpPr>
            <a:xfrm>
              <a:off x="533557" y="3145989"/>
              <a:ext cx="83261" cy="85697"/>
              <a:chOff x="256525" y="2322675"/>
              <a:chExt cx="235800" cy="242700"/>
            </a:xfrm>
          </p:grpSpPr>
          <p:cxnSp>
            <p:nvCxnSpPr>
              <p:cNvPr id="616" name="Google Shape;616;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17" name="Google Shape;617;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18" name="Google Shape;618;p4"/>
            <p:cNvGrpSpPr/>
            <p:nvPr/>
          </p:nvGrpSpPr>
          <p:grpSpPr>
            <a:xfrm>
              <a:off x="533557" y="3359614"/>
              <a:ext cx="83261" cy="85697"/>
              <a:chOff x="256525" y="2322675"/>
              <a:chExt cx="235800" cy="242700"/>
            </a:xfrm>
          </p:grpSpPr>
          <p:cxnSp>
            <p:nvCxnSpPr>
              <p:cNvPr id="619" name="Google Shape;619;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20" name="Google Shape;620;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21" name="Google Shape;621;p4"/>
            <p:cNvGrpSpPr/>
            <p:nvPr/>
          </p:nvGrpSpPr>
          <p:grpSpPr>
            <a:xfrm>
              <a:off x="533557" y="3603189"/>
              <a:ext cx="83261" cy="85697"/>
              <a:chOff x="256525" y="2322675"/>
              <a:chExt cx="235800" cy="242700"/>
            </a:xfrm>
          </p:grpSpPr>
          <p:cxnSp>
            <p:nvCxnSpPr>
              <p:cNvPr id="622" name="Google Shape;622;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23" name="Google Shape;623;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24" name="Google Shape;624;p4"/>
            <p:cNvGrpSpPr/>
            <p:nvPr/>
          </p:nvGrpSpPr>
          <p:grpSpPr>
            <a:xfrm>
              <a:off x="533557" y="3816814"/>
              <a:ext cx="83261" cy="85697"/>
              <a:chOff x="256525" y="2322675"/>
              <a:chExt cx="235800" cy="242700"/>
            </a:xfrm>
          </p:grpSpPr>
          <p:cxnSp>
            <p:nvCxnSpPr>
              <p:cNvPr id="625" name="Google Shape;625;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26" name="Google Shape;626;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27" name="Google Shape;627;p4"/>
            <p:cNvGrpSpPr/>
            <p:nvPr/>
          </p:nvGrpSpPr>
          <p:grpSpPr>
            <a:xfrm>
              <a:off x="533557" y="4060389"/>
              <a:ext cx="83261" cy="85697"/>
              <a:chOff x="256525" y="2322675"/>
              <a:chExt cx="235800" cy="242700"/>
            </a:xfrm>
          </p:grpSpPr>
          <p:cxnSp>
            <p:nvCxnSpPr>
              <p:cNvPr id="628" name="Google Shape;628;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29" name="Google Shape;629;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30" name="Google Shape;630;p4"/>
            <p:cNvGrpSpPr/>
            <p:nvPr/>
          </p:nvGrpSpPr>
          <p:grpSpPr>
            <a:xfrm>
              <a:off x="533557" y="4274014"/>
              <a:ext cx="83261" cy="85697"/>
              <a:chOff x="256525" y="2322675"/>
              <a:chExt cx="235800" cy="242700"/>
            </a:xfrm>
          </p:grpSpPr>
          <p:cxnSp>
            <p:nvCxnSpPr>
              <p:cNvPr id="631" name="Google Shape;631;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32" name="Google Shape;632;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33" name="Google Shape;633;p4"/>
            <p:cNvGrpSpPr/>
            <p:nvPr/>
          </p:nvGrpSpPr>
          <p:grpSpPr>
            <a:xfrm>
              <a:off x="533557" y="4517589"/>
              <a:ext cx="83261" cy="85697"/>
              <a:chOff x="256525" y="2322675"/>
              <a:chExt cx="235800" cy="242700"/>
            </a:xfrm>
          </p:grpSpPr>
          <p:cxnSp>
            <p:nvCxnSpPr>
              <p:cNvPr id="634" name="Google Shape;634;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35" name="Google Shape;635;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36" name="Google Shape;636;p4"/>
            <p:cNvGrpSpPr/>
            <p:nvPr/>
          </p:nvGrpSpPr>
          <p:grpSpPr>
            <a:xfrm>
              <a:off x="533557" y="4731214"/>
              <a:ext cx="83261" cy="85697"/>
              <a:chOff x="256525" y="2322675"/>
              <a:chExt cx="235800" cy="242700"/>
            </a:xfrm>
          </p:grpSpPr>
          <p:cxnSp>
            <p:nvCxnSpPr>
              <p:cNvPr id="637" name="Google Shape;637;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38" name="Google Shape;638;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39" name="Google Shape;639;p4"/>
            <p:cNvGrpSpPr/>
            <p:nvPr/>
          </p:nvGrpSpPr>
          <p:grpSpPr>
            <a:xfrm>
              <a:off x="533557" y="4974789"/>
              <a:ext cx="83261" cy="85697"/>
              <a:chOff x="256525" y="2322675"/>
              <a:chExt cx="235800" cy="242700"/>
            </a:xfrm>
          </p:grpSpPr>
          <p:cxnSp>
            <p:nvCxnSpPr>
              <p:cNvPr id="640" name="Google Shape;640;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41" name="Google Shape;641;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42" name="Google Shape;642;p4"/>
            <p:cNvGrpSpPr/>
            <p:nvPr/>
          </p:nvGrpSpPr>
          <p:grpSpPr>
            <a:xfrm>
              <a:off x="152557" y="83014"/>
              <a:ext cx="83261" cy="85697"/>
              <a:chOff x="256525" y="2322675"/>
              <a:chExt cx="235800" cy="242700"/>
            </a:xfrm>
          </p:grpSpPr>
          <p:cxnSp>
            <p:nvCxnSpPr>
              <p:cNvPr id="643" name="Google Shape;643;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44" name="Google Shape;644;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45" name="Google Shape;645;p4"/>
            <p:cNvGrpSpPr/>
            <p:nvPr/>
          </p:nvGrpSpPr>
          <p:grpSpPr>
            <a:xfrm>
              <a:off x="152557" y="326589"/>
              <a:ext cx="83261" cy="85697"/>
              <a:chOff x="256525" y="2322675"/>
              <a:chExt cx="235800" cy="242700"/>
            </a:xfrm>
          </p:grpSpPr>
          <p:cxnSp>
            <p:nvCxnSpPr>
              <p:cNvPr id="646" name="Google Shape;646;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47" name="Google Shape;647;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48" name="Google Shape;648;p4"/>
            <p:cNvGrpSpPr/>
            <p:nvPr/>
          </p:nvGrpSpPr>
          <p:grpSpPr>
            <a:xfrm>
              <a:off x="152557" y="540214"/>
              <a:ext cx="83261" cy="85697"/>
              <a:chOff x="256525" y="2322675"/>
              <a:chExt cx="235800" cy="242700"/>
            </a:xfrm>
          </p:grpSpPr>
          <p:cxnSp>
            <p:nvCxnSpPr>
              <p:cNvPr id="649" name="Google Shape;649;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50" name="Google Shape;650;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51" name="Google Shape;651;p4"/>
            <p:cNvGrpSpPr/>
            <p:nvPr/>
          </p:nvGrpSpPr>
          <p:grpSpPr>
            <a:xfrm>
              <a:off x="152557" y="783789"/>
              <a:ext cx="83261" cy="85697"/>
              <a:chOff x="256525" y="2322675"/>
              <a:chExt cx="235800" cy="242700"/>
            </a:xfrm>
          </p:grpSpPr>
          <p:cxnSp>
            <p:nvCxnSpPr>
              <p:cNvPr id="652" name="Google Shape;652;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53" name="Google Shape;653;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54" name="Google Shape;654;p4"/>
            <p:cNvGrpSpPr/>
            <p:nvPr/>
          </p:nvGrpSpPr>
          <p:grpSpPr>
            <a:xfrm>
              <a:off x="152557" y="997414"/>
              <a:ext cx="83261" cy="85697"/>
              <a:chOff x="256525" y="2322675"/>
              <a:chExt cx="235800" cy="242700"/>
            </a:xfrm>
          </p:grpSpPr>
          <p:cxnSp>
            <p:nvCxnSpPr>
              <p:cNvPr id="655" name="Google Shape;655;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56" name="Google Shape;656;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57" name="Google Shape;657;p4"/>
            <p:cNvGrpSpPr/>
            <p:nvPr/>
          </p:nvGrpSpPr>
          <p:grpSpPr>
            <a:xfrm>
              <a:off x="152557" y="1240989"/>
              <a:ext cx="83261" cy="85697"/>
              <a:chOff x="256525" y="2322675"/>
              <a:chExt cx="235800" cy="242700"/>
            </a:xfrm>
          </p:grpSpPr>
          <p:cxnSp>
            <p:nvCxnSpPr>
              <p:cNvPr id="658" name="Google Shape;658;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59" name="Google Shape;659;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60" name="Google Shape;660;p4"/>
            <p:cNvGrpSpPr/>
            <p:nvPr/>
          </p:nvGrpSpPr>
          <p:grpSpPr>
            <a:xfrm>
              <a:off x="152557" y="1454614"/>
              <a:ext cx="83261" cy="85697"/>
              <a:chOff x="256525" y="2322675"/>
              <a:chExt cx="235800" cy="242700"/>
            </a:xfrm>
          </p:grpSpPr>
          <p:cxnSp>
            <p:nvCxnSpPr>
              <p:cNvPr id="661" name="Google Shape;661;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62" name="Google Shape;662;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63" name="Google Shape;663;p4"/>
            <p:cNvGrpSpPr/>
            <p:nvPr/>
          </p:nvGrpSpPr>
          <p:grpSpPr>
            <a:xfrm>
              <a:off x="152557" y="1698189"/>
              <a:ext cx="83261" cy="85697"/>
              <a:chOff x="256525" y="2322675"/>
              <a:chExt cx="235800" cy="242700"/>
            </a:xfrm>
          </p:grpSpPr>
          <p:cxnSp>
            <p:nvCxnSpPr>
              <p:cNvPr id="664" name="Google Shape;664;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65" name="Google Shape;665;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66" name="Google Shape;666;p4"/>
            <p:cNvGrpSpPr/>
            <p:nvPr/>
          </p:nvGrpSpPr>
          <p:grpSpPr>
            <a:xfrm>
              <a:off x="152557" y="1911814"/>
              <a:ext cx="83261" cy="85697"/>
              <a:chOff x="256525" y="2322675"/>
              <a:chExt cx="235800" cy="242700"/>
            </a:xfrm>
          </p:grpSpPr>
          <p:cxnSp>
            <p:nvCxnSpPr>
              <p:cNvPr id="667" name="Google Shape;667;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68" name="Google Shape;668;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69" name="Google Shape;669;p4"/>
            <p:cNvGrpSpPr/>
            <p:nvPr/>
          </p:nvGrpSpPr>
          <p:grpSpPr>
            <a:xfrm>
              <a:off x="152557" y="2155389"/>
              <a:ext cx="83261" cy="85697"/>
              <a:chOff x="256525" y="2322675"/>
              <a:chExt cx="235800" cy="242700"/>
            </a:xfrm>
          </p:grpSpPr>
          <p:cxnSp>
            <p:nvCxnSpPr>
              <p:cNvPr id="670" name="Google Shape;670;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71" name="Google Shape;671;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72" name="Google Shape;672;p4"/>
            <p:cNvGrpSpPr/>
            <p:nvPr/>
          </p:nvGrpSpPr>
          <p:grpSpPr>
            <a:xfrm>
              <a:off x="152557" y="2369014"/>
              <a:ext cx="83261" cy="85697"/>
              <a:chOff x="256525" y="2322675"/>
              <a:chExt cx="235800" cy="242700"/>
            </a:xfrm>
          </p:grpSpPr>
          <p:cxnSp>
            <p:nvCxnSpPr>
              <p:cNvPr id="673" name="Google Shape;673;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74" name="Google Shape;674;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75" name="Google Shape;675;p4"/>
            <p:cNvGrpSpPr/>
            <p:nvPr/>
          </p:nvGrpSpPr>
          <p:grpSpPr>
            <a:xfrm>
              <a:off x="152557" y="2612589"/>
              <a:ext cx="83261" cy="85697"/>
              <a:chOff x="256525" y="2322675"/>
              <a:chExt cx="235800" cy="242700"/>
            </a:xfrm>
          </p:grpSpPr>
          <p:cxnSp>
            <p:nvCxnSpPr>
              <p:cNvPr id="676" name="Google Shape;676;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77" name="Google Shape;677;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78" name="Google Shape;678;p4"/>
            <p:cNvGrpSpPr/>
            <p:nvPr/>
          </p:nvGrpSpPr>
          <p:grpSpPr>
            <a:xfrm>
              <a:off x="152557" y="2902414"/>
              <a:ext cx="83261" cy="85697"/>
              <a:chOff x="256525" y="2322675"/>
              <a:chExt cx="235800" cy="242700"/>
            </a:xfrm>
          </p:grpSpPr>
          <p:cxnSp>
            <p:nvCxnSpPr>
              <p:cNvPr id="679" name="Google Shape;679;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80" name="Google Shape;680;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81" name="Google Shape;681;p4"/>
            <p:cNvGrpSpPr/>
            <p:nvPr/>
          </p:nvGrpSpPr>
          <p:grpSpPr>
            <a:xfrm>
              <a:off x="152557" y="3145989"/>
              <a:ext cx="83261" cy="85697"/>
              <a:chOff x="256525" y="2322675"/>
              <a:chExt cx="235800" cy="242700"/>
            </a:xfrm>
          </p:grpSpPr>
          <p:cxnSp>
            <p:nvCxnSpPr>
              <p:cNvPr id="682" name="Google Shape;682;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83" name="Google Shape;683;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84" name="Google Shape;684;p4"/>
            <p:cNvGrpSpPr/>
            <p:nvPr/>
          </p:nvGrpSpPr>
          <p:grpSpPr>
            <a:xfrm>
              <a:off x="152557" y="3359614"/>
              <a:ext cx="83261" cy="85697"/>
              <a:chOff x="256525" y="2322675"/>
              <a:chExt cx="235800" cy="242700"/>
            </a:xfrm>
          </p:grpSpPr>
          <p:cxnSp>
            <p:nvCxnSpPr>
              <p:cNvPr id="685" name="Google Shape;685;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86" name="Google Shape;686;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87" name="Google Shape;687;p4"/>
            <p:cNvGrpSpPr/>
            <p:nvPr/>
          </p:nvGrpSpPr>
          <p:grpSpPr>
            <a:xfrm>
              <a:off x="152557" y="3603189"/>
              <a:ext cx="83261" cy="85697"/>
              <a:chOff x="256525" y="2322675"/>
              <a:chExt cx="235800" cy="242700"/>
            </a:xfrm>
          </p:grpSpPr>
          <p:cxnSp>
            <p:nvCxnSpPr>
              <p:cNvPr id="688" name="Google Shape;688;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89" name="Google Shape;689;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90" name="Google Shape;690;p4"/>
            <p:cNvGrpSpPr/>
            <p:nvPr/>
          </p:nvGrpSpPr>
          <p:grpSpPr>
            <a:xfrm>
              <a:off x="152557" y="3816814"/>
              <a:ext cx="83261" cy="85697"/>
              <a:chOff x="256525" y="2322675"/>
              <a:chExt cx="235800" cy="242700"/>
            </a:xfrm>
          </p:grpSpPr>
          <p:cxnSp>
            <p:nvCxnSpPr>
              <p:cNvPr id="691" name="Google Shape;691;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92" name="Google Shape;692;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93" name="Google Shape;693;p4"/>
            <p:cNvGrpSpPr/>
            <p:nvPr/>
          </p:nvGrpSpPr>
          <p:grpSpPr>
            <a:xfrm>
              <a:off x="152557" y="4060389"/>
              <a:ext cx="83261" cy="85697"/>
              <a:chOff x="256525" y="2322675"/>
              <a:chExt cx="235800" cy="242700"/>
            </a:xfrm>
          </p:grpSpPr>
          <p:cxnSp>
            <p:nvCxnSpPr>
              <p:cNvPr id="694" name="Google Shape;694;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95" name="Google Shape;695;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96" name="Google Shape;696;p4"/>
            <p:cNvGrpSpPr/>
            <p:nvPr/>
          </p:nvGrpSpPr>
          <p:grpSpPr>
            <a:xfrm>
              <a:off x="152557" y="4274014"/>
              <a:ext cx="83261" cy="85697"/>
              <a:chOff x="256525" y="2322675"/>
              <a:chExt cx="235800" cy="242700"/>
            </a:xfrm>
          </p:grpSpPr>
          <p:cxnSp>
            <p:nvCxnSpPr>
              <p:cNvPr id="697" name="Google Shape;697;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98" name="Google Shape;698;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99" name="Google Shape;699;p4"/>
            <p:cNvGrpSpPr/>
            <p:nvPr/>
          </p:nvGrpSpPr>
          <p:grpSpPr>
            <a:xfrm>
              <a:off x="152557" y="4517589"/>
              <a:ext cx="83261" cy="85697"/>
              <a:chOff x="256525" y="2322675"/>
              <a:chExt cx="235800" cy="242700"/>
            </a:xfrm>
          </p:grpSpPr>
          <p:cxnSp>
            <p:nvCxnSpPr>
              <p:cNvPr id="700" name="Google Shape;700;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01" name="Google Shape;701;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02" name="Google Shape;702;p4"/>
            <p:cNvGrpSpPr/>
            <p:nvPr/>
          </p:nvGrpSpPr>
          <p:grpSpPr>
            <a:xfrm>
              <a:off x="152557" y="4731214"/>
              <a:ext cx="83261" cy="85697"/>
              <a:chOff x="256525" y="2322675"/>
              <a:chExt cx="235800" cy="242700"/>
            </a:xfrm>
          </p:grpSpPr>
          <p:cxnSp>
            <p:nvCxnSpPr>
              <p:cNvPr id="703" name="Google Shape;703;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04" name="Google Shape;704;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05" name="Google Shape;705;p4"/>
            <p:cNvGrpSpPr/>
            <p:nvPr/>
          </p:nvGrpSpPr>
          <p:grpSpPr>
            <a:xfrm>
              <a:off x="152557" y="4974789"/>
              <a:ext cx="83261" cy="85697"/>
              <a:chOff x="256525" y="2322675"/>
              <a:chExt cx="235800" cy="242700"/>
            </a:xfrm>
          </p:grpSpPr>
          <p:cxnSp>
            <p:nvCxnSpPr>
              <p:cNvPr id="706" name="Google Shape;706;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07" name="Google Shape;707;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708" name="Google Shape;708;p4"/>
          <p:cNvGrpSpPr/>
          <p:nvPr/>
        </p:nvGrpSpPr>
        <p:grpSpPr>
          <a:xfrm>
            <a:off x="8530870" y="83014"/>
            <a:ext cx="464261" cy="4977472"/>
            <a:chOff x="8530870" y="83014"/>
            <a:chExt cx="464261" cy="4977472"/>
          </a:xfrm>
        </p:grpSpPr>
        <p:grpSp>
          <p:nvGrpSpPr>
            <p:cNvPr id="709" name="Google Shape;709;p4"/>
            <p:cNvGrpSpPr/>
            <p:nvPr/>
          </p:nvGrpSpPr>
          <p:grpSpPr>
            <a:xfrm>
              <a:off x="8911870" y="83014"/>
              <a:ext cx="83261" cy="85697"/>
              <a:chOff x="256525" y="2322675"/>
              <a:chExt cx="235800" cy="242700"/>
            </a:xfrm>
          </p:grpSpPr>
          <p:cxnSp>
            <p:nvCxnSpPr>
              <p:cNvPr id="710" name="Google Shape;710;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11" name="Google Shape;711;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12" name="Google Shape;712;p4"/>
            <p:cNvGrpSpPr/>
            <p:nvPr/>
          </p:nvGrpSpPr>
          <p:grpSpPr>
            <a:xfrm>
              <a:off x="8911870" y="326589"/>
              <a:ext cx="83261" cy="85697"/>
              <a:chOff x="256525" y="2322675"/>
              <a:chExt cx="235800" cy="242700"/>
            </a:xfrm>
          </p:grpSpPr>
          <p:cxnSp>
            <p:nvCxnSpPr>
              <p:cNvPr id="713" name="Google Shape;713;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14" name="Google Shape;714;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15" name="Google Shape;715;p4"/>
            <p:cNvGrpSpPr/>
            <p:nvPr/>
          </p:nvGrpSpPr>
          <p:grpSpPr>
            <a:xfrm>
              <a:off x="8911870" y="540214"/>
              <a:ext cx="83261" cy="85697"/>
              <a:chOff x="256525" y="2322675"/>
              <a:chExt cx="235800" cy="242700"/>
            </a:xfrm>
          </p:grpSpPr>
          <p:cxnSp>
            <p:nvCxnSpPr>
              <p:cNvPr id="716" name="Google Shape;716;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17" name="Google Shape;717;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18" name="Google Shape;718;p4"/>
            <p:cNvGrpSpPr/>
            <p:nvPr/>
          </p:nvGrpSpPr>
          <p:grpSpPr>
            <a:xfrm>
              <a:off x="8911870" y="783789"/>
              <a:ext cx="83261" cy="85697"/>
              <a:chOff x="256525" y="2322675"/>
              <a:chExt cx="235800" cy="242700"/>
            </a:xfrm>
          </p:grpSpPr>
          <p:cxnSp>
            <p:nvCxnSpPr>
              <p:cNvPr id="719" name="Google Shape;719;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20" name="Google Shape;720;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21" name="Google Shape;721;p4"/>
            <p:cNvGrpSpPr/>
            <p:nvPr/>
          </p:nvGrpSpPr>
          <p:grpSpPr>
            <a:xfrm>
              <a:off x="8911870" y="997414"/>
              <a:ext cx="83261" cy="85697"/>
              <a:chOff x="256525" y="2322675"/>
              <a:chExt cx="235800" cy="242700"/>
            </a:xfrm>
          </p:grpSpPr>
          <p:cxnSp>
            <p:nvCxnSpPr>
              <p:cNvPr id="722" name="Google Shape;722;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23" name="Google Shape;723;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24" name="Google Shape;724;p4"/>
            <p:cNvGrpSpPr/>
            <p:nvPr/>
          </p:nvGrpSpPr>
          <p:grpSpPr>
            <a:xfrm>
              <a:off x="8911870" y="1240989"/>
              <a:ext cx="83261" cy="85697"/>
              <a:chOff x="256525" y="2322675"/>
              <a:chExt cx="235800" cy="242700"/>
            </a:xfrm>
          </p:grpSpPr>
          <p:cxnSp>
            <p:nvCxnSpPr>
              <p:cNvPr id="725" name="Google Shape;725;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26" name="Google Shape;726;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27" name="Google Shape;727;p4"/>
            <p:cNvGrpSpPr/>
            <p:nvPr/>
          </p:nvGrpSpPr>
          <p:grpSpPr>
            <a:xfrm>
              <a:off x="8911870" y="1454614"/>
              <a:ext cx="83261" cy="85697"/>
              <a:chOff x="256525" y="2322675"/>
              <a:chExt cx="235800" cy="242700"/>
            </a:xfrm>
          </p:grpSpPr>
          <p:cxnSp>
            <p:nvCxnSpPr>
              <p:cNvPr id="728" name="Google Shape;728;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29" name="Google Shape;729;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30" name="Google Shape;730;p4"/>
            <p:cNvGrpSpPr/>
            <p:nvPr/>
          </p:nvGrpSpPr>
          <p:grpSpPr>
            <a:xfrm>
              <a:off x="8911870" y="1698189"/>
              <a:ext cx="83261" cy="85697"/>
              <a:chOff x="256525" y="2322675"/>
              <a:chExt cx="235800" cy="242700"/>
            </a:xfrm>
          </p:grpSpPr>
          <p:cxnSp>
            <p:nvCxnSpPr>
              <p:cNvPr id="731" name="Google Shape;731;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32" name="Google Shape;732;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33" name="Google Shape;733;p4"/>
            <p:cNvGrpSpPr/>
            <p:nvPr/>
          </p:nvGrpSpPr>
          <p:grpSpPr>
            <a:xfrm>
              <a:off x="8911870" y="1911814"/>
              <a:ext cx="83261" cy="85697"/>
              <a:chOff x="256525" y="2322675"/>
              <a:chExt cx="235800" cy="242700"/>
            </a:xfrm>
          </p:grpSpPr>
          <p:cxnSp>
            <p:nvCxnSpPr>
              <p:cNvPr id="734" name="Google Shape;734;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35" name="Google Shape;735;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36" name="Google Shape;736;p4"/>
            <p:cNvGrpSpPr/>
            <p:nvPr/>
          </p:nvGrpSpPr>
          <p:grpSpPr>
            <a:xfrm>
              <a:off x="8911870" y="2155389"/>
              <a:ext cx="83261" cy="85697"/>
              <a:chOff x="256525" y="2322675"/>
              <a:chExt cx="235800" cy="242700"/>
            </a:xfrm>
          </p:grpSpPr>
          <p:cxnSp>
            <p:nvCxnSpPr>
              <p:cNvPr id="737" name="Google Shape;737;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38" name="Google Shape;738;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39" name="Google Shape;739;p4"/>
            <p:cNvGrpSpPr/>
            <p:nvPr/>
          </p:nvGrpSpPr>
          <p:grpSpPr>
            <a:xfrm>
              <a:off x="8911870" y="2369014"/>
              <a:ext cx="83261" cy="85697"/>
              <a:chOff x="256525" y="2322675"/>
              <a:chExt cx="235800" cy="242700"/>
            </a:xfrm>
          </p:grpSpPr>
          <p:cxnSp>
            <p:nvCxnSpPr>
              <p:cNvPr id="740" name="Google Shape;740;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41" name="Google Shape;741;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42" name="Google Shape;742;p4"/>
            <p:cNvGrpSpPr/>
            <p:nvPr/>
          </p:nvGrpSpPr>
          <p:grpSpPr>
            <a:xfrm>
              <a:off x="8911870" y="2612589"/>
              <a:ext cx="83261" cy="85697"/>
              <a:chOff x="256525" y="2322675"/>
              <a:chExt cx="235800" cy="242700"/>
            </a:xfrm>
          </p:grpSpPr>
          <p:cxnSp>
            <p:nvCxnSpPr>
              <p:cNvPr id="743" name="Google Shape;743;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44" name="Google Shape;744;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45" name="Google Shape;745;p4"/>
            <p:cNvGrpSpPr/>
            <p:nvPr/>
          </p:nvGrpSpPr>
          <p:grpSpPr>
            <a:xfrm>
              <a:off x="8911870" y="2902414"/>
              <a:ext cx="83261" cy="85697"/>
              <a:chOff x="256525" y="2322675"/>
              <a:chExt cx="235800" cy="242700"/>
            </a:xfrm>
          </p:grpSpPr>
          <p:cxnSp>
            <p:nvCxnSpPr>
              <p:cNvPr id="746" name="Google Shape;746;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47" name="Google Shape;747;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48" name="Google Shape;748;p4"/>
            <p:cNvGrpSpPr/>
            <p:nvPr/>
          </p:nvGrpSpPr>
          <p:grpSpPr>
            <a:xfrm>
              <a:off x="8911870" y="3145989"/>
              <a:ext cx="83261" cy="85697"/>
              <a:chOff x="256525" y="2322675"/>
              <a:chExt cx="235800" cy="242700"/>
            </a:xfrm>
          </p:grpSpPr>
          <p:cxnSp>
            <p:nvCxnSpPr>
              <p:cNvPr id="749" name="Google Shape;749;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50" name="Google Shape;750;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51" name="Google Shape;751;p4"/>
            <p:cNvGrpSpPr/>
            <p:nvPr/>
          </p:nvGrpSpPr>
          <p:grpSpPr>
            <a:xfrm>
              <a:off x="8911870" y="3359614"/>
              <a:ext cx="83261" cy="85697"/>
              <a:chOff x="256525" y="2322675"/>
              <a:chExt cx="235800" cy="242700"/>
            </a:xfrm>
          </p:grpSpPr>
          <p:cxnSp>
            <p:nvCxnSpPr>
              <p:cNvPr id="752" name="Google Shape;752;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53" name="Google Shape;753;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54" name="Google Shape;754;p4"/>
            <p:cNvGrpSpPr/>
            <p:nvPr/>
          </p:nvGrpSpPr>
          <p:grpSpPr>
            <a:xfrm>
              <a:off x="8911870" y="3603189"/>
              <a:ext cx="83261" cy="85697"/>
              <a:chOff x="256525" y="2322675"/>
              <a:chExt cx="235800" cy="242700"/>
            </a:xfrm>
          </p:grpSpPr>
          <p:cxnSp>
            <p:nvCxnSpPr>
              <p:cNvPr id="755" name="Google Shape;755;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56" name="Google Shape;756;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57" name="Google Shape;757;p4"/>
            <p:cNvGrpSpPr/>
            <p:nvPr/>
          </p:nvGrpSpPr>
          <p:grpSpPr>
            <a:xfrm>
              <a:off x="8911870" y="3816814"/>
              <a:ext cx="83261" cy="85697"/>
              <a:chOff x="256525" y="2322675"/>
              <a:chExt cx="235800" cy="242700"/>
            </a:xfrm>
          </p:grpSpPr>
          <p:cxnSp>
            <p:nvCxnSpPr>
              <p:cNvPr id="758" name="Google Shape;758;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59" name="Google Shape;759;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60" name="Google Shape;760;p4"/>
            <p:cNvGrpSpPr/>
            <p:nvPr/>
          </p:nvGrpSpPr>
          <p:grpSpPr>
            <a:xfrm>
              <a:off x="8911870" y="4060389"/>
              <a:ext cx="83261" cy="85697"/>
              <a:chOff x="256525" y="2322675"/>
              <a:chExt cx="235800" cy="242700"/>
            </a:xfrm>
          </p:grpSpPr>
          <p:cxnSp>
            <p:nvCxnSpPr>
              <p:cNvPr id="761" name="Google Shape;761;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62" name="Google Shape;762;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63" name="Google Shape;763;p4"/>
            <p:cNvGrpSpPr/>
            <p:nvPr/>
          </p:nvGrpSpPr>
          <p:grpSpPr>
            <a:xfrm>
              <a:off x="8911870" y="4274014"/>
              <a:ext cx="83261" cy="85697"/>
              <a:chOff x="256525" y="2322675"/>
              <a:chExt cx="235800" cy="242700"/>
            </a:xfrm>
          </p:grpSpPr>
          <p:cxnSp>
            <p:nvCxnSpPr>
              <p:cNvPr id="764" name="Google Shape;764;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65" name="Google Shape;765;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66" name="Google Shape;766;p4"/>
            <p:cNvGrpSpPr/>
            <p:nvPr/>
          </p:nvGrpSpPr>
          <p:grpSpPr>
            <a:xfrm>
              <a:off x="8911870" y="4517589"/>
              <a:ext cx="83261" cy="85697"/>
              <a:chOff x="256525" y="2322675"/>
              <a:chExt cx="235800" cy="242700"/>
            </a:xfrm>
          </p:grpSpPr>
          <p:cxnSp>
            <p:nvCxnSpPr>
              <p:cNvPr id="767" name="Google Shape;767;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68" name="Google Shape;768;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69" name="Google Shape;769;p4"/>
            <p:cNvGrpSpPr/>
            <p:nvPr/>
          </p:nvGrpSpPr>
          <p:grpSpPr>
            <a:xfrm>
              <a:off x="8911870" y="4731214"/>
              <a:ext cx="83261" cy="85697"/>
              <a:chOff x="256525" y="2322675"/>
              <a:chExt cx="235800" cy="242700"/>
            </a:xfrm>
          </p:grpSpPr>
          <p:cxnSp>
            <p:nvCxnSpPr>
              <p:cNvPr id="770" name="Google Shape;770;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71" name="Google Shape;771;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72" name="Google Shape;772;p4"/>
            <p:cNvGrpSpPr/>
            <p:nvPr/>
          </p:nvGrpSpPr>
          <p:grpSpPr>
            <a:xfrm>
              <a:off x="8911870" y="4974789"/>
              <a:ext cx="83261" cy="85697"/>
              <a:chOff x="256525" y="2322675"/>
              <a:chExt cx="235800" cy="242700"/>
            </a:xfrm>
          </p:grpSpPr>
          <p:cxnSp>
            <p:nvCxnSpPr>
              <p:cNvPr id="773" name="Google Shape;773;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74" name="Google Shape;774;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75" name="Google Shape;775;p4"/>
            <p:cNvGrpSpPr/>
            <p:nvPr/>
          </p:nvGrpSpPr>
          <p:grpSpPr>
            <a:xfrm>
              <a:off x="8530870" y="83014"/>
              <a:ext cx="83261" cy="85697"/>
              <a:chOff x="256525" y="2322675"/>
              <a:chExt cx="235800" cy="242700"/>
            </a:xfrm>
          </p:grpSpPr>
          <p:cxnSp>
            <p:nvCxnSpPr>
              <p:cNvPr id="776" name="Google Shape;776;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77" name="Google Shape;777;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78" name="Google Shape;778;p4"/>
            <p:cNvGrpSpPr/>
            <p:nvPr/>
          </p:nvGrpSpPr>
          <p:grpSpPr>
            <a:xfrm>
              <a:off x="8530870" y="326589"/>
              <a:ext cx="83261" cy="85697"/>
              <a:chOff x="256525" y="2322675"/>
              <a:chExt cx="235800" cy="242700"/>
            </a:xfrm>
          </p:grpSpPr>
          <p:cxnSp>
            <p:nvCxnSpPr>
              <p:cNvPr id="779" name="Google Shape;779;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80" name="Google Shape;780;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81" name="Google Shape;781;p4"/>
            <p:cNvGrpSpPr/>
            <p:nvPr/>
          </p:nvGrpSpPr>
          <p:grpSpPr>
            <a:xfrm>
              <a:off x="8530870" y="540214"/>
              <a:ext cx="83261" cy="85697"/>
              <a:chOff x="256525" y="2322675"/>
              <a:chExt cx="235800" cy="242700"/>
            </a:xfrm>
          </p:grpSpPr>
          <p:cxnSp>
            <p:nvCxnSpPr>
              <p:cNvPr id="782" name="Google Shape;782;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83" name="Google Shape;783;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84" name="Google Shape;784;p4"/>
            <p:cNvGrpSpPr/>
            <p:nvPr/>
          </p:nvGrpSpPr>
          <p:grpSpPr>
            <a:xfrm>
              <a:off x="8530870" y="783789"/>
              <a:ext cx="83261" cy="85697"/>
              <a:chOff x="256525" y="2322675"/>
              <a:chExt cx="235800" cy="242700"/>
            </a:xfrm>
          </p:grpSpPr>
          <p:cxnSp>
            <p:nvCxnSpPr>
              <p:cNvPr id="785" name="Google Shape;785;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86" name="Google Shape;786;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87" name="Google Shape;787;p4"/>
            <p:cNvGrpSpPr/>
            <p:nvPr/>
          </p:nvGrpSpPr>
          <p:grpSpPr>
            <a:xfrm>
              <a:off x="8530870" y="997414"/>
              <a:ext cx="83261" cy="85697"/>
              <a:chOff x="256525" y="2322675"/>
              <a:chExt cx="235800" cy="242700"/>
            </a:xfrm>
          </p:grpSpPr>
          <p:cxnSp>
            <p:nvCxnSpPr>
              <p:cNvPr id="788" name="Google Shape;788;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89" name="Google Shape;789;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90" name="Google Shape;790;p4"/>
            <p:cNvGrpSpPr/>
            <p:nvPr/>
          </p:nvGrpSpPr>
          <p:grpSpPr>
            <a:xfrm>
              <a:off x="8530870" y="1240989"/>
              <a:ext cx="83261" cy="85697"/>
              <a:chOff x="256525" y="2322675"/>
              <a:chExt cx="235800" cy="242700"/>
            </a:xfrm>
          </p:grpSpPr>
          <p:cxnSp>
            <p:nvCxnSpPr>
              <p:cNvPr id="791" name="Google Shape;791;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92" name="Google Shape;792;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93" name="Google Shape;793;p4"/>
            <p:cNvGrpSpPr/>
            <p:nvPr/>
          </p:nvGrpSpPr>
          <p:grpSpPr>
            <a:xfrm>
              <a:off x="8530870" y="1454614"/>
              <a:ext cx="83261" cy="85697"/>
              <a:chOff x="256525" y="2322675"/>
              <a:chExt cx="235800" cy="242700"/>
            </a:xfrm>
          </p:grpSpPr>
          <p:cxnSp>
            <p:nvCxnSpPr>
              <p:cNvPr id="794" name="Google Shape;794;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95" name="Google Shape;795;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96" name="Google Shape;796;p4"/>
            <p:cNvGrpSpPr/>
            <p:nvPr/>
          </p:nvGrpSpPr>
          <p:grpSpPr>
            <a:xfrm>
              <a:off x="8530870" y="1698189"/>
              <a:ext cx="83261" cy="85697"/>
              <a:chOff x="256525" y="2322675"/>
              <a:chExt cx="235800" cy="242700"/>
            </a:xfrm>
          </p:grpSpPr>
          <p:cxnSp>
            <p:nvCxnSpPr>
              <p:cNvPr id="797" name="Google Shape;797;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98" name="Google Shape;798;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99" name="Google Shape;799;p4"/>
            <p:cNvGrpSpPr/>
            <p:nvPr/>
          </p:nvGrpSpPr>
          <p:grpSpPr>
            <a:xfrm>
              <a:off x="8530870" y="1911814"/>
              <a:ext cx="83261" cy="85697"/>
              <a:chOff x="256525" y="2322675"/>
              <a:chExt cx="235800" cy="242700"/>
            </a:xfrm>
          </p:grpSpPr>
          <p:cxnSp>
            <p:nvCxnSpPr>
              <p:cNvPr id="800" name="Google Shape;800;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01" name="Google Shape;801;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02" name="Google Shape;802;p4"/>
            <p:cNvGrpSpPr/>
            <p:nvPr/>
          </p:nvGrpSpPr>
          <p:grpSpPr>
            <a:xfrm>
              <a:off x="8530870" y="2155389"/>
              <a:ext cx="83261" cy="85697"/>
              <a:chOff x="256525" y="2322675"/>
              <a:chExt cx="235800" cy="242700"/>
            </a:xfrm>
          </p:grpSpPr>
          <p:cxnSp>
            <p:nvCxnSpPr>
              <p:cNvPr id="803" name="Google Shape;803;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04" name="Google Shape;804;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05" name="Google Shape;805;p4"/>
            <p:cNvGrpSpPr/>
            <p:nvPr/>
          </p:nvGrpSpPr>
          <p:grpSpPr>
            <a:xfrm>
              <a:off x="8530870" y="2369014"/>
              <a:ext cx="83261" cy="85697"/>
              <a:chOff x="256525" y="2322675"/>
              <a:chExt cx="235800" cy="242700"/>
            </a:xfrm>
          </p:grpSpPr>
          <p:cxnSp>
            <p:nvCxnSpPr>
              <p:cNvPr id="806" name="Google Shape;806;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07" name="Google Shape;807;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08" name="Google Shape;808;p4"/>
            <p:cNvGrpSpPr/>
            <p:nvPr/>
          </p:nvGrpSpPr>
          <p:grpSpPr>
            <a:xfrm>
              <a:off x="8530870" y="2612589"/>
              <a:ext cx="83261" cy="85697"/>
              <a:chOff x="256525" y="2322675"/>
              <a:chExt cx="235800" cy="242700"/>
            </a:xfrm>
          </p:grpSpPr>
          <p:cxnSp>
            <p:nvCxnSpPr>
              <p:cNvPr id="809" name="Google Shape;809;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10" name="Google Shape;810;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11" name="Google Shape;811;p4"/>
            <p:cNvGrpSpPr/>
            <p:nvPr/>
          </p:nvGrpSpPr>
          <p:grpSpPr>
            <a:xfrm>
              <a:off x="8530870" y="2902414"/>
              <a:ext cx="83261" cy="85697"/>
              <a:chOff x="256525" y="2322675"/>
              <a:chExt cx="235800" cy="242700"/>
            </a:xfrm>
          </p:grpSpPr>
          <p:cxnSp>
            <p:nvCxnSpPr>
              <p:cNvPr id="812" name="Google Shape;812;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13" name="Google Shape;813;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14" name="Google Shape;814;p4"/>
            <p:cNvGrpSpPr/>
            <p:nvPr/>
          </p:nvGrpSpPr>
          <p:grpSpPr>
            <a:xfrm>
              <a:off x="8530870" y="3145989"/>
              <a:ext cx="83261" cy="85697"/>
              <a:chOff x="256525" y="2322675"/>
              <a:chExt cx="235800" cy="242700"/>
            </a:xfrm>
          </p:grpSpPr>
          <p:cxnSp>
            <p:nvCxnSpPr>
              <p:cNvPr id="815" name="Google Shape;815;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16" name="Google Shape;816;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17" name="Google Shape;817;p4"/>
            <p:cNvGrpSpPr/>
            <p:nvPr/>
          </p:nvGrpSpPr>
          <p:grpSpPr>
            <a:xfrm>
              <a:off x="8530870" y="3359614"/>
              <a:ext cx="83261" cy="85697"/>
              <a:chOff x="256525" y="2322675"/>
              <a:chExt cx="235800" cy="242700"/>
            </a:xfrm>
          </p:grpSpPr>
          <p:cxnSp>
            <p:nvCxnSpPr>
              <p:cNvPr id="818" name="Google Shape;818;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19" name="Google Shape;819;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20" name="Google Shape;820;p4"/>
            <p:cNvGrpSpPr/>
            <p:nvPr/>
          </p:nvGrpSpPr>
          <p:grpSpPr>
            <a:xfrm>
              <a:off x="8530870" y="3603189"/>
              <a:ext cx="83261" cy="85697"/>
              <a:chOff x="256525" y="2322675"/>
              <a:chExt cx="235800" cy="242700"/>
            </a:xfrm>
          </p:grpSpPr>
          <p:cxnSp>
            <p:nvCxnSpPr>
              <p:cNvPr id="821" name="Google Shape;821;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22" name="Google Shape;822;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23" name="Google Shape;823;p4"/>
            <p:cNvGrpSpPr/>
            <p:nvPr/>
          </p:nvGrpSpPr>
          <p:grpSpPr>
            <a:xfrm>
              <a:off x="8530870" y="3816814"/>
              <a:ext cx="83261" cy="85697"/>
              <a:chOff x="256525" y="2322675"/>
              <a:chExt cx="235800" cy="242700"/>
            </a:xfrm>
          </p:grpSpPr>
          <p:cxnSp>
            <p:nvCxnSpPr>
              <p:cNvPr id="824" name="Google Shape;824;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25" name="Google Shape;825;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26" name="Google Shape;826;p4"/>
            <p:cNvGrpSpPr/>
            <p:nvPr/>
          </p:nvGrpSpPr>
          <p:grpSpPr>
            <a:xfrm>
              <a:off x="8530870" y="4060389"/>
              <a:ext cx="83261" cy="85697"/>
              <a:chOff x="256525" y="2322675"/>
              <a:chExt cx="235800" cy="242700"/>
            </a:xfrm>
          </p:grpSpPr>
          <p:cxnSp>
            <p:nvCxnSpPr>
              <p:cNvPr id="827" name="Google Shape;827;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28" name="Google Shape;828;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29" name="Google Shape;829;p4"/>
            <p:cNvGrpSpPr/>
            <p:nvPr/>
          </p:nvGrpSpPr>
          <p:grpSpPr>
            <a:xfrm>
              <a:off x="8530870" y="4274014"/>
              <a:ext cx="83261" cy="85697"/>
              <a:chOff x="256525" y="2322675"/>
              <a:chExt cx="235800" cy="242700"/>
            </a:xfrm>
          </p:grpSpPr>
          <p:cxnSp>
            <p:nvCxnSpPr>
              <p:cNvPr id="830" name="Google Shape;830;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31" name="Google Shape;831;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32" name="Google Shape;832;p4"/>
            <p:cNvGrpSpPr/>
            <p:nvPr/>
          </p:nvGrpSpPr>
          <p:grpSpPr>
            <a:xfrm>
              <a:off x="8530870" y="4517589"/>
              <a:ext cx="83261" cy="85697"/>
              <a:chOff x="256525" y="2322675"/>
              <a:chExt cx="235800" cy="242700"/>
            </a:xfrm>
          </p:grpSpPr>
          <p:cxnSp>
            <p:nvCxnSpPr>
              <p:cNvPr id="833" name="Google Shape;833;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34" name="Google Shape;834;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35" name="Google Shape;835;p4"/>
            <p:cNvGrpSpPr/>
            <p:nvPr/>
          </p:nvGrpSpPr>
          <p:grpSpPr>
            <a:xfrm>
              <a:off x="8530870" y="4731214"/>
              <a:ext cx="83261" cy="85697"/>
              <a:chOff x="256525" y="2322675"/>
              <a:chExt cx="235800" cy="242700"/>
            </a:xfrm>
          </p:grpSpPr>
          <p:cxnSp>
            <p:nvCxnSpPr>
              <p:cNvPr id="836" name="Google Shape;836;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37" name="Google Shape;837;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38" name="Google Shape;838;p4"/>
            <p:cNvGrpSpPr/>
            <p:nvPr/>
          </p:nvGrpSpPr>
          <p:grpSpPr>
            <a:xfrm>
              <a:off x="8530870" y="4974789"/>
              <a:ext cx="83261" cy="85697"/>
              <a:chOff x="256525" y="2322675"/>
              <a:chExt cx="235800" cy="242700"/>
            </a:xfrm>
          </p:grpSpPr>
          <p:cxnSp>
            <p:nvCxnSpPr>
              <p:cNvPr id="839" name="Google Shape;839;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40" name="Google Shape;840;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25"/>
        <p:cNvGrpSpPr/>
        <p:nvPr/>
      </p:nvGrpSpPr>
      <p:grpSpPr>
        <a:xfrm>
          <a:off x="0" y="0"/>
          <a:ext cx="0" cy="0"/>
          <a:chOff x="0" y="0"/>
          <a:chExt cx="0" cy="0"/>
        </a:xfrm>
      </p:grpSpPr>
      <p:sp>
        <p:nvSpPr>
          <p:cNvPr id="1026" name="Google Shape;1026;p6"/>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grpSp>
        <p:nvGrpSpPr>
          <p:cNvPr id="1027" name="Google Shape;1027;p6"/>
          <p:cNvGrpSpPr/>
          <p:nvPr/>
        </p:nvGrpSpPr>
        <p:grpSpPr>
          <a:xfrm>
            <a:off x="2055863" y="215070"/>
            <a:ext cx="5032275" cy="122036"/>
            <a:chOff x="2055863" y="1310645"/>
            <a:chExt cx="5032275" cy="122036"/>
          </a:xfrm>
        </p:grpSpPr>
        <p:grpSp>
          <p:nvGrpSpPr>
            <p:cNvPr id="1028" name="Google Shape;1028;p6"/>
            <p:cNvGrpSpPr/>
            <p:nvPr/>
          </p:nvGrpSpPr>
          <p:grpSpPr>
            <a:xfrm>
              <a:off x="3662216" y="1310645"/>
              <a:ext cx="1819567" cy="122036"/>
              <a:chOff x="7809500" y="371175"/>
              <a:chExt cx="2532100" cy="169825"/>
            </a:xfrm>
          </p:grpSpPr>
          <p:sp>
            <p:nvSpPr>
              <p:cNvPr id="1029" name="Google Shape;1029;p6"/>
              <p:cNvSpPr/>
              <p:nvPr/>
            </p:nvSpPr>
            <p:spPr>
              <a:xfrm>
                <a:off x="7817325" y="467350"/>
                <a:ext cx="73650" cy="73650"/>
              </a:xfrm>
              <a:custGeom>
                <a:avLst/>
                <a:gdLst/>
                <a:ahLst/>
                <a:cxnLst/>
                <a:rect l="l" t="t" r="r" b="b"/>
                <a:pathLst>
                  <a:path w="2946" h="2946" extrusionOk="0">
                    <a:moveTo>
                      <a:pt x="34" y="2946"/>
                    </a:moveTo>
                    <a:lnTo>
                      <a:pt x="2946" y="2946"/>
                    </a:lnTo>
                    <a:lnTo>
                      <a:pt x="0" y="0"/>
                    </a:lnTo>
                    <a:close/>
                  </a:path>
                </a:pathLst>
              </a:custGeom>
              <a:solidFill>
                <a:schemeClr val="lt1"/>
              </a:solidFill>
              <a:ln>
                <a:noFill/>
              </a:ln>
            </p:spPr>
          </p:sp>
          <p:sp>
            <p:nvSpPr>
              <p:cNvPr id="1030" name="Google Shape;1030;p6"/>
              <p:cNvSpPr/>
              <p:nvPr/>
            </p:nvSpPr>
            <p:spPr>
              <a:xfrm>
                <a:off x="7809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031" name="Google Shape;1031;p6"/>
              <p:cNvSpPr/>
              <p:nvPr/>
            </p:nvSpPr>
            <p:spPr>
              <a:xfrm>
                <a:off x="7961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032" name="Google Shape;1032;p6"/>
              <p:cNvSpPr/>
              <p:nvPr/>
            </p:nvSpPr>
            <p:spPr>
              <a:xfrm>
                <a:off x="8114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033" name="Google Shape;1033;p6"/>
              <p:cNvSpPr/>
              <p:nvPr/>
            </p:nvSpPr>
            <p:spPr>
              <a:xfrm>
                <a:off x="8266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034" name="Google Shape;1034;p6"/>
              <p:cNvSpPr/>
              <p:nvPr/>
            </p:nvSpPr>
            <p:spPr>
              <a:xfrm>
                <a:off x="8419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035" name="Google Shape;1035;p6"/>
              <p:cNvSpPr/>
              <p:nvPr/>
            </p:nvSpPr>
            <p:spPr>
              <a:xfrm>
                <a:off x="8571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036" name="Google Shape;1036;p6"/>
              <p:cNvSpPr/>
              <p:nvPr/>
            </p:nvSpPr>
            <p:spPr>
              <a:xfrm>
                <a:off x="8723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037" name="Google Shape;1037;p6"/>
              <p:cNvSpPr/>
              <p:nvPr/>
            </p:nvSpPr>
            <p:spPr>
              <a:xfrm>
                <a:off x="8876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038" name="Google Shape;1038;p6"/>
              <p:cNvSpPr/>
              <p:nvPr/>
            </p:nvSpPr>
            <p:spPr>
              <a:xfrm>
                <a:off x="9028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039" name="Google Shape;1039;p6"/>
              <p:cNvSpPr/>
              <p:nvPr/>
            </p:nvSpPr>
            <p:spPr>
              <a:xfrm>
                <a:off x="9181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040" name="Google Shape;1040;p6"/>
              <p:cNvSpPr/>
              <p:nvPr/>
            </p:nvSpPr>
            <p:spPr>
              <a:xfrm>
                <a:off x="9333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041" name="Google Shape;1041;p6"/>
              <p:cNvSpPr/>
              <p:nvPr/>
            </p:nvSpPr>
            <p:spPr>
              <a:xfrm>
                <a:off x="9485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042" name="Google Shape;1042;p6"/>
              <p:cNvSpPr/>
              <p:nvPr/>
            </p:nvSpPr>
            <p:spPr>
              <a:xfrm>
                <a:off x="9638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043" name="Google Shape;1043;p6"/>
              <p:cNvSpPr/>
              <p:nvPr/>
            </p:nvSpPr>
            <p:spPr>
              <a:xfrm>
                <a:off x="9790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044" name="Google Shape;1044;p6"/>
              <p:cNvSpPr/>
              <p:nvPr/>
            </p:nvSpPr>
            <p:spPr>
              <a:xfrm>
                <a:off x="9943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045" name="Google Shape;1045;p6"/>
              <p:cNvSpPr/>
              <p:nvPr/>
            </p:nvSpPr>
            <p:spPr>
              <a:xfrm>
                <a:off x="10095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grpSp>
        <p:grpSp>
          <p:nvGrpSpPr>
            <p:cNvPr id="1046" name="Google Shape;1046;p6"/>
            <p:cNvGrpSpPr/>
            <p:nvPr/>
          </p:nvGrpSpPr>
          <p:grpSpPr>
            <a:xfrm rot="10800000" flipH="1">
              <a:off x="2055863" y="1326463"/>
              <a:ext cx="1527075" cy="90400"/>
              <a:chOff x="1994575" y="1273675"/>
              <a:chExt cx="1527075" cy="90400"/>
            </a:xfrm>
          </p:grpSpPr>
          <p:cxnSp>
            <p:nvCxnSpPr>
              <p:cNvPr id="1047" name="Google Shape;1047;p6"/>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1048" name="Google Shape;1048;p6"/>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nvGrpSpPr>
            <p:cNvPr id="1049" name="Google Shape;1049;p6"/>
            <p:cNvGrpSpPr/>
            <p:nvPr/>
          </p:nvGrpSpPr>
          <p:grpSpPr>
            <a:xfrm rot="10800000">
              <a:off x="5561063" y="1326463"/>
              <a:ext cx="1527075" cy="90400"/>
              <a:chOff x="1994575" y="1273675"/>
              <a:chExt cx="1527075" cy="90400"/>
            </a:xfrm>
          </p:grpSpPr>
          <p:cxnSp>
            <p:nvCxnSpPr>
              <p:cNvPr id="1050" name="Google Shape;1050;p6"/>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1051" name="Google Shape;1051;p6"/>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grpSp>
        <p:nvGrpSpPr>
          <p:cNvPr id="1052" name="Google Shape;1052;p6"/>
          <p:cNvGrpSpPr/>
          <p:nvPr/>
        </p:nvGrpSpPr>
        <p:grpSpPr>
          <a:xfrm>
            <a:off x="148870" y="83014"/>
            <a:ext cx="464261" cy="4977472"/>
            <a:chOff x="152557" y="83014"/>
            <a:chExt cx="464261" cy="4977472"/>
          </a:xfrm>
        </p:grpSpPr>
        <p:grpSp>
          <p:nvGrpSpPr>
            <p:cNvPr id="1053" name="Google Shape;1053;p6"/>
            <p:cNvGrpSpPr/>
            <p:nvPr/>
          </p:nvGrpSpPr>
          <p:grpSpPr>
            <a:xfrm>
              <a:off x="533557" y="83014"/>
              <a:ext cx="83261" cy="85697"/>
              <a:chOff x="256525" y="2322675"/>
              <a:chExt cx="235800" cy="242700"/>
            </a:xfrm>
          </p:grpSpPr>
          <p:cxnSp>
            <p:nvCxnSpPr>
              <p:cNvPr id="1054" name="Google Shape;1054;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55" name="Google Shape;1055;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56" name="Google Shape;1056;p6"/>
            <p:cNvGrpSpPr/>
            <p:nvPr/>
          </p:nvGrpSpPr>
          <p:grpSpPr>
            <a:xfrm>
              <a:off x="533557" y="326589"/>
              <a:ext cx="83261" cy="85697"/>
              <a:chOff x="256525" y="2322675"/>
              <a:chExt cx="235800" cy="242700"/>
            </a:xfrm>
          </p:grpSpPr>
          <p:cxnSp>
            <p:nvCxnSpPr>
              <p:cNvPr id="1057" name="Google Shape;1057;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58" name="Google Shape;1058;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59" name="Google Shape;1059;p6"/>
            <p:cNvGrpSpPr/>
            <p:nvPr/>
          </p:nvGrpSpPr>
          <p:grpSpPr>
            <a:xfrm>
              <a:off x="533557" y="540214"/>
              <a:ext cx="83261" cy="85697"/>
              <a:chOff x="256525" y="2322675"/>
              <a:chExt cx="235800" cy="242700"/>
            </a:xfrm>
          </p:grpSpPr>
          <p:cxnSp>
            <p:nvCxnSpPr>
              <p:cNvPr id="1060" name="Google Shape;1060;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61" name="Google Shape;1061;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62" name="Google Shape;1062;p6"/>
            <p:cNvGrpSpPr/>
            <p:nvPr/>
          </p:nvGrpSpPr>
          <p:grpSpPr>
            <a:xfrm>
              <a:off x="533557" y="783789"/>
              <a:ext cx="83261" cy="85697"/>
              <a:chOff x="256525" y="2322675"/>
              <a:chExt cx="235800" cy="242700"/>
            </a:xfrm>
          </p:grpSpPr>
          <p:cxnSp>
            <p:nvCxnSpPr>
              <p:cNvPr id="1063" name="Google Shape;1063;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64" name="Google Shape;1064;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65" name="Google Shape;1065;p6"/>
            <p:cNvGrpSpPr/>
            <p:nvPr/>
          </p:nvGrpSpPr>
          <p:grpSpPr>
            <a:xfrm>
              <a:off x="533557" y="997414"/>
              <a:ext cx="83261" cy="85697"/>
              <a:chOff x="256525" y="2322675"/>
              <a:chExt cx="235800" cy="242700"/>
            </a:xfrm>
          </p:grpSpPr>
          <p:cxnSp>
            <p:nvCxnSpPr>
              <p:cNvPr id="1066" name="Google Shape;1066;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67" name="Google Shape;1067;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68" name="Google Shape;1068;p6"/>
            <p:cNvGrpSpPr/>
            <p:nvPr/>
          </p:nvGrpSpPr>
          <p:grpSpPr>
            <a:xfrm>
              <a:off x="533557" y="1240989"/>
              <a:ext cx="83261" cy="85697"/>
              <a:chOff x="256525" y="2322675"/>
              <a:chExt cx="235800" cy="242700"/>
            </a:xfrm>
          </p:grpSpPr>
          <p:cxnSp>
            <p:nvCxnSpPr>
              <p:cNvPr id="1069" name="Google Shape;1069;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70" name="Google Shape;1070;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71" name="Google Shape;1071;p6"/>
            <p:cNvGrpSpPr/>
            <p:nvPr/>
          </p:nvGrpSpPr>
          <p:grpSpPr>
            <a:xfrm>
              <a:off x="533557" y="1454614"/>
              <a:ext cx="83261" cy="85697"/>
              <a:chOff x="256525" y="2322675"/>
              <a:chExt cx="235800" cy="242700"/>
            </a:xfrm>
          </p:grpSpPr>
          <p:cxnSp>
            <p:nvCxnSpPr>
              <p:cNvPr id="1072" name="Google Shape;1072;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73" name="Google Shape;1073;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74" name="Google Shape;1074;p6"/>
            <p:cNvGrpSpPr/>
            <p:nvPr/>
          </p:nvGrpSpPr>
          <p:grpSpPr>
            <a:xfrm>
              <a:off x="533557" y="1698189"/>
              <a:ext cx="83261" cy="85697"/>
              <a:chOff x="256525" y="2322675"/>
              <a:chExt cx="235800" cy="242700"/>
            </a:xfrm>
          </p:grpSpPr>
          <p:cxnSp>
            <p:nvCxnSpPr>
              <p:cNvPr id="1075" name="Google Shape;1075;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76" name="Google Shape;1076;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77" name="Google Shape;1077;p6"/>
            <p:cNvGrpSpPr/>
            <p:nvPr/>
          </p:nvGrpSpPr>
          <p:grpSpPr>
            <a:xfrm>
              <a:off x="533557" y="1911814"/>
              <a:ext cx="83261" cy="85697"/>
              <a:chOff x="256525" y="2322675"/>
              <a:chExt cx="235800" cy="242700"/>
            </a:xfrm>
          </p:grpSpPr>
          <p:cxnSp>
            <p:nvCxnSpPr>
              <p:cNvPr id="1078" name="Google Shape;1078;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79" name="Google Shape;1079;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80" name="Google Shape;1080;p6"/>
            <p:cNvGrpSpPr/>
            <p:nvPr/>
          </p:nvGrpSpPr>
          <p:grpSpPr>
            <a:xfrm>
              <a:off x="533557" y="2155389"/>
              <a:ext cx="83261" cy="85697"/>
              <a:chOff x="256525" y="2322675"/>
              <a:chExt cx="235800" cy="242700"/>
            </a:xfrm>
          </p:grpSpPr>
          <p:cxnSp>
            <p:nvCxnSpPr>
              <p:cNvPr id="1081" name="Google Shape;1081;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82" name="Google Shape;1082;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83" name="Google Shape;1083;p6"/>
            <p:cNvGrpSpPr/>
            <p:nvPr/>
          </p:nvGrpSpPr>
          <p:grpSpPr>
            <a:xfrm>
              <a:off x="533557" y="2369014"/>
              <a:ext cx="83261" cy="85697"/>
              <a:chOff x="256525" y="2322675"/>
              <a:chExt cx="235800" cy="242700"/>
            </a:xfrm>
          </p:grpSpPr>
          <p:cxnSp>
            <p:nvCxnSpPr>
              <p:cNvPr id="1084" name="Google Shape;1084;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85" name="Google Shape;1085;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86" name="Google Shape;1086;p6"/>
            <p:cNvGrpSpPr/>
            <p:nvPr/>
          </p:nvGrpSpPr>
          <p:grpSpPr>
            <a:xfrm>
              <a:off x="533557" y="2612589"/>
              <a:ext cx="83261" cy="85697"/>
              <a:chOff x="256525" y="2322675"/>
              <a:chExt cx="235800" cy="242700"/>
            </a:xfrm>
          </p:grpSpPr>
          <p:cxnSp>
            <p:nvCxnSpPr>
              <p:cNvPr id="1087" name="Google Shape;1087;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88" name="Google Shape;1088;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89" name="Google Shape;1089;p6"/>
            <p:cNvGrpSpPr/>
            <p:nvPr/>
          </p:nvGrpSpPr>
          <p:grpSpPr>
            <a:xfrm>
              <a:off x="533557" y="2902414"/>
              <a:ext cx="83261" cy="85697"/>
              <a:chOff x="256525" y="2322675"/>
              <a:chExt cx="235800" cy="242700"/>
            </a:xfrm>
          </p:grpSpPr>
          <p:cxnSp>
            <p:nvCxnSpPr>
              <p:cNvPr id="1090" name="Google Shape;1090;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91" name="Google Shape;1091;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92" name="Google Shape;1092;p6"/>
            <p:cNvGrpSpPr/>
            <p:nvPr/>
          </p:nvGrpSpPr>
          <p:grpSpPr>
            <a:xfrm>
              <a:off x="533557" y="3145989"/>
              <a:ext cx="83261" cy="85697"/>
              <a:chOff x="256525" y="2322675"/>
              <a:chExt cx="235800" cy="242700"/>
            </a:xfrm>
          </p:grpSpPr>
          <p:cxnSp>
            <p:nvCxnSpPr>
              <p:cNvPr id="1093" name="Google Shape;1093;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94" name="Google Shape;1094;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95" name="Google Shape;1095;p6"/>
            <p:cNvGrpSpPr/>
            <p:nvPr/>
          </p:nvGrpSpPr>
          <p:grpSpPr>
            <a:xfrm>
              <a:off x="533557" y="3359614"/>
              <a:ext cx="83261" cy="85697"/>
              <a:chOff x="256525" y="2322675"/>
              <a:chExt cx="235800" cy="242700"/>
            </a:xfrm>
          </p:grpSpPr>
          <p:cxnSp>
            <p:nvCxnSpPr>
              <p:cNvPr id="1096" name="Google Shape;1096;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97" name="Google Shape;1097;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98" name="Google Shape;1098;p6"/>
            <p:cNvGrpSpPr/>
            <p:nvPr/>
          </p:nvGrpSpPr>
          <p:grpSpPr>
            <a:xfrm>
              <a:off x="533557" y="3603189"/>
              <a:ext cx="83261" cy="85697"/>
              <a:chOff x="256525" y="2322675"/>
              <a:chExt cx="235800" cy="242700"/>
            </a:xfrm>
          </p:grpSpPr>
          <p:cxnSp>
            <p:nvCxnSpPr>
              <p:cNvPr id="1099" name="Google Shape;1099;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00" name="Google Shape;1100;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01" name="Google Shape;1101;p6"/>
            <p:cNvGrpSpPr/>
            <p:nvPr/>
          </p:nvGrpSpPr>
          <p:grpSpPr>
            <a:xfrm>
              <a:off x="533557" y="3816814"/>
              <a:ext cx="83261" cy="85697"/>
              <a:chOff x="256525" y="2322675"/>
              <a:chExt cx="235800" cy="242700"/>
            </a:xfrm>
          </p:grpSpPr>
          <p:cxnSp>
            <p:nvCxnSpPr>
              <p:cNvPr id="1102" name="Google Shape;1102;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03" name="Google Shape;1103;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04" name="Google Shape;1104;p6"/>
            <p:cNvGrpSpPr/>
            <p:nvPr/>
          </p:nvGrpSpPr>
          <p:grpSpPr>
            <a:xfrm>
              <a:off x="533557" y="4060389"/>
              <a:ext cx="83261" cy="85697"/>
              <a:chOff x="256525" y="2322675"/>
              <a:chExt cx="235800" cy="242700"/>
            </a:xfrm>
          </p:grpSpPr>
          <p:cxnSp>
            <p:nvCxnSpPr>
              <p:cNvPr id="1105" name="Google Shape;1105;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06" name="Google Shape;1106;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07" name="Google Shape;1107;p6"/>
            <p:cNvGrpSpPr/>
            <p:nvPr/>
          </p:nvGrpSpPr>
          <p:grpSpPr>
            <a:xfrm>
              <a:off x="533557" y="4274014"/>
              <a:ext cx="83261" cy="85697"/>
              <a:chOff x="256525" y="2322675"/>
              <a:chExt cx="235800" cy="242700"/>
            </a:xfrm>
          </p:grpSpPr>
          <p:cxnSp>
            <p:nvCxnSpPr>
              <p:cNvPr id="1108" name="Google Shape;1108;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09" name="Google Shape;1109;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10" name="Google Shape;1110;p6"/>
            <p:cNvGrpSpPr/>
            <p:nvPr/>
          </p:nvGrpSpPr>
          <p:grpSpPr>
            <a:xfrm>
              <a:off x="533557" y="4517589"/>
              <a:ext cx="83261" cy="85697"/>
              <a:chOff x="256525" y="2322675"/>
              <a:chExt cx="235800" cy="242700"/>
            </a:xfrm>
          </p:grpSpPr>
          <p:cxnSp>
            <p:nvCxnSpPr>
              <p:cNvPr id="1111" name="Google Shape;1111;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12" name="Google Shape;1112;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13" name="Google Shape;1113;p6"/>
            <p:cNvGrpSpPr/>
            <p:nvPr/>
          </p:nvGrpSpPr>
          <p:grpSpPr>
            <a:xfrm>
              <a:off x="533557" y="4731214"/>
              <a:ext cx="83261" cy="85697"/>
              <a:chOff x="256525" y="2322675"/>
              <a:chExt cx="235800" cy="242700"/>
            </a:xfrm>
          </p:grpSpPr>
          <p:cxnSp>
            <p:nvCxnSpPr>
              <p:cNvPr id="1114" name="Google Shape;1114;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15" name="Google Shape;1115;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16" name="Google Shape;1116;p6"/>
            <p:cNvGrpSpPr/>
            <p:nvPr/>
          </p:nvGrpSpPr>
          <p:grpSpPr>
            <a:xfrm>
              <a:off x="533557" y="4974789"/>
              <a:ext cx="83261" cy="85697"/>
              <a:chOff x="256525" y="2322675"/>
              <a:chExt cx="235800" cy="242700"/>
            </a:xfrm>
          </p:grpSpPr>
          <p:cxnSp>
            <p:nvCxnSpPr>
              <p:cNvPr id="1117" name="Google Shape;1117;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18" name="Google Shape;1118;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19" name="Google Shape;1119;p6"/>
            <p:cNvGrpSpPr/>
            <p:nvPr/>
          </p:nvGrpSpPr>
          <p:grpSpPr>
            <a:xfrm>
              <a:off x="152557" y="83014"/>
              <a:ext cx="83261" cy="85697"/>
              <a:chOff x="256525" y="2322675"/>
              <a:chExt cx="235800" cy="242700"/>
            </a:xfrm>
          </p:grpSpPr>
          <p:cxnSp>
            <p:nvCxnSpPr>
              <p:cNvPr id="1120" name="Google Shape;1120;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21" name="Google Shape;1121;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22" name="Google Shape;1122;p6"/>
            <p:cNvGrpSpPr/>
            <p:nvPr/>
          </p:nvGrpSpPr>
          <p:grpSpPr>
            <a:xfrm>
              <a:off x="152557" y="326589"/>
              <a:ext cx="83261" cy="85697"/>
              <a:chOff x="256525" y="2322675"/>
              <a:chExt cx="235800" cy="242700"/>
            </a:xfrm>
          </p:grpSpPr>
          <p:cxnSp>
            <p:nvCxnSpPr>
              <p:cNvPr id="1123" name="Google Shape;1123;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24" name="Google Shape;1124;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25" name="Google Shape;1125;p6"/>
            <p:cNvGrpSpPr/>
            <p:nvPr/>
          </p:nvGrpSpPr>
          <p:grpSpPr>
            <a:xfrm>
              <a:off x="152557" y="540214"/>
              <a:ext cx="83261" cy="85697"/>
              <a:chOff x="256525" y="2322675"/>
              <a:chExt cx="235800" cy="242700"/>
            </a:xfrm>
          </p:grpSpPr>
          <p:cxnSp>
            <p:nvCxnSpPr>
              <p:cNvPr id="1126" name="Google Shape;1126;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27" name="Google Shape;1127;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28" name="Google Shape;1128;p6"/>
            <p:cNvGrpSpPr/>
            <p:nvPr/>
          </p:nvGrpSpPr>
          <p:grpSpPr>
            <a:xfrm>
              <a:off x="152557" y="783789"/>
              <a:ext cx="83261" cy="85697"/>
              <a:chOff x="256525" y="2322675"/>
              <a:chExt cx="235800" cy="242700"/>
            </a:xfrm>
          </p:grpSpPr>
          <p:cxnSp>
            <p:nvCxnSpPr>
              <p:cNvPr id="1129" name="Google Shape;1129;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30" name="Google Shape;1130;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31" name="Google Shape;1131;p6"/>
            <p:cNvGrpSpPr/>
            <p:nvPr/>
          </p:nvGrpSpPr>
          <p:grpSpPr>
            <a:xfrm>
              <a:off x="152557" y="997414"/>
              <a:ext cx="83261" cy="85697"/>
              <a:chOff x="256525" y="2322675"/>
              <a:chExt cx="235800" cy="242700"/>
            </a:xfrm>
          </p:grpSpPr>
          <p:cxnSp>
            <p:nvCxnSpPr>
              <p:cNvPr id="1132" name="Google Shape;1132;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33" name="Google Shape;1133;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34" name="Google Shape;1134;p6"/>
            <p:cNvGrpSpPr/>
            <p:nvPr/>
          </p:nvGrpSpPr>
          <p:grpSpPr>
            <a:xfrm>
              <a:off x="152557" y="1240989"/>
              <a:ext cx="83261" cy="85697"/>
              <a:chOff x="256525" y="2322675"/>
              <a:chExt cx="235800" cy="242700"/>
            </a:xfrm>
          </p:grpSpPr>
          <p:cxnSp>
            <p:nvCxnSpPr>
              <p:cNvPr id="1135" name="Google Shape;1135;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36" name="Google Shape;1136;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37" name="Google Shape;1137;p6"/>
            <p:cNvGrpSpPr/>
            <p:nvPr/>
          </p:nvGrpSpPr>
          <p:grpSpPr>
            <a:xfrm>
              <a:off x="152557" y="1454614"/>
              <a:ext cx="83261" cy="85697"/>
              <a:chOff x="256525" y="2322675"/>
              <a:chExt cx="235800" cy="242700"/>
            </a:xfrm>
          </p:grpSpPr>
          <p:cxnSp>
            <p:nvCxnSpPr>
              <p:cNvPr id="1138" name="Google Shape;1138;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39" name="Google Shape;1139;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40" name="Google Shape;1140;p6"/>
            <p:cNvGrpSpPr/>
            <p:nvPr/>
          </p:nvGrpSpPr>
          <p:grpSpPr>
            <a:xfrm>
              <a:off x="152557" y="1698189"/>
              <a:ext cx="83261" cy="85697"/>
              <a:chOff x="256525" y="2322675"/>
              <a:chExt cx="235800" cy="242700"/>
            </a:xfrm>
          </p:grpSpPr>
          <p:cxnSp>
            <p:nvCxnSpPr>
              <p:cNvPr id="1141" name="Google Shape;1141;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42" name="Google Shape;1142;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43" name="Google Shape;1143;p6"/>
            <p:cNvGrpSpPr/>
            <p:nvPr/>
          </p:nvGrpSpPr>
          <p:grpSpPr>
            <a:xfrm>
              <a:off x="152557" y="1911814"/>
              <a:ext cx="83261" cy="85697"/>
              <a:chOff x="256525" y="2322675"/>
              <a:chExt cx="235800" cy="242700"/>
            </a:xfrm>
          </p:grpSpPr>
          <p:cxnSp>
            <p:nvCxnSpPr>
              <p:cNvPr id="1144" name="Google Shape;1144;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45" name="Google Shape;1145;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46" name="Google Shape;1146;p6"/>
            <p:cNvGrpSpPr/>
            <p:nvPr/>
          </p:nvGrpSpPr>
          <p:grpSpPr>
            <a:xfrm>
              <a:off x="152557" y="2155389"/>
              <a:ext cx="83261" cy="85697"/>
              <a:chOff x="256525" y="2322675"/>
              <a:chExt cx="235800" cy="242700"/>
            </a:xfrm>
          </p:grpSpPr>
          <p:cxnSp>
            <p:nvCxnSpPr>
              <p:cNvPr id="1147" name="Google Shape;1147;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48" name="Google Shape;1148;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49" name="Google Shape;1149;p6"/>
            <p:cNvGrpSpPr/>
            <p:nvPr/>
          </p:nvGrpSpPr>
          <p:grpSpPr>
            <a:xfrm>
              <a:off x="152557" y="2369014"/>
              <a:ext cx="83261" cy="85697"/>
              <a:chOff x="256525" y="2322675"/>
              <a:chExt cx="235800" cy="242700"/>
            </a:xfrm>
          </p:grpSpPr>
          <p:cxnSp>
            <p:nvCxnSpPr>
              <p:cNvPr id="1150" name="Google Shape;1150;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51" name="Google Shape;1151;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52" name="Google Shape;1152;p6"/>
            <p:cNvGrpSpPr/>
            <p:nvPr/>
          </p:nvGrpSpPr>
          <p:grpSpPr>
            <a:xfrm>
              <a:off x="152557" y="2612589"/>
              <a:ext cx="83261" cy="85697"/>
              <a:chOff x="256525" y="2322675"/>
              <a:chExt cx="235800" cy="242700"/>
            </a:xfrm>
          </p:grpSpPr>
          <p:cxnSp>
            <p:nvCxnSpPr>
              <p:cNvPr id="1153" name="Google Shape;1153;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54" name="Google Shape;1154;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55" name="Google Shape;1155;p6"/>
            <p:cNvGrpSpPr/>
            <p:nvPr/>
          </p:nvGrpSpPr>
          <p:grpSpPr>
            <a:xfrm>
              <a:off x="152557" y="2902414"/>
              <a:ext cx="83261" cy="85697"/>
              <a:chOff x="256525" y="2322675"/>
              <a:chExt cx="235800" cy="242700"/>
            </a:xfrm>
          </p:grpSpPr>
          <p:cxnSp>
            <p:nvCxnSpPr>
              <p:cNvPr id="1156" name="Google Shape;1156;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57" name="Google Shape;1157;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58" name="Google Shape;1158;p6"/>
            <p:cNvGrpSpPr/>
            <p:nvPr/>
          </p:nvGrpSpPr>
          <p:grpSpPr>
            <a:xfrm>
              <a:off x="152557" y="3145989"/>
              <a:ext cx="83261" cy="85697"/>
              <a:chOff x="256525" y="2322675"/>
              <a:chExt cx="235800" cy="242700"/>
            </a:xfrm>
          </p:grpSpPr>
          <p:cxnSp>
            <p:nvCxnSpPr>
              <p:cNvPr id="1159" name="Google Shape;1159;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60" name="Google Shape;1160;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61" name="Google Shape;1161;p6"/>
            <p:cNvGrpSpPr/>
            <p:nvPr/>
          </p:nvGrpSpPr>
          <p:grpSpPr>
            <a:xfrm>
              <a:off x="152557" y="3359614"/>
              <a:ext cx="83261" cy="85697"/>
              <a:chOff x="256525" y="2322675"/>
              <a:chExt cx="235800" cy="242700"/>
            </a:xfrm>
          </p:grpSpPr>
          <p:cxnSp>
            <p:nvCxnSpPr>
              <p:cNvPr id="1162" name="Google Shape;1162;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63" name="Google Shape;1163;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64" name="Google Shape;1164;p6"/>
            <p:cNvGrpSpPr/>
            <p:nvPr/>
          </p:nvGrpSpPr>
          <p:grpSpPr>
            <a:xfrm>
              <a:off x="152557" y="3603189"/>
              <a:ext cx="83261" cy="85697"/>
              <a:chOff x="256525" y="2322675"/>
              <a:chExt cx="235800" cy="242700"/>
            </a:xfrm>
          </p:grpSpPr>
          <p:cxnSp>
            <p:nvCxnSpPr>
              <p:cNvPr id="1165" name="Google Shape;1165;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66" name="Google Shape;1166;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67" name="Google Shape;1167;p6"/>
            <p:cNvGrpSpPr/>
            <p:nvPr/>
          </p:nvGrpSpPr>
          <p:grpSpPr>
            <a:xfrm>
              <a:off x="152557" y="3816814"/>
              <a:ext cx="83261" cy="85697"/>
              <a:chOff x="256525" y="2322675"/>
              <a:chExt cx="235800" cy="242700"/>
            </a:xfrm>
          </p:grpSpPr>
          <p:cxnSp>
            <p:nvCxnSpPr>
              <p:cNvPr id="1168" name="Google Shape;1168;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69" name="Google Shape;1169;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70" name="Google Shape;1170;p6"/>
            <p:cNvGrpSpPr/>
            <p:nvPr/>
          </p:nvGrpSpPr>
          <p:grpSpPr>
            <a:xfrm>
              <a:off x="152557" y="4060389"/>
              <a:ext cx="83261" cy="85697"/>
              <a:chOff x="256525" y="2322675"/>
              <a:chExt cx="235800" cy="242700"/>
            </a:xfrm>
          </p:grpSpPr>
          <p:cxnSp>
            <p:nvCxnSpPr>
              <p:cNvPr id="1171" name="Google Shape;1171;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72" name="Google Shape;1172;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73" name="Google Shape;1173;p6"/>
            <p:cNvGrpSpPr/>
            <p:nvPr/>
          </p:nvGrpSpPr>
          <p:grpSpPr>
            <a:xfrm>
              <a:off x="152557" y="4274014"/>
              <a:ext cx="83261" cy="85697"/>
              <a:chOff x="256525" y="2322675"/>
              <a:chExt cx="235800" cy="242700"/>
            </a:xfrm>
          </p:grpSpPr>
          <p:cxnSp>
            <p:nvCxnSpPr>
              <p:cNvPr id="1174" name="Google Shape;1174;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75" name="Google Shape;1175;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76" name="Google Shape;1176;p6"/>
            <p:cNvGrpSpPr/>
            <p:nvPr/>
          </p:nvGrpSpPr>
          <p:grpSpPr>
            <a:xfrm>
              <a:off x="152557" y="4517589"/>
              <a:ext cx="83261" cy="85697"/>
              <a:chOff x="256525" y="2322675"/>
              <a:chExt cx="235800" cy="242700"/>
            </a:xfrm>
          </p:grpSpPr>
          <p:cxnSp>
            <p:nvCxnSpPr>
              <p:cNvPr id="1177" name="Google Shape;1177;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78" name="Google Shape;1178;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79" name="Google Shape;1179;p6"/>
            <p:cNvGrpSpPr/>
            <p:nvPr/>
          </p:nvGrpSpPr>
          <p:grpSpPr>
            <a:xfrm>
              <a:off x="152557" y="4731214"/>
              <a:ext cx="83261" cy="85697"/>
              <a:chOff x="256525" y="2322675"/>
              <a:chExt cx="235800" cy="242700"/>
            </a:xfrm>
          </p:grpSpPr>
          <p:cxnSp>
            <p:nvCxnSpPr>
              <p:cNvPr id="1180" name="Google Shape;1180;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81" name="Google Shape;1181;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82" name="Google Shape;1182;p6"/>
            <p:cNvGrpSpPr/>
            <p:nvPr/>
          </p:nvGrpSpPr>
          <p:grpSpPr>
            <a:xfrm>
              <a:off x="152557" y="4974789"/>
              <a:ext cx="83261" cy="85697"/>
              <a:chOff x="256525" y="2322675"/>
              <a:chExt cx="235800" cy="242700"/>
            </a:xfrm>
          </p:grpSpPr>
          <p:cxnSp>
            <p:nvCxnSpPr>
              <p:cNvPr id="1183" name="Google Shape;1183;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84" name="Google Shape;1184;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1185" name="Google Shape;1185;p6"/>
          <p:cNvGrpSpPr/>
          <p:nvPr/>
        </p:nvGrpSpPr>
        <p:grpSpPr>
          <a:xfrm>
            <a:off x="8530870" y="83014"/>
            <a:ext cx="464261" cy="4977472"/>
            <a:chOff x="8530870" y="83014"/>
            <a:chExt cx="464261" cy="4977472"/>
          </a:xfrm>
        </p:grpSpPr>
        <p:grpSp>
          <p:nvGrpSpPr>
            <p:cNvPr id="1186" name="Google Shape;1186;p6"/>
            <p:cNvGrpSpPr/>
            <p:nvPr/>
          </p:nvGrpSpPr>
          <p:grpSpPr>
            <a:xfrm>
              <a:off x="8911870" y="83014"/>
              <a:ext cx="83261" cy="85697"/>
              <a:chOff x="256525" y="2322675"/>
              <a:chExt cx="235800" cy="242700"/>
            </a:xfrm>
          </p:grpSpPr>
          <p:cxnSp>
            <p:nvCxnSpPr>
              <p:cNvPr id="1187" name="Google Shape;1187;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88" name="Google Shape;1188;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89" name="Google Shape;1189;p6"/>
            <p:cNvGrpSpPr/>
            <p:nvPr/>
          </p:nvGrpSpPr>
          <p:grpSpPr>
            <a:xfrm>
              <a:off x="8911870" y="326589"/>
              <a:ext cx="83261" cy="85697"/>
              <a:chOff x="256525" y="2322675"/>
              <a:chExt cx="235800" cy="242700"/>
            </a:xfrm>
          </p:grpSpPr>
          <p:cxnSp>
            <p:nvCxnSpPr>
              <p:cNvPr id="1190" name="Google Shape;1190;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91" name="Google Shape;1191;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92" name="Google Shape;1192;p6"/>
            <p:cNvGrpSpPr/>
            <p:nvPr/>
          </p:nvGrpSpPr>
          <p:grpSpPr>
            <a:xfrm>
              <a:off x="8911870" y="540214"/>
              <a:ext cx="83261" cy="85697"/>
              <a:chOff x="256525" y="2322675"/>
              <a:chExt cx="235800" cy="242700"/>
            </a:xfrm>
          </p:grpSpPr>
          <p:cxnSp>
            <p:nvCxnSpPr>
              <p:cNvPr id="1193" name="Google Shape;1193;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94" name="Google Shape;1194;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95" name="Google Shape;1195;p6"/>
            <p:cNvGrpSpPr/>
            <p:nvPr/>
          </p:nvGrpSpPr>
          <p:grpSpPr>
            <a:xfrm>
              <a:off x="8911870" y="783789"/>
              <a:ext cx="83261" cy="85697"/>
              <a:chOff x="256525" y="2322675"/>
              <a:chExt cx="235800" cy="242700"/>
            </a:xfrm>
          </p:grpSpPr>
          <p:cxnSp>
            <p:nvCxnSpPr>
              <p:cNvPr id="1196" name="Google Shape;1196;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97" name="Google Shape;1197;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98" name="Google Shape;1198;p6"/>
            <p:cNvGrpSpPr/>
            <p:nvPr/>
          </p:nvGrpSpPr>
          <p:grpSpPr>
            <a:xfrm>
              <a:off x="8911870" y="997414"/>
              <a:ext cx="83261" cy="85697"/>
              <a:chOff x="256525" y="2322675"/>
              <a:chExt cx="235800" cy="242700"/>
            </a:xfrm>
          </p:grpSpPr>
          <p:cxnSp>
            <p:nvCxnSpPr>
              <p:cNvPr id="1199" name="Google Shape;1199;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00" name="Google Shape;1200;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01" name="Google Shape;1201;p6"/>
            <p:cNvGrpSpPr/>
            <p:nvPr/>
          </p:nvGrpSpPr>
          <p:grpSpPr>
            <a:xfrm>
              <a:off x="8911870" y="1240989"/>
              <a:ext cx="83261" cy="85697"/>
              <a:chOff x="256525" y="2322675"/>
              <a:chExt cx="235800" cy="242700"/>
            </a:xfrm>
          </p:grpSpPr>
          <p:cxnSp>
            <p:nvCxnSpPr>
              <p:cNvPr id="1202" name="Google Shape;1202;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03" name="Google Shape;1203;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04" name="Google Shape;1204;p6"/>
            <p:cNvGrpSpPr/>
            <p:nvPr/>
          </p:nvGrpSpPr>
          <p:grpSpPr>
            <a:xfrm>
              <a:off x="8911870" y="1454614"/>
              <a:ext cx="83261" cy="85697"/>
              <a:chOff x="256525" y="2322675"/>
              <a:chExt cx="235800" cy="242700"/>
            </a:xfrm>
          </p:grpSpPr>
          <p:cxnSp>
            <p:nvCxnSpPr>
              <p:cNvPr id="1205" name="Google Shape;1205;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06" name="Google Shape;1206;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07" name="Google Shape;1207;p6"/>
            <p:cNvGrpSpPr/>
            <p:nvPr/>
          </p:nvGrpSpPr>
          <p:grpSpPr>
            <a:xfrm>
              <a:off x="8911870" y="1698189"/>
              <a:ext cx="83261" cy="85697"/>
              <a:chOff x="256525" y="2322675"/>
              <a:chExt cx="235800" cy="242700"/>
            </a:xfrm>
          </p:grpSpPr>
          <p:cxnSp>
            <p:nvCxnSpPr>
              <p:cNvPr id="1208" name="Google Shape;1208;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09" name="Google Shape;1209;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10" name="Google Shape;1210;p6"/>
            <p:cNvGrpSpPr/>
            <p:nvPr/>
          </p:nvGrpSpPr>
          <p:grpSpPr>
            <a:xfrm>
              <a:off x="8911870" y="1911814"/>
              <a:ext cx="83261" cy="85697"/>
              <a:chOff x="256525" y="2322675"/>
              <a:chExt cx="235800" cy="242700"/>
            </a:xfrm>
          </p:grpSpPr>
          <p:cxnSp>
            <p:nvCxnSpPr>
              <p:cNvPr id="1211" name="Google Shape;1211;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12" name="Google Shape;1212;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13" name="Google Shape;1213;p6"/>
            <p:cNvGrpSpPr/>
            <p:nvPr/>
          </p:nvGrpSpPr>
          <p:grpSpPr>
            <a:xfrm>
              <a:off x="8911870" y="2155389"/>
              <a:ext cx="83261" cy="85697"/>
              <a:chOff x="256525" y="2322675"/>
              <a:chExt cx="235800" cy="242700"/>
            </a:xfrm>
          </p:grpSpPr>
          <p:cxnSp>
            <p:nvCxnSpPr>
              <p:cNvPr id="1214" name="Google Shape;1214;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15" name="Google Shape;1215;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16" name="Google Shape;1216;p6"/>
            <p:cNvGrpSpPr/>
            <p:nvPr/>
          </p:nvGrpSpPr>
          <p:grpSpPr>
            <a:xfrm>
              <a:off x="8911870" y="2369014"/>
              <a:ext cx="83261" cy="85697"/>
              <a:chOff x="256525" y="2322675"/>
              <a:chExt cx="235800" cy="242700"/>
            </a:xfrm>
          </p:grpSpPr>
          <p:cxnSp>
            <p:nvCxnSpPr>
              <p:cNvPr id="1217" name="Google Shape;1217;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18" name="Google Shape;1218;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19" name="Google Shape;1219;p6"/>
            <p:cNvGrpSpPr/>
            <p:nvPr/>
          </p:nvGrpSpPr>
          <p:grpSpPr>
            <a:xfrm>
              <a:off x="8911870" y="2612589"/>
              <a:ext cx="83261" cy="85697"/>
              <a:chOff x="256525" y="2322675"/>
              <a:chExt cx="235800" cy="242700"/>
            </a:xfrm>
          </p:grpSpPr>
          <p:cxnSp>
            <p:nvCxnSpPr>
              <p:cNvPr id="1220" name="Google Shape;1220;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21" name="Google Shape;1221;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22" name="Google Shape;1222;p6"/>
            <p:cNvGrpSpPr/>
            <p:nvPr/>
          </p:nvGrpSpPr>
          <p:grpSpPr>
            <a:xfrm>
              <a:off x="8911870" y="2902414"/>
              <a:ext cx="83261" cy="85697"/>
              <a:chOff x="256525" y="2322675"/>
              <a:chExt cx="235800" cy="242700"/>
            </a:xfrm>
          </p:grpSpPr>
          <p:cxnSp>
            <p:nvCxnSpPr>
              <p:cNvPr id="1223" name="Google Shape;1223;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24" name="Google Shape;1224;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25" name="Google Shape;1225;p6"/>
            <p:cNvGrpSpPr/>
            <p:nvPr/>
          </p:nvGrpSpPr>
          <p:grpSpPr>
            <a:xfrm>
              <a:off x="8911870" y="3145989"/>
              <a:ext cx="83261" cy="85697"/>
              <a:chOff x="256525" y="2322675"/>
              <a:chExt cx="235800" cy="242700"/>
            </a:xfrm>
          </p:grpSpPr>
          <p:cxnSp>
            <p:nvCxnSpPr>
              <p:cNvPr id="1226" name="Google Shape;1226;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27" name="Google Shape;1227;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28" name="Google Shape;1228;p6"/>
            <p:cNvGrpSpPr/>
            <p:nvPr/>
          </p:nvGrpSpPr>
          <p:grpSpPr>
            <a:xfrm>
              <a:off x="8911870" y="3359614"/>
              <a:ext cx="83261" cy="85697"/>
              <a:chOff x="256525" y="2322675"/>
              <a:chExt cx="235800" cy="242700"/>
            </a:xfrm>
          </p:grpSpPr>
          <p:cxnSp>
            <p:nvCxnSpPr>
              <p:cNvPr id="1229" name="Google Shape;1229;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30" name="Google Shape;1230;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31" name="Google Shape;1231;p6"/>
            <p:cNvGrpSpPr/>
            <p:nvPr/>
          </p:nvGrpSpPr>
          <p:grpSpPr>
            <a:xfrm>
              <a:off x="8911870" y="3603189"/>
              <a:ext cx="83261" cy="85697"/>
              <a:chOff x="256525" y="2322675"/>
              <a:chExt cx="235800" cy="242700"/>
            </a:xfrm>
          </p:grpSpPr>
          <p:cxnSp>
            <p:nvCxnSpPr>
              <p:cNvPr id="1232" name="Google Shape;1232;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33" name="Google Shape;1233;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34" name="Google Shape;1234;p6"/>
            <p:cNvGrpSpPr/>
            <p:nvPr/>
          </p:nvGrpSpPr>
          <p:grpSpPr>
            <a:xfrm>
              <a:off x="8911870" y="3816814"/>
              <a:ext cx="83261" cy="85697"/>
              <a:chOff x="256525" y="2322675"/>
              <a:chExt cx="235800" cy="242700"/>
            </a:xfrm>
          </p:grpSpPr>
          <p:cxnSp>
            <p:nvCxnSpPr>
              <p:cNvPr id="1235" name="Google Shape;1235;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36" name="Google Shape;1236;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37" name="Google Shape;1237;p6"/>
            <p:cNvGrpSpPr/>
            <p:nvPr/>
          </p:nvGrpSpPr>
          <p:grpSpPr>
            <a:xfrm>
              <a:off x="8911870" y="4060389"/>
              <a:ext cx="83261" cy="85697"/>
              <a:chOff x="256525" y="2322675"/>
              <a:chExt cx="235800" cy="242700"/>
            </a:xfrm>
          </p:grpSpPr>
          <p:cxnSp>
            <p:nvCxnSpPr>
              <p:cNvPr id="1238" name="Google Shape;1238;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39" name="Google Shape;1239;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40" name="Google Shape;1240;p6"/>
            <p:cNvGrpSpPr/>
            <p:nvPr/>
          </p:nvGrpSpPr>
          <p:grpSpPr>
            <a:xfrm>
              <a:off x="8911870" y="4274014"/>
              <a:ext cx="83261" cy="85697"/>
              <a:chOff x="256525" y="2322675"/>
              <a:chExt cx="235800" cy="242700"/>
            </a:xfrm>
          </p:grpSpPr>
          <p:cxnSp>
            <p:nvCxnSpPr>
              <p:cNvPr id="1241" name="Google Shape;1241;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42" name="Google Shape;1242;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43" name="Google Shape;1243;p6"/>
            <p:cNvGrpSpPr/>
            <p:nvPr/>
          </p:nvGrpSpPr>
          <p:grpSpPr>
            <a:xfrm>
              <a:off x="8911870" y="4517589"/>
              <a:ext cx="83261" cy="85697"/>
              <a:chOff x="256525" y="2322675"/>
              <a:chExt cx="235800" cy="242700"/>
            </a:xfrm>
          </p:grpSpPr>
          <p:cxnSp>
            <p:nvCxnSpPr>
              <p:cNvPr id="1244" name="Google Shape;1244;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45" name="Google Shape;1245;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46" name="Google Shape;1246;p6"/>
            <p:cNvGrpSpPr/>
            <p:nvPr/>
          </p:nvGrpSpPr>
          <p:grpSpPr>
            <a:xfrm>
              <a:off x="8911870" y="4731214"/>
              <a:ext cx="83261" cy="85697"/>
              <a:chOff x="256525" y="2322675"/>
              <a:chExt cx="235800" cy="242700"/>
            </a:xfrm>
          </p:grpSpPr>
          <p:cxnSp>
            <p:nvCxnSpPr>
              <p:cNvPr id="1247" name="Google Shape;1247;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48" name="Google Shape;1248;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49" name="Google Shape;1249;p6"/>
            <p:cNvGrpSpPr/>
            <p:nvPr/>
          </p:nvGrpSpPr>
          <p:grpSpPr>
            <a:xfrm>
              <a:off x="8911870" y="4974789"/>
              <a:ext cx="83261" cy="85697"/>
              <a:chOff x="256525" y="2322675"/>
              <a:chExt cx="235800" cy="242700"/>
            </a:xfrm>
          </p:grpSpPr>
          <p:cxnSp>
            <p:nvCxnSpPr>
              <p:cNvPr id="1250" name="Google Shape;1250;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51" name="Google Shape;1251;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52" name="Google Shape;1252;p6"/>
            <p:cNvGrpSpPr/>
            <p:nvPr/>
          </p:nvGrpSpPr>
          <p:grpSpPr>
            <a:xfrm>
              <a:off x="8530870" y="83014"/>
              <a:ext cx="83261" cy="85697"/>
              <a:chOff x="256525" y="2322675"/>
              <a:chExt cx="235800" cy="242700"/>
            </a:xfrm>
          </p:grpSpPr>
          <p:cxnSp>
            <p:nvCxnSpPr>
              <p:cNvPr id="1253" name="Google Shape;1253;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54" name="Google Shape;1254;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55" name="Google Shape;1255;p6"/>
            <p:cNvGrpSpPr/>
            <p:nvPr/>
          </p:nvGrpSpPr>
          <p:grpSpPr>
            <a:xfrm>
              <a:off x="8530870" y="326589"/>
              <a:ext cx="83261" cy="85697"/>
              <a:chOff x="256525" y="2322675"/>
              <a:chExt cx="235800" cy="242700"/>
            </a:xfrm>
          </p:grpSpPr>
          <p:cxnSp>
            <p:nvCxnSpPr>
              <p:cNvPr id="1256" name="Google Shape;1256;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57" name="Google Shape;1257;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58" name="Google Shape;1258;p6"/>
            <p:cNvGrpSpPr/>
            <p:nvPr/>
          </p:nvGrpSpPr>
          <p:grpSpPr>
            <a:xfrm>
              <a:off x="8530870" y="540214"/>
              <a:ext cx="83261" cy="85697"/>
              <a:chOff x="256525" y="2322675"/>
              <a:chExt cx="235800" cy="242700"/>
            </a:xfrm>
          </p:grpSpPr>
          <p:cxnSp>
            <p:nvCxnSpPr>
              <p:cNvPr id="1259" name="Google Shape;1259;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60" name="Google Shape;1260;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61" name="Google Shape;1261;p6"/>
            <p:cNvGrpSpPr/>
            <p:nvPr/>
          </p:nvGrpSpPr>
          <p:grpSpPr>
            <a:xfrm>
              <a:off x="8530870" y="783789"/>
              <a:ext cx="83261" cy="85697"/>
              <a:chOff x="256525" y="2322675"/>
              <a:chExt cx="235800" cy="242700"/>
            </a:xfrm>
          </p:grpSpPr>
          <p:cxnSp>
            <p:nvCxnSpPr>
              <p:cNvPr id="1262" name="Google Shape;1262;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63" name="Google Shape;1263;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64" name="Google Shape;1264;p6"/>
            <p:cNvGrpSpPr/>
            <p:nvPr/>
          </p:nvGrpSpPr>
          <p:grpSpPr>
            <a:xfrm>
              <a:off x="8530870" y="997414"/>
              <a:ext cx="83261" cy="85697"/>
              <a:chOff x="256525" y="2322675"/>
              <a:chExt cx="235800" cy="242700"/>
            </a:xfrm>
          </p:grpSpPr>
          <p:cxnSp>
            <p:nvCxnSpPr>
              <p:cNvPr id="1265" name="Google Shape;1265;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66" name="Google Shape;1266;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67" name="Google Shape;1267;p6"/>
            <p:cNvGrpSpPr/>
            <p:nvPr/>
          </p:nvGrpSpPr>
          <p:grpSpPr>
            <a:xfrm>
              <a:off x="8530870" y="1240989"/>
              <a:ext cx="83261" cy="85697"/>
              <a:chOff x="256525" y="2322675"/>
              <a:chExt cx="235800" cy="242700"/>
            </a:xfrm>
          </p:grpSpPr>
          <p:cxnSp>
            <p:nvCxnSpPr>
              <p:cNvPr id="1268" name="Google Shape;1268;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69" name="Google Shape;1269;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70" name="Google Shape;1270;p6"/>
            <p:cNvGrpSpPr/>
            <p:nvPr/>
          </p:nvGrpSpPr>
          <p:grpSpPr>
            <a:xfrm>
              <a:off x="8530870" y="1454614"/>
              <a:ext cx="83261" cy="85697"/>
              <a:chOff x="256525" y="2322675"/>
              <a:chExt cx="235800" cy="242700"/>
            </a:xfrm>
          </p:grpSpPr>
          <p:cxnSp>
            <p:nvCxnSpPr>
              <p:cNvPr id="1271" name="Google Shape;1271;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72" name="Google Shape;1272;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73" name="Google Shape;1273;p6"/>
            <p:cNvGrpSpPr/>
            <p:nvPr/>
          </p:nvGrpSpPr>
          <p:grpSpPr>
            <a:xfrm>
              <a:off x="8530870" y="1698189"/>
              <a:ext cx="83261" cy="85697"/>
              <a:chOff x="256525" y="2322675"/>
              <a:chExt cx="235800" cy="242700"/>
            </a:xfrm>
          </p:grpSpPr>
          <p:cxnSp>
            <p:nvCxnSpPr>
              <p:cNvPr id="1274" name="Google Shape;1274;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75" name="Google Shape;1275;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76" name="Google Shape;1276;p6"/>
            <p:cNvGrpSpPr/>
            <p:nvPr/>
          </p:nvGrpSpPr>
          <p:grpSpPr>
            <a:xfrm>
              <a:off x="8530870" y="1911814"/>
              <a:ext cx="83261" cy="85697"/>
              <a:chOff x="256525" y="2322675"/>
              <a:chExt cx="235800" cy="242700"/>
            </a:xfrm>
          </p:grpSpPr>
          <p:cxnSp>
            <p:nvCxnSpPr>
              <p:cNvPr id="1277" name="Google Shape;1277;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78" name="Google Shape;1278;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79" name="Google Shape;1279;p6"/>
            <p:cNvGrpSpPr/>
            <p:nvPr/>
          </p:nvGrpSpPr>
          <p:grpSpPr>
            <a:xfrm>
              <a:off x="8530870" y="2155389"/>
              <a:ext cx="83261" cy="85697"/>
              <a:chOff x="256525" y="2322675"/>
              <a:chExt cx="235800" cy="242700"/>
            </a:xfrm>
          </p:grpSpPr>
          <p:cxnSp>
            <p:nvCxnSpPr>
              <p:cNvPr id="1280" name="Google Shape;1280;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81" name="Google Shape;1281;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82" name="Google Shape;1282;p6"/>
            <p:cNvGrpSpPr/>
            <p:nvPr/>
          </p:nvGrpSpPr>
          <p:grpSpPr>
            <a:xfrm>
              <a:off x="8530870" y="2369014"/>
              <a:ext cx="83261" cy="85697"/>
              <a:chOff x="256525" y="2322675"/>
              <a:chExt cx="235800" cy="242700"/>
            </a:xfrm>
          </p:grpSpPr>
          <p:cxnSp>
            <p:nvCxnSpPr>
              <p:cNvPr id="1283" name="Google Shape;1283;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84" name="Google Shape;1284;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85" name="Google Shape;1285;p6"/>
            <p:cNvGrpSpPr/>
            <p:nvPr/>
          </p:nvGrpSpPr>
          <p:grpSpPr>
            <a:xfrm>
              <a:off x="8530870" y="2612589"/>
              <a:ext cx="83261" cy="85697"/>
              <a:chOff x="256525" y="2322675"/>
              <a:chExt cx="235800" cy="242700"/>
            </a:xfrm>
          </p:grpSpPr>
          <p:cxnSp>
            <p:nvCxnSpPr>
              <p:cNvPr id="1286" name="Google Shape;1286;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87" name="Google Shape;1287;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88" name="Google Shape;1288;p6"/>
            <p:cNvGrpSpPr/>
            <p:nvPr/>
          </p:nvGrpSpPr>
          <p:grpSpPr>
            <a:xfrm>
              <a:off x="8530870" y="2902414"/>
              <a:ext cx="83261" cy="85697"/>
              <a:chOff x="256525" y="2322675"/>
              <a:chExt cx="235800" cy="242700"/>
            </a:xfrm>
          </p:grpSpPr>
          <p:cxnSp>
            <p:nvCxnSpPr>
              <p:cNvPr id="1289" name="Google Shape;1289;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90" name="Google Shape;1290;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91" name="Google Shape;1291;p6"/>
            <p:cNvGrpSpPr/>
            <p:nvPr/>
          </p:nvGrpSpPr>
          <p:grpSpPr>
            <a:xfrm>
              <a:off x="8530870" y="3145989"/>
              <a:ext cx="83261" cy="85697"/>
              <a:chOff x="256525" y="2322675"/>
              <a:chExt cx="235800" cy="242700"/>
            </a:xfrm>
          </p:grpSpPr>
          <p:cxnSp>
            <p:nvCxnSpPr>
              <p:cNvPr id="1292" name="Google Shape;1292;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93" name="Google Shape;1293;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94" name="Google Shape;1294;p6"/>
            <p:cNvGrpSpPr/>
            <p:nvPr/>
          </p:nvGrpSpPr>
          <p:grpSpPr>
            <a:xfrm>
              <a:off x="8530870" y="3359614"/>
              <a:ext cx="83261" cy="85697"/>
              <a:chOff x="256525" y="2322675"/>
              <a:chExt cx="235800" cy="242700"/>
            </a:xfrm>
          </p:grpSpPr>
          <p:cxnSp>
            <p:nvCxnSpPr>
              <p:cNvPr id="1295" name="Google Shape;1295;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96" name="Google Shape;1296;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97" name="Google Shape;1297;p6"/>
            <p:cNvGrpSpPr/>
            <p:nvPr/>
          </p:nvGrpSpPr>
          <p:grpSpPr>
            <a:xfrm>
              <a:off x="8530870" y="3603189"/>
              <a:ext cx="83261" cy="85697"/>
              <a:chOff x="256525" y="2322675"/>
              <a:chExt cx="235800" cy="242700"/>
            </a:xfrm>
          </p:grpSpPr>
          <p:cxnSp>
            <p:nvCxnSpPr>
              <p:cNvPr id="1298" name="Google Shape;1298;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99" name="Google Shape;1299;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300" name="Google Shape;1300;p6"/>
            <p:cNvGrpSpPr/>
            <p:nvPr/>
          </p:nvGrpSpPr>
          <p:grpSpPr>
            <a:xfrm>
              <a:off x="8530870" y="3816814"/>
              <a:ext cx="83261" cy="85697"/>
              <a:chOff x="256525" y="2322675"/>
              <a:chExt cx="235800" cy="242700"/>
            </a:xfrm>
          </p:grpSpPr>
          <p:cxnSp>
            <p:nvCxnSpPr>
              <p:cNvPr id="1301" name="Google Shape;1301;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02" name="Google Shape;1302;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303" name="Google Shape;1303;p6"/>
            <p:cNvGrpSpPr/>
            <p:nvPr/>
          </p:nvGrpSpPr>
          <p:grpSpPr>
            <a:xfrm>
              <a:off x="8530870" y="4060389"/>
              <a:ext cx="83261" cy="85697"/>
              <a:chOff x="256525" y="2322675"/>
              <a:chExt cx="235800" cy="242700"/>
            </a:xfrm>
          </p:grpSpPr>
          <p:cxnSp>
            <p:nvCxnSpPr>
              <p:cNvPr id="1304" name="Google Shape;1304;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05" name="Google Shape;1305;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306" name="Google Shape;1306;p6"/>
            <p:cNvGrpSpPr/>
            <p:nvPr/>
          </p:nvGrpSpPr>
          <p:grpSpPr>
            <a:xfrm>
              <a:off x="8530870" y="4274014"/>
              <a:ext cx="83261" cy="85697"/>
              <a:chOff x="256525" y="2322675"/>
              <a:chExt cx="235800" cy="242700"/>
            </a:xfrm>
          </p:grpSpPr>
          <p:cxnSp>
            <p:nvCxnSpPr>
              <p:cNvPr id="1307" name="Google Shape;1307;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08" name="Google Shape;1308;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309" name="Google Shape;1309;p6"/>
            <p:cNvGrpSpPr/>
            <p:nvPr/>
          </p:nvGrpSpPr>
          <p:grpSpPr>
            <a:xfrm>
              <a:off x="8530870" y="4517589"/>
              <a:ext cx="83261" cy="85697"/>
              <a:chOff x="256525" y="2322675"/>
              <a:chExt cx="235800" cy="242700"/>
            </a:xfrm>
          </p:grpSpPr>
          <p:cxnSp>
            <p:nvCxnSpPr>
              <p:cNvPr id="1310" name="Google Shape;1310;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11" name="Google Shape;1311;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312" name="Google Shape;1312;p6"/>
            <p:cNvGrpSpPr/>
            <p:nvPr/>
          </p:nvGrpSpPr>
          <p:grpSpPr>
            <a:xfrm>
              <a:off x="8530870" y="4731214"/>
              <a:ext cx="83261" cy="85697"/>
              <a:chOff x="256525" y="2322675"/>
              <a:chExt cx="235800" cy="242700"/>
            </a:xfrm>
          </p:grpSpPr>
          <p:cxnSp>
            <p:nvCxnSpPr>
              <p:cNvPr id="1313" name="Google Shape;1313;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14" name="Google Shape;1314;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315" name="Google Shape;1315;p6"/>
            <p:cNvGrpSpPr/>
            <p:nvPr/>
          </p:nvGrpSpPr>
          <p:grpSpPr>
            <a:xfrm>
              <a:off x="8530870" y="4974789"/>
              <a:ext cx="83261" cy="85697"/>
              <a:chOff x="256525" y="2322675"/>
              <a:chExt cx="235800" cy="242700"/>
            </a:xfrm>
          </p:grpSpPr>
          <p:cxnSp>
            <p:nvCxnSpPr>
              <p:cNvPr id="1316" name="Google Shape;1316;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17" name="Google Shape;1317;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1318" name="Google Shape;1318;p6"/>
          <p:cNvGrpSpPr/>
          <p:nvPr/>
        </p:nvGrpSpPr>
        <p:grpSpPr>
          <a:xfrm rot="5400000">
            <a:off x="8053377" y="669553"/>
            <a:ext cx="504350" cy="250425"/>
            <a:chOff x="-1583100" y="2311725"/>
            <a:chExt cx="504350" cy="250425"/>
          </a:xfrm>
        </p:grpSpPr>
        <p:sp>
          <p:nvSpPr>
            <p:cNvPr id="1319" name="Google Shape;1319;p6"/>
            <p:cNvSpPr/>
            <p:nvPr/>
          </p:nvSpPr>
          <p:spPr>
            <a:xfrm>
              <a:off x="-1582325" y="2313488"/>
              <a:ext cx="502800" cy="24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0" name="Google Shape;1320;p6"/>
            <p:cNvGrpSpPr/>
            <p:nvPr/>
          </p:nvGrpSpPr>
          <p:grpSpPr>
            <a:xfrm>
              <a:off x="-1583100" y="2311725"/>
              <a:ext cx="504350" cy="250425"/>
              <a:chOff x="4036475" y="1368200"/>
              <a:chExt cx="504350" cy="250425"/>
            </a:xfrm>
          </p:grpSpPr>
          <p:sp>
            <p:nvSpPr>
              <p:cNvPr id="1321" name="Google Shape;1321;p6"/>
              <p:cNvSpPr/>
              <p:nvPr/>
            </p:nvSpPr>
            <p:spPr>
              <a:xfrm>
                <a:off x="4286050" y="1368200"/>
                <a:ext cx="254775" cy="246100"/>
              </a:xfrm>
              <a:custGeom>
                <a:avLst/>
                <a:gdLst/>
                <a:ahLst/>
                <a:cxnLst/>
                <a:rect l="l" t="t" r="r" b="b"/>
                <a:pathLst>
                  <a:path w="10191" h="9844" extrusionOk="0">
                    <a:moveTo>
                      <a:pt x="10191" y="9844"/>
                    </a:moveTo>
                    <a:lnTo>
                      <a:pt x="10191" y="7903"/>
                    </a:lnTo>
                    <a:lnTo>
                      <a:pt x="2287" y="0"/>
                    </a:lnTo>
                    <a:lnTo>
                      <a:pt x="0" y="0"/>
                    </a:lnTo>
                    <a:close/>
                  </a:path>
                </a:pathLst>
              </a:custGeom>
              <a:solidFill>
                <a:schemeClr val="lt1"/>
              </a:solidFill>
              <a:ln>
                <a:noFill/>
              </a:ln>
            </p:spPr>
          </p:sp>
          <p:sp>
            <p:nvSpPr>
              <p:cNvPr id="1322" name="Google Shape;1322;p6"/>
              <p:cNvSpPr/>
              <p:nvPr/>
            </p:nvSpPr>
            <p:spPr>
              <a:xfrm>
                <a:off x="4402175" y="1368200"/>
                <a:ext cx="136925" cy="132600"/>
              </a:xfrm>
              <a:custGeom>
                <a:avLst/>
                <a:gdLst/>
                <a:ahLst/>
                <a:cxnLst/>
                <a:rect l="l" t="t" r="r" b="b"/>
                <a:pathLst>
                  <a:path w="5477" h="5304" extrusionOk="0">
                    <a:moveTo>
                      <a:pt x="5477" y="5304"/>
                    </a:moveTo>
                    <a:lnTo>
                      <a:pt x="5477" y="3501"/>
                    </a:lnTo>
                    <a:lnTo>
                      <a:pt x="1975" y="0"/>
                    </a:lnTo>
                    <a:lnTo>
                      <a:pt x="0" y="0"/>
                    </a:lnTo>
                    <a:close/>
                  </a:path>
                </a:pathLst>
              </a:custGeom>
              <a:solidFill>
                <a:schemeClr val="lt1"/>
              </a:solidFill>
              <a:ln>
                <a:noFill/>
              </a:ln>
            </p:spPr>
          </p:sp>
          <p:sp>
            <p:nvSpPr>
              <p:cNvPr id="1323" name="Google Shape;1323;p6"/>
              <p:cNvSpPr/>
              <p:nvPr/>
            </p:nvSpPr>
            <p:spPr>
              <a:xfrm>
                <a:off x="4036475" y="1557975"/>
                <a:ext cx="58925" cy="60650"/>
              </a:xfrm>
              <a:custGeom>
                <a:avLst/>
                <a:gdLst/>
                <a:ahLst/>
                <a:cxnLst/>
                <a:rect l="l" t="t" r="r" b="b"/>
                <a:pathLst>
                  <a:path w="2357" h="2426" extrusionOk="0">
                    <a:moveTo>
                      <a:pt x="2357" y="2426"/>
                    </a:moveTo>
                    <a:lnTo>
                      <a:pt x="0" y="2426"/>
                    </a:lnTo>
                    <a:lnTo>
                      <a:pt x="0" y="0"/>
                    </a:lnTo>
                    <a:close/>
                  </a:path>
                </a:pathLst>
              </a:custGeom>
              <a:solidFill>
                <a:schemeClr val="lt1"/>
              </a:solidFill>
              <a:ln>
                <a:noFill/>
              </a:ln>
            </p:spPr>
          </p:sp>
          <p:sp>
            <p:nvSpPr>
              <p:cNvPr id="1324" name="Google Shape;1324;p6"/>
              <p:cNvSpPr/>
              <p:nvPr/>
            </p:nvSpPr>
            <p:spPr>
              <a:xfrm>
                <a:off x="4038225" y="1440125"/>
                <a:ext cx="176775" cy="176775"/>
              </a:xfrm>
              <a:custGeom>
                <a:avLst/>
                <a:gdLst/>
                <a:ahLst/>
                <a:cxnLst/>
                <a:rect l="l" t="t" r="r" b="b"/>
                <a:pathLst>
                  <a:path w="7071" h="7071" extrusionOk="0">
                    <a:moveTo>
                      <a:pt x="4991" y="7071"/>
                    </a:moveTo>
                    <a:lnTo>
                      <a:pt x="7071" y="7071"/>
                    </a:lnTo>
                    <a:lnTo>
                      <a:pt x="0" y="0"/>
                    </a:lnTo>
                    <a:lnTo>
                      <a:pt x="0" y="2218"/>
                    </a:lnTo>
                    <a:close/>
                  </a:path>
                </a:pathLst>
              </a:custGeom>
              <a:solidFill>
                <a:schemeClr val="lt1"/>
              </a:solidFill>
              <a:ln>
                <a:noFill/>
              </a:ln>
            </p:spPr>
          </p:sp>
          <p:sp>
            <p:nvSpPr>
              <p:cNvPr id="1325" name="Google Shape;1325;p6"/>
              <p:cNvSpPr/>
              <p:nvPr/>
            </p:nvSpPr>
            <p:spPr>
              <a:xfrm>
                <a:off x="4046875" y="1368200"/>
                <a:ext cx="296375" cy="242650"/>
              </a:xfrm>
              <a:custGeom>
                <a:avLst/>
                <a:gdLst/>
                <a:ahLst/>
                <a:cxnLst/>
                <a:rect l="l" t="t" r="r" b="b"/>
                <a:pathLst>
                  <a:path w="11855" h="9706" extrusionOk="0">
                    <a:moveTo>
                      <a:pt x="9290" y="9706"/>
                    </a:moveTo>
                    <a:lnTo>
                      <a:pt x="11855" y="9706"/>
                    </a:lnTo>
                    <a:lnTo>
                      <a:pt x="2149" y="0"/>
                    </a:lnTo>
                    <a:lnTo>
                      <a:pt x="0" y="0"/>
                    </a:lnTo>
                    <a:close/>
                  </a:path>
                </a:pathLst>
              </a:custGeom>
              <a:solidFill>
                <a:schemeClr val="lt1"/>
              </a:solidFill>
              <a:ln>
                <a:noFill/>
              </a:ln>
            </p:spPr>
          </p:sp>
          <p:sp>
            <p:nvSpPr>
              <p:cNvPr id="1326" name="Google Shape;1326;p6"/>
              <p:cNvSpPr/>
              <p:nvPr/>
            </p:nvSpPr>
            <p:spPr>
              <a:xfrm>
                <a:off x="4156075" y="1368200"/>
                <a:ext cx="306750" cy="245225"/>
              </a:xfrm>
              <a:custGeom>
                <a:avLst/>
                <a:gdLst/>
                <a:ahLst/>
                <a:cxnLst/>
                <a:rect l="l" t="t" r="r" b="b"/>
                <a:pathLst>
                  <a:path w="12270" h="9809" extrusionOk="0">
                    <a:moveTo>
                      <a:pt x="9913" y="9809"/>
                    </a:moveTo>
                    <a:lnTo>
                      <a:pt x="12270" y="9809"/>
                    </a:lnTo>
                    <a:lnTo>
                      <a:pt x="2460" y="0"/>
                    </a:lnTo>
                    <a:lnTo>
                      <a:pt x="0" y="0"/>
                    </a:lnTo>
                    <a:close/>
                  </a:path>
                </a:pathLst>
              </a:custGeom>
              <a:solidFill>
                <a:schemeClr val="lt1"/>
              </a:solidFill>
              <a:ln>
                <a:noFill/>
              </a:ln>
            </p:spPr>
          </p:sp>
        </p:grpSp>
      </p:grpSp>
      <p:grpSp>
        <p:nvGrpSpPr>
          <p:cNvPr id="1327" name="Google Shape;1327;p6"/>
          <p:cNvGrpSpPr/>
          <p:nvPr/>
        </p:nvGrpSpPr>
        <p:grpSpPr>
          <a:xfrm rot="10800000">
            <a:off x="721010" y="4336305"/>
            <a:ext cx="504350" cy="250425"/>
            <a:chOff x="-1583100" y="2311725"/>
            <a:chExt cx="504350" cy="250425"/>
          </a:xfrm>
        </p:grpSpPr>
        <p:sp>
          <p:nvSpPr>
            <p:cNvPr id="1328" name="Google Shape;1328;p6"/>
            <p:cNvSpPr/>
            <p:nvPr/>
          </p:nvSpPr>
          <p:spPr>
            <a:xfrm>
              <a:off x="-1582325" y="2313488"/>
              <a:ext cx="502800" cy="24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9" name="Google Shape;1329;p6"/>
            <p:cNvGrpSpPr/>
            <p:nvPr/>
          </p:nvGrpSpPr>
          <p:grpSpPr>
            <a:xfrm>
              <a:off x="-1583100" y="2311725"/>
              <a:ext cx="504350" cy="250425"/>
              <a:chOff x="4036475" y="1368200"/>
              <a:chExt cx="504350" cy="250425"/>
            </a:xfrm>
          </p:grpSpPr>
          <p:sp>
            <p:nvSpPr>
              <p:cNvPr id="1330" name="Google Shape;1330;p6"/>
              <p:cNvSpPr/>
              <p:nvPr/>
            </p:nvSpPr>
            <p:spPr>
              <a:xfrm>
                <a:off x="4286050" y="1368200"/>
                <a:ext cx="254775" cy="246100"/>
              </a:xfrm>
              <a:custGeom>
                <a:avLst/>
                <a:gdLst/>
                <a:ahLst/>
                <a:cxnLst/>
                <a:rect l="l" t="t" r="r" b="b"/>
                <a:pathLst>
                  <a:path w="10191" h="9844" extrusionOk="0">
                    <a:moveTo>
                      <a:pt x="10191" y="9844"/>
                    </a:moveTo>
                    <a:lnTo>
                      <a:pt x="10191" y="7903"/>
                    </a:lnTo>
                    <a:lnTo>
                      <a:pt x="2287" y="0"/>
                    </a:lnTo>
                    <a:lnTo>
                      <a:pt x="0" y="0"/>
                    </a:lnTo>
                    <a:close/>
                  </a:path>
                </a:pathLst>
              </a:custGeom>
              <a:solidFill>
                <a:schemeClr val="lt1"/>
              </a:solidFill>
              <a:ln>
                <a:noFill/>
              </a:ln>
            </p:spPr>
          </p:sp>
          <p:sp>
            <p:nvSpPr>
              <p:cNvPr id="1331" name="Google Shape;1331;p6"/>
              <p:cNvSpPr/>
              <p:nvPr/>
            </p:nvSpPr>
            <p:spPr>
              <a:xfrm>
                <a:off x="4402175" y="1368200"/>
                <a:ext cx="136925" cy="132600"/>
              </a:xfrm>
              <a:custGeom>
                <a:avLst/>
                <a:gdLst/>
                <a:ahLst/>
                <a:cxnLst/>
                <a:rect l="l" t="t" r="r" b="b"/>
                <a:pathLst>
                  <a:path w="5477" h="5304" extrusionOk="0">
                    <a:moveTo>
                      <a:pt x="5477" y="5304"/>
                    </a:moveTo>
                    <a:lnTo>
                      <a:pt x="5477" y="3501"/>
                    </a:lnTo>
                    <a:lnTo>
                      <a:pt x="1975" y="0"/>
                    </a:lnTo>
                    <a:lnTo>
                      <a:pt x="0" y="0"/>
                    </a:lnTo>
                    <a:close/>
                  </a:path>
                </a:pathLst>
              </a:custGeom>
              <a:solidFill>
                <a:schemeClr val="lt1"/>
              </a:solidFill>
              <a:ln>
                <a:noFill/>
              </a:ln>
            </p:spPr>
          </p:sp>
          <p:sp>
            <p:nvSpPr>
              <p:cNvPr id="1332" name="Google Shape;1332;p6"/>
              <p:cNvSpPr/>
              <p:nvPr/>
            </p:nvSpPr>
            <p:spPr>
              <a:xfrm>
                <a:off x="4036475" y="1557975"/>
                <a:ext cx="58925" cy="60650"/>
              </a:xfrm>
              <a:custGeom>
                <a:avLst/>
                <a:gdLst/>
                <a:ahLst/>
                <a:cxnLst/>
                <a:rect l="l" t="t" r="r" b="b"/>
                <a:pathLst>
                  <a:path w="2357" h="2426" extrusionOk="0">
                    <a:moveTo>
                      <a:pt x="2357" y="2426"/>
                    </a:moveTo>
                    <a:lnTo>
                      <a:pt x="0" y="2426"/>
                    </a:lnTo>
                    <a:lnTo>
                      <a:pt x="0" y="0"/>
                    </a:lnTo>
                    <a:close/>
                  </a:path>
                </a:pathLst>
              </a:custGeom>
              <a:solidFill>
                <a:schemeClr val="lt1"/>
              </a:solidFill>
              <a:ln>
                <a:noFill/>
              </a:ln>
            </p:spPr>
          </p:sp>
          <p:sp>
            <p:nvSpPr>
              <p:cNvPr id="1333" name="Google Shape;1333;p6"/>
              <p:cNvSpPr/>
              <p:nvPr/>
            </p:nvSpPr>
            <p:spPr>
              <a:xfrm>
                <a:off x="4038225" y="1440125"/>
                <a:ext cx="176775" cy="176775"/>
              </a:xfrm>
              <a:custGeom>
                <a:avLst/>
                <a:gdLst/>
                <a:ahLst/>
                <a:cxnLst/>
                <a:rect l="l" t="t" r="r" b="b"/>
                <a:pathLst>
                  <a:path w="7071" h="7071" extrusionOk="0">
                    <a:moveTo>
                      <a:pt x="4991" y="7071"/>
                    </a:moveTo>
                    <a:lnTo>
                      <a:pt x="7071" y="7071"/>
                    </a:lnTo>
                    <a:lnTo>
                      <a:pt x="0" y="0"/>
                    </a:lnTo>
                    <a:lnTo>
                      <a:pt x="0" y="2218"/>
                    </a:lnTo>
                    <a:close/>
                  </a:path>
                </a:pathLst>
              </a:custGeom>
              <a:solidFill>
                <a:schemeClr val="lt1"/>
              </a:solidFill>
              <a:ln>
                <a:noFill/>
              </a:ln>
            </p:spPr>
          </p:sp>
          <p:sp>
            <p:nvSpPr>
              <p:cNvPr id="1334" name="Google Shape;1334;p6"/>
              <p:cNvSpPr/>
              <p:nvPr/>
            </p:nvSpPr>
            <p:spPr>
              <a:xfrm>
                <a:off x="4046875" y="1368200"/>
                <a:ext cx="296375" cy="242650"/>
              </a:xfrm>
              <a:custGeom>
                <a:avLst/>
                <a:gdLst/>
                <a:ahLst/>
                <a:cxnLst/>
                <a:rect l="l" t="t" r="r" b="b"/>
                <a:pathLst>
                  <a:path w="11855" h="9706" extrusionOk="0">
                    <a:moveTo>
                      <a:pt x="9290" y="9706"/>
                    </a:moveTo>
                    <a:lnTo>
                      <a:pt x="11855" y="9706"/>
                    </a:lnTo>
                    <a:lnTo>
                      <a:pt x="2149" y="0"/>
                    </a:lnTo>
                    <a:lnTo>
                      <a:pt x="0" y="0"/>
                    </a:lnTo>
                    <a:close/>
                  </a:path>
                </a:pathLst>
              </a:custGeom>
              <a:solidFill>
                <a:schemeClr val="lt1"/>
              </a:solidFill>
              <a:ln>
                <a:noFill/>
              </a:ln>
            </p:spPr>
          </p:sp>
          <p:sp>
            <p:nvSpPr>
              <p:cNvPr id="1335" name="Google Shape;1335;p6"/>
              <p:cNvSpPr/>
              <p:nvPr/>
            </p:nvSpPr>
            <p:spPr>
              <a:xfrm>
                <a:off x="4156075" y="1368200"/>
                <a:ext cx="306750" cy="245225"/>
              </a:xfrm>
              <a:custGeom>
                <a:avLst/>
                <a:gdLst/>
                <a:ahLst/>
                <a:cxnLst/>
                <a:rect l="l" t="t" r="r" b="b"/>
                <a:pathLst>
                  <a:path w="12270" h="9809" extrusionOk="0">
                    <a:moveTo>
                      <a:pt x="9913" y="9809"/>
                    </a:moveTo>
                    <a:lnTo>
                      <a:pt x="12270" y="9809"/>
                    </a:lnTo>
                    <a:lnTo>
                      <a:pt x="2460" y="0"/>
                    </a:lnTo>
                    <a:lnTo>
                      <a:pt x="0" y="0"/>
                    </a:lnTo>
                    <a:close/>
                  </a:path>
                </a:pathLst>
              </a:custGeom>
              <a:solidFill>
                <a:schemeClr val="lt1"/>
              </a:solidFill>
              <a:ln>
                <a:noFill/>
              </a:ln>
            </p:spPr>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36"/>
        <p:cNvGrpSpPr/>
        <p:nvPr/>
      </p:nvGrpSpPr>
      <p:grpSpPr>
        <a:xfrm>
          <a:off x="0" y="0"/>
          <a:ext cx="0" cy="0"/>
          <a:chOff x="0" y="0"/>
          <a:chExt cx="0" cy="0"/>
        </a:xfrm>
      </p:grpSpPr>
      <p:sp>
        <p:nvSpPr>
          <p:cNvPr id="1337" name="Google Shape;1337;p7"/>
          <p:cNvSpPr txBox="1">
            <a:spLocks noGrp="1"/>
          </p:cNvSpPr>
          <p:nvPr>
            <p:ph type="body" idx="1"/>
          </p:nvPr>
        </p:nvSpPr>
        <p:spPr>
          <a:xfrm>
            <a:off x="734913" y="1669800"/>
            <a:ext cx="4548000" cy="21945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chemeClr val="accent3"/>
              </a:buClr>
              <a:buSzPts val="1600"/>
              <a:buFont typeface="Nunito Light"/>
              <a:buChar char="●"/>
              <a:defRPr/>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17500" rtl="0">
              <a:lnSpc>
                <a:spcPct val="100000"/>
              </a:lnSpc>
              <a:spcBef>
                <a:spcPts val="1600"/>
              </a:spcBef>
              <a:spcAft>
                <a:spcPts val="0"/>
              </a:spcAft>
              <a:buSzPts val="1400"/>
              <a:buFont typeface="Nunito Light"/>
              <a:buChar char="○"/>
              <a:defRPr/>
            </a:lvl5pPr>
            <a:lvl6pPr marL="2743200" lvl="5" indent="-317500" rtl="0">
              <a:lnSpc>
                <a:spcPct val="100000"/>
              </a:lnSpc>
              <a:spcBef>
                <a:spcPts val="1600"/>
              </a:spcBef>
              <a:spcAft>
                <a:spcPts val="0"/>
              </a:spcAft>
              <a:buSzPts val="14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17500" rtl="0">
              <a:lnSpc>
                <a:spcPct val="100000"/>
              </a:lnSpc>
              <a:spcBef>
                <a:spcPts val="1600"/>
              </a:spcBef>
              <a:spcAft>
                <a:spcPts val="1600"/>
              </a:spcAft>
              <a:buSzPts val="1400"/>
              <a:buFont typeface="Nunito Light"/>
              <a:buChar char="■"/>
              <a:defRPr/>
            </a:lvl9pPr>
          </a:lstStyle>
          <a:p>
            <a:endParaRPr/>
          </a:p>
        </p:txBody>
      </p:sp>
      <p:sp>
        <p:nvSpPr>
          <p:cNvPr id="1338" name="Google Shape;1338;p7"/>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339" name="Google Shape;1339;p7"/>
          <p:cNvGrpSpPr/>
          <p:nvPr/>
        </p:nvGrpSpPr>
        <p:grpSpPr>
          <a:xfrm>
            <a:off x="2055863" y="215070"/>
            <a:ext cx="5032275" cy="122036"/>
            <a:chOff x="2055863" y="1310645"/>
            <a:chExt cx="5032275" cy="122036"/>
          </a:xfrm>
        </p:grpSpPr>
        <p:grpSp>
          <p:nvGrpSpPr>
            <p:cNvPr id="1340" name="Google Shape;1340;p7"/>
            <p:cNvGrpSpPr/>
            <p:nvPr/>
          </p:nvGrpSpPr>
          <p:grpSpPr>
            <a:xfrm>
              <a:off x="3662216" y="1310645"/>
              <a:ext cx="1819567" cy="122036"/>
              <a:chOff x="7809500" y="371175"/>
              <a:chExt cx="2532100" cy="169825"/>
            </a:xfrm>
          </p:grpSpPr>
          <p:sp>
            <p:nvSpPr>
              <p:cNvPr id="1341" name="Google Shape;1341;p7"/>
              <p:cNvSpPr/>
              <p:nvPr/>
            </p:nvSpPr>
            <p:spPr>
              <a:xfrm>
                <a:off x="7817325" y="467350"/>
                <a:ext cx="73650" cy="73650"/>
              </a:xfrm>
              <a:custGeom>
                <a:avLst/>
                <a:gdLst/>
                <a:ahLst/>
                <a:cxnLst/>
                <a:rect l="l" t="t" r="r" b="b"/>
                <a:pathLst>
                  <a:path w="2946" h="2946" extrusionOk="0">
                    <a:moveTo>
                      <a:pt x="34" y="2946"/>
                    </a:moveTo>
                    <a:lnTo>
                      <a:pt x="2946" y="2946"/>
                    </a:lnTo>
                    <a:lnTo>
                      <a:pt x="0" y="0"/>
                    </a:lnTo>
                    <a:close/>
                  </a:path>
                </a:pathLst>
              </a:custGeom>
              <a:solidFill>
                <a:schemeClr val="lt1"/>
              </a:solidFill>
              <a:ln>
                <a:noFill/>
              </a:ln>
            </p:spPr>
          </p:sp>
          <p:sp>
            <p:nvSpPr>
              <p:cNvPr id="1342" name="Google Shape;1342;p7"/>
              <p:cNvSpPr/>
              <p:nvPr/>
            </p:nvSpPr>
            <p:spPr>
              <a:xfrm>
                <a:off x="7809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343" name="Google Shape;1343;p7"/>
              <p:cNvSpPr/>
              <p:nvPr/>
            </p:nvSpPr>
            <p:spPr>
              <a:xfrm>
                <a:off x="7961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344" name="Google Shape;1344;p7"/>
              <p:cNvSpPr/>
              <p:nvPr/>
            </p:nvSpPr>
            <p:spPr>
              <a:xfrm>
                <a:off x="8114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345" name="Google Shape;1345;p7"/>
              <p:cNvSpPr/>
              <p:nvPr/>
            </p:nvSpPr>
            <p:spPr>
              <a:xfrm>
                <a:off x="8266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346" name="Google Shape;1346;p7"/>
              <p:cNvSpPr/>
              <p:nvPr/>
            </p:nvSpPr>
            <p:spPr>
              <a:xfrm>
                <a:off x="8419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347" name="Google Shape;1347;p7"/>
              <p:cNvSpPr/>
              <p:nvPr/>
            </p:nvSpPr>
            <p:spPr>
              <a:xfrm>
                <a:off x="8571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348" name="Google Shape;1348;p7"/>
              <p:cNvSpPr/>
              <p:nvPr/>
            </p:nvSpPr>
            <p:spPr>
              <a:xfrm>
                <a:off x="8723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349" name="Google Shape;1349;p7"/>
              <p:cNvSpPr/>
              <p:nvPr/>
            </p:nvSpPr>
            <p:spPr>
              <a:xfrm>
                <a:off x="8876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350" name="Google Shape;1350;p7"/>
              <p:cNvSpPr/>
              <p:nvPr/>
            </p:nvSpPr>
            <p:spPr>
              <a:xfrm>
                <a:off x="9028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351" name="Google Shape;1351;p7"/>
              <p:cNvSpPr/>
              <p:nvPr/>
            </p:nvSpPr>
            <p:spPr>
              <a:xfrm>
                <a:off x="9181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352" name="Google Shape;1352;p7"/>
              <p:cNvSpPr/>
              <p:nvPr/>
            </p:nvSpPr>
            <p:spPr>
              <a:xfrm>
                <a:off x="9333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353" name="Google Shape;1353;p7"/>
              <p:cNvSpPr/>
              <p:nvPr/>
            </p:nvSpPr>
            <p:spPr>
              <a:xfrm>
                <a:off x="9485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354" name="Google Shape;1354;p7"/>
              <p:cNvSpPr/>
              <p:nvPr/>
            </p:nvSpPr>
            <p:spPr>
              <a:xfrm>
                <a:off x="9638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355" name="Google Shape;1355;p7"/>
              <p:cNvSpPr/>
              <p:nvPr/>
            </p:nvSpPr>
            <p:spPr>
              <a:xfrm>
                <a:off x="9790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356" name="Google Shape;1356;p7"/>
              <p:cNvSpPr/>
              <p:nvPr/>
            </p:nvSpPr>
            <p:spPr>
              <a:xfrm>
                <a:off x="9943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357" name="Google Shape;1357;p7"/>
              <p:cNvSpPr/>
              <p:nvPr/>
            </p:nvSpPr>
            <p:spPr>
              <a:xfrm>
                <a:off x="10095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grpSp>
        <p:grpSp>
          <p:nvGrpSpPr>
            <p:cNvPr id="1358" name="Google Shape;1358;p7"/>
            <p:cNvGrpSpPr/>
            <p:nvPr/>
          </p:nvGrpSpPr>
          <p:grpSpPr>
            <a:xfrm rot="10800000" flipH="1">
              <a:off x="2055863" y="1326463"/>
              <a:ext cx="1527075" cy="90400"/>
              <a:chOff x="1994575" y="1273675"/>
              <a:chExt cx="1527075" cy="90400"/>
            </a:xfrm>
          </p:grpSpPr>
          <p:cxnSp>
            <p:nvCxnSpPr>
              <p:cNvPr id="1359" name="Google Shape;1359;p7"/>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1360" name="Google Shape;1360;p7"/>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nvGrpSpPr>
            <p:cNvPr id="1361" name="Google Shape;1361;p7"/>
            <p:cNvGrpSpPr/>
            <p:nvPr/>
          </p:nvGrpSpPr>
          <p:grpSpPr>
            <a:xfrm rot="10800000">
              <a:off x="5561063" y="1326463"/>
              <a:ext cx="1527075" cy="90400"/>
              <a:chOff x="1994575" y="1273675"/>
              <a:chExt cx="1527075" cy="90400"/>
            </a:xfrm>
          </p:grpSpPr>
          <p:cxnSp>
            <p:nvCxnSpPr>
              <p:cNvPr id="1362" name="Google Shape;1362;p7"/>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1363" name="Google Shape;1363;p7"/>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grpSp>
        <p:nvGrpSpPr>
          <p:cNvPr id="1364" name="Google Shape;1364;p7"/>
          <p:cNvGrpSpPr/>
          <p:nvPr/>
        </p:nvGrpSpPr>
        <p:grpSpPr>
          <a:xfrm flipH="1">
            <a:off x="7487201" y="542607"/>
            <a:ext cx="938159" cy="938159"/>
            <a:chOff x="339775" y="166650"/>
            <a:chExt cx="1774800" cy="1774800"/>
          </a:xfrm>
        </p:grpSpPr>
        <p:sp>
          <p:nvSpPr>
            <p:cNvPr id="1365" name="Google Shape;1365;p7"/>
            <p:cNvSpPr/>
            <p:nvPr/>
          </p:nvSpPr>
          <p:spPr>
            <a:xfrm>
              <a:off x="339775" y="16665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7"/>
            <p:cNvSpPr/>
            <p:nvPr/>
          </p:nvSpPr>
          <p:spPr>
            <a:xfrm>
              <a:off x="339775" y="79755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7" name="Google Shape;1367;p7"/>
            <p:cNvGrpSpPr/>
            <p:nvPr/>
          </p:nvGrpSpPr>
          <p:grpSpPr>
            <a:xfrm rot="5400000">
              <a:off x="1182175" y="-675750"/>
              <a:ext cx="90000" cy="1774800"/>
              <a:chOff x="811175" y="-119300"/>
              <a:chExt cx="90000" cy="1774800"/>
            </a:xfrm>
          </p:grpSpPr>
          <p:sp>
            <p:nvSpPr>
              <p:cNvPr id="1368" name="Google Shape;1368;p7"/>
              <p:cNvSpPr/>
              <p:nvPr/>
            </p:nvSpPr>
            <p:spPr>
              <a:xfrm>
                <a:off x="811175" y="-11930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7"/>
              <p:cNvSpPr/>
              <p:nvPr/>
            </p:nvSpPr>
            <p:spPr>
              <a:xfrm>
                <a:off x="811175" y="51160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0" name="Google Shape;1370;p7"/>
          <p:cNvGrpSpPr/>
          <p:nvPr/>
        </p:nvGrpSpPr>
        <p:grpSpPr>
          <a:xfrm>
            <a:off x="720996" y="542607"/>
            <a:ext cx="938159" cy="938159"/>
            <a:chOff x="339775" y="166650"/>
            <a:chExt cx="1774800" cy="1774800"/>
          </a:xfrm>
        </p:grpSpPr>
        <p:sp>
          <p:nvSpPr>
            <p:cNvPr id="1371" name="Google Shape;1371;p7"/>
            <p:cNvSpPr/>
            <p:nvPr/>
          </p:nvSpPr>
          <p:spPr>
            <a:xfrm>
              <a:off x="339775" y="16665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7"/>
            <p:cNvSpPr/>
            <p:nvPr/>
          </p:nvSpPr>
          <p:spPr>
            <a:xfrm>
              <a:off x="339775" y="79755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3" name="Google Shape;1373;p7"/>
            <p:cNvGrpSpPr/>
            <p:nvPr/>
          </p:nvGrpSpPr>
          <p:grpSpPr>
            <a:xfrm rot="5400000">
              <a:off x="1182175" y="-675750"/>
              <a:ext cx="90000" cy="1774800"/>
              <a:chOff x="811175" y="-119300"/>
              <a:chExt cx="90000" cy="1774800"/>
            </a:xfrm>
          </p:grpSpPr>
          <p:sp>
            <p:nvSpPr>
              <p:cNvPr id="1374" name="Google Shape;1374;p7"/>
              <p:cNvSpPr/>
              <p:nvPr/>
            </p:nvSpPr>
            <p:spPr>
              <a:xfrm>
                <a:off x="811175" y="-11930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7"/>
              <p:cNvSpPr/>
              <p:nvPr/>
            </p:nvSpPr>
            <p:spPr>
              <a:xfrm>
                <a:off x="811175" y="51160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6" name="Google Shape;1376;p7"/>
          <p:cNvGrpSpPr/>
          <p:nvPr/>
        </p:nvGrpSpPr>
        <p:grpSpPr>
          <a:xfrm>
            <a:off x="910870" y="4731214"/>
            <a:ext cx="7322261" cy="329272"/>
            <a:chOff x="910870" y="4731214"/>
            <a:chExt cx="7322261" cy="329272"/>
          </a:xfrm>
        </p:grpSpPr>
        <p:grpSp>
          <p:nvGrpSpPr>
            <p:cNvPr id="1377" name="Google Shape;1377;p7"/>
            <p:cNvGrpSpPr/>
            <p:nvPr/>
          </p:nvGrpSpPr>
          <p:grpSpPr>
            <a:xfrm>
              <a:off x="8149870" y="4731214"/>
              <a:ext cx="83261" cy="85697"/>
              <a:chOff x="256525" y="2322675"/>
              <a:chExt cx="235800" cy="242700"/>
            </a:xfrm>
          </p:grpSpPr>
          <p:cxnSp>
            <p:nvCxnSpPr>
              <p:cNvPr id="1378" name="Google Shape;1378;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79" name="Google Shape;1379;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380" name="Google Shape;1380;p7"/>
            <p:cNvGrpSpPr/>
            <p:nvPr/>
          </p:nvGrpSpPr>
          <p:grpSpPr>
            <a:xfrm>
              <a:off x="8149870" y="4974789"/>
              <a:ext cx="83261" cy="85697"/>
              <a:chOff x="256525" y="2322675"/>
              <a:chExt cx="235800" cy="242700"/>
            </a:xfrm>
          </p:grpSpPr>
          <p:cxnSp>
            <p:nvCxnSpPr>
              <p:cNvPr id="1381" name="Google Shape;1381;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82" name="Google Shape;1382;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383" name="Google Shape;1383;p7"/>
            <p:cNvGrpSpPr/>
            <p:nvPr/>
          </p:nvGrpSpPr>
          <p:grpSpPr>
            <a:xfrm>
              <a:off x="7768870" y="4731214"/>
              <a:ext cx="83261" cy="85697"/>
              <a:chOff x="256525" y="2322675"/>
              <a:chExt cx="235800" cy="242700"/>
            </a:xfrm>
          </p:grpSpPr>
          <p:cxnSp>
            <p:nvCxnSpPr>
              <p:cNvPr id="1384" name="Google Shape;1384;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85" name="Google Shape;1385;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386" name="Google Shape;1386;p7"/>
            <p:cNvGrpSpPr/>
            <p:nvPr/>
          </p:nvGrpSpPr>
          <p:grpSpPr>
            <a:xfrm>
              <a:off x="7768870" y="4974789"/>
              <a:ext cx="83261" cy="85697"/>
              <a:chOff x="256525" y="2322675"/>
              <a:chExt cx="235800" cy="242700"/>
            </a:xfrm>
          </p:grpSpPr>
          <p:cxnSp>
            <p:nvCxnSpPr>
              <p:cNvPr id="1387" name="Google Shape;1387;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88" name="Google Shape;1388;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389" name="Google Shape;1389;p7"/>
            <p:cNvGrpSpPr/>
            <p:nvPr/>
          </p:nvGrpSpPr>
          <p:grpSpPr>
            <a:xfrm>
              <a:off x="7387870" y="4731214"/>
              <a:ext cx="83261" cy="85697"/>
              <a:chOff x="256525" y="2322675"/>
              <a:chExt cx="235800" cy="242700"/>
            </a:xfrm>
          </p:grpSpPr>
          <p:cxnSp>
            <p:nvCxnSpPr>
              <p:cNvPr id="1390" name="Google Shape;1390;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91" name="Google Shape;1391;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392" name="Google Shape;1392;p7"/>
            <p:cNvGrpSpPr/>
            <p:nvPr/>
          </p:nvGrpSpPr>
          <p:grpSpPr>
            <a:xfrm>
              <a:off x="7387870" y="4974789"/>
              <a:ext cx="83261" cy="85697"/>
              <a:chOff x="256525" y="2322675"/>
              <a:chExt cx="235800" cy="242700"/>
            </a:xfrm>
          </p:grpSpPr>
          <p:cxnSp>
            <p:nvCxnSpPr>
              <p:cNvPr id="1393" name="Google Shape;1393;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94" name="Google Shape;1394;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395" name="Google Shape;1395;p7"/>
            <p:cNvGrpSpPr/>
            <p:nvPr/>
          </p:nvGrpSpPr>
          <p:grpSpPr>
            <a:xfrm>
              <a:off x="7006870" y="4731214"/>
              <a:ext cx="83261" cy="85697"/>
              <a:chOff x="256525" y="2322675"/>
              <a:chExt cx="235800" cy="242700"/>
            </a:xfrm>
          </p:grpSpPr>
          <p:cxnSp>
            <p:nvCxnSpPr>
              <p:cNvPr id="1396" name="Google Shape;1396;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97" name="Google Shape;1397;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398" name="Google Shape;1398;p7"/>
            <p:cNvGrpSpPr/>
            <p:nvPr/>
          </p:nvGrpSpPr>
          <p:grpSpPr>
            <a:xfrm>
              <a:off x="7006870" y="4974789"/>
              <a:ext cx="83261" cy="85697"/>
              <a:chOff x="256525" y="2322675"/>
              <a:chExt cx="235800" cy="242700"/>
            </a:xfrm>
          </p:grpSpPr>
          <p:cxnSp>
            <p:nvCxnSpPr>
              <p:cNvPr id="1399" name="Google Shape;1399;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00" name="Google Shape;1400;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01" name="Google Shape;1401;p7"/>
            <p:cNvGrpSpPr/>
            <p:nvPr/>
          </p:nvGrpSpPr>
          <p:grpSpPr>
            <a:xfrm>
              <a:off x="6625870" y="4731214"/>
              <a:ext cx="83261" cy="85697"/>
              <a:chOff x="256525" y="2322675"/>
              <a:chExt cx="235800" cy="242700"/>
            </a:xfrm>
          </p:grpSpPr>
          <p:cxnSp>
            <p:nvCxnSpPr>
              <p:cNvPr id="1402" name="Google Shape;1402;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03" name="Google Shape;1403;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04" name="Google Shape;1404;p7"/>
            <p:cNvGrpSpPr/>
            <p:nvPr/>
          </p:nvGrpSpPr>
          <p:grpSpPr>
            <a:xfrm>
              <a:off x="6625870" y="4974789"/>
              <a:ext cx="83261" cy="85697"/>
              <a:chOff x="256525" y="2322675"/>
              <a:chExt cx="235800" cy="242700"/>
            </a:xfrm>
          </p:grpSpPr>
          <p:cxnSp>
            <p:nvCxnSpPr>
              <p:cNvPr id="1405" name="Google Shape;1405;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06" name="Google Shape;1406;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07" name="Google Shape;1407;p7"/>
            <p:cNvGrpSpPr/>
            <p:nvPr/>
          </p:nvGrpSpPr>
          <p:grpSpPr>
            <a:xfrm>
              <a:off x="6244870" y="4731214"/>
              <a:ext cx="83261" cy="85697"/>
              <a:chOff x="256525" y="2322675"/>
              <a:chExt cx="235800" cy="242700"/>
            </a:xfrm>
          </p:grpSpPr>
          <p:cxnSp>
            <p:nvCxnSpPr>
              <p:cNvPr id="1408" name="Google Shape;1408;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09" name="Google Shape;1409;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10" name="Google Shape;1410;p7"/>
            <p:cNvGrpSpPr/>
            <p:nvPr/>
          </p:nvGrpSpPr>
          <p:grpSpPr>
            <a:xfrm>
              <a:off x="6244870" y="4974789"/>
              <a:ext cx="83261" cy="85697"/>
              <a:chOff x="256525" y="2322675"/>
              <a:chExt cx="235800" cy="242700"/>
            </a:xfrm>
          </p:grpSpPr>
          <p:cxnSp>
            <p:nvCxnSpPr>
              <p:cNvPr id="1411" name="Google Shape;1411;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12" name="Google Shape;1412;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13" name="Google Shape;1413;p7"/>
            <p:cNvGrpSpPr/>
            <p:nvPr/>
          </p:nvGrpSpPr>
          <p:grpSpPr>
            <a:xfrm>
              <a:off x="5863870" y="4731214"/>
              <a:ext cx="83261" cy="85697"/>
              <a:chOff x="256525" y="2322675"/>
              <a:chExt cx="235800" cy="242700"/>
            </a:xfrm>
          </p:grpSpPr>
          <p:cxnSp>
            <p:nvCxnSpPr>
              <p:cNvPr id="1414" name="Google Shape;1414;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15" name="Google Shape;1415;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16" name="Google Shape;1416;p7"/>
            <p:cNvGrpSpPr/>
            <p:nvPr/>
          </p:nvGrpSpPr>
          <p:grpSpPr>
            <a:xfrm>
              <a:off x="5863870" y="4974789"/>
              <a:ext cx="83261" cy="85697"/>
              <a:chOff x="256525" y="2322675"/>
              <a:chExt cx="235800" cy="242700"/>
            </a:xfrm>
          </p:grpSpPr>
          <p:cxnSp>
            <p:nvCxnSpPr>
              <p:cNvPr id="1417" name="Google Shape;1417;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18" name="Google Shape;1418;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19" name="Google Shape;1419;p7"/>
            <p:cNvGrpSpPr/>
            <p:nvPr/>
          </p:nvGrpSpPr>
          <p:grpSpPr>
            <a:xfrm>
              <a:off x="5482870" y="4731214"/>
              <a:ext cx="83261" cy="85697"/>
              <a:chOff x="256525" y="2322675"/>
              <a:chExt cx="235800" cy="242700"/>
            </a:xfrm>
          </p:grpSpPr>
          <p:cxnSp>
            <p:nvCxnSpPr>
              <p:cNvPr id="1420" name="Google Shape;1420;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21" name="Google Shape;1421;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22" name="Google Shape;1422;p7"/>
            <p:cNvGrpSpPr/>
            <p:nvPr/>
          </p:nvGrpSpPr>
          <p:grpSpPr>
            <a:xfrm>
              <a:off x="5482870" y="4974789"/>
              <a:ext cx="83261" cy="85697"/>
              <a:chOff x="256525" y="2322675"/>
              <a:chExt cx="235800" cy="242700"/>
            </a:xfrm>
          </p:grpSpPr>
          <p:cxnSp>
            <p:nvCxnSpPr>
              <p:cNvPr id="1423" name="Google Shape;1423;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24" name="Google Shape;1424;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25" name="Google Shape;1425;p7"/>
            <p:cNvGrpSpPr/>
            <p:nvPr/>
          </p:nvGrpSpPr>
          <p:grpSpPr>
            <a:xfrm>
              <a:off x="5101870" y="4731214"/>
              <a:ext cx="83261" cy="85697"/>
              <a:chOff x="256525" y="2322675"/>
              <a:chExt cx="235800" cy="242700"/>
            </a:xfrm>
          </p:grpSpPr>
          <p:cxnSp>
            <p:nvCxnSpPr>
              <p:cNvPr id="1426" name="Google Shape;1426;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27" name="Google Shape;1427;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28" name="Google Shape;1428;p7"/>
            <p:cNvGrpSpPr/>
            <p:nvPr/>
          </p:nvGrpSpPr>
          <p:grpSpPr>
            <a:xfrm>
              <a:off x="5101870" y="4974789"/>
              <a:ext cx="83261" cy="85697"/>
              <a:chOff x="256525" y="2322675"/>
              <a:chExt cx="235800" cy="242700"/>
            </a:xfrm>
          </p:grpSpPr>
          <p:cxnSp>
            <p:nvCxnSpPr>
              <p:cNvPr id="1429" name="Google Shape;1429;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30" name="Google Shape;1430;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31" name="Google Shape;1431;p7"/>
            <p:cNvGrpSpPr/>
            <p:nvPr/>
          </p:nvGrpSpPr>
          <p:grpSpPr>
            <a:xfrm>
              <a:off x="4720870" y="4731214"/>
              <a:ext cx="83261" cy="85697"/>
              <a:chOff x="256525" y="2322675"/>
              <a:chExt cx="235800" cy="242700"/>
            </a:xfrm>
          </p:grpSpPr>
          <p:cxnSp>
            <p:nvCxnSpPr>
              <p:cNvPr id="1432" name="Google Shape;1432;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33" name="Google Shape;1433;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34" name="Google Shape;1434;p7"/>
            <p:cNvGrpSpPr/>
            <p:nvPr/>
          </p:nvGrpSpPr>
          <p:grpSpPr>
            <a:xfrm>
              <a:off x="4720870" y="4974789"/>
              <a:ext cx="83261" cy="85697"/>
              <a:chOff x="256525" y="2322675"/>
              <a:chExt cx="235800" cy="242700"/>
            </a:xfrm>
          </p:grpSpPr>
          <p:cxnSp>
            <p:nvCxnSpPr>
              <p:cNvPr id="1435" name="Google Shape;1435;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36" name="Google Shape;1436;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37" name="Google Shape;1437;p7"/>
            <p:cNvGrpSpPr/>
            <p:nvPr/>
          </p:nvGrpSpPr>
          <p:grpSpPr>
            <a:xfrm>
              <a:off x="4339870" y="4731214"/>
              <a:ext cx="83261" cy="85697"/>
              <a:chOff x="256525" y="2322675"/>
              <a:chExt cx="235800" cy="242700"/>
            </a:xfrm>
          </p:grpSpPr>
          <p:cxnSp>
            <p:nvCxnSpPr>
              <p:cNvPr id="1438" name="Google Shape;1438;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39" name="Google Shape;1439;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40" name="Google Shape;1440;p7"/>
            <p:cNvGrpSpPr/>
            <p:nvPr/>
          </p:nvGrpSpPr>
          <p:grpSpPr>
            <a:xfrm>
              <a:off x="4339870" y="4974789"/>
              <a:ext cx="83261" cy="85697"/>
              <a:chOff x="256525" y="2322675"/>
              <a:chExt cx="235800" cy="242700"/>
            </a:xfrm>
          </p:grpSpPr>
          <p:cxnSp>
            <p:nvCxnSpPr>
              <p:cNvPr id="1441" name="Google Shape;1441;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42" name="Google Shape;1442;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43" name="Google Shape;1443;p7"/>
            <p:cNvGrpSpPr/>
            <p:nvPr/>
          </p:nvGrpSpPr>
          <p:grpSpPr>
            <a:xfrm>
              <a:off x="3958870" y="4731214"/>
              <a:ext cx="83261" cy="85697"/>
              <a:chOff x="256525" y="2322675"/>
              <a:chExt cx="235800" cy="242700"/>
            </a:xfrm>
          </p:grpSpPr>
          <p:cxnSp>
            <p:nvCxnSpPr>
              <p:cNvPr id="1444" name="Google Shape;1444;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45" name="Google Shape;1445;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46" name="Google Shape;1446;p7"/>
            <p:cNvGrpSpPr/>
            <p:nvPr/>
          </p:nvGrpSpPr>
          <p:grpSpPr>
            <a:xfrm>
              <a:off x="3958870" y="4974789"/>
              <a:ext cx="83261" cy="85697"/>
              <a:chOff x="256525" y="2322675"/>
              <a:chExt cx="235800" cy="242700"/>
            </a:xfrm>
          </p:grpSpPr>
          <p:cxnSp>
            <p:nvCxnSpPr>
              <p:cNvPr id="1447" name="Google Shape;1447;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48" name="Google Shape;1448;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49" name="Google Shape;1449;p7"/>
            <p:cNvGrpSpPr/>
            <p:nvPr/>
          </p:nvGrpSpPr>
          <p:grpSpPr>
            <a:xfrm>
              <a:off x="3577870" y="4731214"/>
              <a:ext cx="83261" cy="85697"/>
              <a:chOff x="256525" y="2322675"/>
              <a:chExt cx="235800" cy="242700"/>
            </a:xfrm>
          </p:grpSpPr>
          <p:cxnSp>
            <p:nvCxnSpPr>
              <p:cNvPr id="1450" name="Google Shape;1450;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51" name="Google Shape;1451;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52" name="Google Shape;1452;p7"/>
            <p:cNvGrpSpPr/>
            <p:nvPr/>
          </p:nvGrpSpPr>
          <p:grpSpPr>
            <a:xfrm>
              <a:off x="3577870" y="4974789"/>
              <a:ext cx="83261" cy="85697"/>
              <a:chOff x="256525" y="2322675"/>
              <a:chExt cx="235800" cy="242700"/>
            </a:xfrm>
          </p:grpSpPr>
          <p:cxnSp>
            <p:nvCxnSpPr>
              <p:cNvPr id="1453" name="Google Shape;1453;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54" name="Google Shape;1454;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55" name="Google Shape;1455;p7"/>
            <p:cNvGrpSpPr/>
            <p:nvPr/>
          </p:nvGrpSpPr>
          <p:grpSpPr>
            <a:xfrm>
              <a:off x="3196870" y="4731214"/>
              <a:ext cx="83261" cy="85697"/>
              <a:chOff x="256525" y="2322675"/>
              <a:chExt cx="235800" cy="242700"/>
            </a:xfrm>
          </p:grpSpPr>
          <p:cxnSp>
            <p:nvCxnSpPr>
              <p:cNvPr id="1456" name="Google Shape;1456;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57" name="Google Shape;1457;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58" name="Google Shape;1458;p7"/>
            <p:cNvGrpSpPr/>
            <p:nvPr/>
          </p:nvGrpSpPr>
          <p:grpSpPr>
            <a:xfrm>
              <a:off x="3196870" y="4974789"/>
              <a:ext cx="83261" cy="85697"/>
              <a:chOff x="256525" y="2322675"/>
              <a:chExt cx="235800" cy="242700"/>
            </a:xfrm>
          </p:grpSpPr>
          <p:cxnSp>
            <p:nvCxnSpPr>
              <p:cNvPr id="1459" name="Google Shape;1459;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60" name="Google Shape;1460;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61" name="Google Shape;1461;p7"/>
            <p:cNvGrpSpPr/>
            <p:nvPr/>
          </p:nvGrpSpPr>
          <p:grpSpPr>
            <a:xfrm>
              <a:off x="2815870" y="4731214"/>
              <a:ext cx="83261" cy="85697"/>
              <a:chOff x="256525" y="2322675"/>
              <a:chExt cx="235800" cy="242700"/>
            </a:xfrm>
          </p:grpSpPr>
          <p:cxnSp>
            <p:nvCxnSpPr>
              <p:cNvPr id="1462" name="Google Shape;1462;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63" name="Google Shape;1463;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64" name="Google Shape;1464;p7"/>
            <p:cNvGrpSpPr/>
            <p:nvPr/>
          </p:nvGrpSpPr>
          <p:grpSpPr>
            <a:xfrm>
              <a:off x="2815870" y="4974789"/>
              <a:ext cx="83261" cy="85697"/>
              <a:chOff x="256525" y="2322675"/>
              <a:chExt cx="235800" cy="242700"/>
            </a:xfrm>
          </p:grpSpPr>
          <p:cxnSp>
            <p:nvCxnSpPr>
              <p:cNvPr id="1465" name="Google Shape;1465;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66" name="Google Shape;1466;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67" name="Google Shape;1467;p7"/>
            <p:cNvGrpSpPr/>
            <p:nvPr/>
          </p:nvGrpSpPr>
          <p:grpSpPr>
            <a:xfrm>
              <a:off x="2434870" y="4731214"/>
              <a:ext cx="83261" cy="85697"/>
              <a:chOff x="256525" y="2322675"/>
              <a:chExt cx="235800" cy="242700"/>
            </a:xfrm>
          </p:grpSpPr>
          <p:cxnSp>
            <p:nvCxnSpPr>
              <p:cNvPr id="1468" name="Google Shape;1468;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69" name="Google Shape;1469;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70" name="Google Shape;1470;p7"/>
            <p:cNvGrpSpPr/>
            <p:nvPr/>
          </p:nvGrpSpPr>
          <p:grpSpPr>
            <a:xfrm>
              <a:off x="2434870" y="4974789"/>
              <a:ext cx="83261" cy="85697"/>
              <a:chOff x="256525" y="2322675"/>
              <a:chExt cx="235800" cy="242700"/>
            </a:xfrm>
          </p:grpSpPr>
          <p:cxnSp>
            <p:nvCxnSpPr>
              <p:cNvPr id="1471" name="Google Shape;1471;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72" name="Google Shape;1472;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73" name="Google Shape;1473;p7"/>
            <p:cNvGrpSpPr/>
            <p:nvPr/>
          </p:nvGrpSpPr>
          <p:grpSpPr>
            <a:xfrm>
              <a:off x="2053870" y="4731214"/>
              <a:ext cx="83261" cy="85697"/>
              <a:chOff x="256525" y="2322675"/>
              <a:chExt cx="235800" cy="242700"/>
            </a:xfrm>
          </p:grpSpPr>
          <p:cxnSp>
            <p:nvCxnSpPr>
              <p:cNvPr id="1474" name="Google Shape;1474;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75" name="Google Shape;1475;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76" name="Google Shape;1476;p7"/>
            <p:cNvGrpSpPr/>
            <p:nvPr/>
          </p:nvGrpSpPr>
          <p:grpSpPr>
            <a:xfrm>
              <a:off x="2053870" y="4974789"/>
              <a:ext cx="83261" cy="85697"/>
              <a:chOff x="256525" y="2322675"/>
              <a:chExt cx="235800" cy="242700"/>
            </a:xfrm>
          </p:grpSpPr>
          <p:cxnSp>
            <p:nvCxnSpPr>
              <p:cNvPr id="1477" name="Google Shape;1477;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78" name="Google Shape;1478;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79" name="Google Shape;1479;p7"/>
            <p:cNvGrpSpPr/>
            <p:nvPr/>
          </p:nvGrpSpPr>
          <p:grpSpPr>
            <a:xfrm>
              <a:off x="1672870" y="4731214"/>
              <a:ext cx="83261" cy="85697"/>
              <a:chOff x="256525" y="2322675"/>
              <a:chExt cx="235800" cy="242700"/>
            </a:xfrm>
          </p:grpSpPr>
          <p:cxnSp>
            <p:nvCxnSpPr>
              <p:cNvPr id="1480" name="Google Shape;1480;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81" name="Google Shape;1481;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82" name="Google Shape;1482;p7"/>
            <p:cNvGrpSpPr/>
            <p:nvPr/>
          </p:nvGrpSpPr>
          <p:grpSpPr>
            <a:xfrm>
              <a:off x="1672870" y="4974789"/>
              <a:ext cx="83261" cy="85697"/>
              <a:chOff x="256525" y="2322675"/>
              <a:chExt cx="235800" cy="242700"/>
            </a:xfrm>
          </p:grpSpPr>
          <p:cxnSp>
            <p:nvCxnSpPr>
              <p:cNvPr id="1483" name="Google Shape;1483;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84" name="Google Shape;1484;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85" name="Google Shape;1485;p7"/>
            <p:cNvGrpSpPr/>
            <p:nvPr/>
          </p:nvGrpSpPr>
          <p:grpSpPr>
            <a:xfrm>
              <a:off x="1291870" y="4731214"/>
              <a:ext cx="83261" cy="85697"/>
              <a:chOff x="256525" y="2322675"/>
              <a:chExt cx="235800" cy="242700"/>
            </a:xfrm>
          </p:grpSpPr>
          <p:cxnSp>
            <p:nvCxnSpPr>
              <p:cNvPr id="1486" name="Google Shape;1486;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87" name="Google Shape;1487;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88" name="Google Shape;1488;p7"/>
            <p:cNvGrpSpPr/>
            <p:nvPr/>
          </p:nvGrpSpPr>
          <p:grpSpPr>
            <a:xfrm>
              <a:off x="1291870" y="4974789"/>
              <a:ext cx="83261" cy="85697"/>
              <a:chOff x="256525" y="2322675"/>
              <a:chExt cx="235800" cy="242700"/>
            </a:xfrm>
          </p:grpSpPr>
          <p:cxnSp>
            <p:nvCxnSpPr>
              <p:cNvPr id="1489" name="Google Shape;1489;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90" name="Google Shape;1490;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91" name="Google Shape;1491;p7"/>
            <p:cNvGrpSpPr/>
            <p:nvPr/>
          </p:nvGrpSpPr>
          <p:grpSpPr>
            <a:xfrm>
              <a:off x="910870" y="4731214"/>
              <a:ext cx="83261" cy="85697"/>
              <a:chOff x="256525" y="2322675"/>
              <a:chExt cx="235800" cy="242700"/>
            </a:xfrm>
          </p:grpSpPr>
          <p:cxnSp>
            <p:nvCxnSpPr>
              <p:cNvPr id="1492" name="Google Shape;1492;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93" name="Google Shape;1493;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94" name="Google Shape;1494;p7"/>
            <p:cNvGrpSpPr/>
            <p:nvPr/>
          </p:nvGrpSpPr>
          <p:grpSpPr>
            <a:xfrm>
              <a:off x="910870" y="4974789"/>
              <a:ext cx="83261" cy="85697"/>
              <a:chOff x="256525" y="2322675"/>
              <a:chExt cx="235800" cy="242700"/>
            </a:xfrm>
          </p:grpSpPr>
          <p:cxnSp>
            <p:nvCxnSpPr>
              <p:cNvPr id="1495" name="Google Shape;1495;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96" name="Google Shape;1496;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1497" name="Google Shape;1497;p7"/>
          <p:cNvGrpSpPr/>
          <p:nvPr/>
        </p:nvGrpSpPr>
        <p:grpSpPr>
          <a:xfrm rot="10800000" flipH="1">
            <a:off x="719990" y="4336305"/>
            <a:ext cx="504350" cy="250425"/>
            <a:chOff x="-1583100" y="2311725"/>
            <a:chExt cx="504350" cy="250425"/>
          </a:xfrm>
        </p:grpSpPr>
        <p:sp>
          <p:nvSpPr>
            <p:cNvPr id="1498" name="Google Shape;1498;p7"/>
            <p:cNvSpPr/>
            <p:nvPr/>
          </p:nvSpPr>
          <p:spPr>
            <a:xfrm>
              <a:off x="-1582325" y="2313488"/>
              <a:ext cx="502800" cy="24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9" name="Google Shape;1499;p7"/>
            <p:cNvGrpSpPr/>
            <p:nvPr/>
          </p:nvGrpSpPr>
          <p:grpSpPr>
            <a:xfrm>
              <a:off x="-1583100" y="2311725"/>
              <a:ext cx="504350" cy="250425"/>
              <a:chOff x="4036475" y="1368200"/>
              <a:chExt cx="504350" cy="250425"/>
            </a:xfrm>
          </p:grpSpPr>
          <p:sp>
            <p:nvSpPr>
              <p:cNvPr id="1500" name="Google Shape;1500;p7"/>
              <p:cNvSpPr/>
              <p:nvPr/>
            </p:nvSpPr>
            <p:spPr>
              <a:xfrm>
                <a:off x="4286050" y="1368200"/>
                <a:ext cx="254775" cy="246100"/>
              </a:xfrm>
              <a:custGeom>
                <a:avLst/>
                <a:gdLst/>
                <a:ahLst/>
                <a:cxnLst/>
                <a:rect l="l" t="t" r="r" b="b"/>
                <a:pathLst>
                  <a:path w="10191" h="9844" extrusionOk="0">
                    <a:moveTo>
                      <a:pt x="10191" y="9844"/>
                    </a:moveTo>
                    <a:lnTo>
                      <a:pt x="10191" y="7903"/>
                    </a:lnTo>
                    <a:lnTo>
                      <a:pt x="2287" y="0"/>
                    </a:lnTo>
                    <a:lnTo>
                      <a:pt x="0" y="0"/>
                    </a:lnTo>
                    <a:close/>
                  </a:path>
                </a:pathLst>
              </a:custGeom>
              <a:solidFill>
                <a:schemeClr val="lt1"/>
              </a:solidFill>
              <a:ln>
                <a:noFill/>
              </a:ln>
            </p:spPr>
          </p:sp>
          <p:sp>
            <p:nvSpPr>
              <p:cNvPr id="1501" name="Google Shape;1501;p7"/>
              <p:cNvSpPr/>
              <p:nvPr/>
            </p:nvSpPr>
            <p:spPr>
              <a:xfrm>
                <a:off x="4402175" y="1368200"/>
                <a:ext cx="136925" cy="132600"/>
              </a:xfrm>
              <a:custGeom>
                <a:avLst/>
                <a:gdLst/>
                <a:ahLst/>
                <a:cxnLst/>
                <a:rect l="l" t="t" r="r" b="b"/>
                <a:pathLst>
                  <a:path w="5477" h="5304" extrusionOk="0">
                    <a:moveTo>
                      <a:pt x="5477" y="5304"/>
                    </a:moveTo>
                    <a:lnTo>
                      <a:pt x="5477" y="3501"/>
                    </a:lnTo>
                    <a:lnTo>
                      <a:pt x="1975" y="0"/>
                    </a:lnTo>
                    <a:lnTo>
                      <a:pt x="0" y="0"/>
                    </a:lnTo>
                    <a:close/>
                  </a:path>
                </a:pathLst>
              </a:custGeom>
              <a:solidFill>
                <a:schemeClr val="lt1"/>
              </a:solidFill>
              <a:ln>
                <a:noFill/>
              </a:ln>
            </p:spPr>
          </p:sp>
          <p:sp>
            <p:nvSpPr>
              <p:cNvPr id="1502" name="Google Shape;1502;p7"/>
              <p:cNvSpPr/>
              <p:nvPr/>
            </p:nvSpPr>
            <p:spPr>
              <a:xfrm>
                <a:off x="4036475" y="1557975"/>
                <a:ext cx="58925" cy="60650"/>
              </a:xfrm>
              <a:custGeom>
                <a:avLst/>
                <a:gdLst/>
                <a:ahLst/>
                <a:cxnLst/>
                <a:rect l="l" t="t" r="r" b="b"/>
                <a:pathLst>
                  <a:path w="2357" h="2426" extrusionOk="0">
                    <a:moveTo>
                      <a:pt x="2357" y="2426"/>
                    </a:moveTo>
                    <a:lnTo>
                      <a:pt x="0" y="2426"/>
                    </a:lnTo>
                    <a:lnTo>
                      <a:pt x="0" y="0"/>
                    </a:lnTo>
                    <a:close/>
                  </a:path>
                </a:pathLst>
              </a:custGeom>
              <a:solidFill>
                <a:schemeClr val="lt1"/>
              </a:solidFill>
              <a:ln>
                <a:noFill/>
              </a:ln>
            </p:spPr>
          </p:sp>
          <p:sp>
            <p:nvSpPr>
              <p:cNvPr id="1503" name="Google Shape;1503;p7"/>
              <p:cNvSpPr/>
              <p:nvPr/>
            </p:nvSpPr>
            <p:spPr>
              <a:xfrm>
                <a:off x="4038225" y="1440125"/>
                <a:ext cx="176775" cy="176775"/>
              </a:xfrm>
              <a:custGeom>
                <a:avLst/>
                <a:gdLst/>
                <a:ahLst/>
                <a:cxnLst/>
                <a:rect l="l" t="t" r="r" b="b"/>
                <a:pathLst>
                  <a:path w="7071" h="7071" extrusionOk="0">
                    <a:moveTo>
                      <a:pt x="4991" y="7071"/>
                    </a:moveTo>
                    <a:lnTo>
                      <a:pt x="7071" y="7071"/>
                    </a:lnTo>
                    <a:lnTo>
                      <a:pt x="0" y="0"/>
                    </a:lnTo>
                    <a:lnTo>
                      <a:pt x="0" y="2218"/>
                    </a:lnTo>
                    <a:close/>
                  </a:path>
                </a:pathLst>
              </a:custGeom>
              <a:solidFill>
                <a:schemeClr val="lt1"/>
              </a:solidFill>
              <a:ln>
                <a:noFill/>
              </a:ln>
            </p:spPr>
          </p:sp>
          <p:sp>
            <p:nvSpPr>
              <p:cNvPr id="1504" name="Google Shape;1504;p7"/>
              <p:cNvSpPr/>
              <p:nvPr/>
            </p:nvSpPr>
            <p:spPr>
              <a:xfrm>
                <a:off x="4046875" y="1368200"/>
                <a:ext cx="296375" cy="242650"/>
              </a:xfrm>
              <a:custGeom>
                <a:avLst/>
                <a:gdLst/>
                <a:ahLst/>
                <a:cxnLst/>
                <a:rect l="l" t="t" r="r" b="b"/>
                <a:pathLst>
                  <a:path w="11855" h="9706" extrusionOk="0">
                    <a:moveTo>
                      <a:pt x="9290" y="9706"/>
                    </a:moveTo>
                    <a:lnTo>
                      <a:pt x="11855" y="9706"/>
                    </a:lnTo>
                    <a:lnTo>
                      <a:pt x="2149" y="0"/>
                    </a:lnTo>
                    <a:lnTo>
                      <a:pt x="0" y="0"/>
                    </a:lnTo>
                    <a:close/>
                  </a:path>
                </a:pathLst>
              </a:custGeom>
              <a:solidFill>
                <a:schemeClr val="lt1"/>
              </a:solidFill>
              <a:ln>
                <a:noFill/>
              </a:ln>
            </p:spPr>
          </p:sp>
          <p:sp>
            <p:nvSpPr>
              <p:cNvPr id="1505" name="Google Shape;1505;p7"/>
              <p:cNvSpPr/>
              <p:nvPr/>
            </p:nvSpPr>
            <p:spPr>
              <a:xfrm>
                <a:off x="4156075" y="1368200"/>
                <a:ext cx="306750" cy="245225"/>
              </a:xfrm>
              <a:custGeom>
                <a:avLst/>
                <a:gdLst/>
                <a:ahLst/>
                <a:cxnLst/>
                <a:rect l="l" t="t" r="r" b="b"/>
                <a:pathLst>
                  <a:path w="12270" h="9809" extrusionOk="0">
                    <a:moveTo>
                      <a:pt x="9913" y="9809"/>
                    </a:moveTo>
                    <a:lnTo>
                      <a:pt x="12270" y="9809"/>
                    </a:lnTo>
                    <a:lnTo>
                      <a:pt x="2460" y="0"/>
                    </a:lnTo>
                    <a:lnTo>
                      <a:pt x="0" y="0"/>
                    </a:lnTo>
                    <a:close/>
                  </a:path>
                </a:pathLst>
              </a:custGeom>
              <a:solidFill>
                <a:schemeClr val="lt1"/>
              </a:solidFill>
              <a:ln>
                <a:noFill/>
              </a:ln>
            </p:spPr>
          </p:sp>
        </p:grpSp>
      </p:grpSp>
      <p:grpSp>
        <p:nvGrpSpPr>
          <p:cNvPr id="1506" name="Google Shape;1506;p7"/>
          <p:cNvGrpSpPr/>
          <p:nvPr/>
        </p:nvGrpSpPr>
        <p:grpSpPr>
          <a:xfrm rot="10800000" flipH="1">
            <a:off x="7926415" y="4336305"/>
            <a:ext cx="504350" cy="250425"/>
            <a:chOff x="-1583100" y="2311725"/>
            <a:chExt cx="504350" cy="250425"/>
          </a:xfrm>
        </p:grpSpPr>
        <p:sp>
          <p:nvSpPr>
            <p:cNvPr id="1507" name="Google Shape;1507;p7"/>
            <p:cNvSpPr/>
            <p:nvPr/>
          </p:nvSpPr>
          <p:spPr>
            <a:xfrm>
              <a:off x="-1582325" y="2313488"/>
              <a:ext cx="502800" cy="24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8" name="Google Shape;1508;p7"/>
            <p:cNvGrpSpPr/>
            <p:nvPr/>
          </p:nvGrpSpPr>
          <p:grpSpPr>
            <a:xfrm>
              <a:off x="-1583100" y="2311725"/>
              <a:ext cx="504350" cy="250425"/>
              <a:chOff x="4036475" y="1368200"/>
              <a:chExt cx="504350" cy="250425"/>
            </a:xfrm>
          </p:grpSpPr>
          <p:sp>
            <p:nvSpPr>
              <p:cNvPr id="1509" name="Google Shape;1509;p7"/>
              <p:cNvSpPr/>
              <p:nvPr/>
            </p:nvSpPr>
            <p:spPr>
              <a:xfrm>
                <a:off x="4286050" y="1368200"/>
                <a:ext cx="254775" cy="246100"/>
              </a:xfrm>
              <a:custGeom>
                <a:avLst/>
                <a:gdLst/>
                <a:ahLst/>
                <a:cxnLst/>
                <a:rect l="l" t="t" r="r" b="b"/>
                <a:pathLst>
                  <a:path w="10191" h="9844" extrusionOk="0">
                    <a:moveTo>
                      <a:pt x="10191" y="9844"/>
                    </a:moveTo>
                    <a:lnTo>
                      <a:pt x="10191" y="7903"/>
                    </a:lnTo>
                    <a:lnTo>
                      <a:pt x="2287" y="0"/>
                    </a:lnTo>
                    <a:lnTo>
                      <a:pt x="0" y="0"/>
                    </a:lnTo>
                    <a:close/>
                  </a:path>
                </a:pathLst>
              </a:custGeom>
              <a:solidFill>
                <a:schemeClr val="lt1"/>
              </a:solidFill>
              <a:ln>
                <a:noFill/>
              </a:ln>
            </p:spPr>
          </p:sp>
          <p:sp>
            <p:nvSpPr>
              <p:cNvPr id="1510" name="Google Shape;1510;p7"/>
              <p:cNvSpPr/>
              <p:nvPr/>
            </p:nvSpPr>
            <p:spPr>
              <a:xfrm>
                <a:off x="4402175" y="1368200"/>
                <a:ext cx="136925" cy="132600"/>
              </a:xfrm>
              <a:custGeom>
                <a:avLst/>
                <a:gdLst/>
                <a:ahLst/>
                <a:cxnLst/>
                <a:rect l="l" t="t" r="r" b="b"/>
                <a:pathLst>
                  <a:path w="5477" h="5304" extrusionOk="0">
                    <a:moveTo>
                      <a:pt x="5477" y="5304"/>
                    </a:moveTo>
                    <a:lnTo>
                      <a:pt x="5477" y="3501"/>
                    </a:lnTo>
                    <a:lnTo>
                      <a:pt x="1975" y="0"/>
                    </a:lnTo>
                    <a:lnTo>
                      <a:pt x="0" y="0"/>
                    </a:lnTo>
                    <a:close/>
                  </a:path>
                </a:pathLst>
              </a:custGeom>
              <a:solidFill>
                <a:schemeClr val="lt1"/>
              </a:solidFill>
              <a:ln>
                <a:noFill/>
              </a:ln>
            </p:spPr>
          </p:sp>
          <p:sp>
            <p:nvSpPr>
              <p:cNvPr id="1511" name="Google Shape;1511;p7"/>
              <p:cNvSpPr/>
              <p:nvPr/>
            </p:nvSpPr>
            <p:spPr>
              <a:xfrm>
                <a:off x="4036475" y="1557975"/>
                <a:ext cx="58925" cy="60650"/>
              </a:xfrm>
              <a:custGeom>
                <a:avLst/>
                <a:gdLst/>
                <a:ahLst/>
                <a:cxnLst/>
                <a:rect l="l" t="t" r="r" b="b"/>
                <a:pathLst>
                  <a:path w="2357" h="2426" extrusionOk="0">
                    <a:moveTo>
                      <a:pt x="2357" y="2426"/>
                    </a:moveTo>
                    <a:lnTo>
                      <a:pt x="0" y="2426"/>
                    </a:lnTo>
                    <a:lnTo>
                      <a:pt x="0" y="0"/>
                    </a:lnTo>
                    <a:close/>
                  </a:path>
                </a:pathLst>
              </a:custGeom>
              <a:solidFill>
                <a:schemeClr val="lt1"/>
              </a:solidFill>
              <a:ln>
                <a:noFill/>
              </a:ln>
            </p:spPr>
          </p:sp>
          <p:sp>
            <p:nvSpPr>
              <p:cNvPr id="1512" name="Google Shape;1512;p7"/>
              <p:cNvSpPr/>
              <p:nvPr/>
            </p:nvSpPr>
            <p:spPr>
              <a:xfrm>
                <a:off x="4038225" y="1440125"/>
                <a:ext cx="176775" cy="176775"/>
              </a:xfrm>
              <a:custGeom>
                <a:avLst/>
                <a:gdLst/>
                <a:ahLst/>
                <a:cxnLst/>
                <a:rect l="l" t="t" r="r" b="b"/>
                <a:pathLst>
                  <a:path w="7071" h="7071" extrusionOk="0">
                    <a:moveTo>
                      <a:pt x="4991" y="7071"/>
                    </a:moveTo>
                    <a:lnTo>
                      <a:pt x="7071" y="7071"/>
                    </a:lnTo>
                    <a:lnTo>
                      <a:pt x="0" y="0"/>
                    </a:lnTo>
                    <a:lnTo>
                      <a:pt x="0" y="2218"/>
                    </a:lnTo>
                    <a:close/>
                  </a:path>
                </a:pathLst>
              </a:custGeom>
              <a:solidFill>
                <a:schemeClr val="lt1"/>
              </a:solidFill>
              <a:ln>
                <a:noFill/>
              </a:ln>
            </p:spPr>
          </p:sp>
          <p:sp>
            <p:nvSpPr>
              <p:cNvPr id="1513" name="Google Shape;1513;p7"/>
              <p:cNvSpPr/>
              <p:nvPr/>
            </p:nvSpPr>
            <p:spPr>
              <a:xfrm>
                <a:off x="4046875" y="1368200"/>
                <a:ext cx="296375" cy="242650"/>
              </a:xfrm>
              <a:custGeom>
                <a:avLst/>
                <a:gdLst/>
                <a:ahLst/>
                <a:cxnLst/>
                <a:rect l="l" t="t" r="r" b="b"/>
                <a:pathLst>
                  <a:path w="11855" h="9706" extrusionOk="0">
                    <a:moveTo>
                      <a:pt x="9290" y="9706"/>
                    </a:moveTo>
                    <a:lnTo>
                      <a:pt x="11855" y="9706"/>
                    </a:lnTo>
                    <a:lnTo>
                      <a:pt x="2149" y="0"/>
                    </a:lnTo>
                    <a:lnTo>
                      <a:pt x="0" y="0"/>
                    </a:lnTo>
                    <a:close/>
                  </a:path>
                </a:pathLst>
              </a:custGeom>
              <a:solidFill>
                <a:schemeClr val="lt1"/>
              </a:solidFill>
              <a:ln>
                <a:noFill/>
              </a:ln>
            </p:spPr>
          </p:sp>
          <p:sp>
            <p:nvSpPr>
              <p:cNvPr id="1514" name="Google Shape;1514;p7"/>
              <p:cNvSpPr/>
              <p:nvPr/>
            </p:nvSpPr>
            <p:spPr>
              <a:xfrm>
                <a:off x="4156075" y="1368200"/>
                <a:ext cx="306750" cy="245225"/>
              </a:xfrm>
              <a:custGeom>
                <a:avLst/>
                <a:gdLst/>
                <a:ahLst/>
                <a:cxnLst/>
                <a:rect l="l" t="t" r="r" b="b"/>
                <a:pathLst>
                  <a:path w="12270" h="9809" extrusionOk="0">
                    <a:moveTo>
                      <a:pt x="9913" y="9809"/>
                    </a:moveTo>
                    <a:lnTo>
                      <a:pt x="12270" y="9809"/>
                    </a:lnTo>
                    <a:lnTo>
                      <a:pt x="2460" y="0"/>
                    </a:lnTo>
                    <a:lnTo>
                      <a:pt x="0" y="0"/>
                    </a:lnTo>
                    <a:close/>
                  </a:path>
                </a:pathLst>
              </a:custGeom>
              <a:solidFill>
                <a:schemeClr val="lt1"/>
              </a:solidFill>
              <a:ln>
                <a:noFill/>
              </a:ln>
            </p:spPr>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15"/>
        <p:cNvGrpSpPr/>
        <p:nvPr/>
      </p:nvGrpSpPr>
      <p:grpSpPr>
        <a:xfrm>
          <a:off x="0" y="0"/>
          <a:ext cx="0" cy="0"/>
          <a:chOff x="0" y="0"/>
          <a:chExt cx="0" cy="0"/>
        </a:xfrm>
      </p:grpSpPr>
      <p:sp>
        <p:nvSpPr>
          <p:cNvPr id="1516" name="Google Shape;1516;p8"/>
          <p:cNvSpPr txBox="1">
            <a:spLocks noGrp="1"/>
          </p:cNvSpPr>
          <p:nvPr>
            <p:ph type="title"/>
          </p:nvPr>
        </p:nvSpPr>
        <p:spPr>
          <a:xfrm>
            <a:off x="1409400" y="1441950"/>
            <a:ext cx="6325200" cy="22596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517" name="Google Shape;1517;p8"/>
          <p:cNvGrpSpPr/>
          <p:nvPr/>
        </p:nvGrpSpPr>
        <p:grpSpPr>
          <a:xfrm rot="10800000" flipH="1">
            <a:off x="2055863" y="4796825"/>
            <a:ext cx="5032275" cy="122036"/>
            <a:chOff x="2055863" y="1310645"/>
            <a:chExt cx="5032275" cy="122036"/>
          </a:xfrm>
        </p:grpSpPr>
        <p:grpSp>
          <p:nvGrpSpPr>
            <p:cNvPr id="1518" name="Google Shape;1518;p8"/>
            <p:cNvGrpSpPr/>
            <p:nvPr/>
          </p:nvGrpSpPr>
          <p:grpSpPr>
            <a:xfrm>
              <a:off x="3662216" y="1310645"/>
              <a:ext cx="1819567" cy="122036"/>
              <a:chOff x="7809500" y="371175"/>
              <a:chExt cx="2532100" cy="169825"/>
            </a:xfrm>
          </p:grpSpPr>
          <p:sp>
            <p:nvSpPr>
              <p:cNvPr id="1519" name="Google Shape;1519;p8"/>
              <p:cNvSpPr/>
              <p:nvPr/>
            </p:nvSpPr>
            <p:spPr>
              <a:xfrm>
                <a:off x="7817325" y="467350"/>
                <a:ext cx="73650" cy="73650"/>
              </a:xfrm>
              <a:custGeom>
                <a:avLst/>
                <a:gdLst/>
                <a:ahLst/>
                <a:cxnLst/>
                <a:rect l="l" t="t" r="r" b="b"/>
                <a:pathLst>
                  <a:path w="2946" h="2946" extrusionOk="0">
                    <a:moveTo>
                      <a:pt x="34" y="2946"/>
                    </a:moveTo>
                    <a:lnTo>
                      <a:pt x="2946" y="2946"/>
                    </a:lnTo>
                    <a:lnTo>
                      <a:pt x="0" y="0"/>
                    </a:lnTo>
                    <a:close/>
                  </a:path>
                </a:pathLst>
              </a:custGeom>
              <a:solidFill>
                <a:schemeClr val="lt1"/>
              </a:solidFill>
              <a:ln>
                <a:noFill/>
              </a:ln>
            </p:spPr>
          </p:sp>
          <p:sp>
            <p:nvSpPr>
              <p:cNvPr id="1520" name="Google Shape;1520;p8"/>
              <p:cNvSpPr/>
              <p:nvPr/>
            </p:nvSpPr>
            <p:spPr>
              <a:xfrm>
                <a:off x="7809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521" name="Google Shape;1521;p8"/>
              <p:cNvSpPr/>
              <p:nvPr/>
            </p:nvSpPr>
            <p:spPr>
              <a:xfrm>
                <a:off x="7961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522" name="Google Shape;1522;p8"/>
              <p:cNvSpPr/>
              <p:nvPr/>
            </p:nvSpPr>
            <p:spPr>
              <a:xfrm>
                <a:off x="8114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523" name="Google Shape;1523;p8"/>
              <p:cNvSpPr/>
              <p:nvPr/>
            </p:nvSpPr>
            <p:spPr>
              <a:xfrm>
                <a:off x="8266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524" name="Google Shape;1524;p8"/>
              <p:cNvSpPr/>
              <p:nvPr/>
            </p:nvSpPr>
            <p:spPr>
              <a:xfrm>
                <a:off x="8419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525" name="Google Shape;1525;p8"/>
              <p:cNvSpPr/>
              <p:nvPr/>
            </p:nvSpPr>
            <p:spPr>
              <a:xfrm>
                <a:off x="8571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526" name="Google Shape;1526;p8"/>
              <p:cNvSpPr/>
              <p:nvPr/>
            </p:nvSpPr>
            <p:spPr>
              <a:xfrm>
                <a:off x="8723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527" name="Google Shape;1527;p8"/>
              <p:cNvSpPr/>
              <p:nvPr/>
            </p:nvSpPr>
            <p:spPr>
              <a:xfrm>
                <a:off x="8876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528" name="Google Shape;1528;p8"/>
              <p:cNvSpPr/>
              <p:nvPr/>
            </p:nvSpPr>
            <p:spPr>
              <a:xfrm>
                <a:off x="9028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529" name="Google Shape;1529;p8"/>
              <p:cNvSpPr/>
              <p:nvPr/>
            </p:nvSpPr>
            <p:spPr>
              <a:xfrm>
                <a:off x="9181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530" name="Google Shape;1530;p8"/>
              <p:cNvSpPr/>
              <p:nvPr/>
            </p:nvSpPr>
            <p:spPr>
              <a:xfrm>
                <a:off x="9333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531" name="Google Shape;1531;p8"/>
              <p:cNvSpPr/>
              <p:nvPr/>
            </p:nvSpPr>
            <p:spPr>
              <a:xfrm>
                <a:off x="9485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532" name="Google Shape;1532;p8"/>
              <p:cNvSpPr/>
              <p:nvPr/>
            </p:nvSpPr>
            <p:spPr>
              <a:xfrm>
                <a:off x="9638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533" name="Google Shape;1533;p8"/>
              <p:cNvSpPr/>
              <p:nvPr/>
            </p:nvSpPr>
            <p:spPr>
              <a:xfrm>
                <a:off x="9790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534" name="Google Shape;1534;p8"/>
              <p:cNvSpPr/>
              <p:nvPr/>
            </p:nvSpPr>
            <p:spPr>
              <a:xfrm>
                <a:off x="9943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535" name="Google Shape;1535;p8"/>
              <p:cNvSpPr/>
              <p:nvPr/>
            </p:nvSpPr>
            <p:spPr>
              <a:xfrm>
                <a:off x="10095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grpSp>
        <p:grpSp>
          <p:nvGrpSpPr>
            <p:cNvPr id="1536" name="Google Shape;1536;p8"/>
            <p:cNvGrpSpPr/>
            <p:nvPr/>
          </p:nvGrpSpPr>
          <p:grpSpPr>
            <a:xfrm rot="10800000" flipH="1">
              <a:off x="2055863" y="1326463"/>
              <a:ext cx="1527075" cy="90400"/>
              <a:chOff x="1994575" y="1273675"/>
              <a:chExt cx="1527075" cy="90400"/>
            </a:xfrm>
          </p:grpSpPr>
          <p:cxnSp>
            <p:nvCxnSpPr>
              <p:cNvPr id="1537" name="Google Shape;1537;p8"/>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1538" name="Google Shape;1538;p8"/>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nvGrpSpPr>
            <p:cNvPr id="1539" name="Google Shape;1539;p8"/>
            <p:cNvGrpSpPr/>
            <p:nvPr/>
          </p:nvGrpSpPr>
          <p:grpSpPr>
            <a:xfrm rot="10800000">
              <a:off x="5561063" y="1326463"/>
              <a:ext cx="1527075" cy="90400"/>
              <a:chOff x="1994575" y="1273675"/>
              <a:chExt cx="1527075" cy="90400"/>
            </a:xfrm>
          </p:grpSpPr>
          <p:cxnSp>
            <p:nvCxnSpPr>
              <p:cNvPr id="1540" name="Google Shape;1540;p8"/>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1541" name="Google Shape;1541;p8"/>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grpSp>
        <p:nvGrpSpPr>
          <p:cNvPr id="1542" name="Google Shape;1542;p8"/>
          <p:cNvGrpSpPr/>
          <p:nvPr/>
        </p:nvGrpSpPr>
        <p:grpSpPr>
          <a:xfrm>
            <a:off x="720996" y="542607"/>
            <a:ext cx="938159" cy="938159"/>
            <a:chOff x="339775" y="166650"/>
            <a:chExt cx="1774800" cy="1774800"/>
          </a:xfrm>
        </p:grpSpPr>
        <p:sp>
          <p:nvSpPr>
            <p:cNvPr id="1543" name="Google Shape;1543;p8"/>
            <p:cNvSpPr/>
            <p:nvPr/>
          </p:nvSpPr>
          <p:spPr>
            <a:xfrm>
              <a:off x="339775" y="16665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8"/>
            <p:cNvSpPr/>
            <p:nvPr/>
          </p:nvSpPr>
          <p:spPr>
            <a:xfrm>
              <a:off x="339775" y="79755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5" name="Google Shape;1545;p8"/>
            <p:cNvGrpSpPr/>
            <p:nvPr/>
          </p:nvGrpSpPr>
          <p:grpSpPr>
            <a:xfrm rot="5400000">
              <a:off x="1182175" y="-675750"/>
              <a:ext cx="90000" cy="1774800"/>
              <a:chOff x="811175" y="-119300"/>
              <a:chExt cx="90000" cy="1774800"/>
            </a:xfrm>
          </p:grpSpPr>
          <p:sp>
            <p:nvSpPr>
              <p:cNvPr id="1546" name="Google Shape;1546;p8"/>
              <p:cNvSpPr/>
              <p:nvPr/>
            </p:nvSpPr>
            <p:spPr>
              <a:xfrm>
                <a:off x="811175" y="-11930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8"/>
              <p:cNvSpPr/>
              <p:nvPr/>
            </p:nvSpPr>
            <p:spPr>
              <a:xfrm>
                <a:off x="811175" y="51160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8" name="Google Shape;1548;p8"/>
          <p:cNvGrpSpPr/>
          <p:nvPr/>
        </p:nvGrpSpPr>
        <p:grpSpPr>
          <a:xfrm rot="10800000">
            <a:off x="7487201" y="3648557"/>
            <a:ext cx="938159" cy="938159"/>
            <a:chOff x="339775" y="166650"/>
            <a:chExt cx="1774800" cy="1774800"/>
          </a:xfrm>
        </p:grpSpPr>
        <p:sp>
          <p:nvSpPr>
            <p:cNvPr id="1549" name="Google Shape;1549;p8"/>
            <p:cNvSpPr/>
            <p:nvPr/>
          </p:nvSpPr>
          <p:spPr>
            <a:xfrm>
              <a:off x="339775" y="16665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8"/>
            <p:cNvSpPr/>
            <p:nvPr/>
          </p:nvSpPr>
          <p:spPr>
            <a:xfrm>
              <a:off x="339775" y="79755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1" name="Google Shape;1551;p8"/>
            <p:cNvGrpSpPr/>
            <p:nvPr/>
          </p:nvGrpSpPr>
          <p:grpSpPr>
            <a:xfrm rot="5400000">
              <a:off x="1182175" y="-675750"/>
              <a:ext cx="90000" cy="1774800"/>
              <a:chOff x="811175" y="-119300"/>
              <a:chExt cx="90000" cy="1774800"/>
            </a:xfrm>
          </p:grpSpPr>
          <p:sp>
            <p:nvSpPr>
              <p:cNvPr id="1552" name="Google Shape;1552;p8"/>
              <p:cNvSpPr/>
              <p:nvPr/>
            </p:nvSpPr>
            <p:spPr>
              <a:xfrm>
                <a:off x="811175" y="-11930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8"/>
              <p:cNvSpPr/>
              <p:nvPr/>
            </p:nvSpPr>
            <p:spPr>
              <a:xfrm>
                <a:off x="811175" y="51160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54" name="Google Shape;1554;p8"/>
          <p:cNvGrpSpPr/>
          <p:nvPr/>
        </p:nvGrpSpPr>
        <p:grpSpPr>
          <a:xfrm>
            <a:off x="910870" y="83014"/>
            <a:ext cx="7322261" cy="329272"/>
            <a:chOff x="910870" y="4731214"/>
            <a:chExt cx="7322261" cy="329272"/>
          </a:xfrm>
        </p:grpSpPr>
        <p:grpSp>
          <p:nvGrpSpPr>
            <p:cNvPr id="1555" name="Google Shape;1555;p8"/>
            <p:cNvGrpSpPr/>
            <p:nvPr/>
          </p:nvGrpSpPr>
          <p:grpSpPr>
            <a:xfrm>
              <a:off x="8149870" y="4731214"/>
              <a:ext cx="83261" cy="85697"/>
              <a:chOff x="256525" y="2322675"/>
              <a:chExt cx="235800" cy="242700"/>
            </a:xfrm>
          </p:grpSpPr>
          <p:cxnSp>
            <p:nvCxnSpPr>
              <p:cNvPr id="1556" name="Google Shape;1556;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57" name="Google Shape;1557;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58" name="Google Shape;1558;p8"/>
            <p:cNvGrpSpPr/>
            <p:nvPr/>
          </p:nvGrpSpPr>
          <p:grpSpPr>
            <a:xfrm>
              <a:off x="8149870" y="4974789"/>
              <a:ext cx="83261" cy="85697"/>
              <a:chOff x="256525" y="2322675"/>
              <a:chExt cx="235800" cy="242700"/>
            </a:xfrm>
          </p:grpSpPr>
          <p:cxnSp>
            <p:nvCxnSpPr>
              <p:cNvPr id="1559" name="Google Shape;1559;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60" name="Google Shape;1560;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61" name="Google Shape;1561;p8"/>
            <p:cNvGrpSpPr/>
            <p:nvPr/>
          </p:nvGrpSpPr>
          <p:grpSpPr>
            <a:xfrm>
              <a:off x="7768870" y="4731214"/>
              <a:ext cx="83261" cy="85697"/>
              <a:chOff x="256525" y="2322675"/>
              <a:chExt cx="235800" cy="242700"/>
            </a:xfrm>
          </p:grpSpPr>
          <p:cxnSp>
            <p:nvCxnSpPr>
              <p:cNvPr id="1562" name="Google Shape;1562;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63" name="Google Shape;1563;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64" name="Google Shape;1564;p8"/>
            <p:cNvGrpSpPr/>
            <p:nvPr/>
          </p:nvGrpSpPr>
          <p:grpSpPr>
            <a:xfrm>
              <a:off x="7768870" y="4974789"/>
              <a:ext cx="83261" cy="85697"/>
              <a:chOff x="256525" y="2322675"/>
              <a:chExt cx="235800" cy="242700"/>
            </a:xfrm>
          </p:grpSpPr>
          <p:cxnSp>
            <p:nvCxnSpPr>
              <p:cNvPr id="1565" name="Google Shape;1565;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66" name="Google Shape;1566;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67" name="Google Shape;1567;p8"/>
            <p:cNvGrpSpPr/>
            <p:nvPr/>
          </p:nvGrpSpPr>
          <p:grpSpPr>
            <a:xfrm>
              <a:off x="7387870" y="4731214"/>
              <a:ext cx="83261" cy="85697"/>
              <a:chOff x="256525" y="2322675"/>
              <a:chExt cx="235800" cy="242700"/>
            </a:xfrm>
          </p:grpSpPr>
          <p:cxnSp>
            <p:nvCxnSpPr>
              <p:cNvPr id="1568" name="Google Shape;1568;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69" name="Google Shape;1569;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70" name="Google Shape;1570;p8"/>
            <p:cNvGrpSpPr/>
            <p:nvPr/>
          </p:nvGrpSpPr>
          <p:grpSpPr>
            <a:xfrm>
              <a:off x="7387870" y="4974789"/>
              <a:ext cx="83261" cy="85697"/>
              <a:chOff x="256525" y="2322675"/>
              <a:chExt cx="235800" cy="242700"/>
            </a:xfrm>
          </p:grpSpPr>
          <p:cxnSp>
            <p:nvCxnSpPr>
              <p:cNvPr id="1571" name="Google Shape;1571;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72" name="Google Shape;1572;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73" name="Google Shape;1573;p8"/>
            <p:cNvGrpSpPr/>
            <p:nvPr/>
          </p:nvGrpSpPr>
          <p:grpSpPr>
            <a:xfrm>
              <a:off x="7006870" y="4731214"/>
              <a:ext cx="83261" cy="85697"/>
              <a:chOff x="256525" y="2322675"/>
              <a:chExt cx="235800" cy="242700"/>
            </a:xfrm>
          </p:grpSpPr>
          <p:cxnSp>
            <p:nvCxnSpPr>
              <p:cNvPr id="1574" name="Google Shape;1574;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75" name="Google Shape;1575;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76" name="Google Shape;1576;p8"/>
            <p:cNvGrpSpPr/>
            <p:nvPr/>
          </p:nvGrpSpPr>
          <p:grpSpPr>
            <a:xfrm>
              <a:off x="7006870" y="4974789"/>
              <a:ext cx="83261" cy="85697"/>
              <a:chOff x="256525" y="2322675"/>
              <a:chExt cx="235800" cy="242700"/>
            </a:xfrm>
          </p:grpSpPr>
          <p:cxnSp>
            <p:nvCxnSpPr>
              <p:cNvPr id="1577" name="Google Shape;1577;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78" name="Google Shape;1578;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79" name="Google Shape;1579;p8"/>
            <p:cNvGrpSpPr/>
            <p:nvPr/>
          </p:nvGrpSpPr>
          <p:grpSpPr>
            <a:xfrm>
              <a:off x="6625870" y="4731214"/>
              <a:ext cx="83261" cy="85697"/>
              <a:chOff x="256525" y="2322675"/>
              <a:chExt cx="235800" cy="242700"/>
            </a:xfrm>
          </p:grpSpPr>
          <p:cxnSp>
            <p:nvCxnSpPr>
              <p:cNvPr id="1580" name="Google Shape;1580;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81" name="Google Shape;1581;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82" name="Google Shape;1582;p8"/>
            <p:cNvGrpSpPr/>
            <p:nvPr/>
          </p:nvGrpSpPr>
          <p:grpSpPr>
            <a:xfrm>
              <a:off x="6625870" y="4974789"/>
              <a:ext cx="83261" cy="85697"/>
              <a:chOff x="256525" y="2322675"/>
              <a:chExt cx="235800" cy="242700"/>
            </a:xfrm>
          </p:grpSpPr>
          <p:cxnSp>
            <p:nvCxnSpPr>
              <p:cNvPr id="1583" name="Google Shape;1583;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84" name="Google Shape;1584;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85" name="Google Shape;1585;p8"/>
            <p:cNvGrpSpPr/>
            <p:nvPr/>
          </p:nvGrpSpPr>
          <p:grpSpPr>
            <a:xfrm>
              <a:off x="6244870" y="4731214"/>
              <a:ext cx="83261" cy="85697"/>
              <a:chOff x="256525" y="2322675"/>
              <a:chExt cx="235800" cy="242700"/>
            </a:xfrm>
          </p:grpSpPr>
          <p:cxnSp>
            <p:nvCxnSpPr>
              <p:cNvPr id="1586" name="Google Shape;1586;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87" name="Google Shape;1587;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88" name="Google Shape;1588;p8"/>
            <p:cNvGrpSpPr/>
            <p:nvPr/>
          </p:nvGrpSpPr>
          <p:grpSpPr>
            <a:xfrm>
              <a:off x="6244870" y="4974789"/>
              <a:ext cx="83261" cy="85697"/>
              <a:chOff x="256525" y="2322675"/>
              <a:chExt cx="235800" cy="242700"/>
            </a:xfrm>
          </p:grpSpPr>
          <p:cxnSp>
            <p:nvCxnSpPr>
              <p:cNvPr id="1589" name="Google Shape;1589;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90" name="Google Shape;1590;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91" name="Google Shape;1591;p8"/>
            <p:cNvGrpSpPr/>
            <p:nvPr/>
          </p:nvGrpSpPr>
          <p:grpSpPr>
            <a:xfrm>
              <a:off x="5863870" y="4731214"/>
              <a:ext cx="83261" cy="85697"/>
              <a:chOff x="256525" y="2322675"/>
              <a:chExt cx="235800" cy="242700"/>
            </a:xfrm>
          </p:grpSpPr>
          <p:cxnSp>
            <p:nvCxnSpPr>
              <p:cNvPr id="1592" name="Google Shape;1592;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93" name="Google Shape;1593;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94" name="Google Shape;1594;p8"/>
            <p:cNvGrpSpPr/>
            <p:nvPr/>
          </p:nvGrpSpPr>
          <p:grpSpPr>
            <a:xfrm>
              <a:off x="5863870" y="4974789"/>
              <a:ext cx="83261" cy="85697"/>
              <a:chOff x="256525" y="2322675"/>
              <a:chExt cx="235800" cy="242700"/>
            </a:xfrm>
          </p:grpSpPr>
          <p:cxnSp>
            <p:nvCxnSpPr>
              <p:cNvPr id="1595" name="Google Shape;1595;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96" name="Google Shape;1596;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97" name="Google Shape;1597;p8"/>
            <p:cNvGrpSpPr/>
            <p:nvPr/>
          </p:nvGrpSpPr>
          <p:grpSpPr>
            <a:xfrm>
              <a:off x="5482870" y="4731214"/>
              <a:ext cx="83261" cy="85697"/>
              <a:chOff x="256525" y="2322675"/>
              <a:chExt cx="235800" cy="242700"/>
            </a:xfrm>
          </p:grpSpPr>
          <p:cxnSp>
            <p:nvCxnSpPr>
              <p:cNvPr id="1598" name="Google Shape;1598;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99" name="Google Shape;1599;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00" name="Google Shape;1600;p8"/>
            <p:cNvGrpSpPr/>
            <p:nvPr/>
          </p:nvGrpSpPr>
          <p:grpSpPr>
            <a:xfrm>
              <a:off x="5482870" y="4974789"/>
              <a:ext cx="83261" cy="85697"/>
              <a:chOff x="256525" y="2322675"/>
              <a:chExt cx="235800" cy="242700"/>
            </a:xfrm>
          </p:grpSpPr>
          <p:cxnSp>
            <p:nvCxnSpPr>
              <p:cNvPr id="1601" name="Google Shape;1601;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02" name="Google Shape;1602;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03" name="Google Shape;1603;p8"/>
            <p:cNvGrpSpPr/>
            <p:nvPr/>
          </p:nvGrpSpPr>
          <p:grpSpPr>
            <a:xfrm>
              <a:off x="5101870" y="4731214"/>
              <a:ext cx="83261" cy="85697"/>
              <a:chOff x="256525" y="2322675"/>
              <a:chExt cx="235800" cy="242700"/>
            </a:xfrm>
          </p:grpSpPr>
          <p:cxnSp>
            <p:nvCxnSpPr>
              <p:cNvPr id="1604" name="Google Shape;1604;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05" name="Google Shape;1605;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06" name="Google Shape;1606;p8"/>
            <p:cNvGrpSpPr/>
            <p:nvPr/>
          </p:nvGrpSpPr>
          <p:grpSpPr>
            <a:xfrm>
              <a:off x="5101870" y="4974789"/>
              <a:ext cx="83261" cy="85697"/>
              <a:chOff x="256525" y="2322675"/>
              <a:chExt cx="235800" cy="242700"/>
            </a:xfrm>
          </p:grpSpPr>
          <p:cxnSp>
            <p:nvCxnSpPr>
              <p:cNvPr id="1607" name="Google Shape;1607;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08" name="Google Shape;1608;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09" name="Google Shape;1609;p8"/>
            <p:cNvGrpSpPr/>
            <p:nvPr/>
          </p:nvGrpSpPr>
          <p:grpSpPr>
            <a:xfrm>
              <a:off x="4720870" y="4731214"/>
              <a:ext cx="83261" cy="85697"/>
              <a:chOff x="256525" y="2322675"/>
              <a:chExt cx="235800" cy="242700"/>
            </a:xfrm>
          </p:grpSpPr>
          <p:cxnSp>
            <p:nvCxnSpPr>
              <p:cNvPr id="1610" name="Google Shape;1610;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11" name="Google Shape;1611;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12" name="Google Shape;1612;p8"/>
            <p:cNvGrpSpPr/>
            <p:nvPr/>
          </p:nvGrpSpPr>
          <p:grpSpPr>
            <a:xfrm>
              <a:off x="4720870" y="4974789"/>
              <a:ext cx="83261" cy="85697"/>
              <a:chOff x="256525" y="2322675"/>
              <a:chExt cx="235800" cy="242700"/>
            </a:xfrm>
          </p:grpSpPr>
          <p:cxnSp>
            <p:nvCxnSpPr>
              <p:cNvPr id="1613" name="Google Shape;1613;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14" name="Google Shape;1614;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15" name="Google Shape;1615;p8"/>
            <p:cNvGrpSpPr/>
            <p:nvPr/>
          </p:nvGrpSpPr>
          <p:grpSpPr>
            <a:xfrm>
              <a:off x="4339870" y="4731214"/>
              <a:ext cx="83261" cy="85697"/>
              <a:chOff x="256525" y="2322675"/>
              <a:chExt cx="235800" cy="242700"/>
            </a:xfrm>
          </p:grpSpPr>
          <p:cxnSp>
            <p:nvCxnSpPr>
              <p:cNvPr id="1616" name="Google Shape;1616;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17" name="Google Shape;1617;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18" name="Google Shape;1618;p8"/>
            <p:cNvGrpSpPr/>
            <p:nvPr/>
          </p:nvGrpSpPr>
          <p:grpSpPr>
            <a:xfrm>
              <a:off x="4339870" y="4974789"/>
              <a:ext cx="83261" cy="85697"/>
              <a:chOff x="256525" y="2322675"/>
              <a:chExt cx="235800" cy="242700"/>
            </a:xfrm>
          </p:grpSpPr>
          <p:cxnSp>
            <p:nvCxnSpPr>
              <p:cNvPr id="1619" name="Google Shape;1619;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20" name="Google Shape;1620;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21" name="Google Shape;1621;p8"/>
            <p:cNvGrpSpPr/>
            <p:nvPr/>
          </p:nvGrpSpPr>
          <p:grpSpPr>
            <a:xfrm>
              <a:off x="3958870" y="4731214"/>
              <a:ext cx="83261" cy="85697"/>
              <a:chOff x="256525" y="2322675"/>
              <a:chExt cx="235800" cy="242700"/>
            </a:xfrm>
          </p:grpSpPr>
          <p:cxnSp>
            <p:nvCxnSpPr>
              <p:cNvPr id="1622" name="Google Shape;1622;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23" name="Google Shape;1623;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24" name="Google Shape;1624;p8"/>
            <p:cNvGrpSpPr/>
            <p:nvPr/>
          </p:nvGrpSpPr>
          <p:grpSpPr>
            <a:xfrm>
              <a:off x="3958870" y="4974789"/>
              <a:ext cx="83261" cy="85697"/>
              <a:chOff x="256525" y="2322675"/>
              <a:chExt cx="235800" cy="242700"/>
            </a:xfrm>
          </p:grpSpPr>
          <p:cxnSp>
            <p:nvCxnSpPr>
              <p:cNvPr id="1625" name="Google Shape;1625;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26" name="Google Shape;1626;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27" name="Google Shape;1627;p8"/>
            <p:cNvGrpSpPr/>
            <p:nvPr/>
          </p:nvGrpSpPr>
          <p:grpSpPr>
            <a:xfrm>
              <a:off x="3577870" y="4731214"/>
              <a:ext cx="83261" cy="85697"/>
              <a:chOff x="256525" y="2322675"/>
              <a:chExt cx="235800" cy="242700"/>
            </a:xfrm>
          </p:grpSpPr>
          <p:cxnSp>
            <p:nvCxnSpPr>
              <p:cNvPr id="1628" name="Google Shape;1628;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29" name="Google Shape;1629;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30" name="Google Shape;1630;p8"/>
            <p:cNvGrpSpPr/>
            <p:nvPr/>
          </p:nvGrpSpPr>
          <p:grpSpPr>
            <a:xfrm>
              <a:off x="3577870" y="4974789"/>
              <a:ext cx="83261" cy="85697"/>
              <a:chOff x="256525" y="2322675"/>
              <a:chExt cx="235800" cy="242700"/>
            </a:xfrm>
          </p:grpSpPr>
          <p:cxnSp>
            <p:nvCxnSpPr>
              <p:cNvPr id="1631" name="Google Shape;1631;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32" name="Google Shape;1632;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33" name="Google Shape;1633;p8"/>
            <p:cNvGrpSpPr/>
            <p:nvPr/>
          </p:nvGrpSpPr>
          <p:grpSpPr>
            <a:xfrm>
              <a:off x="3196870" y="4731214"/>
              <a:ext cx="83261" cy="85697"/>
              <a:chOff x="256525" y="2322675"/>
              <a:chExt cx="235800" cy="242700"/>
            </a:xfrm>
          </p:grpSpPr>
          <p:cxnSp>
            <p:nvCxnSpPr>
              <p:cNvPr id="1634" name="Google Shape;1634;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35" name="Google Shape;1635;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36" name="Google Shape;1636;p8"/>
            <p:cNvGrpSpPr/>
            <p:nvPr/>
          </p:nvGrpSpPr>
          <p:grpSpPr>
            <a:xfrm>
              <a:off x="3196870" y="4974789"/>
              <a:ext cx="83261" cy="85697"/>
              <a:chOff x="256525" y="2322675"/>
              <a:chExt cx="235800" cy="242700"/>
            </a:xfrm>
          </p:grpSpPr>
          <p:cxnSp>
            <p:nvCxnSpPr>
              <p:cNvPr id="1637" name="Google Shape;1637;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38" name="Google Shape;1638;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39" name="Google Shape;1639;p8"/>
            <p:cNvGrpSpPr/>
            <p:nvPr/>
          </p:nvGrpSpPr>
          <p:grpSpPr>
            <a:xfrm>
              <a:off x="2815870" y="4731214"/>
              <a:ext cx="83261" cy="85697"/>
              <a:chOff x="256525" y="2322675"/>
              <a:chExt cx="235800" cy="242700"/>
            </a:xfrm>
          </p:grpSpPr>
          <p:cxnSp>
            <p:nvCxnSpPr>
              <p:cNvPr id="1640" name="Google Shape;1640;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41" name="Google Shape;1641;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42" name="Google Shape;1642;p8"/>
            <p:cNvGrpSpPr/>
            <p:nvPr/>
          </p:nvGrpSpPr>
          <p:grpSpPr>
            <a:xfrm>
              <a:off x="2815870" y="4974789"/>
              <a:ext cx="83261" cy="85697"/>
              <a:chOff x="256525" y="2322675"/>
              <a:chExt cx="235800" cy="242700"/>
            </a:xfrm>
          </p:grpSpPr>
          <p:cxnSp>
            <p:nvCxnSpPr>
              <p:cNvPr id="1643" name="Google Shape;1643;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44" name="Google Shape;1644;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45" name="Google Shape;1645;p8"/>
            <p:cNvGrpSpPr/>
            <p:nvPr/>
          </p:nvGrpSpPr>
          <p:grpSpPr>
            <a:xfrm>
              <a:off x="2434870" y="4731214"/>
              <a:ext cx="83261" cy="85697"/>
              <a:chOff x="256525" y="2322675"/>
              <a:chExt cx="235800" cy="242700"/>
            </a:xfrm>
          </p:grpSpPr>
          <p:cxnSp>
            <p:nvCxnSpPr>
              <p:cNvPr id="1646" name="Google Shape;1646;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47" name="Google Shape;1647;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48" name="Google Shape;1648;p8"/>
            <p:cNvGrpSpPr/>
            <p:nvPr/>
          </p:nvGrpSpPr>
          <p:grpSpPr>
            <a:xfrm>
              <a:off x="2434870" y="4974789"/>
              <a:ext cx="83261" cy="85697"/>
              <a:chOff x="256525" y="2322675"/>
              <a:chExt cx="235800" cy="242700"/>
            </a:xfrm>
          </p:grpSpPr>
          <p:cxnSp>
            <p:nvCxnSpPr>
              <p:cNvPr id="1649" name="Google Shape;1649;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50" name="Google Shape;1650;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51" name="Google Shape;1651;p8"/>
            <p:cNvGrpSpPr/>
            <p:nvPr/>
          </p:nvGrpSpPr>
          <p:grpSpPr>
            <a:xfrm>
              <a:off x="2053870" y="4731214"/>
              <a:ext cx="83261" cy="85697"/>
              <a:chOff x="256525" y="2322675"/>
              <a:chExt cx="235800" cy="242700"/>
            </a:xfrm>
          </p:grpSpPr>
          <p:cxnSp>
            <p:nvCxnSpPr>
              <p:cNvPr id="1652" name="Google Shape;1652;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53" name="Google Shape;1653;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54" name="Google Shape;1654;p8"/>
            <p:cNvGrpSpPr/>
            <p:nvPr/>
          </p:nvGrpSpPr>
          <p:grpSpPr>
            <a:xfrm>
              <a:off x="2053870" y="4974789"/>
              <a:ext cx="83261" cy="85697"/>
              <a:chOff x="256525" y="2322675"/>
              <a:chExt cx="235800" cy="242700"/>
            </a:xfrm>
          </p:grpSpPr>
          <p:cxnSp>
            <p:nvCxnSpPr>
              <p:cNvPr id="1655" name="Google Shape;1655;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56" name="Google Shape;1656;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57" name="Google Shape;1657;p8"/>
            <p:cNvGrpSpPr/>
            <p:nvPr/>
          </p:nvGrpSpPr>
          <p:grpSpPr>
            <a:xfrm>
              <a:off x="1672870" y="4731214"/>
              <a:ext cx="83261" cy="85697"/>
              <a:chOff x="256525" y="2322675"/>
              <a:chExt cx="235800" cy="242700"/>
            </a:xfrm>
          </p:grpSpPr>
          <p:cxnSp>
            <p:nvCxnSpPr>
              <p:cNvPr id="1658" name="Google Shape;1658;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59" name="Google Shape;1659;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60" name="Google Shape;1660;p8"/>
            <p:cNvGrpSpPr/>
            <p:nvPr/>
          </p:nvGrpSpPr>
          <p:grpSpPr>
            <a:xfrm>
              <a:off x="1672870" y="4974789"/>
              <a:ext cx="83261" cy="85697"/>
              <a:chOff x="256525" y="2322675"/>
              <a:chExt cx="235800" cy="242700"/>
            </a:xfrm>
          </p:grpSpPr>
          <p:cxnSp>
            <p:nvCxnSpPr>
              <p:cNvPr id="1661" name="Google Shape;1661;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62" name="Google Shape;1662;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63" name="Google Shape;1663;p8"/>
            <p:cNvGrpSpPr/>
            <p:nvPr/>
          </p:nvGrpSpPr>
          <p:grpSpPr>
            <a:xfrm>
              <a:off x="1291870" y="4731214"/>
              <a:ext cx="83261" cy="85697"/>
              <a:chOff x="256525" y="2322675"/>
              <a:chExt cx="235800" cy="242700"/>
            </a:xfrm>
          </p:grpSpPr>
          <p:cxnSp>
            <p:nvCxnSpPr>
              <p:cNvPr id="1664" name="Google Shape;1664;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65" name="Google Shape;1665;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66" name="Google Shape;1666;p8"/>
            <p:cNvGrpSpPr/>
            <p:nvPr/>
          </p:nvGrpSpPr>
          <p:grpSpPr>
            <a:xfrm>
              <a:off x="1291870" y="4974789"/>
              <a:ext cx="83261" cy="85697"/>
              <a:chOff x="256525" y="2322675"/>
              <a:chExt cx="235800" cy="242700"/>
            </a:xfrm>
          </p:grpSpPr>
          <p:cxnSp>
            <p:nvCxnSpPr>
              <p:cNvPr id="1667" name="Google Shape;1667;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68" name="Google Shape;1668;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69" name="Google Shape;1669;p8"/>
            <p:cNvGrpSpPr/>
            <p:nvPr/>
          </p:nvGrpSpPr>
          <p:grpSpPr>
            <a:xfrm>
              <a:off x="910870" y="4731214"/>
              <a:ext cx="83261" cy="85697"/>
              <a:chOff x="256525" y="2322675"/>
              <a:chExt cx="235800" cy="242700"/>
            </a:xfrm>
          </p:grpSpPr>
          <p:cxnSp>
            <p:nvCxnSpPr>
              <p:cNvPr id="1670" name="Google Shape;1670;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71" name="Google Shape;1671;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72" name="Google Shape;1672;p8"/>
            <p:cNvGrpSpPr/>
            <p:nvPr/>
          </p:nvGrpSpPr>
          <p:grpSpPr>
            <a:xfrm>
              <a:off x="910870" y="4974789"/>
              <a:ext cx="83261" cy="85697"/>
              <a:chOff x="256525" y="2322675"/>
              <a:chExt cx="235800" cy="242700"/>
            </a:xfrm>
          </p:grpSpPr>
          <p:cxnSp>
            <p:nvCxnSpPr>
              <p:cNvPr id="1673" name="Google Shape;1673;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74" name="Google Shape;1674;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16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169"/>
        <p:cNvGrpSpPr/>
        <p:nvPr/>
      </p:nvGrpSpPr>
      <p:grpSpPr>
        <a:xfrm>
          <a:off x="0" y="0"/>
          <a:ext cx="0" cy="0"/>
          <a:chOff x="0" y="0"/>
          <a:chExt cx="0" cy="0"/>
        </a:xfrm>
      </p:grpSpPr>
      <p:sp>
        <p:nvSpPr>
          <p:cNvPr id="2170" name="Google Shape;2170;p13"/>
          <p:cNvSpPr txBox="1">
            <a:spLocks noGrp="1"/>
          </p:cNvSpPr>
          <p:nvPr>
            <p:ph type="title"/>
          </p:nvPr>
        </p:nvSpPr>
        <p:spPr>
          <a:xfrm>
            <a:off x="1755509" y="1097800"/>
            <a:ext cx="2631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1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71" name="Google Shape;2171;p13"/>
          <p:cNvSpPr txBox="1">
            <a:spLocks noGrp="1"/>
          </p:cNvSpPr>
          <p:nvPr>
            <p:ph type="subTitle" idx="1"/>
          </p:nvPr>
        </p:nvSpPr>
        <p:spPr>
          <a:xfrm>
            <a:off x="1755509" y="1463938"/>
            <a:ext cx="26313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2" name="Google Shape;2172;p13"/>
          <p:cNvSpPr txBox="1">
            <a:spLocks noGrp="1"/>
          </p:cNvSpPr>
          <p:nvPr>
            <p:ph type="title" idx="2"/>
          </p:nvPr>
        </p:nvSpPr>
        <p:spPr>
          <a:xfrm>
            <a:off x="1755509" y="3558538"/>
            <a:ext cx="2634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1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73" name="Google Shape;2173;p13"/>
          <p:cNvSpPr txBox="1">
            <a:spLocks noGrp="1"/>
          </p:cNvSpPr>
          <p:nvPr>
            <p:ph type="subTitle" idx="3"/>
          </p:nvPr>
        </p:nvSpPr>
        <p:spPr>
          <a:xfrm>
            <a:off x="1755509" y="3925350"/>
            <a:ext cx="26349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4" name="Google Shape;2174;p13"/>
          <p:cNvSpPr txBox="1">
            <a:spLocks noGrp="1"/>
          </p:cNvSpPr>
          <p:nvPr>
            <p:ph type="title" idx="4"/>
          </p:nvPr>
        </p:nvSpPr>
        <p:spPr>
          <a:xfrm flipH="1">
            <a:off x="5607983" y="1097804"/>
            <a:ext cx="2631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1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75" name="Google Shape;2175;p13"/>
          <p:cNvSpPr txBox="1">
            <a:spLocks noGrp="1"/>
          </p:cNvSpPr>
          <p:nvPr>
            <p:ph type="subTitle" idx="5"/>
          </p:nvPr>
        </p:nvSpPr>
        <p:spPr>
          <a:xfrm flipH="1">
            <a:off x="5607983" y="1463946"/>
            <a:ext cx="26310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6" name="Google Shape;2176;p13"/>
          <p:cNvSpPr txBox="1">
            <a:spLocks noGrp="1"/>
          </p:cNvSpPr>
          <p:nvPr>
            <p:ph type="title" idx="6" hasCustomPrompt="1"/>
          </p:nvPr>
        </p:nvSpPr>
        <p:spPr>
          <a:xfrm>
            <a:off x="901117" y="1166584"/>
            <a:ext cx="777300" cy="7773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77" name="Google Shape;2177;p13"/>
          <p:cNvSpPr txBox="1">
            <a:spLocks noGrp="1"/>
          </p:cNvSpPr>
          <p:nvPr>
            <p:ph type="title" idx="7" hasCustomPrompt="1"/>
          </p:nvPr>
        </p:nvSpPr>
        <p:spPr>
          <a:xfrm flipH="1">
            <a:off x="4754790" y="1166584"/>
            <a:ext cx="777300" cy="7773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78" name="Google Shape;2178;p13"/>
          <p:cNvSpPr txBox="1">
            <a:spLocks noGrp="1"/>
          </p:cNvSpPr>
          <p:nvPr>
            <p:ph type="title" idx="8" hasCustomPrompt="1"/>
          </p:nvPr>
        </p:nvSpPr>
        <p:spPr>
          <a:xfrm>
            <a:off x="901117" y="3627644"/>
            <a:ext cx="777300" cy="7773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79" name="Google Shape;2179;p13"/>
          <p:cNvSpPr txBox="1">
            <a:spLocks noGrp="1"/>
          </p:cNvSpPr>
          <p:nvPr>
            <p:ph type="title" idx="9"/>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180" name="Google Shape;2180;p13"/>
          <p:cNvSpPr txBox="1">
            <a:spLocks noGrp="1"/>
          </p:cNvSpPr>
          <p:nvPr>
            <p:ph type="title" idx="13"/>
          </p:nvPr>
        </p:nvSpPr>
        <p:spPr>
          <a:xfrm>
            <a:off x="1755509" y="2327733"/>
            <a:ext cx="2631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1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81" name="Google Shape;2181;p13"/>
          <p:cNvSpPr txBox="1">
            <a:spLocks noGrp="1"/>
          </p:cNvSpPr>
          <p:nvPr>
            <p:ph type="subTitle" idx="14"/>
          </p:nvPr>
        </p:nvSpPr>
        <p:spPr>
          <a:xfrm>
            <a:off x="1755509" y="2695110"/>
            <a:ext cx="26316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2" name="Google Shape;2182;p13"/>
          <p:cNvSpPr txBox="1">
            <a:spLocks noGrp="1"/>
          </p:cNvSpPr>
          <p:nvPr>
            <p:ph type="title" idx="15"/>
          </p:nvPr>
        </p:nvSpPr>
        <p:spPr>
          <a:xfrm>
            <a:off x="5607983" y="3558538"/>
            <a:ext cx="2634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1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83" name="Google Shape;2183;p13"/>
          <p:cNvSpPr txBox="1">
            <a:spLocks noGrp="1"/>
          </p:cNvSpPr>
          <p:nvPr>
            <p:ph type="subTitle" idx="16"/>
          </p:nvPr>
        </p:nvSpPr>
        <p:spPr>
          <a:xfrm>
            <a:off x="5607983" y="3925350"/>
            <a:ext cx="26349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4" name="Google Shape;2184;p13"/>
          <p:cNvSpPr txBox="1">
            <a:spLocks noGrp="1"/>
          </p:cNvSpPr>
          <p:nvPr>
            <p:ph type="title" idx="17"/>
          </p:nvPr>
        </p:nvSpPr>
        <p:spPr>
          <a:xfrm flipH="1">
            <a:off x="5607983" y="2327733"/>
            <a:ext cx="2631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1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85" name="Google Shape;2185;p13"/>
          <p:cNvSpPr txBox="1">
            <a:spLocks noGrp="1"/>
          </p:cNvSpPr>
          <p:nvPr>
            <p:ph type="subTitle" idx="18"/>
          </p:nvPr>
        </p:nvSpPr>
        <p:spPr>
          <a:xfrm flipH="1">
            <a:off x="5607983" y="2695110"/>
            <a:ext cx="26310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6" name="Google Shape;2186;p13"/>
          <p:cNvSpPr txBox="1">
            <a:spLocks noGrp="1"/>
          </p:cNvSpPr>
          <p:nvPr>
            <p:ph type="title" idx="19" hasCustomPrompt="1"/>
          </p:nvPr>
        </p:nvSpPr>
        <p:spPr>
          <a:xfrm>
            <a:off x="901117" y="2395500"/>
            <a:ext cx="777300" cy="7773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87" name="Google Shape;2187;p13"/>
          <p:cNvSpPr txBox="1">
            <a:spLocks noGrp="1"/>
          </p:cNvSpPr>
          <p:nvPr>
            <p:ph type="title" idx="20" hasCustomPrompt="1"/>
          </p:nvPr>
        </p:nvSpPr>
        <p:spPr>
          <a:xfrm flipH="1">
            <a:off x="4754790" y="2395500"/>
            <a:ext cx="777300" cy="7773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88" name="Google Shape;2188;p13"/>
          <p:cNvSpPr txBox="1">
            <a:spLocks noGrp="1"/>
          </p:cNvSpPr>
          <p:nvPr>
            <p:ph type="title" idx="21" hasCustomPrompt="1"/>
          </p:nvPr>
        </p:nvSpPr>
        <p:spPr>
          <a:xfrm>
            <a:off x="4754790" y="3627644"/>
            <a:ext cx="777300" cy="7773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2189" name="Google Shape;2189;p13"/>
          <p:cNvGrpSpPr/>
          <p:nvPr/>
        </p:nvGrpSpPr>
        <p:grpSpPr>
          <a:xfrm>
            <a:off x="2055863" y="215070"/>
            <a:ext cx="5032275" cy="122036"/>
            <a:chOff x="2055863" y="1310645"/>
            <a:chExt cx="5032275" cy="122036"/>
          </a:xfrm>
        </p:grpSpPr>
        <p:grpSp>
          <p:nvGrpSpPr>
            <p:cNvPr id="2190" name="Google Shape;2190;p13"/>
            <p:cNvGrpSpPr/>
            <p:nvPr/>
          </p:nvGrpSpPr>
          <p:grpSpPr>
            <a:xfrm>
              <a:off x="3662216" y="1310645"/>
              <a:ext cx="1819567" cy="122036"/>
              <a:chOff x="7809500" y="371175"/>
              <a:chExt cx="2532100" cy="169825"/>
            </a:xfrm>
          </p:grpSpPr>
          <p:sp>
            <p:nvSpPr>
              <p:cNvPr id="2191" name="Google Shape;2191;p13"/>
              <p:cNvSpPr/>
              <p:nvPr/>
            </p:nvSpPr>
            <p:spPr>
              <a:xfrm>
                <a:off x="7817325" y="467350"/>
                <a:ext cx="73650" cy="73650"/>
              </a:xfrm>
              <a:custGeom>
                <a:avLst/>
                <a:gdLst/>
                <a:ahLst/>
                <a:cxnLst/>
                <a:rect l="l" t="t" r="r" b="b"/>
                <a:pathLst>
                  <a:path w="2946" h="2946" extrusionOk="0">
                    <a:moveTo>
                      <a:pt x="34" y="2946"/>
                    </a:moveTo>
                    <a:lnTo>
                      <a:pt x="2946" y="2946"/>
                    </a:lnTo>
                    <a:lnTo>
                      <a:pt x="0" y="0"/>
                    </a:lnTo>
                    <a:close/>
                  </a:path>
                </a:pathLst>
              </a:custGeom>
              <a:solidFill>
                <a:schemeClr val="lt1"/>
              </a:solidFill>
              <a:ln>
                <a:noFill/>
              </a:ln>
            </p:spPr>
          </p:sp>
          <p:sp>
            <p:nvSpPr>
              <p:cNvPr id="2192" name="Google Shape;2192;p13"/>
              <p:cNvSpPr/>
              <p:nvPr/>
            </p:nvSpPr>
            <p:spPr>
              <a:xfrm>
                <a:off x="7809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193" name="Google Shape;2193;p13"/>
              <p:cNvSpPr/>
              <p:nvPr/>
            </p:nvSpPr>
            <p:spPr>
              <a:xfrm>
                <a:off x="7961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194" name="Google Shape;2194;p13"/>
              <p:cNvSpPr/>
              <p:nvPr/>
            </p:nvSpPr>
            <p:spPr>
              <a:xfrm>
                <a:off x="8114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195" name="Google Shape;2195;p13"/>
              <p:cNvSpPr/>
              <p:nvPr/>
            </p:nvSpPr>
            <p:spPr>
              <a:xfrm>
                <a:off x="8266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196" name="Google Shape;2196;p13"/>
              <p:cNvSpPr/>
              <p:nvPr/>
            </p:nvSpPr>
            <p:spPr>
              <a:xfrm>
                <a:off x="8419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197" name="Google Shape;2197;p13"/>
              <p:cNvSpPr/>
              <p:nvPr/>
            </p:nvSpPr>
            <p:spPr>
              <a:xfrm>
                <a:off x="8571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198" name="Google Shape;2198;p13"/>
              <p:cNvSpPr/>
              <p:nvPr/>
            </p:nvSpPr>
            <p:spPr>
              <a:xfrm>
                <a:off x="8723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199" name="Google Shape;2199;p13"/>
              <p:cNvSpPr/>
              <p:nvPr/>
            </p:nvSpPr>
            <p:spPr>
              <a:xfrm>
                <a:off x="8876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200" name="Google Shape;2200;p13"/>
              <p:cNvSpPr/>
              <p:nvPr/>
            </p:nvSpPr>
            <p:spPr>
              <a:xfrm>
                <a:off x="9028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201" name="Google Shape;2201;p13"/>
              <p:cNvSpPr/>
              <p:nvPr/>
            </p:nvSpPr>
            <p:spPr>
              <a:xfrm>
                <a:off x="9181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202" name="Google Shape;2202;p13"/>
              <p:cNvSpPr/>
              <p:nvPr/>
            </p:nvSpPr>
            <p:spPr>
              <a:xfrm>
                <a:off x="9333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203" name="Google Shape;2203;p13"/>
              <p:cNvSpPr/>
              <p:nvPr/>
            </p:nvSpPr>
            <p:spPr>
              <a:xfrm>
                <a:off x="9485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204" name="Google Shape;2204;p13"/>
              <p:cNvSpPr/>
              <p:nvPr/>
            </p:nvSpPr>
            <p:spPr>
              <a:xfrm>
                <a:off x="9638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205" name="Google Shape;2205;p13"/>
              <p:cNvSpPr/>
              <p:nvPr/>
            </p:nvSpPr>
            <p:spPr>
              <a:xfrm>
                <a:off x="9790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206" name="Google Shape;2206;p13"/>
              <p:cNvSpPr/>
              <p:nvPr/>
            </p:nvSpPr>
            <p:spPr>
              <a:xfrm>
                <a:off x="9943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207" name="Google Shape;2207;p13"/>
              <p:cNvSpPr/>
              <p:nvPr/>
            </p:nvSpPr>
            <p:spPr>
              <a:xfrm>
                <a:off x="10095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grpSp>
        <p:grpSp>
          <p:nvGrpSpPr>
            <p:cNvPr id="2208" name="Google Shape;2208;p13"/>
            <p:cNvGrpSpPr/>
            <p:nvPr/>
          </p:nvGrpSpPr>
          <p:grpSpPr>
            <a:xfrm rot="10800000" flipH="1">
              <a:off x="2055863" y="1326463"/>
              <a:ext cx="1527075" cy="90400"/>
              <a:chOff x="1994575" y="1273675"/>
              <a:chExt cx="1527075" cy="90400"/>
            </a:xfrm>
          </p:grpSpPr>
          <p:cxnSp>
            <p:nvCxnSpPr>
              <p:cNvPr id="2209" name="Google Shape;2209;p13"/>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2210" name="Google Shape;2210;p13"/>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nvGrpSpPr>
            <p:cNvPr id="2211" name="Google Shape;2211;p13"/>
            <p:cNvGrpSpPr/>
            <p:nvPr/>
          </p:nvGrpSpPr>
          <p:grpSpPr>
            <a:xfrm rot="10800000">
              <a:off x="5561063" y="1326463"/>
              <a:ext cx="1527075" cy="90400"/>
              <a:chOff x="1994575" y="1273675"/>
              <a:chExt cx="1527075" cy="90400"/>
            </a:xfrm>
          </p:grpSpPr>
          <p:cxnSp>
            <p:nvCxnSpPr>
              <p:cNvPr id="2212" name="Google Shape;2212;p13"/>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2213" name="Google Shape;2213;p13"/>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grpSp>
        <p:nvGrpSpPr>
          <p:cNvPr id="2214" name="Google Shape;2214;p13"/>
          <p:cNvGrpSpPr/>
          <p:nvPr/>
        </p:nvGrpSpPr>
        <p:grpSpPr>
          <a:xfrm>
            <a:off x="910870" y="4731214"/>
            <a:ext cx="7322261" cy="329272"/>
            <a:chOff x="910870" y="4731214"/>
            <a:chExt cx="7322261" cy="329272"/>
          </a:xfrm>
        </p:grpSpPr>
        <p:grpSp>
          <p:nvGrpSpPr>
            <p:cNvPr id="2215" name="Google Shape;2215;p13"/>
            <p:cNvGrpSpPr/>
            <p:nvPr/>
          </p:nvGrpSpPr>
          <p:grpSpPr>
            <a:xfrm>
              <a:off x="8149870" y="4731214"/>
              <a:ext cx="83261" cy="85697"/>
              <a:chOff x="256525" y="2322675"/>
              <a:chExt cx="235800" cy="242700"/>
            </a:xfrm>
          </p:grpSpPr>
          <p:cxnSp>
            <p:nvCxnSpPr>
              <p:cNvPr id="2216" name="Google Shape;2216;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17" name="Google Shape;2217;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18" name="Google Shape;2218;p13"/>
            <p:cNvGrpSpPr/>
            <p:nvPr/>
          </p:nvGrpSpPr>
          <p:grpSpPr>
            <a:xfrm>
              <a:off x="8149870" y="4974789"/>
              <a:ext cx="83261" cy="85697"/>
              <a:chOff x="256525" y="2322675"/>
              <a:chExt cx="235800" cy="242700"/>
            </a:xfrm>
          </p:grpSpPr>
          <p:cxnSp>
            <p:nvCxnSpPr>
              <p:cNvPr id="2219" name="Google Shape;2219;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20" name="Google Shape;2220;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21" name="Google Shape;2221;p13"/>
            <p:cNvGrpSpPr/>
            <p:nvPr/>
          </p:nvGrpSpPr>
          <p:grpSpPr>
            <a:xfrm>
              <a:off x="7768870" y="4731214"/>
              <a:ext cx="83261" cy="85697"/>
              <a:chOff x="256525" y="2322675"/>
              <a:chExt cx="235800" cy="242700"/>
            </a:xfrm>
          </p:grpSpPr>
          <p:cxnSp>
            <p:nvCxnSpPr>
              <p:cNvPr id="2222" name="Google Shape;2222;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23" name="Google Shape;2223;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24" name="Google Shape;2224;p13"/>
            <p:cNvGrpSpPr/>
            <p:nvPr/>
          </p:nvGrpSpPr>
          <p:grpSpPr>
            <a:xfrm>
              <a:off x="7768870" y="4974789"/>
              <a:ext cx="83261" cy="85697"/>
              <a:chOff x="256525" y="2322675"/>
              <a:chExt cx="235800" cy="242700"/>
            </a:xfrm>
          </p:grpSpPr>
          <p:cxnSp>
            <p:nvCxnSpPr>
              <p:cNvPr id="2225" name="Google Shape;2225;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26" name="Google Shape;2226;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27" name="Google Shape;2227;p13"/>
            <p:cNvGrpSpPr/>
            <p:nvPr/>
          </p:nvGrpSpPr>
          <p:grpSpPr>
            <a:xfrm>
              <a:off x="7387870" y="4731214"/>
              <a:ext cx="83261" cy="85697"/>
              <a:chOff x="256525" y="2322675"/>
              <a:chExt cx="235800" cy="242700"/>
            </a:xfrm>
          </p:grpSpPr>
          <p:cxnSp>
            <p:nvCxnSpPr>
              <p:cNvPr id="2228" name="Google Shape;2228;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29" name="Google Shape;2229;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30" name="Google Shape;2230;p13"/>
            <p:cNvGrpSpPr/>
            <p:nvPr/>
          </p:nvGrpSpPr>
          <p:grpSpPr>
            <a:xfrm>
              <a:off x="7387870" y="4974789"/>
              <a:ext cx="83261" cy="85697"/>
              <a:chOff x="256525" y="2322675"/>
              <a:chExt cx="235800" cy="242700"/>
            </a:xfrm>
          </p:grpSpPr>
          <p:cxnSp>
            <p:nvCxnSpPr>
              <p:cNvPr id="2231" name="Google Shape;2231;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32" name="Google Shape;2232;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33" name="Google Shape;2233;p13"/>
            <p:cNvGrpSpPr/>
            <p:nvPr/>
          </p:nvGrpSpPr>
          <p:grpSpPr>
            <a:xfrm>
              <a:off x="7006870" y="4731214"/>
              <a:ext cx="83261" cy="85697"/>
              <a:chOff x="256525" y="2322675"/>
              <a:chExt cx="235800" cy="242700"/>
            </a:xfrm>
          </p:grpSpPr>
          <p:cxnSp>
            <p:nvCxnSpPr>
              <p:cNvPr id="2234" name="Google Shape;2234;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35" name="Google Shape;2235;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36" name="Google Shape;2236;p13"/>
            <p:cNvGrpSpPr/>
            <p:nvPr/>
          </p:nvGrpSpPr>
          <p:grpSpPr>
            <a:xfrm>
              <a:off x="7006870" y="4974789"/>
              <a:ext cx="83261" cy="85697"/>
              <a:chOff x="256525" y="2322675"/>
              <a:chExt cx="235800" cy="242700"/>
            </a:xfrm>
          </p:grpSpPr>
          <p:cxnSp>
            <p:nvCxnSpPr>
              <p:cNvPr id="2237" name="Google Shape;2237;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38" name="Google Shape;2238;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39" name="Google Shape;2239;p13"/>
            <p:cNvGrpSpPr/>
            <p:nvPr/>
          </p:nvGrpSpPr>
          <p:grpSpPr>
            <a:xfrm>
              <a:off x="6625870" y="4731214"/>
              <a:ext cx="83261" cy="85697"/>
              <a:chOff x="256525" y="2322675"/>
              <a:chExt cx="235800" cy="242700"/>
            </a:xfrm>
          </p:grpSpPr>
          <p:cxnSp>
            <p:nvCxnSpPr>
              <p:cNvPr id="2240" name="Google Shape;2240;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41" name="Google Shape;2241;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42" name="Google Shape;2242;p13"/>
            <p:cNvGrpSpPr/>
            <p:nvPr/>
          </p:nvGrpSpPr>
          <p:grpSpPr>
            <a:xfrm>
              <a:off x="6625870" y="4974789"/>
              <a:ext cx="83261" cy="85697"/>
              <a:chOff x="256525" y="2322675"/>
              <a:chExt cx="235800" cy="242700"/>
            </a:xfrm>
          </p:grpSpPr>
          <p:cxnSp>
            <p:nvCxnSpPr>
              <p:cNvPr id="2243" name="Google Shape;2243;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44" name="Google Shape;2244;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45" name="Google Shape;2245;p13"/>
            <p:cNvGrpSpPr/>
            <p:nvPr/>
          </p:nvGrpSpPr>
          <p:grpSpPr>
            <a:xfrm>
              <a:off x="6244870" y="4731214"/>
              <a:ext cx="83261" cy="85697"/>
              <a:chOff x="256525" y="2322675"/>
              <a:chExt cx="235800" cy="242700"/>
            </a:xfrm>
          </p:grpSpPr>
          <p:cxnSp>
            <p:nvCxnSpPr>
              <p:cNvPr id="2246" name="Google Shape;2246;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47" name="Google Shape;2247;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48" name="Google Shape;2248;p13"/>
            <p:cNvGrpSpPr/>
            <p:nvPr/>
          </p:nvGrpSpPr>
          <p:grpSpPr>
            <a:xfrm>
              <a:off x="6244870" y="4974789"/>
              <a:ext cx="83261" cy="85697"/>
              <a:chOff x="256525" y="2322675"/>
              <a:chExt cx="235800" cy="242700"/>
            </a:xfrm>
          </p:grpSpPr>
          <p:cxnSp>
            <p:nvCxnSpPr>
              <p:cNvPr id="2249" name="Google Shape;2249;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50" name="Google Shape;2250;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51" name="Google Shape;2251;p13"/>
            <p:cNvGrpSpPr/>
            <p:nvPr/>
          </p:nvGrpSpPr>
          <p:grpSpPr>
            <a:xfrm>
              <a:off x="5863870" y="4731214"/>
              <a:ext cx="83261" cy="85697"/>
              <a:chOff x="256525" y="2322675"/>
              <a:chExt cx="235800" cy="242700"/>
            </a:xfrm>
          </p:grpSpPr>
          <p:cxnSp>
            <p:nvCxnSpPr>
              <p:cNvPr id="2252" name="Google Shape;2252;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53" name="Google Shape;2253;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54" name="Google Shape;2254;p13"/>
            <p:cNvGrpSpPr/>
            <p:nvPr/>
          </p:nvGrpSpPr>
          <p:grpSpPr>
            <a:xfrm>
              <a:off x="5863870" y="4974789"/>
              <a:ext cx="83261" cy="85697"/>
              <a:chOff x="256525" y="2322675"/>
              <a:chExt cx="235800" cy="242700"/>
            </a:xfrm>
          </p:grpSpPr>
          <p:cxnSp>
            <p:nvCxnSpPr>
              <p:cNvPr id="2255" name="Google Shape;2255;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56" name="Google Shape;2256;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57" name="Google Shape;2257;p13"/>
            <p:cNvGrpSpPr/>
            <p:nvPr/>
          </p:nvGrpSpPr>
          <p:grpSpPr>
            <a:xfrm>
              <a:off x="5482870" y="4731214"/>
              <a:ext cx="83261" cy="85697"/>
              <a:chOff x="256525" y="2322675"/>
              <a:chExt cx="235800" cy="242700"/>
            </a:xfrm>
          </p:grpSpPr>
          <p:cxnSp>
            <p:nvCxnSpPr>
              <p:cNvPr id="2258" name="Google Shape;2258;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59" name="Google Shape;2259;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60" name="Google Shape;2260;p13"/>
            <p:cNvGrpSpPr/>
            <p:nvPr/>
          </p:nvGrpSpPr>
          <p:grpSpPr>
            <a:xfrm>
              <a:off x="5482870" y="4974789"/>
              <a:ext cx="83261" cy="85697"/>
              <a:chOff x="256525" y="2322675"/>
              <a:chExt cx="235800" cy="242700"/>
            </a:xfrm>
          </p:grpSpPr>
          <p:cxnSp>
            <p:nvCxnSpPr>
              <p:cNvPr id="2261" name="Google Shape;2261;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62" name="Google Shape;2262;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63" name="Google Shape;2263;p13"/>
            <p:cNvGrpSpPr/>
            <p:nvPr/>
          </p:nvGrpSpPr>
          <p:grpSpPr>
            <a:xfrm>
              <a:off x="5101870" y="4731214"/>
              <a:ext cx="83261" cy="85697"/>
              <a:chOff x="256525" y="2322675"/>
              <a:chExt cx="235800" cy="242700"/>
            </a:xfrm>
          </p:grpSpPr>
          <p:cxnSp>
            <p:nvCxnSpPr>
              <p:cNvPr id="2264" name="Google Shape;2264;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65" name="Google Shape;2265;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66" name="Google Shape;2266;p13"/>
            <p:cNvGrpSpPr/>
            <p:nvPr/>
          </p:nvGrpSpPr>
          <p:grpSpPr>
            <a:xfrm>
              <a:off x="5101870" y="4974789"/>
              <a:ext cx="83261" cy="85697"/>
              <a:chOff x="256525" y="2322675"/>
              <a:chExt cx="235800" cy="242700"/>
            </a:xfrm>
          </p:grpSpPr>
          <p:cxnSp>
            <p:nvCxnSpPr>
              <p:cNvPr id="2267" name="Google Shape;2267;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68" name="Google Shape;2268;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69" name="Google Shape;2269;p13"/>
            <p:cNvGrpSpPr/>
            <p:nvPr/>
          </p:nvGrpSpPr>
          <p:grpSpPr>
            <a:xfrm>
              <a:off x="4720870" y="4731214"/>
              <a:ext cx="83261" cy="85697"/>
              <a:chOff x="256525" y="2322675"/>
              <a:chExt cx="235800" cy="242700"/>
            </a:xfrm>
          </p:grpSpPr>
          <p:cxnSp>
            <p:nvCxnSpPr>
              <p:cNvPr id="2270" name="Google Shape;2270;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71" name="Google Shape;2271;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72" name="Google Shape;2272;p13"/>
            <p:cNvGrpSpPr/>
            <p:nvPr/>
          </p:nvGrpSpPr>
          <p:grpSpPr>
            <a:xfrm>
              <a:off x="4720870" y="4974789"/>
              <a:ext cx="83261" cy="85697"/>
              <a:chOff x="256525" y="2322675"/>
              <a:chExt cx="235800" cy="242700"/>
            </a:xfrm>
          </p:grpSpPr>
          <p:cxnSp>
            <p:nvCxnSpPr>
              <p:cNvPr id="2273" name="Google Shape;2273;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74" name="Google Shape;2274;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75" name="Google Shape;2275;p13"/>
            <p:cNvGrpSpPr/>
            <p:nvPr/>
          </p:nvGrpSpPr>
          <p:grpSpPr>
            <a:xfrm>
              <a:off x="4339870" y="4731214"/>
              <a:ext cx="83261" cy="85697"/>
              <a:chOff x="256525" y="2322675"/>
              <a:chExt cx="235800" cy="242700"/>
            </a:xfrm>
          </p:grpSpPr>
          <p:cxnSp>
            <p:nvCxnSpPr>
              <p:cNvPr id="2276" name="Google Shape;2276;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77" name="Google Shape;2277;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78" name="Google Shape;2278;p13"/>
            <p:cNvGrpSpPr/>
            <p:nvPr/>
          </p:nvGrpSpPr>
          <p:grpSpPr>
            <a:xfrm>
              <a:off x="4339870" y="4974789"/>
              <a:ext cx="83261" cy="85697"/>
              <a:chOff x="256525" y="2322675"/>
              <a:chExt cx="235800" cy="242700"/>
            </a:xfrm>
          </p:grpSpPr>
          <p:cxnSp>
            <p:nvCxnSpPr>
              <p:cNvPr id="2279" name="Google Shape;2279;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80" name="Google Shape;2280;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81" name="Google Shape;2281;p13"/>
            <p:cNvGrpSpPr/>
            <p:nvPr/>
          </p:nvGrpSpPr>
          <p:grpSpPr>
            <a:xfrm>
              <a:off x="3958870" y="4731214"/>
              <a:ext cx="83261" cy="85697"/>
              <a:chOff x="256525" y="2322675"/>
              <a:chExt cx="235800" cy="242700"/>
            </a:xfrm>
          </p:grpSpPr>
          <p:cxnSp>
            <p:nvCxnSpPr>
              <p:cNvPr id="2282" name="Google Shape;2282;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83" name="Google Shape;2283;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84" name="Google Shape;2284;p13"/>
            <p:cNvGrpSpPr/>
            <p:nvPr/>
          </p:nvGrpSpPr>
          <p:grpSpPr>
            <a:xfrm>
              <a:off x="3958870" y="4974789"/>
              <a:ext cx="83261" cy="85697"/>
              <a:chOff x="256525" y="2322675"/>
              <a:chExt cx="235800" cy="242700"/>
            </a:xfrm>
          </p:grpSpPr>
          <p:cxnSp>
            <p:nvCxnSpPr>
              <p:cNvPr id="2285" name="Google Shape;2285;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86" name="Google Shape;2286;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87" name="Google Shape;2287;p13"/>
            <p:cNvGrpSpPr/>
            <p:nvPr/>
          </p:nvGrpSpPr>
          <p:grpSpPr>
            <a:xfrm>
              <a:off x="3577870" y="4731214"/>
              <a:ext cx="83261" cy="85697"/>
              <a:chOff x="256525" y="2322675"/>
              <a:chExt cx="235800" cy="242700"/>
            </a:xfrm>
          </p:grpSpPr>
          <p:cxnSp>
            <p:nvCxnSpPr>
              <p:cNvPr id="2288" name="Google Shape;2288;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89" name="Google Shape;2289;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90" name="Google Shape;2290;p13"/>
            <p:cNvGrpSpPr/>
            <p:nvPr/>
          </p:nvGrpSpPr>
          <p:grpSpPr>
            <a:xfrm>
              <a:off x="3577870" y="4974789"/>
              <a:ext cx="83261" cy="85697"/>
              <a:chOff x="256525" y="2322675"/>
              <a:chExt cx="235800" cy="242700"/>
            </a:xfrm>
          </p:grpSpPr>
          <p:cxnSp>
            <p:nvCxnSpPr>
              <p:cNvPr id="2291" name="Google Shape;2291;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92" name="Google Shape;2292;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93" name="Google Shape;2293;p13"/>
            <p:cNvGrpSpPr/>
            <p:nvPr/>
          </p:nvGrpSpPr>
          <p:grpSpPr>
            <a:xfrm>
              <a:off x="3196870" y="4731214"/>
              <a:ext cx="83261" cy="85697"/>
              <a:chOff x="256525" y="2322675"/>
              <a:chExt cx="235800" cy="242700"/>
            </a:xfrm>
          </p:grpSpPr>
          <p:cxnSp>
            <p:nvCxnSpPr>
              <p:cNvPr id="2294" name="Google Shape;2294;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95" name="Google Shape;2295;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96" name="Google Shape;2296;p13"/>
            <p:cNvGrpSpPr/>
            <p:nvPr/>
          </p:nvGrpSpPr>
          <p:grpSpPr>
            <a:xfrm>
              <a:off x="3196870" y="4974789"/>
              <a:ext cx="83261" cy="85697"/>
              <a:chOff x="256525" y="2322675"/>
              <a:chExt cx="235800" cy="242700"/>
            </a:xfrm>
          </p:grpSpPr>
          <p:cxnSp>
            <p:nvCxnSpPr>
              <p:cNvPr id="2297" name="Google Shape;2297;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98" name="Google Shape;2298;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99" name="Google Shape;2299;p13"/>
            <p:cNvGrpSpPr/>
            <p:nvPr/>
          </p:nvGrpSpPr>
          <p:grpSpPr>
            <a:xfrm>
              <a:off x="2815870" y="4731214"/>
              <a:ext cx="83261" cy="85697"/>
              <a:chOff x="256525" y="2322675"/>
              <a:chExt cx="235800" cy="242700"/>
            </a:xfrm>
          </p:grpSpPr>
          <p:cxnSp>
            <p:nvCxnSpPr>
              <p:cNvPr id="2300" name="Google Shape;2300;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01" name="Google Shape;2301;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302" name="Google Shape;2302;p13"/>
            <p:cNvGrpSpPr/>
            <p:nvPr/>
          </p:nvGrpSpPr>
          <p:grpSpPr>
            <a:xfrm>
              <a:off x="2815870" y="4974789"/>
              <a:ext cx="83261" cy="85697"/>
              <a:chOff x="256525" y="2322675"/>
              <a:chExt cx="235800" cy="242700"/>
            </a:xfrm>
          </p:grpSpPr>
          <p:cxnSp>
            <p:nvCxnSpPr>
              <p:cNvPr id="2303" name="Google Shape;2303;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04" name="Google Shape;2304;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305" name="Google Shape;2305;p13"/>
            <p:cNvGrpSpPr/>
            <p:nvPr/>
          </p:nvGrpSpPr>
          <p:grpSpPr>
            <a:xfrm>
              <a:off x="2434870" y="4731214"/>
              <a:ext cx="83261" cy="85697"/>
              <a:chOff x="256525" y="2322675"/>
              <a:chExt cx="235800" cy="242700"/>
            </a:xfrm>
          </p:grpSpPr>
          <p:cxnSp>
            <p:nvCxnSpPr>
              <p:cNvPr id="2306" name="Google Shape;2306;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07" name="Google Shape;2307;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308" name="Google Shape;2308;p13"/>
            <p:cNvGrpSpPr/>
            <p:nvPr/>
          </p:nvGrpSpPr>
          <p:grpSpPr>
            <a:xfrm>
              <a:off x="2434870" y="4974789"/>
              <a:ext cx="83261" cy="85697"/>
              <a:chOff x="256525" y="2322675"/>
              <a:chExt cx="235800" cy="242700"/>
            </a:xfrm>
          </p:grpSpPr>
          <p:cxnSp>
            <p:nvCxnSpPr>
              <p:cNvPr id="2309" name="Google Shape;2309;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10" name="Google Shape;2310;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311" name="Google Shape;2311;p13"/>
            <p:cNvGrpSpPr/>
            <p:nvPr/>
          </p:nvGrpSpPr>
          <p:grpSpPr>
            <a:xfrm>
              <a:off x="2053870" y="4731214"/>
              <a:ext cx="83261" cy="85697"/>
              <a:chOff x="256525" y="2322675"/>
              <a:chExt cx="235800" cy="242700"/>
            </a:xfrm>
          </p:grpSpPr>
          <p:cxnSp>
            <p:nvCxnSpPr>
              <p:cNvPr id="2312" name="Google Shape;2312;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13" name="Google Shape;2313;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314" name="Google Shape;2314;p13"/>
            <p:cNvGrpSpPr/>
            <p:nvPr/>
          </p:nvGrpSpPr>
          <p:grpSpPr>
            <a:xfrm>
              <a:off x="2053870" y="4974789"/>
              <a:ext cx="83261" cy="85697"/>
              <a:chOff x="256525" y="2322675"/>
              <a:chExt cx="235800" cy="242700"/>
            </a:xfrm>
          </p:grpSpPr>
          <p:cxnSp>
            <p:nvCxnSpPr>
              <p:cNvPr id="2315" name="Google Shape;2315;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16" name="Google Shape;2316;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317" name="Google Shape;2317;p13"/>
            <p:cNvGrpSpPr/>
            <p:nvPr/>
          </p:nvGrpSpPr>
          <p:grpSpPr>
            <a:xfrm>
              <a:off x="1672870" y="4731214"/>
              <a:ext cx="83261" cy="85697"/>
              <a:chOff x="256525" y="2322675"/>
              <a:chExt cx="235800" cy="242700"/>
            </a:xfrm>
          </p:grpSpPr>
          <p:cxnSp>
            <p:nvCxnSpPr>
              <p:cNvPr id="2318" name="Google Shape;2318;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19" name="Google Shape;2319;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320" name="Google Shape;2320;p13"/>
            <p:cNvGrpSpPr/>
            <p:nvPr/>
          </p:nvGrpSpPr>
          <p:grpSpPr>
            <a:xfrm>
              <a:off x="1672870" y="4974789"/>
              <a:ext cx="83261" cy="85697"/>
              <a:chOff x="256525" y="2322675"/>
              <a:chExt cx="235800" cy="242700"/>
            </a:xfrm>
          </p:grpSpPr>
          <p:cxnSp>
            <p:nvCxnSpPr>
              <p:cNvPr id="2321" name="Google Shape;2321;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22" name="Google Shape;2322;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323" name="Google Shape;2323;p13"/>
            <p:cNvGrpSpPr/>
            <p:nvPr/>
          </p:nvGrpSpPr>
          <p:grpSpPr>
            <a:xfrm>
              <a:off x="1291870" y="4731214"/>
              <a:ext cx="83261" cy="85697"/>
              <a:chOff x="256525" y="2322675"/>
              <a:chExt cx="235800" cy="242700"/>
            </a:xfrm>
          </p:grpSpPr>
          <p:cxnSp>
            <p:nvCxnSpPr>
              <p:cNvPr id="2324" name="Google Shape;2324;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25" name="Google Shape;2325;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326" name="Google Shape;2326;p13"/>
            <p:cNvGrpSpPr/>
            <p:nvPr/>
          </p:nvGrpSpPr>
          <p:grpSpPr>
            <a:xfrm>
              <a:off x="1291870" y="4974789"/>
              <a:ext cx="83261" cy="85697"/>
              <a:chOff x="256525" y="2322675"/>
              <a:chExt cx="235800" cy="242700"/>
            </a:xfrm>
          </p:grpSpPr>
          <p:cxnSp>
            <p:nvCxnSpPr>
              <p:cNvPr id="2327" name="Google Shape;2327;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28" name="Google Shape;2328;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329" name="Google Shape;2329;p13"/>
            <p:cNvGrpSpPr/>
            <p:nvPr/>
          </p:nvGrpSpPr>
          <p:grpSpPr>
            <a:xfrm>
              <a:off x="910870" y="4731214"/>
              <a:ext cx="83261" cy="85697"/>
              <a:chOff x="256525" y="2322675"/>
              <a:chExt cx="235800" cy="242700"/>
            </a:xfrm>
          </p:grpSpPr>
          <p:cxnSp>
            <p:nvCxnSpPr>
              <p:cNvPr id="2330" name="Google Shape;2330;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31" name="Google Shape;2331;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332" name="Google Shape;2332;p13"/>
            <p:cNvGrpSpPr/>
            <p:nvPr/>
          </p:nvGrpSpPr>
          <p:grpSpPr>
            <a:xfrm>
              <a:off x="910870" y="4974789"/>
              <a:ext cx="83261" cy="85697"/>
              <a:chOff x="256525" y="2322675"/>
              <a:chExt cx="235800" cy="242700"/>
            </a:xfrm>
          </p:grpSpPr>
          <p:cxnSp>
            <p:nvCxnSpPr>
              <p:cNvPr id="2333" name="Google Shape;2333;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34" name="Google Shape;2334;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22">
    <p:spTree>
      <p:nvGrpSpPr>
        <p:cNvPr id="1" name="Shape 2669"/>
        <p:cNvGrpSpPr/>
        <p:nvPr/>
      </p:nvGrpSpPr>
      <p:grpSpPr>
        <a:xfrm>
          <a:off x="0" y="0"/>
          <a:ext cx="0" cy="0"/>
          <a:chOff x="0" y="0"/>
          <a:chExt cx="0" cy="0"/>
        </a:xfrm>
      </p:grpSpPr>
      <p:sp>
        <p:nvSpPr>
          <p:cNvPr id="2670" name="Google Shape;2670;p16"/>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671" name="Google Shape;2671;p16"/>
          <p:cNvGrpSpPr/>
          <p:nvPr/>
        </p:nvGrpSpPr>
        <p:grpSpPr>
          <a:xfrm>
            <a:off x="2055863" y="215070"/>
            <a:ext cx="5032275" cy="122036"/>
            <a:chOff x="2055863" y="1310645"/>
            <a:chExt cx="5032275" cy="122036"/>
          </a:xfrm>
        </p:grpSpPr>
        <p:grpSp>
          <p:nvGrpSpPr>
            <p:cNvPr id="2672" name="Google Shape;2672;p16"/>
            <p:cNvGrpSpPr/>
            <p:nvPr/>
          </p:nvGrpSpPr>
          <p:grpSpPr>
            <a:xfrm>
              <a:off x="3662216" y="1310645"/>
              <a:ext cx="1819567" cy="122036"/>
              <a:chOff x="7809500" y="371175"/>
              <a:chExt cx="2532100" cy="169825"/>
            </a:xfrm>
          </p:grpSpPr>
          <p:sp>
            <p:nvSpPr>
              <p:cNvPr id="2673" name="Google Shape;2673;p16"/>
              <p:cNvSpPr/>
              <p:nvPr/>
            </p:nvSpPr>
            <p:spPr>
              <a:xfrm>
                <a:off x="7817325" y="467350"/>
                <a:ext cx="73650" cy="73650"/>
              </a:xfrm>
              <a:custGeom>
                <a:avLst/>
                <a:gdLst/>
                <a:ahLst/>
                <a:cxnLst/>
                <a:rect l="l" t="t" r="r" b="b"/>
                <a:pathLst>
                  <a:path w="2946" h="2946" extrusionOk="0">
                    <a:moveTo>
                      <a:pt x="34" y="2946"/>
                    </a:moveTo>
                    <a:lnTo>
                      <a:pt x="2946" y="2946"/>
                    </a:lnTo>
                    <a:lnTo>
                      <a:pt x="0" y="0"/>
                    </a:lnTo>
                    <a:close/>
                  </a:path>
                </a:pathLst>
              </a:custGeom>
              <a:solidFill>
                <a:schemeClr val="lt1"/>
              </a:solidFill>
              <a:ln>
                <a:noFill/>
              </a:ln>
            </p:spPr>
          </p:sp>
          <p:sp>
            <p:nvSpPr>
              <p:cNvPr id="2674" name="Google Shape;2674;p16"/>
              <p:cNvSpPr/>
              <p:nvPr/>
            </p:nvSpPr>
            <p:spPr>
              <a:xfrm>
                <a:off x="7809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675" name="Google Shape;2675;p16"/>
              <p:cNvSpPr/>
              <p:nvPr/>
            </p:nvSpPr>
            <p:spPr>
              <a:xfrm>
                <a:off x="7961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676" name="Google Shape;2676;p16"/>
              <p:cNvSpPr/>
              <p:nvPr/>
            </p:nvSpPr>
            <p:spPr>
              <a:xfrm>
                <a:off x="8114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677" name="Google Shape;2677;p16"/>
              <p:cNvSpPr/>
              <p:nvPr/>
            </p:nvSpPr>
            <p:spPr>
              <a:xfrm>
                <a:off x="8266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678" name="Google Shape;2678;p16"/>
              <p:cNvSpPr/>
              <p:nvPr/>
            </p:nvSpPr>
            <p:spPr>
              <a:xfrm>
                <a:off x="8419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679" name="Google Shape;2679;p16"/>
              <p:cNvSpPr/>
              <p:nvPr/>
            </p:nvSpPr>
            <p:spPr>
              <a:xfrm>
                <a:off x="8571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680" name="Google Shape;2680;p16"/>
              <p:cNvSpPr/>
              <p:nvPr/>
            </p:nvSpPr>
            <p:spPr>
              <a:xfrm>
                <a:off x="8723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681" name="Google Shape;2681;p16"/>
              <p:cNvSpPr/>
              <p:nvPr/>
            </p:nvSpPr>
            <p:spPr>
              <a:xfrm>
                <a:off x="8876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682" name="Google Shape;2682;p16"/>
              <p:cNvSpPr/>
              <p:nvPr/>
            </p:nvSpPr>
            <p:spPr>
              <a:xfrm>
                <a:off x="9028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683" name="Google Shape;2683;p16"/>
              <p:cNvSpPr/>
              <p:nvPr/>
            </p:nvSpPr>
            <p:spPr>
              <a:xfrm>
                <a:off x="9181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684" name="Google Shape;2684;p16"/>
              <p:cNvSpPr/>
              <p:nvPr/>
            </p:nvSpPr>
            <p:spPr>
              <a:xfrm>
                <a:off x="9333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685" name="Google Shape;2685;p16"/>
              <p:cNvSpPr/>
              <p:nvPr/>
            </p:nvSpPr>
            <p:spPr>
              <a:xfrm>
                <a:off x="9485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686" name="Google Shape;2686;p16"/>
              <p:cNvSpPr/>
              <p:nvPr/>
            </p:nvSpPr>
            <p:spPr>
              <a:xfrm>
                <a:off x="9638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687" name="Google Shape;2687;p16"/>
              <p:cNvSpPr/>
              <p:nvPr/>
            </p:nvSpPr>
            <p:spPr>
              <a:xfrm>
                <a:off x="9790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688" name="Google Shape;2688;p16"/>
              <p:cNvSpPr/>
              <p:nvPr/>
            </p:nvSpPr>
            <p:spPr>
              <a:xfrm>
                <a:off x="9943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689" name="Google Shape;2689;p16"/>
              <p:cNvSpPr/>
              <p:nvPr/>
            </p:nvSpPr>
            <p:spPr>
              <a:xfrm>
                <a:off x="10095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grpSp>
        <p:grpSp>
          <p:nvGrpSpPr>
            <p:cNvPr id="2690" name="Google Shape;2690;p16"/>
            <p:cNvGrpSpPr/>
            <p:nvPr/>
          </p:nvGrpSpPr>
          <p:grpSpPr>
            <a:xfrm rot="10800000" flipH="1">
              <a:off x="2055863" y="1326463"/>
              <a:ext cx="1527075" cy="90400"/>
              <a:chOff x="1994575" y="1273675"/>
              <a:chExt cx="1527075" cy="90400"/>
            </a:xfrm>
          </p:grpSpPr>
          <p:cxnSp>
            <p:nvCxnSpPr>
              <p:cNvPr id="2691" name="Google Shape;2691;p16"/>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2692" name="Google Shape;2692;p16"/>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nvGrpSpPr>
            <p:cNvPr id="2693" name="Google Shape;2693;p16"/>
            <p:cNvGrpSpPr/>
            <p:nvPr/>
          </p:nvGrpSpPr>
          <p:grpSpPr>
            <a:xfrm rot="10800000">
              <a:off x="5561063" y="1326463"/>
              <a:ext cx="1527075" cy="90400"/>
              <a:chOff x="1994575" y="1273675"/>
              <a:chExt cx="1527075" cy="90400"/>
            </a:xfrm>
          </p:grpSpPr>
          <p:cxnSp>
            <p:nvCxnSpPr>
              <p:cNvPr id="2694" name="Google Shape;2694;p16"/>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2695" name="Google Shape;2695;p16"/>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grpSp>
        <p:nvGrpSpPr>
          <p:cNvPr id="2696" name="Google Shape;2696;p16"/>
          <p:cNvGrpSpPr/>
          <p:nvPr/>
        </p:nvGrpSpPr>
        <p:grpSpPr>
          <a:xfrm>
            <a:off x="720996" y="542607"/>
            <a:ext cx="938159" cy="938159"/>
            <a:chOff x="339775" y="166650"/>
            <a:chExt cx="1774800" cy="1774800"/>
          </a:xfrm>
        </p:grpSpPr>
        <p:sp>
          <p:nvSpPr>
            <p:cNvPr id="2697" name="Google Shape;2697;p16"/>
            <p:cNvSpPr/>
            <p:nvPr/>
          </p:nvSpPr>
          <p:spPr>
            <a:xfrm>
              <a:off x="339775" y="16665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16"/>
            <p:cNvSpPr/>
            <p:nvPr/>
          </p:nvSpPr>
          <p:spPr>
            <a:xfrm>
              <a:off x="339775" y="79755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9" name="Google Shape;2699;p16"/>
            <p:cNvGrpSpPr/>
            <p:nvPr/>
          </p:nvGrpSpPr>
          <p:grpSpPr>
            <a:xfrm rot="5400000">
              <a:off x="1182175" y="-675750"/>
              <a:ext cx="90000" cy="1774800"/>
              <a:chOff x="811175" y="-119300"/>
              <a:chExt cx="90000" cy="1774800"/>
            </a:xfrm>
          </p:grpSpPr>
          <p:sp>
            <p:nvSpPr>
              <p:cNvPr id="2700" name="Google Shape;2700;p16"/>
              <p:cNvSpPr/>
              <p:nvPr/>
            </p:nvSpPr>
            <p:spPr>
              <a:xfrm>
                <a:off x="811175" y="-11930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16"/>
              <p:cNvSpPr/>
              <p:nvPr/>
            </p:nvSpPr>
            <p:spPr>
              <a:xfrm>
                <a:off x="811175" y="51160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2" name="Google Shape;2702;p16"/>
          <p:cNvGrpSpPr/>
          <p:nvPr/>
        </p:nvGrpSpPr>
        <p:grpSpPr>
          <a:xfrm rot="10800000">
            <a:off x="7487201" y="3648557"/>
            <a:ext cx="938159" cy="938159"/>
            <a:chOff x="339775" y="166650"/>
            <a:chExt cx="1774800" cy="1774800"/>
          </a:xfrm>
        </p:grpSpPr>
        <p:sp>
          <p:nvSpPr>
            <p:cNvPr id="2703" name="Google Shape;2703;p16"/>
            <p:cNvSpPr/>
            <p:nvPr/>
          </p:nvSpPr>
          <p:spPr>
            <a:xfrm>
              <a:off x="339775" y="16665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16"/>
            <p:cNvSpPr/>
            <p:nvPr/>
          </p:nvSpPr>
          <p:spPr>
            <a:xfrm>
              <a:off x="339775" y="79755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5" name="Google Shape;2705;p16"/>
            <p:cNvGrpSpPr/>
            <p:nvPr/>
          </p:nvGrpSpPr>
          <p:grpSpPr>
            <a:xfrm rot="5400000">
              <a:off x="1182175" y="-675750"/>
              <a:ext cx="90000" cy="1774800"/>
              <a:chOff x="811175" y="-119300"/>
              <a:chExt cx="90000" cy="1774800"/>
            </a:xfrm>
          </p:grpSpPr>
          <p:sp>
            <p:nvSpPr>
              <p:cNvPr id="2706" name="Google Shape;2706;p16"/>
              <p:cNvSpPr/>
              <p:nvPr/>
            </p:nvSpPr>
            <p:spPr>
              <a:xfrm>
                <a:off x="811175" y="-11930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16"/>
              <p:cNvSpPr/>
              <p:nvPr/>
            </p:nvSpPr>
            <p:spPr>
              <a:xfrm>
                <a:off x="811175" y="51160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8" name="Google Shape;2708;p16"/>
          <p:cNvGrpSpPr/>
          <p:nvPr/>
        </p:nvGrpSpPr>
        <p:grpSpPr>
          <a:xfrm rot="5400000">
            <a:off x="8053377" y="669553"/>
            <a:ext cx="504350" cy="250425"/>
            <a:chOff x="-1583100" y="2311725"/>
            <a:chExt cx="504350" cy="250425"/>
          </a:xfrm>
        </p:grpSpPr>
        <p:sp>
          <p:nvSpPr>
            <p:cNvPr id="2709" name="Google Shape;2709;p16"/>
            <p:cNvSpPr/>
            <p:nvPr/>
          </p:nvSpPr>
          <p:spPr>
            <a:xfrm>
              <a:off x="-1582325" y="2313488"/>
              <a:ext cx="502800" cy="24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0" name="Google Shape;2710;p16"/>
            <p:cNvGrpSpPr/>
            <p:nvPr/>
          </p:nvGrpSpPr>
          <p:grpSpPr>
            <a:xfrm>
              <a:off x="-1583100" y="2311725"/>
              <a:ext cx="504350" cy="250425"/>
              <a:chOff x="4036475" y="1368200"/>
              <a:chExt cx="504350" cy="250425"/>
            </a:xfrm>
          </p:grpSpPr>
          <p:sp>
            <p:nvSpPr>
              <p:cNvPr id="2711" name="Google Shape;2711;p16"/>
              <p:cNvSpPr/>
              <p:nvPr/>
            </p:nvSpPr>
            <p:spPr>
              <a:xfrm>
                <a:off x="4286050" y="1368200"/>
                <a:ext cx="254775" cy="246100"/>
              </a:xfrm>
              <a:custGeom>
                <a:avLst/>
                <a:gdLst/>
                <a:ahLst/>
                <a:cxnLst/>
                <a:rect l="l" t="t" r="r" b="b"/>
                <a:pathLst>
                  <a:path w="10191" h="9844" extrusionOk="0">
                    <a:moveTo>
                      <a:pt x="10191" y="9844"/>
                    </a:moveTo>
                    <a:lnTo>
                      <a:pt x="10191" y="7903"/>
                    </a:lnTo>
                    <a:lnTo>
                      <a:pt x="2287" y="0"/>
                    </a:lnTo>
                    <a:lnTo>
                      <a:pt x="0" y="0"/>
                    </a:lnTo>
                    <a:close/>
                  </a:path>
                </a:pathLst>
              </a:custGeom>
              <a:solidFill>
                <a:schemeClr val="lt1"/>
              </a:solidFill>
              <a:ln>
                <a:noFill/>
              </a:ln>
            </p:spPr>
          </p:sp>
          <p:sp>
            <p:nvSpPr>
              <p:cNvPr id="2712" name="Google Shape;2712;p16"/>
              <p:cNvSpPr/>
              <p:nvPr/>
            </p:nvSpPr>
            <p:spPr>
              <a:xfrm>
                <a:off x="4402175" y="1368200"/>
                <a:ext cx="136925" cy="132600"/>
              </a:xfrm>
              <a:custGeom>
                <a:avLst/>
                <a:gdLst/>
                <a:ahLst/>
                <a:cxnLst/>
                <a:rect l="l" t="t" r="r" b="b"/>
                <a:pathLst>
                  <a:path w="5477" h="5304" extrusionOk="0">
                    <a:moveTo>
                      <a:pt x="5477" y="5304"/>
                    </a:moveTo>
                    <a:lnTo>
                      <a:pt x="5477" y="3501"/>
                    </a:lnTo>
                    <a:lnTo>
                      <a:pt x="1975" y="0"/>
                    </a:lnTo>
                    <a:lnTo>
                      <a:pt x="0" y="0"/>
                    </a:lnTo>
                    <a:close/>
                  </a:path>
                </a:pathLst>
              </a:custGeom>
              <a:solidFill>
                <a:schemeClr val="lt1"/>
              </a:solidFill>
              <a:ln>
                <a:noFill/>
              </a:ln>
            </p:spPr>
          </p:sp>
          <p:sp>
            <p:nvSpPr>
              <p:cNvPr id="2713" name="Google Shape;2713;p16"/>
              <p:cNvSpPr/>
              <p:nvPr/>
            </p:nvSpPr>
            <p:spPr>
              <a:xfrm>
                <a:off x="4036475" y="1557975"/>
                <a:ext cx="58925" cy="60650"/>
              </a:xfrm>
              <a:custGeom>
                <a:avLst/>
                <a:gdLst/>
                <a:ahLst/>
                <a:cxnLst/>
                <a:rect l="l" t="t" r="r" b="b"/>
                <a:pathLst>
                  <a:path w="2357" h="2426" extrusionOk="0">
                    <a:moveTo>
                      <a:pt x="2357" y="2426"/>
                    </a:moveTo>
                    <a:lnTo>
                      <a:pt x="0" y="2426"/>
                    </a:lnTo>
                    <a:lnTo>
                      <a:pt x="0" y="0"/>
                    </a:lnTo>
                    <a:close/>
                  </a:path>
                </a:pathLst>
              </a:custGeom>
              <a:solidFill>
                <a:schemeClr val="lt1"/>
              </a:solidFill>
              <a:ln>
                <a:noFill/>
              </a:ln>
            </p:spPr>
          </p:sp>
          <p:sp>
            <p:nvSpPr>
              <p:cNvPr id="2714" name="Google Shape;2714;p16"/>
              <p:cNvSpPr/>
              <p:nvPr/>
            </p:nvSpPr>
            <p:spPr>
              <a:xfrm>
                <a:off x="4038225" y="1440125"/>
                <a:ext cx="176775" cy="176775"/>
              </a:xfrm>
              <a:custGeom>
                <a:avLst/>
                <a:gdLst/>
                <a:ahLst/>
                <a:cxnLst/>
                <a:rect l="l" t="t" r="r" b="b"/>
                <a:pathLst>
                  <a:path w="7071" h="7071" extrusionOk="0">
                    <a:moveTo>
                      <a:pt x="4991" y="7071"/>
                    </a:moveTo>
                    <a:lnTo>
                      <a:pt x="7071" y="7071"/>
                    </a:lnTo>
                    <a:lnTo>
                      <a:pt x="0" y="0"/>
                    </a:lnTo>
                    <a:lnTo>
                      <a:pt x="0" y="2218"/>
                    </a:lnTo>
                    <a:close/>
                  </a:path>
                </a:pathLst>
              </a:custGeom>
              <a:solidFill>
                <a:schemeClr val="lt1"/>
              </a:solidFill>
              <a:ln>
                <a:noFill/>
              </a:ln>
            </p:spPr>
          </p:sp>
          <p:sp>
            <p:nvSpPr>
              <p:cNvPr id="2715" name="Google Shape;2715;p16"/>
              <p:cNvSpPr/>
              <p:nvPr/>
            </p:nvSpPr>
            <p:spPr>
              <a:xfrm>
                <a:off x="4046875" y="1368200"/>
                <a:ext cx="296375" cy="242650"/>
              </a:xfrm>
              <a:custGeom>
                <a:avLst/>
                <a:gdLst/>
                <a:ahLst/>
                <a:cxnLst/>
                <a:rect l="l" t="t" r="r" b="b"/>
                <a:pathLst>
                  <a:path w="11855" h="9706" extrusionOk="0">
                    <a:moveTo>
                      <a:pt x="9290" y="9706"/>
                    </a:moveTo>
                    <a:lnTo>
                      <a:pt x="11855" y="9706"/>
                    </a:lnTo>
                    <a:lnTo>
                      <a:pt x="2149" y="0"/>
                    </a:lnTo>
                    <a:lnTo>
                      <a:pt x="0" y="0"/>
                    </a:lnTo>
                    <a:close/>
                  </a:path>
                </a:pathLst>
              </a:custGeom>
              <a:solidFill>
                <a:schemeClr val="lt1"/>
              </a:solidFill>
              <a:ln>
                <a:noFill/>
              </a:ln>
            </p:spPr>
          </p:sp>
          <p:sp>
            <p:nvSpPr>
              <p:cNvPr id="2716" name="Google Shape;2716;p16"/>
              <p:cNvSpPr/>
              <p:nvPr/>
            </p:nvSpPr>
            <p:spPr>
              <a:xfrm>
                <a:off x="4156075" y="1368200"/>
                <a:ext cx="306750" cy="245225"/>
              </a:xfrm>
              <a:custGeom>
                <a:avLst/>
                <a:gdLst/>
                <a:ahLst/>
                <a:cxnLst/>
                <a:rect l="l" t="t" r="r" b="b"/>
                <a:pathLst>
                  <a:path w="12270" h="9809" extrusionOk="0">
                    <a:moveTo>
                      <a:pt x="9913" y="9809"/>
                    </a:moveTo>
                    <a:lnTo>
                      <a:pt x="12270" y="9809"/>
                    </a:lnTo>
                    <a:lnTo>
                      <a:pt x="2460" y="0"/>
                    </a:lnTo>
                    <a:lnTo>
                      <a:pt x="0" y="0"/>
                    </a:lnTo>
                    <a:close/>
                  </a:path>
                </a:pathLst>
              </a:custGeom>
              <a:solidFill>
                <a:schemeClr val="lt1"/>
              </a:solidFill>
              <a:ln>
                <a:noFill/>
              </a:ln>
            </p:spPr>
          </p:sp>
        </p:grpSp>
      </p:grpSp>
      <p:grpSp>
        <p:nvGrpSpPr>
          <p:cNvPr id="2717" name="Google Shape;2717;p16"/>
          <p:cNvGrpSpPr/>
          <p:nvPr/>
        </p:nvGrpSpPr>
        <p:grpSpPr>
          <a:xfrm>
            <a:off x="148870" y="83014"/>
            <a:ext cx="464261" cy="4977472"/>
            <a:chOff x="152557" y="83014"/>
            <a:chExt cx="464261" cy="4977472"/>
          </a:xfrm>
        </p:grpSpPr>
        <p:grpSp>
          <p:nvGrpSpPr>
            <p:cNvPr id="2718" name="Google Shape;2718;p16"/>
            <p:cNvGrpSpPr/>
            <p:nvPr/>
          </p:nvGrpSpPr>
          <p:grpSpPr>
            <a:xfrm>
              <a:off x="533557" y="83014"/>
              <a:ext cx="83261" cy="85697"/>
              <a:chOff x="256525" y="2322675"/>
              <a:chExt cx="235800" cy="242700"/>
            </a:xfrm>
          </p:grpSpPr>
          <p:cxnSp>
            <p:nvCxnSpPr>
              <p:cNvPr id="2719" name="Google Shape;2719;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20" name="Google Shape;2720;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21" name="Google Shape;2721;p16"/>
            <p:cNvGrpSpPr/>
            <p:nvPr/>
          </p:nvGrpSpPr>
          <p:grpSpPr>
            <a:xfrm>
              <a:off x="533557" y="326589"/>
              <a:ext cx="83261" cy="85697"/>
              <a:chOff x="256525" y="2322675"/>
              <a:chExt cx="235800" cy="242700"/>
            </a:xfrm>
          </p:grpSpPr>
          <p:cxnSp>
            <p:nvCxnSpPr>
              <p:cNvPr id="2722" name="Google Shape;2722;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23" name="Google Shape;2723;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24" name="Google Shape;2724;p16"/>
            <p:cNvGrpSpPr/>
            <p:nvPr/>
          </p:nvGrpSpPr>
          <p:grpSpPr>
            <a:xfrm>
              <a:off x="533557" y="540214"/>
              <a:ext cx="83261" cy="85697"/>
              <a:chOff x="256525" y="2322675"/>
              <a:chExt cx="235800" cy="242700"/>
            </a:xfrm>
          </p:grpSpPr>
          <p:cxnSp>
            <p:nvCxnSpPr>
              <p:cNvPr id="2725" name="Google Shape;2725;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26" name="Google Shape;2726;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27" name="Google Shape;2727;p16"/>
            <p:cNvGrpSpPr/>
            <p:nvPr/>
          </p:nvGrpSpPr>
          <p:grpSpPr>
            <a:xfrm>
              <a:off x="533557" y="783789"/>
              <a:ext cx="83261" cy="85697"/>
              <a:chOff x="256525" y="2322675"/>
              <a:chExt cx="235800" cy="242700"/>
            </a:xfrm>
          </p:grpSpPr>
          <p:cxnSp>
            <p:nvCxnSpPr>
              <p:cNvPr id="2728" name="Google Shape;2728;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29" name="Google Shape;2729;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30" name="Google Shape;2730;p16"/>
            <p:cNvGrpSpPr/>
            <p:nvPr/>
          </p:nvGrpSpPr>
          <p:grpSpPr>
            <a:xfrm>
              <a:off x="533557" y="997414"/>
              <a:ext cx="83261" cy="85697"/>
              <a:chOff x="256525" y="2322675"/>
              <a:chExt cx="235800" cy="242700"/>
            </a:xfrm>
          </p:grpSpPr>
          <p:cxnSp>
            <p:nvCxnSpPr>
              <p:cNvPr id="2731" name="Google Shape;2731;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32" name="Google Shape;2732;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33" name="Google Shape;2733;p16"/>
            <p:cNvGrpSpPr/>
            <p:nvPr/>
          </p:nvGrpSpPr>
          <p:grpSpPr>
            <a:xfrm>
              <a:off x="533557" y="1240989"/>
              <a:ext cx="83261" cy="85697"/>
              <a:chOff x="256525" y="2322675"/>
              <a:chExt cx="235800" cy="242700"/>
            </a:xfrm>
          </p:grpSpPr>
          <p:cxnSp>
            <p:nvCxnSpPr>
              <p:cNvPr id="2734" name="Google Shape;2734;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35" name="Google Shape;2735;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36" name="Google Shape;2736;p16"/>
            <p:cNvGrpSpPr/>
            <p:nvPr/>
          </p:nvGrpSpPr>
          <p:grpSpPr>
            <a:xfrm>
              <a:off x="533557" y="1454614"/>
              <a:ext cx="83261" cy="85697"/>
              <a:chOff x="256525" y="2322675"/>
              <a:chExt cx="235800" cy="242700"/>
            </a:xfrm>
          </p:grpSpPr>
          <p:cxnSp>
            <p:nvCxnSpPr>
              <p:cNvPr id="2737" name="Google Shape;2737;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38" name="Google Shape;2738;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39" name="Google Shape;2739;p16"/>
            <p:cNvGrpSpPr/>
            <p:nvPr/>
          </p:nvGrpSpPr>
          <p:grpSpPr>
            <a:xfrm>
              <a:off x="533557" y="1698189"/>
              <a:ext cx="83261" cy="85697"/>
              <a:chOff x="256525" y="2322675"/>
              <a:chExt cx="235800" cy="242700"/>
            </a:xfrm>
          </p:grpSpPr>
          <p:cxnSp>
            <p:nvCxnSpPr>
              <p:cNvPr id="2740" name="Google Shape;2740;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41" name="Google Shape;2741;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42" name="Google Shape;2742;p16"/>
            <p:cNvGrpSpPr/>
            <p:nvPr/>
          </p:nvGrpSpPr>
          <p:grpSpPr>
            <a:xfrm>
              <a:off x="533557" y="1911814"/>
              <a:ext cx="83261" cy="85697"/>
              <a:chOff x="256525" y="2322675"/>
              <a:chExt cx="235800" cy="242700"/>
            </a:xfrm>
          </p:grpSpPr>
          <p:cxnSp>
            <p:nvCxnSpPr>
              <p:cNvPr id="2743" name="Google Shape;2743;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44" name="Google Shape;2744;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45" name="Google Shape;2745;p16"/>
            <p:cNvGrpSpPr/>
            <p:nvPr/>
          </p:nvGrpSpPr>
          <p:grpSpPr>
            <a:xfrm>
              <a:off x="533557" y="2155389"/>
              <a:ext cx="83261" cy="85697"/>
              <a:chOff x="256525" y="2322675"/>
              <a:chExt cx="235800" cy="242700"/>
            </a:xfrm>
          </p:grpSpPr>
          <p:cxnSp>
            <p:nvCxnSpPr>
              <p:cNvPr id="2746" name="Google Shape;2746;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47" name="Google Shape;2747;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48" name="Google Shape;2748;p16"/>
            <p:cNvGrpSpPr/>
            <p:nvPr/>
          </p:nvGrpSpPr>
          <p:grpSpPr>
            <a:xfrm>
              <a:off x="533557" y="2369014"/>
              <a:ext cx="83261" cy="85697"/>
              <a:chOff x="256525" y="2322675"/>
              <a:chExt cx="235800" cy="242700"/>
            </a:xfrm>
          </p:grpSpPr>
          <p:cxnSp>
            <p:nvCxnSpPr>
              <p:cNvPr id="2749" name="Google Shape;2749;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50" name="Google Shape;2750;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51" name="Google Shape;2751;p16"/>
            <p:cNvGrpSpPr/>
            <p:nvPr/>
          </p:nvGrpSpPr>
          <p:grpSpPr>
            <a:xfrm>
              <a:off x="533557" y="2612589"/>
              <a:ext cx="83261" cy="85697"/>
              <a:chOff x="256525" y="2322675"/>
              <a:chExt cx="235800" cy="242700"/>
            </a:xfrm>
          </p:grpSpPr>
          <p:cxnSp>
            <p:nvCxnSpPr>
              <p:cNvPr id="2752" name="Google Shape;2752;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53" name="Google Shape;2753;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54" name="Google Shape;2754;p16"/>
            <p:cNvGrpSpPr/>
            <p:nvPr/>
          </p:nvGrpSpPr>
          <p:grpSpPr>
            <a:xfrm>
              <a:off x="533557" y="2902414"/>
              <a:ext cx="83261" cy="85697"/>
              <a:chOff x="256525" y="2322675"/>
              <a:chExt cx="235800" cy="242700"/>
            </a:xfrm>
          </p:grpSpPr>
          <p:cxnSp>
            <p:nvCxnSpPr>
              <p:cNvPr id="2755" name="Google Shape;2755;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56" name="Google Shape;2756;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57" name="Google Shape;2757;p16"/>
            <p:cNvGrpSpPr/>
            <p:nvPr/>
          </p:nvGrpSpPr>
          <p:grpSpPr>
            <a:xfrm>
              <a:off x="533557" y="3145989"/>
              <a:ext cx="83261" cy="85697"/>
              <a:chOff x="256525" y="2322675"/>
              <a:chExt cx="235800" cy="242700"/>
            </a:xfrm>
          </p:grpSpPr>
          <p:cxnSp>
            <p:nvCxnSpPr>
              <p:cNvPr id="2758" name="Google Shape;2758;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59" name="Google Shape;2759;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60" name="Google Shape;2760;p16"/>
            <p:cNvGrpSpPr/>
            <p:nvPr/>
          </p:nvGrpSpPr>
          <p:grpSpPr>
            <a:xfrm>
              <a:off x="533557" y="3359614"/>
              <a:ext cx="83261" cy="85697"/>
              <a:chOff x="256525" y="2322675"/>
              <a:chExt cx="235800" cy="242700"/>
            </a:xfrm>
          </p:grpSpPr>
          <p:cxnSp>
            <p:nvCxnSpPr>
              <p:cNvPr id="2761" name="Google Shape;2761;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62" name="Google Shape;2762;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63" name="Google Shape;2763;p16"/>
            <p:cNvGrpSpPr/>
            <p:nvPr/>
          </p:nvGrpSpPr>
          <p:grpSpPr>
            <a:xfrm>
              <a:off x="533557" y="3603189"/>
              <a:ext cx="83261" cy="85697"/>
              <a:chOff x="256525" y="2322675"/>
              <a:chExt cx="235800" cy="242700"/>
            </a:xfrm>
          </p:grpSpPr>
          <p:cxnSp>
            <p:nvCxnSpPr>
              <p:cNvPr id="2764" name="Google Shape;2764;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65" name="Google Shape;2765;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66" name="Google Shape;2766;p16"/>
            <p:cNvGrpSpPr/>
            <p:nvPr/>
          </p:nvGrpSpPr>
          <p:grpSpPr>
            <a:xfrm>
              <a:off x="533557" y="3816814"/>
              <a:ext cx="83261" cy="85697"/>
              <a:chOff x="256525" y="2322675"/>
              <a:chExt cx="235800" cy="242700"/>
            </a:xfrm>
          </p:grpSpPr>
          <p:cxnSp>
            <p:nvCxnSpPr>
              <p:cNvPr id="2767" name="Google Shape;2767;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68" name="Google Shape;2768;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69" name="Google Shape;2769;p16"/>
            <p:cNvGrpSpPr/>
            <p:nvPr/>
          </p:nvGrpSpPr>
          <p:grpSpPr>
            <a:xfrm>
              <a:off x="533557" y="4060389"/>
              <a:ext cx="83261" cy="85697"/>
              <a:chOff x="256525" y="2322675"/>
              <a:chExt cx="235800" cy="242700"/>
            </a:xfrm>
          </p:grpSpPr>
          <p:cxnSp>
            <p:nvCxnSpPr>
              <p:cNvPr id="2770" name="Google Shape;2770;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71" name="Google Shape;2771;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72" name="Google Shape;2772;p16"/>
            <p:cNvGrpSpPr/>
            <p:nvPr/>
          </p:nvGrpSpPr>
          <p:grpSpPr>
            <a:xfrm>
              <a:off x="533557" y="4274014"/>
              <a:ext cx="83261" cy="85697"/>
              <a:chOff x="256525" y="2322675"/>
              <a:chExt cx="235800" cy="242700"/>
            </a:xfrm>
          </p:grpSpPr>
          <p:cxnSp>
            <p:nvCxnSpPr>
              <p:cNvPr id="2773" name="Google Shape;2773;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74" name="Google Shape;2774;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75" name="Google Shape;2775;p16"/>
            <p:cNvGrpSpPr/>
            <p:nvPr/>
          </p:nvGrpSpPr>
          <p:grpSpPr>
            <a:xfrm>
              <a:off x="533557" y="4517589"/>
              <a:ext cx="83261" cy="85697"/>
              <a:chOff x="256525" y="2322675"/>
              <a:chExt cx="235800" cy="242700"/>
            </a:xfrm>
          </p:grpSpPr>
          <p:cxnSp>
            <p:nvCxnSpPr>
              <p:cNvPr id="2776" name="Google Shape;2776;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77" name="Google Shape;2777;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78" name="Google Shape;2778;p16"/>
            <p:cNvGrpSpPr/>
            <p:nvPr/>
          </p:nvGrpSpPr>
          <p:grpSpPr>
            <a:xfrm>
              <a:off x="533557" y="4731214"/>
              <a:ext cx="83261" cy="85697"/>
              <a:chOff x="256525" y="2322675"/>
              <a:chExt cx="235800" cy="242700"/>
            </a:xfrm>
          </p:grpSpPr>
          <p:cxnSp>
            <p:nvCxnSpPr>
              <p:cNvPr id="2779" name="Google Shape;2779;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80" name="Google Shape;2780;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81" name="Google Shape;2781;p16"/>
            <p:cNvGrpSpPr/>
            <p:nvPr/>
          </p:nvGrpSpPr>
          <p:grpSpPr>
            <a:xfrm>
              <a:off x="533557" y="4974789"/>
              <a:ext cx="83261" cy="85697"/>
              <a:chOff x="256525" y="2322675"/>
              <a:chExt cx="235800" cy="242700"/>
            </a:xfrm>
          </p:grpSpPr>
          <p:cxnSp>
            <p:nvCxnSpPr>
              <p:cNvPr id="2782" name="Google Shape;2782;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83" name="Google Shape;2783;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84" name="Google Shape;2784;p16"/>
            <p:cNvGrpSpPr/>
            <p:nvPr/>
          </p:nvGrpSpPr>
          <p:grpSpPr>
            <a:xfrm>
              <a:off x="152557" y="83014"/>
              <a:ext cx="83261" cy="85697"/>
              <a:chOff x="256525" y="2322675"/>
              <a:chExt cx="235800" cy="242700"/>
            </a:xfrm>
          </p:grpSpPr>
          <p:cxnSp>
            <p:nvCxnSpPr>
              <p:cNvPr id="2785" name="Google Shape;2785;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86" name="Google Shape;2786;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87" name="Google Shape;2787;p16"/>
            <p:cNvGrpSpPr/>
            <p:nvPr/>
          </p:nvGrpSpPr>
          <p:grpSpPr>
            <a:xfrm>
              <a:off x="152557" y="326589"/>
              <a:ext cx="83261" cy="85697"/>
              <a:chOff x="256525" y="2322675"/>
              <a:chExt cx="235800" cy="242700"/>
            </a:xfrm>
          </p:grpSpPr>
          <p:cxnSp>
            <p:nvCxnSpPr>
              <p:cNvPr id="2788" name="Google Shape;2788;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89" name="Google Shape;2789;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90" name="Google Shape;2790;p16"/>
            <p:cNvGrpSpPr/>
            <p:nvPr/>
          </p:nvGrpSpPr>
          <p:grpSpPr>
            <a:xfrm>
              <a:off x="152557" y="540214"/>
              <a:ext cx="83261" cy="85697"/>
              <a:chOff x="256525" y="2322675"/>
              <a:chExt cx="235800" cy="242700"/>
            </a:xfrm>
          </p:grpSpPr>
          <p:cxnSp>
            <p:nvCxnSpPr>
              <p:cNvPr id="2791" name="Google Shape;2791;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92" name="Google Shape;2792;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93" name="Google Shape;2793;p16"/>
            <p:cNvGrpSpPr/>
            <p:nvPr/>
          </p:nvGrpSpPr>
          <p:grpSpPr>
            <a:xfrm>
              <a:off x="152557" y="783789"/>
              <a:ext cx="83261" cy="85697"/>
              <a:chOff x="256525" y="2322675"/>
              <a:chExt cx="235800" cy="242700"/>
            </a:xfrm>
          </p:grpSpPr>
          <p:cxnSp>
            <p:nvCxnSpPr>
              <p:cNvPr id="2794" name="Google Shape;2794;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95" name="Google Shape;2795;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96" name="Google Shape;2796;p16"/>
            <p:cNvGrpSpPr/>
            <p:nvPr/>
          </p:nvGrpSpPr>
          <p:grpSpPr>
            <a:xfrm>
              <a:off x="152557" y="997414"/>
              <a:ext cx="83261" cy="85697"/>
              <a:chOff x="256525" y="2322675"/>
              <a:chExt cx="235800" cy="242700"/>
            </a:xfrm>
          </p:grpSpPr>
          <p:cxnSp>
            <p:nvCxnSpPr>
              <p:cNvPr id="2797" name="Google Shape;2797;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98" name="Google Shape;2798;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99" name="Google Shape;2799;p16"/>
            <p:cNvGrpSpPr/>
            <p:nvPr/>
          </p:nvGrpSpPr>
          <p:grpSpPr>
            <a:xfrm>
              <a:off x="152557" y="1240989"/>
              <a:ext cx="83261" cy="85697"/>
              <a:chOff x="256525" y="2322675"/>
              <a:chExt cx="235800" cy="242700"/>
            </a:xfrm>
          </p:grpSpPr>
          <p:cxnSp>
            <p:nvCxnSpPr>
              <p:cNvPr id="2800" name="Google Shape;2800;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01" name="Google Shape;2801;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02" name="Google Shape;2802;p16"/>
            <p:cNvGrpSpPr/>
            <p:nvPr/>
          </p:nvGrpSpPr>
          <p:grpSpPr>
            <a:xfrm>
              <a:off x="152557" y="1454614"/>
              <a:ext cx="83261" cy="85697"/>
              <a:chOff x="256525" y="2322675"/>
              <a:chExt cx="235800" cy="242700"/>
            </a:xfrm>
          </p:grpSpPr>
          <p:cxnSp>
            <p:nvCxnSpPr>
              <p:cNvPr id="2803" name="Google Shape;2803;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04" name="Google Shape;2804;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05" name="Google Shape;2805;p16"/>
            <p:cNvGrpSpPr/>
            <p:nvPr/>
          </p:nvGrpSpPr>
          <p:grpSpPr>
            <a:xfrm>
              <a:off x="152557" y="1698189"/>
              <a:ext cx="83261" cy="85697"/>
              <a:chOff x="256525" y="2322675"/>
              <a:chExt cx="235800" cy="242700"/>
            </a:xfrm>
          </p:grpSpPr>
          <p:cxnSp>
            <p:nvCxnSpPr>
              <p:cNvPr id="2806" name="Google Shape;2806;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07" name="Google Shape;2807;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08" name="Google Shape;2808;p16"/>
            <p:cNvGrpSpPr/>
            <p:nvPr/>
          </p:nvGrpSpPr>
          <p:grpSpPr>
            <a:xfrm>
              <a:off x="152557" y="1911814"/>
              <a:ext cx="83261" cy="85697"/>
              <a:chOff x="256525" y="2322675"/>
              <a:chExt cx="235800" cy="242700"/>
            </a:xfrm>
          </p:grpSpPr>
          <p:cxnSp>
            <p:nvCxnSpPr>
              <p:cNvPr id="2809" name="Google Shape;2809;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10" name="Google Shape;2810;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11" name="Google Shape;2811;p16"/>
            <p:cNvGrpSpPr/>
            <p:nvPr/>
          </p:nvGrpSpPr>
          <p:grpSpPr>
            <a:xfrm>
              <a:off x="152557" y="2155389"/>
              <a:ext cx="83261" cy="85697"/>
              <a:chOff x="256525" y="2322675"/>
              <a:chExt cx="235800" cy="242700"/>
            </a:xfrm>
          </p:grpSpPr>
          <p:cxnSp>
            <p:nvCxnSpPr>
              <p:cNvPr id="2812" name="Google Shape;2812;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13" name="Google Shape;2813;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14" name="Google Shape;2814;p16"/>
            <p:cNvGrpSpPr/>
            <p:nvPr/>
          </p:nvGrpSpPr>
          <p:grpSpPr>
            <a:xfrm>
              <a:off x="152557" y="2369014"/>
              <a:ext cx="83261" cy="85697"/>
              <a:chOff x="256525" y="2322675"/>
              <a:chExt cx="235800" cy="242700"/>
            </a:xfrm>
          </p:grpSpPr>
          <p:cxnSp>
            <p:nvCxnSpPr>
              <p:cNvPr id="2815" name="Google Shape;2815;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16" name="Google Shape;2816;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17" name="Google Shape;2817;p16"/>
            <p:cNvGrpSpPr/>
            <p:nvPr/>
          </p:nvGrpSpPr>
          <p:grpSpPr>
            <a:xfrm>
              <a:off x="152557" y="2612589"/>
              <a:ext cx="83261" cy="85697"/>
              <a:chOff x="256525" y="2322675"/>
              <a:chExt cx="235800" cy="242700"/>
            </a:xfrm>
          </p:grpSpPr>
          <p:cxnSp>
            <p:nvCxnSpPr>
              <p:cNvPr id="2818" name="Google Shape;2818;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19" name="Google Shape;2819;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20" name="Google Shape;2820;p16"/>
            <p:cNvGrpSpPr/>
            <p:nvPr/>
          </p:nvGrpSpPr>
          <p:grpSpPr>
            <a:xfrm>
              <a:off x="152557" y="2902414"/>
              <a:ext cx="83261" cy="85697"/>
              <a:chOff x="256525" y="2322675"/>
              <a:chExt cx="235800" cy="242700"/>
            </a:xfrm>
          </p:grpSpPr>
          <p:cxnSp>
            <p:nvCxnSpPr>
              <p:cNvPr id="2821" name="Google Shape;2821;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22" name="Google Shape;2822;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23" name="Google Shape;2823;p16"/>
            <p:cNvGrpSpPr/>
            <p:nvPr/>
          </p:nvGrpSpPr>
          <p:grpSpPr>
            <a:xfrm>
              <a:off x="152557" y="3145989"/>
              <a:ext cx="83261" cy="85697"/>
              <a:chOff x="256525" y="2322675"/>
              <a:chExt cx="235800" cy="242700"/>
            </a:xfrm>
          </p:grpSpPr>
          <p:cxnSp>
            <p:nvCxnSpPr>
              <p:cNvPr id="2824" name="Google Shape;2824;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25" name="Google Shape;2825;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26" name="Google Shape;2826;p16"/>
            <p:cNvGrpSpPr/>
            <p:nvPr/>
          </p:nvGrpSpPr>
          <p:grpSpPr>
            <a:xfrm>
              <a:off x="152557" y="3359614"/>
              <a:ext cx="83261" cy="85697"/>
              <a:chOff x="256525" y="2322675"/>
              <a:chExt cx="235800" cy="242700"/>
            </a:xfrm>
          </p:grpSpPr>
          <p:cxnSp>
            <p:nvCxnSpPr>
              <p:cNvPr id="2827" name="Google Shape;2827;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28" name="Google Shape;2828;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29" name="Google Shape;2829;p16"/>
            <p:cNvGrpSpPr/>
            <p:nvPr/>
          </p:nvGrpSpPr>
          <p:grpSpPr>
            <a:xfrm>
              <a:off x="152557" y="3603189"/>
              <a:ext cx="83261" cy="85697"/>
              <a:chOff x="256525" y="2322675"/>
              <a:chExt cx="235800" cy="242700"/>
            </a:xfrm>
          </p:grpSpPr>
          <p:cxnSp>
            <p:nvCxnSpPr>
              <p:cNvPr id="2830" name="Google Shape;2830;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31" name="Google Shape;2831;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32" name="Google Shape;2832;p16"/>
            <p:cNvGrpSpPr/>
            <p:nvPr/>
          </p:nvGrpSpPr>
          <p:grpSpPr>
            <a:xfrm>
              <a:off x="152557" y="3816814"/>
              <a:ext cx="83261" cy="85697"/>
              <a:chOff x="256525" y="2322675"/>
              <a:chExt cx="235800" cy="242700"/>
            </a:xfrm>
          </p:grpSpPr>
          <p:cxnSp>
            <p:nvCxnSpPr>
              <p:cNvPr id="2833" name="Google Shape;2833;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34" name="Google Shape;2834;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35" name="Google Shape;2835;p16"/>
            <p:cNvGrpSpPr/>
            <p:nvPr/>
          </p:nvGrpSpPr>
          <p:grpSpPr>
            <a:xfrm>
              <a:off x="152557" y="4060389"/>
              <a:ext cx="83261" cy="85697"/>
              <a:chOff x="256525" y="2322675"/>
              <a:chExt cx="235800" cy="242700"/>
            </a:xfrm>
          </p:grpSpPr>
          <p:cxnSp>
            <p:nvCxnSpPr>
              <p:cNvPr id="2836" name="Google Shape;2836;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37" name="Google Shape;2837;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38" name="Google Shape;2838;p16"/>
            <p:cNvGrpSpPr/>
            <p:nvPr/>
          </p:nvGrpSpPr>
          <p:grpSpPr>
            <a:xfrm>
              <a:off x="152557" y="4274014"/>
              <a:ext cx="83261" cy="85697"/>
              <a:chOff x="256525" y="2322675"/>
              <a:chExt cx="235800" cy="242700"/>
            </a:xfrm>
          </p:grpSpPr>
          <p:cxnSp>
            <p:nvCxnSpPr>
              <p:cNvPr id="2839" name="Google Shape;2839;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40" name="Google Shape;2840;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41" name="Google Shape;2841;p16"/>
            <p:cNvGrpSpPr/>
            <p:nvPr/>
          </p:nvGrpSpPr>
          <p:grpSpPr>
            <a:xfrm>
              <a:off x="152557" y="4517589"/>
              <a:ext cx="83261" cy="85697"/>
              <a:chOff x="256525" y="2322675"/>
              <a:chExt cx="235800" cy="242700"/>
            </a:xfrm>
          </p:grpSpPr>
          <p:cxnSp>
            <p:nvCxnSpPr>
              <p:cNvPr id="2842" name="Google Shape;2842;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43" name="Google Shape;2843;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44" name="Google Shape;2844;p16"/>
            <p:cNvGrpSpPr/>
            <p:nvPr/>
          </p:nvGrpSpPr>
          <p:grpSpPr>
            <a:xfrm>
              <a:off x="152557" y="4731214"/>
              <a:ext cx="83261" cy="85697"/>
              <a:chOff x="256525" y="2322675"/>
              <a:chExt cx="235800" cy="242700"/>
            </a:xfrm>
          </p:grpSpPr>
          <p:cxnSp>
            <p:nvCxnSpPr>
              <p:cNvPr id="2845" name="Google Shape;2845;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46" name="Google Shape;2846;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47" name="Google Shape;2847;p16"/>
            <p:cNvGrpSpPr/>
            <p:nvPr/>
          </p:nvGrpSpPr>
          <p:grpSpPr>
            <a:xfrm>
              <a:off x="152557" y="4974789"/>
              <a:ext cx="83261" cy="85697"/>
              <a:chOff x="256525" y="2322675"/>
              <a:chExt cx="235800" cy="242700"/>
            </a:xfrm>
          </p:grpSpPr>
          <p:cxnSp>
            <p:nvCxnSpPr>
              <p:cNvPr id="2848" name="Google Shape;2848;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49" name="Google Shape;2849;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200"/>
              <a:buFont typeface="Work Sans ExtraBold"/>
              <a:buNone/>
              <a:defRPr sz="3200">
                <a:solidFill>
                  <a:schemeClr val="lt1"/>
                </a:solidFill>
                <a:latin typeface="Work Sans ExtraBold"/>
                <a:ea typeface="Work Sans ExtraBold"/>
                <a:cs typeface="Work Sans ExtraBold"/>
                <a:sym typeface="Work Sans ExtraBold"/>
              </a:defRPr>
            </a:lvl1pPr>
            <a:lvl2pPr lvl="1"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2pPr>
            <a:lvl3pPr lvl="2"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3pPr>
            <a:lvl4pPr lvl="3"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4pPr>
            <a:lvl5pPr lvl="4"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5pPr>
            <a:lvl6pPr lvl="5"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6pPr>
            <a:lvl7pPr lvl="6"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7pPr>
            <a:lvl8pPr lvl="7"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8pPr>
            <a:lvl9pPr lvl="8"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rimo"/>
              <a:buChar char="●"/>
              <a:defRPr>
                <a:solidFill>
                  <a:schemeClr val="lt1"/>
                </a:solidFill>
                <a:latin typeface="Arimo"/>
                <a:ea typeface="Arimo"/>
                <a:cs typeface="Arimo"/>
                <a:sym typeface="Arimo"/>
              </a:defRPr>
            </a:lvl1pPr>
            <a:lvl2pPr marL="914400" lvl="1" indent="-317500">
              <a:lnSpc>
                <a:spcPct val="100000"/>
              </a:lnSpc>
              <a:spcBef>
                <a:spcPts val="0"/>
              </a:spcBef>
              <a:spcAft>
                <a:spcPts val="0"/>
              </a:spcAft>
              <a:buClr>
                <a:schemeClr val="lt1"/>
              </a:buClr>
              <a:buSzPts val="1400"/>
              <a:buFont typeface="Arimo"/>
              <a:buChar char="○"/>
              <a:defRPr>
                <a:solidFill>
                  <a:schemeClr val="lt1"/>
                </a:solidFill>
                <a:latin typeface="Arimo"/>
                <a:ea typeface="Arimo"/>
                <a:cs typeface="Arimo"/>
                <a:sym typeface="Arimo"/>
              </a:defRPr>
            </a:lvl2pPr>
            <a:lvl3pPr marL="1371600" lvl="2" indent="-317500">
              <a:lnSpc>
                <a:spcPct val="100000"/>
              </a:lnSpc>
              <a:spcBef>
                <a:spcPts val="0"/>
              </a:spcBef>
              <a:spcAft>
                <a:spcPts val="0"/>
              </a:spcAft>
              <a:buClr>
                <a:schemeClr val="lt1"/>
              </a:buClr>
              <a:buSzPts val="1400"/>
              <a:buFont typeface="Arimo"/>
              <a:buChar char="■"/>
              <a:defRPr>
                <a:solidFill>
                  <a:schemeClr val="lt1"/>
                </a:solidFill>
                <a:latin typeface="Arimo"/>
                <a:ea typeface="Arimo"/>
                <a:cs typeface="Arimo"/>
                <a:sym typeface="Arimo"/>
              </a:defRPr>
            </a:lvl3pPr>
            <a:lvl4pPr marL="1828800" lvl="3" indent="-317500">
              <a:lnSpc>
                <a:spcPct val="100000"/>
              </a:lnSpc>
              <a:spcBef>
                <a:spcPts val="0"/>
              </a:spcBef>
              <a:spcAft>
                <a:spcPts val="0"/>
              </a:spcAft>
              <a:buClr>
                <a:schemeClr val="lt1"/>
              </a:buClr>
              <a:buSzPts val="1400"/>
              <a:buFont typeface="Arimo"/>
              <a:buChar char="●"/>
              <a:defRPr>
                <a:solidFill>
                  <a:schemeClr val="lt1"/>
                </a:solidFill>
                <a:latin typeface="Arimo"/>
                <a:ea typeface="Arimo"/>
                <a:cs typeface="Arimo"/>
                <a:sym typeface="Arimo"/>
              </a:defRPr>
            </a:lvl4pPr>
            <a:lvl5pPr marL="2286000" lvl="4" indent="-317500">
              <a:lnSpc>
                <a:spcPct val="100000"/>
              </a:lnSpc>
              <a:spcBef>
                <a:spcPts val="0"/>
              </a:spcBef>
              <a:spcAft>
                <a:spcPts val="0"/>
              </a:spcAft>
              <a:buClr>
                <a:schemeClr val="lt1"/>
              </a:buClr>
              <a:buSzPts val="1400"/>
              <a:buFont typeface="Arimo"/>
              <a:buChar char="○"/>
              <a:defRPr>
                <a:solidFill>
                  <a:schemeClr val="lt1"/>
                </a:solidFill>
                <a:latin typeface="Arimo"/>
                <a:ea typeface="Arimo"/>
                <a:cs typeface="Arimo"/>
                <a:sym typeface="Arimo"/>
              </a:defRPr>
            </a:lvl5pPr>
            <a:lvl6pPr marL="2743200" lvl="5" indent="-317500">
              <a:lnSpc>
                <a:spcPct val="100000"/>
              </a:lnSpc>
              <a:spcBef>
                <a:spcPts val="0"/>
              </a:spcBef>
              <a:spcAft>
                <a:spcPts val="0"/>
              </a:spcAft>
              <a:buClr>
                <a:schemeClr val="lt1"/>
              </a:buClr>
              <a:buSzPts val="1400"/>
              <a:buFont typeface="Arimo"/>
              <a:buChar char="■"/>
              <a:defRPr>
                <a:solidFill>
                  <a:schemeClr val="lt1"/>
                </a:solidFill>
                <a:latin typeface="Arimo"/>
                <a:ea typeface="Arimo"/>
                <a:cs typeface="Arimo"/>
                <a:sym typeface="Arimo"/>
              </a:defRPr>
            </a:lvl6pPr>
            <a:lvl7pPr marL="3200400" lvl="6" indent="-317500">
              <a:lnSpc>
                <a:spcPct val="100000"/>
              </a:lnSpc>
              <a:spcBef>
                <a:spcPts val="0"/>
              </a:spcBef>
              <a:spcAft>
                <a:spcPts val="0"/>
              </a:spcAft>
              <a:buClr>
                <a:schemeClr val="lt1"/>
              </a:buClr>
              <a:buSzPts val="1400"/>
              <a:buFont typeface="Arimo"/>
              <a:buChar char="●"/>
              <a:defRPr>
                <a:solidFill>
                  <a:schemeClr val="lt1"/>
                </a:solidFill>
                <a:latin typeface="Arimo"/>
                <a:ea typeface="Arimo"/>
                <a:cs typeface="Arimo"/>
                <a:sym typeface="Arimo"/>
              </a:defRPr>
            </a:lvl7pPr>
            <a:lvl8pPr marL="3657600" lvl="7" indent="-317500">
              <a:lnSpc>
                <a:spcPct val="100000"/>
              </a:lnSpc>
              <a:spcBef>
                <a:spcPts val="0"/>
              </a:spcBef>
              <a:spcAft>
                <a:spcPts val="0"/>
              </a:spcAft>
              <a:buClr>
                <a:schemeClr val="lt1"/>
              </a:buClr>
              <a:buSzPts val="1400"/>
              <a:buFont typeface="Arimo"/>
              <a:buChar char="○"/>
              <a:defRPr>
                <a:solidFill>
                  <a:schemeClr val="lt1"/>
                </a:solidFill>
                <a:latin typeface="Arimo"/>
                <a:ea typeface="Arimo"/>
                <a:cs typeface="Arimo"/>
                <a:sym typeface="Arimo"/>
              </a:defRPr>
            </a:lvl8pPr>
            <a:lvl9pPr marL="4114800" lvl="8" indent="-317500">
              <a:lnSpc>
                <a:spcPct val="100000"/>
              </a:lnSpc>
              <a:spcBef>
                <a:spcPts val="0"/>
              </a:spcBef>
              <a:spcAft>
                <a:spcPts val="0"/>
              </a:spcAft>
              <a:buClr>
                <a:schemeClr val="lt1"/>
              </a:buClr>
              <a:buSzPts val="1400"/>
              <a:buFont typeface="Arimo"/>
              <a:buChar char="■"/>
              <a:defRPr>
                <a:solidFill>
                  <a:schemeClr val="lt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8" r:id="rId7"/>
    <p:sldLayoutId id="2147483659" r:id="rId8"/>
    <p:sldLayoutId id="2147483662" r:id="rId9"/>
    <p:sldLayoutId id="2147483673" r:id="rId10"/>
    <p:sldLayoutId id="2147483675" r:id="rId11"/>
    <p:sldLayoutId id="2147483676"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2.png"/><Relationship Id="rId5" Type="http://schemas.openxmlformats.org/officeDocument/2006/relationships/customXml" Target="../ink/ink2.xml"/><Relationship Id="rId4" Type="http://schemas.openxmlformats.org/officeDocument/2006/relationships/image" Target="../media/image1.png"/><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89"/>
        <p:cNvGrpSpPr/>
        <p:nvPr/>
      </p:nvGrpSpPr>
      <p:grpSpPr>
        <a:xfrm>
          <a:off x="0" y="0"/>
          <a:ext cx="0" cy="0"/>
          <a:chOff x="0" y="0"/>
          <a:chExt cx="0" cy="0"/>
        </a:xfrm>
      </p:grpSpPr>
      <p:sp>
        <p:nvSpPr>
          <p:cNvPr id="5690" name="Google Shape;5690;p34"/>
          <p:cNvSpPr txBox="1">
            <a:spLocks noGrp="1"/>
          </p:cNvSpPr>
          <p:nvPr>
            <p:ph type="ctrTitle"/>
          </p:nvPr>
        </p:nvSpPr>
        <p:spPr>
          <a:xfrm>
            <a:off x="900750" y="1630050"/>
            <a:ext cx="7342500" cy="93997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6000" dirty="0"/>
              <a:t>L</a:t>
            </a:r>
            <a:r>
              <a:rPr lang="en" sz="6000" dirty="0"/>
              <a:t>inux Slackware</a:t>
            </a:r>
            <a:endParaRPr dirty="0"/>
          </a:p>
        </p:txBody>
      </p:sp>
      <p:sp>
        <p:nvSpPr>
          <p:cNvPr id="5691" name="Google Shape;5691;p34"/>
          <p:cNvSpPr txBox="1">
            <a:spLocks noGrp="1"/>
          </p:cNvSpPr>
          <p:nvPr>
            <p:ph type="subTitle" idx="1"/>
          </p:nvPr>
        </p:nvSpPr>
        <p:spPr>
          <a:xfrm>
            <a:off x="2398049" y="2570027"/>
            <a:ext cx="4423977" cy="1283771"/>
          </a:xfrm>
          <a:prstGeom prst="rect">
            <a:avLst/>
          </a:prstGeom>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ID" sz="2800" dirty="0">
                <a:latin typeface="Amatic SC" panose="00000500000000000000" pitchFamily="2" charset="-79"/>
                <a:cs typeface="Amatic SC" panose="00000500000000000000" pitchFamily="2" charset="-79"/>
              </a:rPr>
              <a:t>P</a:t>
            </a:r>
            <a:r>
              <a:rPr lang="en" sz="2800" dirty="0">
                <a:latin typeface="Amatic SC" panose="00000500000000000000" pitchFamily="2" charset="-79"/>
                <a:cs typeface="Amatic SC" panose="00000500000000000000" pitchFamily="2" charset="-79"/>
              </a:rPr>
              <a:t>engembangan perangkat lunak</a:t>
            </a:r>
          </a:p>
          <a:p>
            <a:pPr marL="0" lvl="0" indent="0" algn="l" rtl="0">
              <a:lnSpc>
                <a:spcPct val="150000"/>
              </a:lnSpc>
              <a:spcBef>
                <a:spcPts val="0"/>
              </a:spcBef>
              <a:spcAft>
                <a:spcPts val="0"/>
              </a:spcAft>
              <a:buNone/>
            </a:pPr>
            <a:r>
              <a:rPr lang="en" sz="1600" dirty="0"/>
              <a:t>Kelompok 5 : Amar Ma’ruf</a:t>
            </a:r>
          </a:p>
          <a:p>
            <a:pPr marL="0" lvl="0" indent="0" algn="l" rtl="0">
              <a:lnSpc>
                <a:spcPct val="150000"/>
              </a:lnSpc>
              <a:spcBef>
                <a:spcPts val="0"/>
              </a:spcBef>
              <a:spcAft>
                <a:spcPts val="0"/>
              </a:spcAft>
              <a:buNone/>
            </a:pPr>
            <a:r>
              <a:rPr lang="en-US" sz="1600" dirty="0"/>
              <a:t>	      Hanif </a:t>
            </a:r>
            <a:r>
              <a:rPr lang="id-ID" sz="1600" dirty="0"/>
              <a:t>Alfaruq</a:t>
            </a:r>
          </a:p>
        </p:txBody>
      </p:sp>
      <p:sp>
        <p:nvSpPr>
          <p:cNvPr id="5692" name="Google Shape;5692;p34"/>
          <p:cNvSpPr/>
          <p:nvPr/>
        </p:nvSpPr>
        <p:spPr>
          <a:xfrm rot="5400000">
            <a:off x="2900381" y="3453648"/>
            <a:ext cx="47700" cy="271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4" name="Google Shape;5694;p34"/>
          <p:cNvGrpSpPr/>
          <p:nvPr/>
        </p:nvGrpSpPr>
        <p:grpSpPr>
          <a:xfrm>
            <a:off x="2055863" y="1310645"/>
            <a:ext cx="5032275" cy="122036"/>
            <a:chOff x="2055863" y="1310645"/>
            <a:chExt cx="5032275" cy="122036"/>
          </a:xfrm>
        </p:grpSpPr>
        <p:grpSp>
          <p:nvGrpSpPr>
            <p:cNvPr id="5695" name="Google Shape;5695;p34"/>
            <p:cNvGrpSpPr/>
            <p:nvPr/>
          </p:nvGrpSpPr>
          <p:grpSpPr>
            <a:xfrm>
              <a:off x="3662216" y="1310645"/>
              <a:ext cx="1819567" cy="122036"/>
              <a:chOff x="7809500" y="371175"/>
              <a:chExt cx="2532100" cy="169825"/>
            </a:xfrm>
          </p:grpSpPr>
          <p:sp>
            <p:nvSpPr>
              <p:cNvPr id="5696" name="Google Shape;5696;p34"/>
              <p:cNvSpPr/>
              <p:nvPr/>
            </p:nvSpPr>
            <p:spPr>
              <a:xfrm>
                <a:off x="7817325" y="467350"/>
                <a:ext cx="73650" cy="73650"/>
              </a:xfrm>
              <a:custGeom>
                <a:avLst/>
                <a:gdLst/>
                <a:ahLst/>
                <a:cxnLst/>
                <a:rect l="l" t="t" r="r" b="b"/>
                <a:pathLst>
                  <a:path w="2946" h="2946" extrusionOk="0">
                    <a:moveTo>
                      <a:pt x="34" y="2946"/>
                    </a:moveTo>
                    <a:lnTo>
                      <a:pt x="2946" y="2946"/>
                    </a:lnTo>
                    <a:lnTo>
                      <a:pt x="0" y="0"/>
                    </a:lnTo>
                    <a:close/>
                  </a:path>
                </a:pathLst>
              </a:custGeom>
              <a:solidFill>
                <a:schemeClr val="lt1"/>
              </a:solidFill>
              <a:ln>
                <a:noFill/>
              </a:ln>
            </p:spPr>
          </p:sp>
          <p:sp>
            <p:nvSpPr>
              <p:cNvPr id="5697" name="Google Shape;5697;p34"/>
              <p:cNvSpPr/>
              <p:nvPr/>
            </p:nvSpPr>
            <p:spPr>
              <a:xfrm>
                <a:off x="7809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698" name="Google Shape;5698;p34"/>
              <p:cNvSpPr/>
              <p:nvPr/>
            </p:nvSpPr>
            <p:spPr>
              <a:xfrm>
                <a:off x="7961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699" name="Google Shape;5699;p34"/>
              <p:cNvSpPr/>
              <p:nvPr/>
            </p:nvSpPr>
            <p:spPr>
              <a:xfrm>
                <a:off x="8114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700" name="Google Shape;5700;p34"/>
              <p:cNvSpPr/>
              <p:nvPr/>
            </p:nvSpPr>
            <p:spPr>
              <a:xfrm>
                <a:off x="8266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701" name="Google Shape;5701;p34"/>
              <p:cNvSpPr/>
              <p:nvPr/>
            </p:nvSpPr>
            <p:spPr>
              <a:xfrm>
                <a:off x="8419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702" name="Google Shape;5702;p34"/>
              <p:cNvSpPr/>
              <p:nvPr/>
            </p:nvSpPr>
            <p:spPr>
              <a:xfrm>
                <a:off x="8571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703" name="Google Shape;5703;p34"/>
              <p:cNvSpPr/>
              <p:nvPr/>
            </p:nvSpPr>
            <p:spPr>
              <a:xfrm>
                <a:off x="8723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704" name="Google Shape;5704;p34"/>
              <p:cNvSpPr/>
              <p:nvPr/>
            </p:nvSpPr>
            <p:spPr>
              <a:xfrm>
                <a:off x="8876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705" name="Google Shape;5705;p34"/>
              <p:cNvSpPr/>
              <p:nvPr/>
            </p:nvSpPr>
            <p:spPr>
              <a:xfrm>
                <a:off x="9028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706" name="Google Shape;5706;p34"/>
              <p:cNvSpPr/>
              <p:nvPr/>
            </p:nvSpPr>
            <p:spPr>
              <a:xfrm>
                <a:off x="9181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707" name="Google Shape;5707;p34"/>
              <p:cNvSpPr/>
              <p:nvPr/>
            </p:nvSpPr>
            <p:spPr>
              <a:xfrm>
                <a:off x="9333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708" name="Google Shape;5708;p34"/>
              <p:cNvSpPr/>
              <p:nvPr/>
            </p:nvSpPr>
            <p:spPr>
              <a:xfrm>
                <a:off x="9485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709" name="Google Shape;5709;p34"/>
              <p:cNvSpPr/>
              <p:nvPr/>
            </p:nvSpPr>
            <p:spPr>
              <a:xfrm>
                <a:off x="9638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710" name="Google Shape;5710;p34"/>
              <p:cNvSpPr/>
              <p:nvPr/>
            </p:nvSpPr>
            <p:spPr>
              <a:xfrm>
                <a:off x="9790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711" name="Google Shape;5711;p34"/>
              <p:cNvSpPr/>
              <p:nvPr/>
            </p:nvSpPr>
            <p:spPr>
              <a:xfrm>
                <a:off x="9943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712" name="Google Shape;5712;p34"/>
              <p:cNvSpPr/>
              <p:nvPr/>
            </p:nvSpPr>
            <p:spPr>
              <a:xfrm>
                <a:off x="10095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grpSp>
        <p:grpSp>
          <p:nvGrpSpPr>
            <p:cNvPr id="5713" name="Google Shape;5713;p34"/>
            <p:cNvGrpSpPr/>
            <p:nvPr/>
          </p:nvGrpSpPr>
          <p:grpSpPr>
            <a:xfrm rot="10800000" flipH="1">
              <a:off x="2055863" y="1326463"/>
              <a:ext cx="1527075" cy="90400"/>
              <a:chOff x="1994575" y="1273675"/>
              <a:chExt cx="1527075" cy="90400"/>
            </a:xfrm>
          </p:grpSpPr>
          <p:cxnSp>
            <p:nvCxnSpPr>
              <p:cNvPr id="5714" name="Google Shape;5714;p34"/>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5715" name="Google Shape;5715;p34"/>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nvGrpSpPr>
            <p:cNvPr id="5716" name="Google Shape;5716;p34"/>
            <p:cNvGrpSpPr/>
            <p:nvPr/>
          </p:nvGrpSpPr>
          <p:grpSpPr>
            <a:xfrm rot="10800000">
              <a:off x="5561063" y="1326463"/>
              <a:ext cx="1527075" cy="90400"/>
              <a:chOff x="1994575" y="1273675"/>
              <a:chExt cx="1527075" cy="90400"/>
            </a:xfrm>
          </p:grpSpPr>
          <p:cxnSp>
            <p:nvCxnSpPr>
              <p:cNvPr id="5717" name="Google Shape;5717;p34"/>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5718" name="Google Shape;5718;p34"/>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grpSp>
        <p:nvGrpSpPr>
          <p:cNvPr id="5719" name="Google Shape;5719;p34"/>
          <p:cNvGrpSpPr/>
          <p:nvPr/>
        </p:nvGrpSpPr>
        <p:grpSpPr>
          <a:xfrm>
            <a:off x="4149370" y="1027583"/>
            <a:ext cx="845261" cy="85697"/>
            <a:chOff x="4034837" y="1027583"/>
            <a:chExt cx="845261" cy="85697"/>
          </a:xfrm>
        </p:grpSpPr>
        <p:grpSp>
          <p:nvGrpSpPr>
            <p:cNvPr id="5720" name="Google Shape;5720;p34"/>
            <p:cNvGrpSpPr/>
            <p:nvPr/>
          </p:nvGrpSpPr>
          <p:grpSpPr>
            <a:xfrm>
              <a:off x="4034837" y="1027583"/>
              <a:ext cx="83261" cy="85697"/>
              <a:chOff x="256525" y="2322675"/>
              <a:chExt cx="235800" cy="242700"/>
            </a:xfrm>
          </p:grpSpPr>
          <p:cxnSp>
            <p:nvCxnSpPr>
              <p:cNvPr id="5721" name="Google Shape;5721;p3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722" name="Google Shape;5722;p3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723" name="Google Shape;5723;p34"/>
            <p:cNvGrpSpPr/>
            <p:nvPr/>
          </p:nvGrpSpPr>
          <p:grpSpPr>
            <a:xfrm>
              <a:off x="4415837" y="1027583"/>
              <a:ext cx="83261" cy="85697"/>
              <a:chOff x="256525" y="2322675"/>
              <a:chExt cx="235800" cy="242700"/>
            </a:xfrm>
          </p:grpSpPr>
          <p:cxnSp>
            <p:nvCxnSpPr>
              <p:cNvPr id="5724" name="Google Shape;5724;p3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725" name="Google Shape;5725;p3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726" name="Google Shape;5726;p34"/>
            <p:cNvGrpSpPr/>
            <p:nvPr/>
          </p:nvGrpSpPr>
          <p:grpSpPr>
            <a:xfrm>
              <a:off x="4796837" y="1027583"/>
              <a:ext cx="83261" cy="85697"/>
              <a:chOff x="256525" y="2322675"/>
              <a:chExt cx="235800" cy="242700"/>
            </a:xfrm>
          </p:grpSpPr>
          <p:cxnSp>
            <p:nvCxnSpPr>
              <p:cNvPr id="5727" name="Google Shape;5727;p3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728" name="Google Shape;5728;p3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5729" name="Google Shape;5729;p34"/>
          <p:cNvGrpSpPr/>
          <p:nvPr/>
        </p:nvGrpSpPr>
        <p:grpSpPr>
          <a:xfrm>
            <a:off x="4149370" y="3896646"/>
            <a:ext cx="845261" cy="85697"/>
            <a:chOff x="4034837" y="1027583"/>
            <a:chExt cx="845261" cy="85697"/>
          </a:xfrm>
        </p:grpSpPr>
        <p:grpSp>
          <p:nvGrpSpPr>
            <p:cNvPr id="5730" name="Google Shape;5730;p34"/>
            <p:cNvGrpSpPr/>
            <p:nvPr/>
          </p:nvGrpSpPr>
          <p:grpSpPr>
            <a:xfrm>
              <a:off x="4034837" y="1027583"/>
              <a:ext cx="83261" cy="85697"/>
              <a:chOff x="256525" y="2322675"/>
              <a:chExt cx="235800" cy="242700"/>
            </a:xfrm>
          </p:grpSpPr>
          <p:cxnSp>
            <p:nvCxnSpPr>
              <p:cNvPr id="5731" name="Google Shape;5731;p3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732" name="Google Shape;5732;p3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733" name="Google Shape;5733;p34"/>
            <p:cNvGrpSpPr/>
            <p:nvPr/>
          </p:nvGrpSpPr>
          <p:grpSpPr>
            <a:xfrm>
              <a:off x="4415837" y="1027583"/>
              <a:ext cx="83261" cy="85697"/>
              <a:chOff x="256525" y="2322675"/>
              <a:chExt cx="235800" cy="242700"/>
            </a:xfrm>
          </p:grpSpPr>
          <p:cxnSp>
            <p:nvCxnSpPr>
              <p:cNvPr id="5734" name="Google Shape;5734;p3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735" name="Google Shape;5735;p3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736" name="Google Shape;5736;p34"/>
            <p:cNvGrpSpPr/>
            <p:nvPr/>
          </p:nvGrpSpPr>
          <p:grpSpPr>
            <a:xfrm>
              <a:off x="4796837" y="1027583"/>
              <a:ext cx="83261" cy="85697"/>
              <a:chOff x="256525" y="2322675"/>
              <a:chExt cx="235800" cy="242700"/>
            </a:xfrm>
          </p:grpSpPr>
          <p:cxnSp>
            <p:nvCxnSpPr>
              <p:cNvPr id="5737" name="Google Shape;5737;p3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738" name="Google Shape;5738;p3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42"/>
        <p:cNvGrpSpPr/>
        <p:nvPr/>
      </p:nvGrpSpPr>
      <p:grpSpPr>
        <a:xfrm>
          <a:off x="0" y="0"/>
          <a:ext cx="0" cy="0"/>
          <a:chOff x="0" y="0"/>
          <a:chExt cx="0" cy="0"/>
        </a:xfrm>
      </p:grpSpPr>
      <p:sp>
        <p:nvSpPr>
          <p:cNvPr id="5743" name="Google Shape;5743;p3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US" dirty="0"/>
              <a:t>Sejarah Slackware</a:t>
            </a:r>
            <a:endParaRPr dirty="0"/>
          </a:p>
        </p:txBody>
      </p:sp>
      <p:sp>
        <p:nvSpPr>
          <p:cNvPr id="5744" name="Google Shape;5744;p35"/>
          <p:cNvSpPr txBox="1">
            <a:spLocks noGrp="1"/>
          </p:cNvSpPr>
          <p:nvPr>
            <p:ph type="body" idx="4294967295"/>
          </p:nvPr>
        </p:nvSpPr>
        <p:spPr>
          <a:xfrm>
            <a:off x="1026633" y="1333378"/>
            <a:ext cx="7889934" cy="20990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       </a:t>
            </a:r>
            <a:endParaRPr dirty="0"/>
          </a:p>
        </p:txBody>
      </p:sp>
      <p:grpSp>
        <p:nvGrpSpPr>
          <p:cNvPr id="5748" name="Google Shape;5748;p35"/>
          <p:cNvGrpSpPr/>
          <p:nvPr/>
        </p:nvGrpSpPr>
        <p:grpSpPr>
          <a:xfrm rot="5400000" flipH="1">
            <a:off x="8053377" y="4209342"/>
            <a:ext cx="504350" cy="250425"/>
            <a:chOff x="-1583100" y="2311725"/>
            <a:chExt cx="504350" cy="250425"/>
          </a:xfrm>
        </p:grpSpPr>
        <p:sp>
          <p:nvSpPr>
            <p:cNvPr id="5749" name="Google Shape;5749;p35"/>
            <p:cNvSpPr/>
            <p:nvPr/>
          </p:nvSpPr>
          <p:spPr>
            <a:xfrm>
              <a:off x="-1582325" y="2313488"/>
              <a:ext cx="502800" cy="24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50" name="Google Shape;5750;p35"/>
            <p:cNvGrpSpPr/>
            <p:nvPr/>
          </p:nvGrpSpPr>
          <p:grpSpPr>
            <a:xfrm>
              <a:off x="-1583100" y="2311725"/>
              <a:ext cx="504350" cy="250425"/>
              <a:chOff x="4036475" y="1368200"/>
              <a:chExt cx="504350" cy="250425"/>
            </a:xfrm>
          </p:grpSpPr>
          <p:sp>
            <p:nvSpPr>
              <p:cNvPr id="5751" name="Google Shape;5751;p35"/>
              <p:cNvSpPr/>
              <p:nvPr/>
            </p:nvSpPr>
            <p:spPr>
              <a:xfrm>
                <a:off x="4286050" y="1368200"/>
                <a:ext cx="254775" cy="246100"/>
              </a:xfrm>
              <a:custGeom>
                <a:avLst/>
                <a:gdLst/>
                <a:ahLst/>
                <a:cxnLst/>
                <a:rect l="l" t="t" r="r" b="b"/>
                <a:pathLst>
                  <a:path w="10191" h="9844" extrusionOk="0">
                    <a:moveTo>
                      <a:pt x="10191" y="9844"/>
                    </a:moveTo>
                    <a:lnTo>
                      <a:pt x="10191" y="7903"/>
                    </a:lnTo>
                    <a:lnTo>
                      <a:pt x="2287" y="0"/>
                    </a:lnTo>
                    <a:lnTo>
                      <a:pt x="0" y="0"/>
                    </a:lnTo>
                    <a:close/>
                  </a:path>
                </a:pathLst>
              </a:custGeom>
              <a:solidFill>
                <a:schemeClr val="lt1"/>
              </a:solidFill>
              <a:ln>
                <a:noFill/>
              </a:ln>
            </p:spPr>
          </p:sp>
          <p:sp>
            <p:nvSpPr>
              <p:cNvPr id="5752" name="Google Shape;5752;p35"/>
              <p:cNvSpPr/>
              <p:nvPr/>
            </p:nvSpPr>
            <p:spPr>
              <a:xfrm>
                <a:off x="4402175" y="1368200"/>
                <a:ext cx="136925" cy="132600"/>
              </a:xfrm>
              <a:custGeom>
                <a:avLst/>
                <a:gdLst/>
                <a:ahLst/>
                <a:cxnLst/>
                <a:rect l="l" t="t" r="r" b="b"/>
                <a:pathLst>
                  <a:path w="5477" h="5304" extrusionOk="0">
                    <a:moveTo>
                      <a:pt x="5477" y="5304"/>
                    </a:moveTo>
                    <a:lnTo>
                      <a:pt x="5477" y="3501"/>
                    </a:lnTo>
                    <a:lnTo>
                      <a:pt x="1975" y="0"/>
                    </a:lnTo>
                    <a:lnTo>
                      <a:pt x="0" y="0"/>
                    </a:lnTo>
                    <a:close/>
                  </a:path>
                </a:pathLst>
              </a:custGeom>
              <a:solidFill>
                <a:schemeClr val="lt1"/>
              </a:solidFill>
              <a:ln>
                <a:noFill/>
              </a:ln>
            </p:spPr>
          </p:sp>
          <p:sp>
            <p:nvSpPr>
              <p:cNvPr id="5753" name="Google Shape;5753;p35"/>
              <p:cNvSpPr/>
              <p:nvPr/>
            </p:nvSpPr>
            <p:spPr>
              <a:xfrm>
                <a:off x="4036475" y="1557975"/>
                <a:ext cx="58925" cy="60650"/>
              </a:xfrm>
              <a:custGeom>
                <a:avLst/>
                <a:gdLst/>
                <a:ahLst/>
                <a:cxnLst/>
                <a:rect l="l" t="t" r="r" b="b"/>
                <a:pathLst>
                  <a:path w="2357" h="2426" extrusionOk="0">
                    <a:moveTo>
                      <a:pt x="2357" y="2426"/>
                    </a:moveTo>
                    <a:lnTo>
                      <a:pt x="0" y="2426"/>
                    </a:lnTo>
                    <a:lnTo>
                      <a:pt x="0" y="0"/>
                    </a:lnTo>
                    <a:close/>
                  </a:path>
                </a:pathLst>
              </a:custGeom>
              <a:solidFill>
                <a:schemeClr val="lt1"/>
              </a:solidFill>
              <a:ln>
                <a:noFill/>
              </a:ln>
            </p:spPr>
          </p:sp>
          <p:sp>
            <p:nvSpPr>
              <p:cNvPr id="5754" name="Google Shape;5754;p35"/>
              <p:cNvSpPr/>
              <p:nvPr/>
            </p:nvSpPr>
            <p:spPr>
              <a:xfrm>
                <a:off x="4038225" y="1440125"/>
                <a:ext cx="176775" cy="176775"/>
              </a:xfrm>
              <a:custGeom>
                <a:avLst/>
                <a:gdLst/>
                <a:ahLst/>
                <a:cxnLst/>
                <a:rect l="l" t="t" r="r" b="b"/>
                <a:pathLst>
                  <a:path w="7071" h="7071" extrusionOk="0">
                    <a:moveTo>
                      <a:pt x="4991" y="7071"/>
                    </a:moveTo>
                    <a:lnTo>
                      <a:pt x="7071" y="7071"/>
                    </a:lnTo>
                    <a:lnTo>
                      <a:pt x="0" y="0"/>
                    </a:lnTo>
                    <a:lnTo>
                      <a:pt x="0" y="2218"/>
                    </a:lnTo>
                    <a:close/>
                  </a:path>
                </a:pathLst>
              </a:custGeom>
              <a:solidFill>
                <a:schemeClr val="lt1"/>
              </a:solidFill>
              <a:ln>
                <a:noFill/>
              </a:ln>
            </p:spPr>
          </p:sp>
          <p:sp>
            <p:nvSpPr>
              <p:cNvPr id="5755" name="Google Shape;5755;p35"/>
              <p:cNvSpPr/>
              <p:nvPr/>
            </p:nvSpPr>
            <p:spPr>
              <a:xfrm>
                <a:off x="4046875" y="1368200"/>
                <a:ext cx="296375" cy="242650"/>
              </a:xfrm>
              <a:custGeom>
                <a:avLst/>
                <a:gdLst/>
                <a:ahLst/>
                <a:cxnLst/>
                <a:rect l="l" t="t" r="r" b="b"/>
                <a:pathLst>
                  <a:path w="11855" h="9706" extrusionOk="0">
                    <a:moveTo>
                      <a:pt x="9290" y="9706"/>
                    </a:moveTo>
                    <a:lnTo>
                      <a:pt x="11855" y="9706"/>
                    </a:lnTo>
                    <a:lnTo>
                      <a:pt x="2149" y="0"/>
                    </a:lnTo>
                    <a:lnTo>
                      <a:pt x="0" y="0"/>
                    </a:lnTo>
                    <a:close/>
                  </a:path>
                </a:pathLst>
              </a:custGeom>
              <a:solidFill>
                <a:schemeClr val="lt1"/>
              </a:solidFill>
              <a:ln>
                <a:noFill/>
              </a:ln>
            </p:spPr>
          </p:sp>
          <p:sp>
            <p:nvSpPr>
              <p:cNvPr id="5756" name="Google Shape;5756;p35"/>
              <p:cNvSpPr/>
              <p:nvPr/>
            </p:nvSpPr>
            <p:spPr>
              <a:xfrm>
                <a:off x="4156075" y="1368200"/>
                <a:ext cx="306750" cy="245225"/>
              </a:xfrm>
              <a:custGeom>
                <a:avLst/>
                <a:gdLst/>
                <a:ahLst/>
                <a:cxnLst/>
                <a:rect l="l" t="t" r="r" b="b"/>
                <a:pathLst>
                  <a:path w="12270" h="9809" extrusionOk="0">
                    <a:moveTo>
                      <a:pt x="9913" y="9809"/>
                    </a:moveTo>
                    <a:lnTo>
                      <a:pt x="12270" y="9809"/>
                    </a:lnTo>
                    <a:lnTo>
                      <a:pt x="2460" y="0"/>
                    </a:lnTo>
                    <a:lnTo>
                      <a:pt x="0" y="0"/>
                    </a:lnTo>
                    <a:close/>
                  </a:path>
                </a:pathLst>
              </a:custGeom>
              <a:solidFill>
                <a:schemeClr val="lt1"/>
              </a:solidFill>
              <a:ln>
                <a:noFill/>
              </a:ln>
            </p:spPr>
          </p:sp>
        </p:grpSp>
      </p:grpSp>
      <p:grpSp>
        <p:nvGrpSpPr>
          <p:cNvPr id="5757" name="Google Shape;5757;p35"/>
          <p:cNvGrpSpPr/>
          <p:nvPr/>
        </p:nvGrpSpPr>
        <p:grpSpPr>
          <a:xfrm rot="5400000" flipH="1">
            <a:off x="586252" y="666467"/>
            <a:ext cx="504350" cy="250425"/>
            <a:chOff x="-1583100" y="2311725"/>
            <a:chExt cx="504350" cy="250425"/>
          </a:xfrm>
        </p:grpSpPr>
        <p:sp>
          <p:nvSpPr>
            <p:cNvPr id="5758" name="Google Shape;5758;p35"/>
            <p:cNvSpPr/>
            <p:nvPr/>
          </p:nvSpPr>
          <p:spPr>
            <a:xfrm>
              <a:off x="-1582325" y="2313488"/>
              <a:ext cx="502800" cy="24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59" name="Google Shape;5759;p35"/>
            <p:cNvGrpSpPr/>
            <p:nvPr/>
          </p:nvGrpSpPr>
          <p:grpSpPr>
            <a:xfrm>
              <a:off x="-1583100" y="2311725"/>
              <a:ext cx="504350" cy="250425"/>
              <a:chOff x="4036475" y="1368200"/>
              <a:chExt cx="504350" cy="250425"/>
            </a:xfrm>
          </p:grpSpPr>
          <p:sp>
            <p:nvSpPr>
              <p:cNvPr id="5760" name="Google Shape;5760;p35"/>
              <p:cNvSpPr/>
              <p:nvPr/>
            </p:nvSpPr>
            <p:spPr>
              <a:xfrm>
                <a:off x="4286050" y="1368200"/>
                <a:ext cx="254775" cy="246100"/>
              </a:xfrm>
              <a:custGeom>
                <a:avLst/>
                <a:gdLst/>
                <a:ahLst/>
                <a:cxnLst/>
                <a:rect l="l" t="t" r="r" b="b"/>
                <a:pathLst>
                  <a:path w="10191" h="9844" extrusionOk="0">
                    <a:moveTo>
                      <a:pt x="10191" y="9844"/>
                    </a:moveTo>
                    <a:lnTo>
                      <a:pt x="10191" y="7903"/>
                    </a:lnTo>
                    <a:lnTo>
                      <a:pt x="2287" y="0"/>
                    </a:lnTo>
                    <a:lnTo>
                      <a:pt x="0" y="0"/>
                    </a:lnTo>
                    <a:close/>
                  </a:path>
                </a:pathLst>
              </a:custGeom>
              <a:solidFill>
                <a:schemeClr val="lt1"/>
              </a:solidFill>
              <a:ln>
                <a:noFill/>
              </a:ln>
            </p:spPr>
          </p:sp>
          <p:sp>
            <p:nvSpPr>
              <p:cNvPr id="5761" name="Google Shape;5761;p35"/>
              <p:cNvSpPr/>
              <p:nvPr/>
            </p:nvSpPr>
            <p:spPr>
              <a:xfrm>
                <a:off x="4402175" y="1368200"/>
                <a:ext cx="136925" cy="132600"/>
              </a:xfrm>
              <a:custGeom>
                <a:avLst/>
                <a:gdLst/>
                <a:ahLst/>
                <a:cxnLst/>
                <a:rect l="l" t="t" r="r" b="b"/>
                <a:pathLst>
                  <a:path w="5477" h="5304" extrusionOk="0">
                    <a:moveTo>
                      <a:pt x="5477" y="5304"/>
                    </a:moveTo>
                    <a:lnTo>
                      <a:pt x="5477" y="3501"/>
                    </a:lnTo>
                    <a:lnTo>
                      <a:pt x="1975" y="0"/>
                    </a:lnTo>
                    <a:lnTo>
                      <a:pt x="0" y="0"/>
                    </a:lnTo>
                    <a:close/>
                  </a:path>
                </a:pathLst>
              </a:custGeom>
              <a:solidFill>
                <a:schemeClr val="lt1"/>
              </a:solidFill>
              <a:ln>
                <a:noFill/>
              </a:ln>
            </p:spPr>
          </p:sp>
          <p:sp>
            <p:nvSpPr>
              <p:cNvPr id="5762" name="Google Shape;5762;p35"/>
              <p:cNvSpPr/>
              <p:nvPr/>
            </p:nvSpPr>
            <p:spPr>
              <a:xfrm>
                <a:off x="4036475" y="1557975"/>
                <a:ext cx="58925" cy="60650"/>
              </a:xfrm>
              <a:custGeom>
                <a:avLst/>
                <a:gdLst/>
                <a:ahLst/>
                <a:cxnLst/>
                <a:rect l="l" t="t" r="r" b="b"/>
                <a:pathLst>
                  <a:path w="2357" h="2426" extrusionOk="0">
                    <a:moveTo>
                      <a:pt x="2357" y="2426"/>
                    </a:moveTo>
                    <a:lnTo>
                      <a:pt x="0" y="2426"/>
                    </a:lnTo>
                    <a:lnTo>
                      <a:pt x="0" y="0"/>
                    </a:lnTo>
                    <a:close/>
                  </a:path>
                </a:pathLst>
              </a:custGeom>
              <a:solidFill>
                <a:schemeClr val="lt1"/>
              </a:solidFill>
              <a:ln>
                <a:noFill/>
              </a:ln>
            </p:spPr>
          </p:sp>
          <p:sp>
            <p:nvSpPr>
              <p:cNvPr id="5763" name="Google Shape;5763;p35"/>
              <p:cNvSpPr/>
              <p:nvPr/>
            </p:nvSpPr>
            <p:spPr>
              <a:xfrm>
                <a:off x="4038225" y="1440125"/>
                <a:ext cx="176775" cy="176775"/>
              </a:xfrm>
              <a:custGeom>
                <a:avLst/>
                <a:gdLst/>
                <a:ahLst/>
                <a:cxnLst/>
                <a:rect l="l" t="t" r="r" b="b"/>
                <a:pathLst>
                  <a:path w="7071" h="7071" extrusionOk="0">
                    <a:moveTo>
                      <a:pt x="4991" y="7071"/>
                    </a:moveTo>
                    <a:lnTo>
                      <a:pt x="7071" y="7071"/>
                    </a:lnTo>
                    <a:lnTo>
                      <a:pt x="0" y="0"/>
                    </a:lnTo>
                    <a:lnTo>
                      <a:pt x="0" y="2218"/>
                    </a:lnTo>
                    <a:close/>
                  </a:path>
                </a:pathLst>
              </a:custGeom>
              <a:solidFill>
                <a:schemeClr val="lt1"/>
              </a:solidFill>
              <a:ln>
                <a:noFill/>
              </a:ln>
            </p:spPr>
          </p:sp>
          <p:sp>
            <p:nvSpPr>
              <p:cNvPr id="5764" name="Google Shape;5764;p35"/>
              <p:cNvSpPr/>
              <p:nvPr/>
            </p:nvSpPr>
            <p:spPr>
              <a:xfrm>
                <a:off x="4046875" y="1368200"/>
                <a:ext cx="296375" cy="242650"/>
              </a:xfrm>
              <a:custGeom>
                <a:avLst/>
                <a:gdLst/>
                <a:ahLst/>
                <a:cxnLst/>
                <a:rect l="l" t="t" r="r" b="b"/>
                <a:pathLst>
                  <a:path w="11855" h="9706" extrusionOk="0">
                    <a:moveTo>
                      <a:pt x="9290" y="9706"/>
                    </a:moveTo>
                    <a:lnTo>
                      <a:pt x="11855" y="9706"/>
                    </a:lnTo>
                    <a:lnTo>
                      <a:pt x="2149" y="0"/>
                    </a:lnTo>
                    <a:lnTo>
                      <a:pt x="0" y="0"/>
                    </a:lnTo>
                    <a:close/>
                  </a:path>
                </a:pathLst>
              </a:custGeom>
              <a:solidFill>
                <a:schemeClr val="lt1"/>
              </a:solidFill>
              <a:ln>
                <a:noFill/>
              </a:ln>
            </p:spPr>
          </p:sp>
          <p:sp>
            <p:nvSpPr>
              <p:cNvPr id="5765" name="Google Shape;5765;p35"/>
              <p:cNvSpPr/>
              <p:nvPr/>
            </p:nvSpPr>
            <p:spPr>
              <a:xfrm>
                <a:off x="4156075" y="1368200"/>
                <a:ext cx="306750" cy="245225"/>
              </a:xfrm>
              <a:custGeom>
                <a:avLst/>
                <a:gdLst/>
                <a:ahLst/>
                <a:cxnLst/>
                <a:rect l="l" t="t" r="r" b="b"/>
                <a:pathLst>
                  <a:path w="12270" h="9809" extrusionOk="0">
                    <a:moveTo>
                      <a:pt x="9913" y="9809"/>
                    </a:moveTo>
                    <a:lnTo>
                      <a:pt x="12270" y="9809"/>
                    </a:lnTo>
                    <a:lnTo>
                      <a:pt x="2460" y="0"/>
                    </a:lnTo>
                    <a:lnTo>
                      <a:pt x="0" y="0"/>
                    </a:lnTo>
                    <a:close/>
                  </a:path>
                </a:pathLst>
              </a:custGeom>
              <a:solidFill>
                <a:schemeClr val="lt1"/>
              </a:solidFill>
              <a:ln>
                <a:noFill/>
              </a:ln>
            </p:spPr>
          </p:sp>
        </p:grpSp>
      </p:grpSp>
      <p:sp>
        <p:nvSpPr>
          <p:cNvPr id="2" name="Rectangle 1">
            <a:extLst>
              <a:ext uri="{FF2B5EF4-FFF2-40B4-BE49-F238E27FC236}">
                <a16:creationId xmlns:a16="http://schemas.microsoft.com/office/drawing/2014/main" id="{EDF6D6A3-8F3B-D758-D62D-884730B89F5D}"/>
              </a:ext>
            </a:extLst>
          </p:cNvPr>
          <p:cNvSpPr/>
          <p:nvPr/>
        </p:nvSpPr>
        <p:spPr>
          <a:xfrm>
            <a:off x="773865" y="1191242"/>
            <a:ext cx="7592961" cy="29084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pPr marL="457200" lvl="1" indent="0" eaLnBrk="1" hangingPunct="1">
              <a:lnSpc>
                <a:spcPct val="90000"/>
              </a:lnSpc>
              <a:buClr>
                <a:schemeClr val="tx1"/>
              </a:buClr>
              <a:buNone/>
            </a:pPr>
            <a:r>
              <a:rPr lang="id-ID" sz="1100" b="0" i="0" dirty="0">
                <a:solidFill>
                  <a:schemeClr val="bg1"/>
                </a:solidFill>
                <a:effectLst/>
                <a:latin typeface="Arial" panose="020B0604020202020204" pitchFamily="34" charset="0"/>
              </a:rPr>
              <a:t>Slackware pada awalnya merupakan turunan dari Softlanding Linux System, yang paling populer dari distribusi Linux asli. SLS mendominasi pasar sampai para pengembang membuat keputusan untuk mengganti format executable-nya dari a.out ke ELF. Ini bukan keputusan yang populer di kalangan basis pengguna SLS pada saat itu. Patrick Volkerding meluncurkan versi modifikasi dari SLS, yang dia beri nama Slackware. Rilis pertama Slackware, 1.00, dil. erupa sebuah citra 3½"floppy disk yang tersedia melalui FTP.uncurkan pada tanggal 16 Juli 1993</a:t>
            </a:r>
          </a:p>
          <a:p>
            <a:pPr marL="457200" lvl="1" indent="0" eaLnBrk="1" hangingPunct="1">
              <a:lnSpc>
                <a:spcPct val="90000"/>
              </a:lnSpc>
              <a:buClr>
                <a:schemeClr val="tx1"/>
              </a:buClr>
              <a:buNone/>
            </a:pPr>
            <a:endParaRPr lang="en-ID" altLang="en-US" sz="1100" dirty="0">
              <a:solidFill>
                <a:srgbClr val="202122"/>
              </a:solidFill>
              <a:latin typeface="Arial" panose="020B0604020202020204" pitchFamily="34" charset="0"/>
            </a:endParaRPr>
          </a:p>
          <a:p>
            <a:pPr marL="457200" lvl="1" indent="0" eaLnBrk="1" hangingPunct="1">
              <a:lnSpc>
                <a:spcPct val="90000"/>
              </a:lnSpc>
              <a:buClr>
                <a:schemeClr val="tx1"/>
              </a:buClr>
              <a:buNone/>
            </a:pPr>
            <a:r>
              <a:rPr lang="id-ID" altLang="en-US" sz="1100" dirty="0">
                <a:latin typeface="Arial" panose="020B0604020202020204" pitchFamily="34" charset="0"/>
                <a:cs typeface="Arial" panose="020B0604020202020204" pitchFamily="34" charset="0"/>
              </a:rPr>
              <a:t>Pada tahun 1999, Slackware berkali-kali dirilis, mulai dari rilis nomor 4 sampai 7. Hal ini dijelaskan oleh Patrick Volkerding sebagai upaya pemasaran untuk menunjukkan bahwa Slackware adalah sebuah distro Linux yang up-to-date sebagaimana distro-distro lainnya, yang kala itu banyak yang telah melepas nomor 6 (seperti Red Hat yang merilis setiap revisi dari distribusinya dengan kenaikan dari 4.1 ke 5.0 bukan 3.1 ke 3.2 sebagaimana Slackware). Slackware memang memiliki beberapa rilis Beta dalam rentang 6.x, tetapi hal ini tidak dihitung sebagai rilis resmi.</a:t>
            </a:r>
          </a:p>
          <a:p>
            <a:pPr marL="457200" lvl="1" indent="0" eaLnBrk="1" hangingPunct="1">
              <a:lnSpc>
                <a:spcPct val="90000"/>
              </a:lnSpc>
              <a:buClr>
                <a:schemeClr val="tx1"/>
              </a:buClr>
              <a:buNone/>
            </a:pPr>
            <a:endParaRPr lang="en-US" altLang="en-US" sz="1100" dirty="0">
              <a:latin typeface="Arial" panose="020B0604020202020204" pitchFamily="34" charset="0"/>
              <a:cs typeface="Arial" panose="020B0604020202020204" pitchFamily="34" charset="0"/>
            </a:endParaRPr>
          </a:p>
          <a:p>
            <a:pPr marL="457200" lvl="1" indent="0" eaLnBrk="1" hangingPunct="1">
              <a:lnSpc>
                <a:spcPct val="90000"/>
              </a:lnSpc>
              <a:buClr>
                <a:schemeClr val="tx1"/>
              </a:buClr>
              <a:buNone/>
            </a:pPr>
            <a:r>
              <a:rPr lang="id-ID" altLang="en-US" sz="1100" dirty="0">
                <a:latin typeface="Arial" panose="020B0604020202020204" pitchFamily="34" charset="0"/>
                <a:cs typeface="Arial" panose="020B0604020202020204" pitchFamily="34" charset="0"/>
              </a:rPr>
              <a:t>Pada tahun 2005, lingkungan desktop GNOME telah dihapus dari rilis yang akan diluncurkan, dan diserahkan kepada dukungan komunitasnya. Penyingkiran GNOME dianggap oleh sebagian komunitas Linux sebagai tindakan yang menggemparkan karena lingkungan desktop tersebut banyak digunakan di distro-distro Linux. Sebagai balasan, beberapa proyek berbasis komunitas mulai menawarkan distribusi GNOME lengkap untuk Slackware.</a:t>
            </a:r>
          </a:p>
          <a:p>
            <a:endParaRPr lang="en-ID" dirty="0">
              <a:ln w="0"/>
              <a:solidFill>
                <a:schemeClr val="bg1"/>
              </a:solidFill>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69"/>
        <p:cNvGrpSpPr/>
        <p:nvPr/>
      </p:nvGrpSpPr>
      <p:grpSpPr>
        <a:xfrm>
          <a:off x="0" y="0"/>
          <a:ext cx="0" cy="0"/>
          <a:chOff x="0" y="0"/>
          <a:chExt cx="0" cy="0"/>
        </a:xfrm>
      </p:grpSpPr>
      <p:sp>
        <p:nvSpPr>
          <p:cNvPr id="5772" name="Google Shape;5772;p36"/>
          <p:cNvSpPr txBox="1">
            <a:spLocks noGrp="1"/>
          </p:cNvSpPr>
          <p:nvPr>
            <p:ph type="title"/>
          </p:nvPr>
        </p:nvSpPr>
        <p:spPr>
          <a:xfrm>
            <a:off x="680216" y="483394"/>
            <a:ext cx="7480632" cy="457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d-ID" altLang="en-US" sz="3200" b="1" dirty="0"/>
              <a:t>Definisi </a:t>
            </a:r>
            <a:r>
              <a:rPr lang="id-ID" altLang="en-US" b="1" dirty="0"/>
              <a:t>D</a:t>
            </a:r>
            <a:r>
              <a:rPr lang="id-ID" altLang="en-US" sz="3200" b="1" dirty="0"/>
              <a:t>istro </a:t>
            </a:r>
            <a:r>
              <a:rPr lang="id-ID" altLang="en-US" b="1" dirty="0"/>
              <a:t>S</a:t>
            </a:r>
            <a:r>
              <a:rPr lang="id-ID" altLang="en-US" sz="3200" b="1" dirty="0"/>
              <a:t>lackware </a:t>
            </a:r>
            <a:endParaRPr lang="id-ID" dirty="0"/>
          </a:p>
        </p:txBody>
      </p:sp>
      <p:sp>
        <p:nvSpPr>
          <p:cNvPr id="2" name="Rectangle 1">
            <a:extLst>
              <a:ext uri="{FF2B5EF4-FFF2-40B4-BE49-F238E27FC236}">
                <a16:creationId xmlns:a16="http://schemas.microsoft.com/office/drawing/2014/main" id="{4CEC67B4-A304-C33C-AD80-34D4C9EDFEDA}"/>
              </a:ext>
            </a:extLst>
          </p:cNvPr>
          <p:cNvSpPr/>
          <p:nvPr/>
        </p:nvSpPr>
        <p:spPr>
          <a:xfrm>
            <a:off x="852523" y="1155031"/>
            <a:ext cx="7308325" cy="31419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id-ID" altLang="en-US" sz="1800" dirty="0"/>
              <a:t>Slackware atau linux Slackware merupakan distribusi atau distro Linux yang tertua yang pernah ada dan didistribusikan di dunia, Tujuan utama Slackware adalah stabilitas dan kemudahan desain, serta menjadi distribusi Linux yang paling mirip Unix</a:t>
            </a:r>
            <a:r>
              <a:rPr lang="en-US" altLang="en-US" sz="1800"/>
              <a:t> </a:t>
            </a:r>
            <a:r>
              <a:rPr lang="id-ID" altLang="en-US" sz="1800"/>
              <a:t>dan </a:t>
            </a:r>
            <a:r>
              <a:rPr lang="id-ID" altLang="en-US" sz="1800" dirty="0"/>
              <a:t>jika Anda pernah menggunakan Linux Debian, maka linux ini merupakan salah satu turunan dari distro Linux Slackware. Distro Slackware sendiri terbagi menjadi 2 edisi, yaitu edisi Desktop dan edisi Server. Slackware sendiri dikenal sebagai distribusi Linux dengan sistemnya yang tangguh dan stabil. Cukup banyak distro Linux saat ini yang diturunkan dari distribusi Slackware ini, diantaranya yaitu Vector Linux, Easys, slax, zenwalk, dan masih banyak lagi.</a:t>
            </a:r>
          </a:p>
          <a:p>
            <a:endParaRPr lang="en-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98"/>
        <p:cNvGrpSpPr/>
        <p:nvPr/>
      </p:nvGrpSpPr>
      <p:grpSpPr>
        <a:xfrm>
          <a:off x="0" y="0"/>
          <a:ext cx="0" cy="0"/>
          <a:chOff x="0" y="0"/>
          <a:chExt cx="0" cy="0"/>
        </a:xfrm>
      </p:grpSpPr>
      <p:sp>
        <p:nvSpPr>
          <p:cNvPr id="3" name="Title 2">
            <a:extLst>
              <a:ext uri="{FF2B5EF4-FFF2-40B4-BE49-F238E27FC236}">
                <a16:creationId xmlns:a16="http://schemas.microsoft.com/office/drawing/2014/main" id="{23485A07-4F22-83E0-F4D2-E1FB30F875C6}"/>
              </a:ext>
            </a:extLst>
          </p:cNvPr>
          <p:cNvSpPr>
            <a:spLocks noGrp="1"/>
          </p:cNvSpPr>
          <p:nvPr>
            <p:ph type="title" idx="4"/>
          </p:nvPr>
        </p:nvSpPr>
        <p:spPr/>
        <p:txBody>
          <a:bodyPr/>
          <a:lstStyle/>
          <a:p>
            <a:r>
              <a:rPr lang="en-US" altLang="en-US" sz="3200" b="1" dirty="0" err="1"/>
              <a:t>Turunan</a:t>
            </a:r>
            <a:r>
              <a:rPr lang="en-US" altLang="en-US" sz="3200" b="1" dirty="0"/>
              <a:t> Slackware</a:t>
            </a:r>
            <a:endParaRPr lang="en-ID" dirty="0"/>
          </a:p>
        </p:txBody>
      </p:sp>
      <p:sp>
        <p:nvSpPr>
          <p:cNvPr id="5802" name="Google Shape;5802;p37"/>
          <p:cNvSpPr/>
          <p:nvPr/>
        </p:nvSpPr>
        <p:spPr>
          <a:xfrm rot="5400000">
            <a:off x="4548150" y="1007216"/>
            <a:ext cx="47700" cy="271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3" name="Google Shape;5803;p37"/>
          <p:cNvGrpSpPr/>
          <p:nvPr/>
        </p:nvGrpSpPr>
        <p:grpSpPr>
          <a:xfrm rot="10800000">
            <a:off x="2097493" y="4490461"/>
            <a:ext cx="5032275" cy="122036"/>
            <a:chOff x="2055863" y="1310645"/>
            <a:chExt cx="5032275" cy="122036"/>
          </a:xfrm>
        </p:grpSpPr>
        <p:grpSp>
          <p:nvGrpSpPr>
            <p:cNvPr id="5804" name="Google Shape;5804;p37"/>
            <p:cNvGrpSpPr/>
            <p:nvPr/>
          </p:nvGrpSpPr>
          <p:grpSpPr>
            <a:xfrm>
              <a:off x="3662216" y="1310645"/>
              <a:ext cx="1819567" cy="122036"/>
              <a:chOff x="7809500" y="371175"/>
              <a:chExt cx="2532100" cy="169825"/>
            </a:xfrm>
          </p:grpSpPr>
          <p:sp>
            <p:nvSpPr>
              <p:cNvPr id="5805" name="Google Shape;5805;p37"/>
              <p:cNvSpPr/>
              <p:nvPr/>
            </p:nvSpPr>
            <p:spPr>
              <a:xfrm>
                <a:off x="7817325" y="467350"/>
                <a:ext cx="73650" cy="73650"/>
              </a:xfrm>
              <a:custGeom>
                <a:avLst/>
                <a:gdLst/>
                <a:ahLst/>
                <a:cxnLst/>
                <a:rect l="l" t="t" r="r" b="b"/>
                <a:pathLst>
                  <a:path w="2946" h="2946" extrusionOk="0">
                    <a:moveTo>
                      <a:pt x="34" y="2946"/>
                    </a:moveTo>
                    <a:lnTo>
                      <a:pt x="2946" y="2946"/>
                    </a:lnTo>
                    <a:lnTo>
                      <a:pt x="0" y="0"/>
                    </a:lnTo>
                    <a:close/>
                  </a:path>
                </a:pathLst>
              </a:custGeom>
              <a:solidFill>
                <a:schemeClr val="lt1"/>
              </a:solidFill>
              <a:ln>
                <a:noFill/>
              </a:ln>
            </p:spPr>
          </p:sp>
          <p:sp>
            <p:nvSpPr>
              <p:cNvPr id="5806" name="Google Shape;5806;p37"/>
              <p:cNvSpPr/>
              <p:nvPr/>
            </p:nvSpPr>
            <p:spPr>
              <a:xfrm>
                <a:off x="7809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807" name="Google Shape;5807;p37"/>
              <p:cNvSpPr/>
              <p:nvPr/>
            </p:nvSpPr>
            <p:spPr>
              <a:xfrm>
                <a:off x="7961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808" name="Google Shape;5808;p37"/>
              <p:cNvSpPr/>
              <p:nvPr/>
            </p:nvSpPr>
            <p:spPr>
              <a:xfrm>
                <a:off x="8114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809" name="Google Shape;5809;p37"/>
              <p:cNvSpPr/>
              <p:nvPr/>
            </p:nvSpPr>
            <p:spPr>
              <a:xfrm>
                <a:off x="8266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810" name="Google Shape;5810;p37"/>
              <p:cNvSpPr/>
              <p:nvPr/>
            </p:nvSpPr>
            <p:spPr>
              <a:xfrm>
                <a:off x="8419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811" name="Google Shape;5811;p37"/>
              <p:cNvSpPr/>
              <p:nvPr/>
            </p:nvSpPr>
            <p:spPr>
              <a:xfrm>
                <a:off x="8571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812" name="Google Shape;5812;p37"/>
              <p:cNvSpPr/>
              <p:nvPr/>
            </p:nvSpPr>
            <p:spPr>
              <a:xfrm>
                <a:off x="8723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813" name="Google Shape;5813;p37"/>
              <p:cNvSpPr/>
              <p:nvPr/>
            </p:nvSpPr>
            <p:spPr>
              <a:xfrm>
                <a:off x="8876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814" name="Google Shape;5814;p37"/>
              <p:cNvSpPr/>
              <p:nvPr/>
            </p:nvSpPr>
            <p:spPr>
              <a:xfrm>
                <a:off x="9028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815" name="Google Shape;5815;p37"/>
              <p:cNvSpPr/>
              <p:nvPr/>
            </p:nvSpPr>
            <p:spPr>
              <a:xfrm>
                <a:off x="9181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816" name="Google Shape;5816;p37"/>
              <p:cNvSpPr/>
              <p:nvPr/>
            </p:nvSpPr>
            <p:spPr>
              <a:xfrm>
                <a:off x="9333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817" name="Google Shape;5817;p37"/>
              <p:cNvSpPr/>
              <p:nvPr/>
            </p:nvSpPr>
            <p:spPr>
              <a:xfrm>
                <a:off x="9485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818" name="Google Shape;5818;p37"/>
              <p:cNvSpPr/>
              <p:nvPr/>
            </p:nvSpPr>
            <p:spPr>
              <a:xfrm>
                <a:off x="9638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819" name="Google Shape;5819;p37"/>
              <p:cNvSpPr/>
              <p:nvPr/>
            </p:nvSpPr>
            <p:spPr>
              <a:xfrm>
                <a:off x="9790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820" name="Google Shape;5820;p37"/>
              <p:cNvSpPr/>
              <p:nvPr/>
            </p:nvSpPr>
            <p:spPr>
              <a:xfrm>
                <a:off x="9943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821" name="Google Shape;5821;p37"/>
              <p:cNvSpPr/>
              <p:nvPr/>
            </p:nvSpPr>
            <p:spPr>
              <a:xfrm>
                <a:off x="10095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grpSp>
        <p:grpSp>
          <p:nvGrpSpPr>
            <p:cNvPr id="5822" name="Google Shape;5822;p37"/>
            <p:cNvGrpSpPr/>
            <p:nvPr/>
          </p:nvGrpSpPr>
          <p:grpSpPr>
            <a:xfrm rot="10800000" flipH="1">
              <a:off x="2055863" y="1326463"/>
              <a:ext cx="1527075" cy="90400"/>
              <a:chOff x="1994575" y="1273675"/>
              <a:chExt cx="1527075" cy="90400"/>
            </a:xfrm>
          </p:grpSpPr>
          <p:cxnSp>
            <p:nvCxnSpPr>
              <p:cNvPr id="5823" name="Google Shape;5823;p37"/>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5824" name="Google Shape;5824;p37"/>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nvGrpSpPr>
            <p:cNvPr id="5825" name="Google Shape;5825;p37"/>
            <p:cNvGrpSpPr/>
            <p:nvPr/>
          </p:nvGrpSpPr>
          <p:grpSpPr>
            <a:xfrm rot="10800000">
              <a:off x="5481783" y="1310645"/>
              <a:ext cx="1606355" cy="106218"/>
              <a:chOff x="1994575" y="1273675"/>
              <a:chExt cx="1606355" cy="106218"/>
            </a:xfrm>
          </p:grpSpPr>
          <p:cxnSp>
            <p:nvCxnSpPr>
              <p:cNvPr id="5826" name="Google Shape;5826;p37"/>
              <p:cNvCxnSpPr/>
              <p:nvPr/>
            </p:nvCxnSpPr>
            <p:spPr>
              <a:xfrm>
                <a:off x="2228430" y="1379893"/>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5827" name="Google Shape;5827;p37"/>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grpSp>
        <p:nvGrpSpPr>
          <p:cNvPr id="5828" name="Google Shape;5828;p37"/>
          <p:cNvGrpSpPr/>
          <p:nvPr/>
        </p:nvGrpSpPr>
        <p:grpSpPr>
          <a:xfrm>
            <a:off x="4149370" y="4277646"/>
            <a:ext cx="845261" cy="85697"/>
            <a:chOff x="4034837" y="1027583"/>
            <a:chExt cx="845261" cy="85697"/>
          </a:xfrm>
        </p:grpSpPr>
        <p:grpSp>
          <p:nvGrpSpPr>
            <p:cNvPr id="5829" name="Google Shape;5829;p37"/>
            <p:cNvGrpSpPr/>
            <p:nvPr/>
          </p:nvGrpSpPr>
          <p:grpSpPr>
            <a:xfrm>
              <a:off x="4034837" y="1027583"/>
              <a:ext cx="83261" cy="85697"/>
              <a:chOff x="256525" y="2322675"/>
              <a:chExt cx="235800" cy="242700"/>
            </a:xfrm>
          </p:grpSpPr>
          <p:cxnSp>
            <p:nvCxnSpPr>
              <p:cNvPr id="5830" name="Google Shape;5830;p3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831" name="Google Shape;5831;p3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832" name="Google Shape;5832;p37"/>
            <p:cNvGrpSpPr/>
            <p:nvPr/>
          </p:nvGrpSpPr>
          <p:grpSpPr>
            <a:xfrm>
              <a:off x="4415837" y="1027583"/>
              <a:ext cx="83261" cy="85697"/>
              <a:chOff x="256525" y="2322675"/>
              <a:chExt cx="235800" cy="242700"/>
            </a:xfrm>
          </p:grpSpPr>
          <p:cxnSp>
            <p:nvCxnSpPr>
              <p:cNvPr id="5833" name="Google Shape;5833;p3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834" name="Google Shape;5834;p3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835" name="Google Shape;5835;p37"/>
            <p:cNvGrpSpPr/>
            <p:nvPr/>
          </p:nvGrpSpPr>
          <p:grpSpPr>
            <a:xfrm>
              <a:off x="4796837" y="1027583"/>
              <a:ext cx="83261" cy="85697"/>
              <a:chOff x="256525" y="2322675"/>
              <a:chExt cx="235800" cy="242700"/>
            </a:xfrm>
          </p:grpSpPr>
          <p:cxnSp>
            <p:nvCxnSpPr>
              <p:cNvPr id="5836" name="Google Shape;5836;p3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837" name="Google Shape;5837;p3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sp>
        <p:nvSpPr>
          <p:cNvPr id="15" name="Rectangle 14">
            <a:extLst>
              <a:ext uri="{FF2B5EF4-FFF2-40B4-BE49-F238E27FC236}">
                <a16:creationId xmlns:a16="http://schemas.microsoft.com/office/drawing/2014/main" id="{522452DB-DE98-9509-69F7-E12B213CEEB5}"/>
              </a:ext>
            </a:extLst>
          </p:cNvPr>
          <p:cNvSpPr/>
          <p:nvPr/>
        </p:nvSpPr>
        <p:spPr>
          <a:xfrm>
            <a:off x="897778" y="1166665"/>
            <a:ext cx="7381691" cy="29838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Berikut</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ini</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adalah</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daftar distro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turunan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slackware</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diurutkan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berdasarkan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populeritasnya</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D" sz="1000" b="1" i="0" dirty="0">
              <a:solidFill>
                <a:schemeClr val="bg1"/>
              </a:solidFill>
              <a:effectLst/>
              <a:highlight>
                <a:srgbClr val="000000"/>
              </a:highlight>
              <a:latin typeface="Arial" panose="020B0604020202020204" pitchFamily="34" charset="0"/>
              <a:cs typeface="Arial" panose="020B0604020202020204" pitchFamily="34" charset="0"/>
            </a:endParaRPr>
          </a:p>
          <a:p>
            <a:pPr algn="l"/>
            <a:r>
              <a:rPr lang="en-ID" sz="1000" b="1" i="0" dirty="0" err="1">
                <a:solidFill>
                  <a:schemeClr val="bg1"/>
                </a:solidFill>
                <a:effectLst/>
                <a:highlight>
                  <a:srgbClr val="000000"/>
                </a:highlight>
                <a:latin typeface="Arial" panose="020B0604020202020204" pitchFamily="34" charset="0"/>
                <a:cs typeface="Arial" panose="020B0604020202020204" pitchFamily="34" charset="0"/>
              </a:rPr>
              <a:t>Slax</a:t>
            </a:r>
            <a:endParaRPr lang="en-ID" sz="1000" b="1" i="0" dirty="0">
              <a:solidFill>
                <a:schemeClr val="bg1"/>
              </a:solidFill>
              <a:effectLst/>
              <a:highlight>
                <a:srgbClr val="000000"/>
              </a:highlight>
              <a:latin typeface="Arial" panose="020B0604020202020204" pitchFamily="34" charset="0"/>
              <a:cs typeface="Arial" panose="020B0604020202020204" pitchFamily="34" charset="0"/>
            </a:endParaRPr>
          </a:p>
          <a:p>
            <a:pPr algn="l"/>
            <a:endParaRPr lang="en-ID" sz="1000" b="1" i="0" dirty="0">
              <a:solidFill>
                <a:schemeClr val="bg1"/>
              </a:solidFill>
              <a:effectLst/>
              <a:highlight>
                <a:srgbClr val="000000"/>
              </a:highlight>
              <a:latin typeface="Arial" panose="020B0604020202020204" pitchFamily="34" charset="0"/>
              <a:cs typeface="Arial" panose="020B0604020202020204" pitchFamily="34" charset="0"/>
            </a:endParaRPr>
          </a:p>
          <a:p>
            <a:pPr algn="l"/>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Slax</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adalah</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distro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turunan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slackware</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yang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bisa</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dijalankan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lewat</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USB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atau</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CD ROM. Distro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ini</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sangat modular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dimana</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penambahan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modul</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sofware</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bisa</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dilakukan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dengan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cara</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mendownload</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modulnya</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di situs slax.org. Distro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ini</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juga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mempunyai</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beberapa</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turunan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diantaranya</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Emnix,Davix</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DNA Linux dan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simpleLinux</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a:t>
            </a:r>
          </a:p>
          <a:p>
            <a:pPr algn="l"/>
            <a:endParaRPr lang="en-ID" sz="1000" b="1" dirty="0">
              <a:solidFill>
                <a:schemeClr val="bg1"/>
              </a:solidFill>
              <a:highlight>
                <a:srgbClr val="000000"/>
              </a:highlight>
              <a:latin typeface="Arial" panose="020B0604020202020204" pitchFamily="34" charset="0"/>
              <a:cs typeface="Arial" panose="020B0604020202020204" pitchFamily="34" charset="0"/>
            </a:endParaRPr>
          </a:p>
          <a:p>
            <a:pPr algn="l"/>
            <a:r>
              <a:rPr lang="en-ID" sz="1000" b="1" i="0" dirty="0" err="1">
                <a:solidFill>
                  <a:schemeClr val="bg1"/>
                </a:solidFill>
                <a:effectLst/>
                <a:highlight>
                  <a:srgbClr val="000000"/>
                </a:highlight>
                <a:latin typeface="Arial" panose="020B0604020202020204" pitchFamily="34" charset="0"/>
                <a:cs typeface="Arial" panose="020B0604020202020204" pitchFamily="34" charset="0"/>
              </a:rPr>
              <a:t>Zenwalk</a:t>
            </a:r>
            <a:endParaRPr lang="en-ID" sz="1000" b="1" i="0" dirty="0">
              <a:solidFill>
                <a:schemeClr val="bg1"/>
              </a:solidFill>
              <a:effectLst/>
              <a:highlight>
                <a:srgbClr val="000000"/>
              </a:highlight>
              <a:latin typeface="Arial" panose="020B0604020202020204" pitchFamily="34" charset="0"/>
              <a:cs typeface="Arial" panose="020B0604020202020204" pitchFamily="34" charset="0"/>
            </a:endParaRPr>
          </a:p>
          <a:p>
            <a:pPr algn="l"/>
            <a:endParaRPr lang="en-ID" sz="1000" b="1" i="0" dirty="0">
              <a:solidFill>
                <a:schemeClr val="bg1"/>
              </a:solidFill>
              <a:effectLst/>
              <a:highlight>
                <a:srgbClr val="000000"/>
              </a:highlight>
              <a:latin typeface="Arial" panose="020B0604020202020204" pitchFamily="34" charset="0"/>
              <a:cs typeface="Arial" panose="020B0604020202020204" pitchFamily="34" charset="0"/>
            </a:endParaRPr>
          </a:p>
          <a:p>
            <a:pPr algn="l"/>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Zenwalk</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awalnya</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adalah</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versi</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minimalis</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dari</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slackware</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dengan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mengutamakan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pada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kecepatan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modern desktop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serta</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kemudahan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dalam</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manajemen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paket</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sofware</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Distro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ini</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juga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mempunyai</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distro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turunan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yang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bernama</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zencafe</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yang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diperuntukan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untuk</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warnet</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Yang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membanggakan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zencafe</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adalah</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distro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Lokal</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dikembangkan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oleh orang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indonesia</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a:t>
            </a:r>
          </a:p>
          <a:p>
            <a:pPr algn="l"/>
            <a:endParaRPr lang="en-ID" sz="1000" b="1" i="0" dirty="0">
              <a:solidFill>
                <a:schemeClr val="bg1"/>
              </a:solidFill>
              <a:effectLst/>
              <a:highlight>
                <a:srgbClr val="000000"/>
              </a:highlight>
              <a:latin typeface="Arial" panose="020B0604020202020204" pitchFamily="34" charset="0"/>
              <a:cs typeface="Arial" panose="020B0604020202020204" pitchFamily="34" charset="0"/>
            </a:endParaRPr>
          </a:p>
          <a:p>
            <a:pPr algn="l"/>
            <a:r>
              <a:rPr lang="en-ID" sz="1000" b="1" dirty="0" err="1">
                <a:solidFill>
                  <a:schemeClr val="bg1"/>
                </a:solidFill>
                <a:highlight>
                  <a:srgbClr val="000000"/>
                </a:highlight>
                <a:latin typeface="Arial" panose="020B0604020202020204" pitchFamily="34" charset="0"/>
                <a:cs typeface="Arial" panose="020B0604020202020204" pitchFamily="34" charset="0"/>
              </a:rPr>
              <a:t>Vektor</a:t>
            </a:r>
            <a:r>
              <a:rPr lang="en-ID" sz="1000" b="1" dirty="0">
                <a:solidFill>
                  <a:schemeClr val="bg1"/>
                </a:solidFill>
                <a:highlight>
                  <a:srgbClr val="000000"/>
                </a:highlight>
                <a:latin typeface="Arial" panose="020B0604020202020204" pitchFamily="34" charset="0"/>
                <a:cs typeface="Arial" panose="020B0604020202020204" pitchFamily="34" charset="0"/>
              </a:rPr>
              <a:t> Linux</a:t>
            </a:r>
          </a:p>
          <a:p>
            <a:pPr algn="l"/>
            <a:endParaRPr lang="en-ID" sz="1000" b="0" i="0" dirty="0">
              <a:solidFill>
                <a:schemeClr val="bg1"/>
              </a:solidFill>
              <a:effectLst/>
              <a:highlight>
                <a:srgbClr val="000000"/>
              </a:highlight>
              <a:latin typeface="Arial" panose="020B0604020202020204" pitchFamily="34" charset="0"/>
              <a:cs typeface="Arial" panose="020B0604020202020204" pitchFamily="34" charset="0"/>
            </a:endParaRPr>
          </a:p>
          <a:p>
            <a:pPr eaLnBrk="1" hangingPunct="1">
              <a:lnSpc>
                <a:spcPct val="90000"/>
              </a:lnSpc>
            </a:pPr>
            <a:r>
              <a:rPr lang="en-ID" sz="1000" b="1"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i="0" dirty="0">
                <a:solidFill>
                  <a:schemeClr val="bg1"/>
                </a:solidFill>
                <a:effectLst/>
                <a:highlight>
                  <a:srgbClr val="000000"/>
                </a:highlight>
                <a:latin typeface="Arial" panose="020B0604020202020204" pitchFamily="34" charset="0"/>
                <a:cs typeface="Arial" panose="020B0604020202020204" pitchFamily="34" charset="0"/>
              </a:rPr>
              <a:t>Vector Linux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mulanya</a:t>
            </a:r>
            <a:r>
              <a:rPr lang="en-ID" sz="100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diperuntukan</a:t>
            </a:r>
            <a:r>
              <a:rPr lang="en-ID" sz="100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untuk</a:t>
            </a:r>
            <a:r>
              <a:rPr lang="en-ID" sz="100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komputer</a:t>
            </a:r>
            <a:r>
              <a:rPr lang="en-ID" sz="100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tua</a:t>
            </a:r>
            <a:r>
              <a:rPr lang="en-ID" sz="1000" i="0" dirty="0">
                <a:solidFill>
                  <a:schemeClr val="bg1"/>
                </a:solidFill>
                <a:effectLst/>
                <a:highlight>
                  <a:srgbClr val="000000"/>
                </a:highlight>
                <a:latin typeface="Arial" panose="020B0604020202020204" pitchFamily="34" charset="0"/>
                <a:cs typeface="Arial" panose="020B0604020202020204" pitchFamily="34" charset="0"/>
              </a:rPr>
              <a:t> yang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menggunakan</a:t>
            </a:r>
            <a:r>
              <a:rPr lang="en-ID" sz="100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pentium</a:t>
            </a:r>
            <a:r>
              <a:rPr lang="en-ID" sz="1000" i="0" dirty="0">
                <a:solidFill>
                  <a:schemeClr val="bg1"/>
                </a:solidFill>
                <a:effectLst/>
                <a:highlight>
                  <a:srgbClr val="000000"/>
                </a:highlight>
                <a:latin typeface="Arial" panose="020B0604020202020204" pitchFamily="34" charset="0"/>
                <a:cs typeface="Arial" panose="020B0604020202020204" pitchFamily="34" charset="0"/>
              </a:rPr>
              <a:t> II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atau</a:t>
            </a:r>
            <a:r>
              <a:rPr lang="en-ID" sz="100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pentium</a:t>
            </a:r>
            <a:r>
              <a:rPr lang="en-ID" sz="1000" i="0" dirty="0">
                <a:solidFill>
                  <a:schemeClr val="bg1"/>
                </a:solidFill>
                <a:effectLst/>
                <a:highlight>
                  <a:srgbClr val="000000"/>
                </a:highlight>
                <a:latin typeface="Arial" panose="020B0604020202020204" pitchFamily="34" charset="0"/>
                <a:cs typeface="Arial" panose="020B0604020202020204" pitchFamily="34" charset="0"/>
              </a:rPr>
              <a:t> III,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Namun</a:t>
            </a:r>
            <a:r>
              <a:rPr lang="en-ID" sz="100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dalam</a:t>
            </a:r>
            <a:r>
              <a:rPr lang="en-ID" sz="100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perkembangannya</a:t>
            </a:r>
            <a:r>
              <a:rPr lang="en-ID" sz="1000" i="0" dirty="0">
                <a:solidFill>
                  <a:schemeClr val="bg1"/>
                </a:solidFill>
                <a:effectLst/>
                <a:highlight>
                  <a:srgbClr val="000000"/>
                </a:highlight>
                <a:latin typeface="Arial" panose="020B0604020202020204" pitchFamily="34" charset="0"/>
                <a:cs typeface="Arial" panose="020B0604020202020204" pitchFamily="34" charset="0"/>
              </a:rPr>
              <a:t> Vector Linux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berkembang</a:t>
            </a:r>
            <a:r>
              <a:rPr lang="en-ID" sz="100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menjadi</a:t>
            </a:r>
            <a:r>
              <a:rPr lang="en-ID" sz="1000" i="0" dirty="0">
                <a:solidFill>
                  <a:schemeClr val="bg1"/>
                </a:solidFill>
                <a:effectLst/>
                <a:highlight>
                  <a:srgbClr val="000000"/>
                </a:highlight>
                <a:latin typeface="Arial" panose="020B0604020202020204" pitchFamily="34" charset="0"/>
                <a:cs typeface="Arial" panose="020B0604020202020204" pitchFamily="34" charset="0"/>
              </a:rPr>
              <a:t> distro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untuk</a:t>
            </a:r>
            <a:r>
              <a:rPr lang="en-ID" sz="1000" i="0" dirty="0">
                <a:solidFill>
                  <a:schemeClr val="bg1"/>
                </a:solidFill>
                <a:effectLst/>
                <a:highlight>
                  <a:srgbClr val="000000"/>
                </a:highlight>
                <a:latin typeface="Arial" panose="020B0604020202020204" pitchFamily="34" charset="0"/>
                <a:cs typeface="Arial" panose="020B0604020202020204" pitchFamily="34" charset="0"/>
              </a:rPr>
              <a:t> desktop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denganberbagai</a:t>
            </a:r>
            <a:r>
              <a:rPr lang="en-ID" sz="100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versi</a:t>
            </a:r>
            <a:r>
              <a:rPr lang="en-ID" sz="1000" i="0" dirty="0">
                <a:solidFill>
                  <a:schemeClr val="bg1"/>
                </a:solidFill>
                <a:effectLst/>
                <a:highlight>
                  <a:srgbClr val="000000"/>
                </a:highlight>
                <a:latin typeface="Arial" panose="020B0604020202020204" pitchFamily="34" charset="0"/>
                <a:cs typeface="Arial" panose="020B0604020202020204" pitchFamily="34" charset="0"/>
              </a:rPr>
              <a:t> (Light,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standar,deluxe</a:t>
            </a:r>
            <a:r>
              <a:rPr lang="en-ID" sz="1000" i="0" dirty="0">
                <a:solidFill>
                  <a:schemeClr val="bg1"/>
                </a:solidFill>
                <a:effectLst/>
                <a:highlight>
                  <a:srgbClr val="000000"/>
                </a:highlight>
                <a:latin typeface="Arial" panose="020B0604020202020204" pitchFamily="34" charset="0"/>
                <a:cs typeface="Arial" panose="020B0604020202020204" pitchFamily="34" charset="0"/>
              </a:rPr>
              <a:t>).</a:t>
            </a:r>
            <a:endParaRPr lang="en-US" altLang="en-US" sz="1000" dirty="0">
              <a:solidFill>
                <a:schemeClr val="bg1"/>
              </a:solidFill>
              <a:highlight>
                <a:srgbClr val="000000"/>
              </a:highlight>
              <a:latin typeface="Arial" panose="020B0604020202020204" pitchFamily="34" charset="0"/>
              <a:cs typeface="Arial" panose="020B0604020202020204" pitchFamily="34" charset="0"/>
            </a:endParaRPr>
          </a:p>
          <a:p>
            <a:pPr algn="ctr"/>
            <a:endParaRPr lang="en-ID" dirty="0">
              <a:solidFill>
                <a:schemeClr val="bg1"/>
              </a:solidFill>
              <a:highlight>
                <a:srgbClr val="C0C0C0"/>
              </a:highlight>
            </a:endParaRPr>
          </a:p>
        </p:txBody>
      </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A4C9672F-38D8-CB1C-8F97-2D7E5B39F069}"/>
                  </a:ext>
                </a:extLst>
              </p14:cNvPr>
              <p14:cNvContentPartPr/>
              <p14:nvPr/>
            </p14:nvContentPartPr>
            <p14:xfrm>
              <a:off x="6533280" y="-2294542"/>
              <a:ext cx="17280" cy="360"/>
            </p14:xfrm>
          </p:contentPart>
        </mc:Choice>
        <mc:Fallback xmlns="">
          <p:pic>
            <p:nvPicPr>
              <p:cNvPr id="16" name="Ink 15">
                <a:extLst>
                  <a:ext uri="{FF2B5EF4-FFF2-40B4-BE49-F238E27FC236}">
                    <a16:creationId xmlns:a16="http://schemas.microsoft.com/office/drawing/2014/main" id="{A4C9672F-38D8-CB1C-8F97-2D7E5B39F069}"/>
                  </a:ext>
                </a:extLst>
              </p:cNvPr>
              <p:cNvPicPr/>
              <p:nvPr/>
            </p:nvPicPr>
            <p:blipFill>
              <a:blip r:embed="rId4"/>
              <a:stretch>
                <a:fillRect/>
              </a:stretch>
            </p:blipFill>
            <p:spPr>
              <a:xfrm>
                <a:off x="6524640" y="-2303182"/>
                <a:ext cx="34920" cy="18000"/>
              </a:xfrm>
              <a:prstGeom prst="rect">
                <a:avLst/>
              </a:prstGeom>
            </p:spPr>
          </p:pic>
        </mc:Fallback>
      </mc:AlternateContent>
      <p:grpSp>
        <p:nvGrpSpPr>
          <p:cNvPr id="19" name="Group 18">
            <a:extLst>
              <a:ext uri="{FF2B5EF4-FFF2-40B4-BE49-F238E27FC236}">
                <a16:creationId xmlns:a16="http://schemas.microsoft.com/office/drawing/2014/main" id="{CE3D4527-A625-EBF9-5328-41211E21CFC5}"/>
              </a:ext>
            </a:extLst>
          </p:cNvPr>
          <p:cNvGrpSpPr/>
          <p:nvPr/>
        </p:nvGrpSpPr>
        <p:grpSpPr>
          <a:xfrm>
            <a:off x="6517080" y="-1978462"/>
            <a:ext cx="16560" cy="360"/>
            <a:chOff x="6517080" y="-1978462"/>
            <a:chExt cx="16560" cy="360"/>
          </a:xfrm>
        </p:grpSpPr>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D4639C93-8611-E193-3076-2083B470BA16}"/>
                    </a:ext>
                  </a:extLst>
                </p14:cNvPr>
                <p14:cNvContentPartPr/>
                <p14:nvPr/>
              </p14:nvContentPartPr>
              <p14:xfrm>
                <a:off x="6517080" y="-1978462"/>
                <a:ext cx="360" cy="360"/>
              </p14:xfrm>
            </p:contentPart>
          </mc:Choice>
          <mc:Fallback xmlns="">
            <p:pic>
              <p:nvPicPr>
                <p:cNvPr id="17" name="Ink 16">
                  <a:extLst>
                    <a:ext uri="{FF2B5EF4-FFF2-40B4-BE49-F238E27FC236}">
                      <a16:creationId xmlns:a16="http://schemas.microsoft.com/office/drawing/2014/main" id="{D4639C93-8611-E193-3076-2083B470BA16}"/>
                    </a:ext>
                  </a:extLst>
                </p:cNvPr>
                <p:cNvPicPr/>
                <p:nvPr/>
              </p:nvPicPr>
              <p:blipFill>
                <a:blip r:embed="rId6"/>
                <a:stretch>
                  <a:fillRect/>
                </a:stretch>
              </p:blipFill>
              <p:spPr>
                <a:xfrm>
                  <a:off x="6508080" y="-198710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08142C17-E8E4-205B-2F81-C9930B67FA40}"/>
                    </a:ext>
                  </a:extLst>
                </p14:cNvPr>
                <p14:cNvContentPartPr/>
                <p14:nvPr/>
              </p14:nvContentPartPr>
              <p14:xfrm>
                <a:off x="6533280" y="-1978462"/>
                <a:ext cx="360" cy="360"/>
              </p14:xfrm>
            </p:contentPart>
          </mc:Choice>
          <mc:Fallback xmlns="">
            <p:pic>
              <p:nvPicPr>
                <p:cNvPr id="18" name="Ink 17">
                  <a:extLst>
                    <a:ext uri="{FF2B5EF4-FFF2-40B4-BE49-F238E27FC236}">
                      <a16:creationId xmlns:a16="http://schemas.microsoft.com/office/drawing/2014/main" id="{08142C17-E8E4-205B-2F81-C9930B67FA40}"/>
                    </a:ext>
                  </a:extLst>
                </p:cNvPr>
                <p:cNvPicPr/>
                <p:nvPr/>
              </p:nvPicPr>
              <p:blipFill>
                <a:blip r:embed="rId6"/>
                <a:stretch>
                  <a:fillRect/>
                </a:stretch>
              </p:blipFill>
              <p:spPr>
                <a:xfrm>
                  <a:off x="6524640" y="-1987102"/>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C259BE77-0303-3696-A35C-2A96B32F0669}"/>
                  </a:ext>
                </a:extLst>
              </p14:cNvPr>
              <p14:cNvContentPartPr/>
              <p14:nvPr/>
            </p14:nvContentPartPr>
            <p14:xfrm>
              <a:off x="5835240" y="3940298"/>
              <a:ext cx="7200" cy="360"/>
            </p14:xfrm>
          </p:contentPart>
        </mc:Choice>
        <mc:Fallback xmlns="">
          <p:pic>
            <p:nvPicPr>
              <p:cNvPr id="20" name="Ink 19">
                <a:extLst>
                  <a:ext uri="{FF2B5EF4-FFF2-40B4-BE49-F238E27FC236}">
                    <a16:creationId xmlns:a16="http://schemas.microsoft.com/office/drawing/2014/main" id="{C259BE77-0303-3696-A35C-2A96B32F0669}"/>
                  </a:ext>
                </a:extLst>
              </p:cNvPr>
              <p:cNvPicPr/>
              <p:nvPr/>
            </p:nvPicPr>
            <p:blipFill>
              <a:blip r:embed="rId9"/>
              <a:stretch>
                <a:fillRect/>
              </a:stretch>
            </p:blipFill>
            <p:spPr>
              <a:xfrm>
                <a:off x="5826600" y="3931298"/>
                <a:ext cx="24840" cy="1800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44"/>
        <p:cNvGrpSpPr/>
        <p:nvPr/>
      </p:nvGrpSpPr>
      <p:grpSpPr>
        <a:xfrm>
          <a:off x="0" y="0"/>
          <a:ext cx="0" cy="0"/>
          <a:chOff x="0" y="0"/>
          <a:chExt cx="0" cy="0"/>
        </a:xfrm>
      </p:grpSpPr>
      <p:sp>
        <p:nvSpPr>
          <p:cNvPr id="6645" name="Google Shape;6645;p50"/>
          <p:cNvSpPr txBox="1">
            <a:spLocks noGrp="1"/>
          </p:cNvSpPr>
          <p:nvPr>
            <p:ph type="title"/>
          </p:nvPr>
        </p:nvSpPr>
        <p:spPr/>
        <p:txBody>
          <a:bodyPr/>
          <a:lstStyle/>
          <a:p>
            <a:pPr lvl="0"/>
            <a:r>
              <a:rPr lang="en-US" altLang="en-US" sz="3200" b="1" dirty="0" err="1"/>
              <a:t>Kelebihan</a:t>
            </a:r>
            <a:r>
              <a:rPr lang="en-US" altLang="en-US" sz="3200" b="1" dirty="0"/>
              <a:t> Slackware</a:t>
            </a:r>
            <a:endParaRPr lang="en-ID" dirty="0"/>
          </a:p>
        </p:txBody>
      </p:sp>
      <p:graphicFrame>
        <p:nvGraphicFramePr>
          <p:cNvPr id="3" name="Table 3">
            <a:extLst>
              <a:ext uri="{FF2B5EF4-FFF2-40B4-BE49-F238E27FC236}">
                <a16:creationId xmlns:a16="http://schemas.microsoft.com/office/drawing/2014/main" id="{7E8C12A9-70DA-61DA-734F-6BBAE14E1454}"/>
              </a:ext>
            </a:extLst>
          </p:cNvPr>
          <p:cNvGraphicFramePr>
            <a:graphicFrameLocks noGrp="1"/>
          </p:cNvGraphicFramePr>
          <p:nvPr>
            <p:extLst>
              <p:ext uri="{D42A27DB-BD31-4B8C-83A1-F6EECF244321}">
                <p14:modId xmlns:p14="http://schemas.microsoft.com/office/powerpoint/2010/main" val="2032041472"/>
              </p:ext>
            </p:extLst>
          </p:nvPr>
        </p:nvGraphicFramePr>
        <p:xfrm>
          <a:off x="1879938" y="1413509"/>
          <a:ext cx="5334409" cy="3078480"/>
        </p:xfrm>
        <a:graphic>
          <a:graphicData uri="http://schemas.openxmlformats.org/drawingml/2006/table">
            <a:tbl>
              <a:tblPr firstRow="1" bandRow="1">
                <a:tableStyleId>{A94FA3E3-16BF-421E-82CC-CBB7B0F6A368}</a:tableStyleId>
              </a:tblPr>
              <a:tblGrid>
                <a:gridCol w="361858">
                  <a:extLst>
                    <a:ext uri="{9D8B030D-6E8A-4147-A177-3AD203B41FA5}">
                      <a16:colId xmlns:a16="http://schemas.microsoft.com/office/drawing/2014/main" val="260002935"/>
                    </a:ext>
                  </a:extLst>
                </a:gridCol>
                <a:gridCol w="4972551">
                  <a:extLst>
                    <a:ext uri="{9D8B030D-6E8A-4147-A177-3AD203B41FA5}">
                      <a16:colId xmlns:a16="http://schemas.microsoft.com/office/drawing/2014/main" val="1453149991"/>
                    </a:ext>
                  </a:extLst>
                </a:gridCol>
              </a:tblGrid>
              <a:tr h="457286">
                <a:tc>
                  <a:txBody>
                    <a:bodyPr/>
                    <a:lstStyle/>
                    <a:p>
                      <a:pPr marL="0" indent="0" algn="ctr">
                        <a:buFont typeface="+mj-lt"/>
                        <a:buNone/>
                      </a:pPr>
                      <a:r>
                        <a:rPr lang="en-US" dirty="0">
                          <a:solidFill>
                            <a:schemeClr val="accent2"/>
                          </a:solidFill>
                        </a:rPr>
                        <a:t>1.</a:t>
                      </a:r>
                      <a:endParaRPr lang="en-ID"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mj-lt"/>
                        <a:buNone/>
                        <a:tabLst/>
                        <a:defRPr/>
                      </a:pPr>
                      <a:r>
                        <a:rPr lang="en-ID" sz="1200" i="0" dirty="0" err="1">
                          <a:solidFill>
                            <a:schemeClr val="accent2"/>
                          </a:solidFill>
                          <a:effectLst/>
                          <a:latin typeface="PT Serif" panose="020B0604020202020204" pitchFamily="18" charset="0"/>
                        </a:rPr>
                        <a:t>Merupakan</a:t>
                      </a:r>
                      <a:r>
                        <a:rPr lang="en-ID" sz="1200" i="0" dirty="0">
                          <a:solidFill>
                            <a:schemeClr val="accent2"/>
                          </a:solidFill>
                          <a:effectLst/>
                          <a:latin typeface="PT Serif" panose="020B0604020202020204" pitchFamily="18" charset="0"/>
                        </a:rPr>
                        <a:t> distro yang </a:t>
                      </a:r>
                      <a:r>
                        <a:rPr lang="en-ID" sz="1200" i="0" dirty="0" err="1">
                          <a:solidFill>
                            <a:schemeClr val="accent2"/>
                          </a:solidFill>
                          <a:effectLst/>
                          <a:latin typeface="PT Serif" panose="020B0604020202020204" pitchFamily="18" charset="0"/>
                        </a:rPr>
                        <a:t>sederhana</a:t>
                      </a:r>
                      <a:r>
                        <a:rPr lang="en-ID" sz="1200" i="0" dirty="0">
                          <a:solidFill>
                            <a:schemeClr val="accent2"/>
                          </a:solidFill>
                          <a:effectLst/>
                          <a:latin typeface="PT Serif" panose="020B0604020202020204" pitchFamily="18" charset="0"/>
                        </a:rPr>
                        <a:t> dan </a:t>
                      </a:r>
                      <a:r>
                        <a:rPr lang="en-ID" sz="1200" i="0" dirty="0" err="1">
                          <a:solidFill>
                            <a:schemeClr val="accent2"/>
                          </a:solidFill>
                          <a:effectLst/>
                          <a:latin typeface="PT Serif" panose="020B0604020202020204" pitchFamily="18" charset="0"/>
                        </a:rPr>
                        <a:t>konvensional</a:t>
                      </a:r>
                      <a:endParaRPr lang="en-ID" sz="1200" i="0" dirty="0">
                        <a:solidFill>
                          <a:schemeClr val="accent2"/>
                        </a:solidFill>
                        <a:effectLst/>
                        <a:latin typeface="PT Serif" panose="020B0604020202020204" pitchFamily="18" charset="0"/>
                      </a:endParaRPr>
                    </a:p>
                    <a:p>
                      <a:pPr marL="0" indent="0" algn="l">
                        <a:buFont typeface="+mj-lt"/>
                        <a:buNone/>
                      </a:pPr>
                      <a:endParaRPr lang="en-ID" dirty="0">
                        <a:solidFill>
                          <a:schemeClr val="accent2"/>
                        </a:solidFill>
                      </a:endParaRPr>
                    </a:p>
                  </a:txBody>
                  <a:tcPr/>
                </a:tc>
                <a:extLst>
                  <a:ext uri="{0D108BD9-81ED-4DB2-BD59-A6C34878D82A}">
                    <a16:rowId xmlns:a16="http://schemas.microsoft.com/office/drawing/2014/main" val="362762296"/>
                  </a:ext>
                </a:extLst>
              </a:tr>
              <a:tr h="485866">
                <a:tc>
                  <a:txBody>
                    <a:bodyPr/>
                    <a:lstStyle/>
                    <a:p>
                      <a:pPr marL="0" indent="0" algn="ctr">
                        <a:buFont typeface="+mj-lt"/>
                        <a:buNone/>
                      </a:pPr>
                      <a:r>
                        <a:rPr lang="en-US" dirty="0">
                          <a:solidFill>
                            <a:schemeClr val="accent2"/>
                          </a:solidFill>
                        </a:rPr>
                        <a:t>2.</a:t>
                      </a:r>
                      <a:endParaRPr lang="en-ID"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mj-lt"/>
                        <a:buNone/>
                        <a:tabLst/>
                        <a:defRPr/>
                      </a:pPr>
                      <a:r>
                        <a:rPr lang="fi-FI" b="0" i="0" dirty="0">
                          <a:solidFill>
                            <a:schemeClr val="accent2"/>
                          </a:solidFill>
                          <a:effectLst/>
                          <a:latin typeface="PT Serif" panose="020B0604020202020204" pitchFamily="18" charset="0"/>
                        </a:rPr>
                        <a:t>Pembuatan paket tar.gz sangat mudah</a:t>
                      </a:r>
                    </a:p>
                    <a:p>
                      <a:pPr marL="0" indent="0">
                        <a:buFont typeface="+mj-lt"/>
                        <a:buNone/>
                      </a:pPr>
                      <a:endParaRPr lang="en-ID" dirty="0">
                        <a:solidFill>
                          <a:schemeClr val="accent2"/>
                        </a:solidFill>
                      </a:endParaRPr>
                    </a:p>
                  </a:txBody>
                  <a:tcPr/>
                </a:tc>
                <a:extLst>
                  <a:ext uri="{0D108BD9-81ED-4DB2-BD59-A6C34878D82A}">
                    <a16:rowId xmlns:a16="http://schemas.microsoft.com/office/drawing/2014/main" val="542050698"/>
                  </a:ext>
                </a:extLst>
              </a:tr>
              <a:tr h="485866">
                <a:tc>
                  <a:txBody>
                    <a:bodyPr/>
                    <a:lstStyle/>
                    <a:p>
                      <a:pPr marL="0" indent="0" algn="ctr">
                        <a:buFont typeface="+mj-lt"/>
                        <a:buNone/>
                      </a:pPr>
                      <a:r>
                        <a:rPr lang="en-US" dirty="0">
                          <a:solidFill>
                            <a:schemeClr val="accent2"/>
                          </a:solidFill>
                        </a:rPr>
                        <a:t>3.</a:t>
                      </a:r>
                      <a:endParaRPr lang="en-ID"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mj-lt"/>
                        <a:buNone/>
                        <a:tabLst/>
                        <a:defRPr/>
                      </a:pPr>
                      <a:r>
                        <a:rPr lang="en-ID" b="0" i="0" dirty="0" err="1">
                          <a:solidFill>
                            <a:schemeClr val="accent2"/>
                          </a:solidFill>
                          <a:effectLst/>
                          <a:latin typeface="PT Serif" panose="020B0604020202020204" pitchFamily="18" charset="0"/>
                        </a:rPr>
                        <a:t>Ringan</a:t>
                      </a:r>
                      <a:r>
                        <a:rPr lang="en-ID" b="0" i="0" dirty="0">
                          <a:solidFill>
                            <a:schemeClr val="accent2"/>
                          </a:solidFill>
                          <a:effectLst/>
                          <a:latin typeface="PT Serif" panose="020B0604020202020204" pitchFamily="18" charset="0"/>
                        </a:rPr>
                        <a:t> dan </a:t>
                      </a:r>
                      <a:r>
                        <a:rPr lang="en-ID" b="0" i="0" dirty="0" err="1">
                          <a:solidFill>
                            <a:schemeClr val="accent2"/>
                          </a:solidFill>
                          <a:effectLst/>
                          <a:latin typeface="PT Serif" panose="020B0604020202020204" pitchFamily="18" charset="0"/>
                        </a:rPr>
                        <a:t>Intuitif</a:t>
                      </a:r>
                      <a:endParaRPr lang="en-ID" b="0" i="0" dirty="0">
                        <a:solidFill>
                          <a:schemeClr val="accent2"/>
                        </a:solidFill>
                        <a:effectLst/>
                        <a:latin typeface="PT Serif" panose="020B0604020202020204" pitchFamily="18" charset="0"/>
                      </a:endParaRPr>
                    </a:p>
                    <a:p>
                      <a:pPr marL="0" indent="0">
                        <a:buFont typeface="+mj-lt"/>
                        <a:buNone/>
                      </a:pPr>
                      <a:endParaRPr lang="en-ID" dirty="0">
                        <a:solidFill>
                          <a:schemeClr val="accent2"/>
                        </a:solidFill>
                      </a:endParaRPr>
                    </a:p>
                  </a:txBody>
                  <a:tcPr/>
                </a:tc>
                <a:extLst>
                  <a:ext uri="{0D108BD9-81ED-4DB2-BD59-A6C34878D82A}">
                    <a16:rowId xmlns:a16="http://schemas.microsoft.com/office/drawing/2014/main" val="1985698239"/>
                  </a:ext>
                </a:extLst>
              </a:tr>
              <a:tr h="287677">
                <a:tc>
                  <a:txBody>
                    <a:bodyPr/>
                    <a:lstStyle/>
                    <a:p>
                      <a:pPr marL="0" indent="0">
                        <a:buFont typeface="+mj-lt"/>
                        <a:buNone/>
                      </a:pPr>
                      <a:r>
                        <a:rPr lang="en-US" dirty="0">
                          <a:solidFill>
                            <a:schemeClr val="accent2"/>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mj-lt"/>
                        <a:buNone/>
                        <a:tabLst/>
                        <a:defRPr/>
                      </a:pPr>
                      <a:r>
                        <a:rPr lang="en-ID" b="0" i="0" dirty="0" err="1">
                          <a:solidFill>
                            <a:schemeClr val="accent2"/>
                          </a:solidFill>
                          <a:effectLst/>
                          <a:latin typeface="PT Serif" panose="020B0604020202020204" pitchFamily="18" charset="0"/>
                        </a:rPr>
                        <a:t>Aplikasi</a:t>
                      </a:r>
                      <a:r>
                        <a:rPr lang="en-ID" b="0" i="0" dirty="0">
                          <a:solidFill>
                            <a:schemeClr val="accent2"/>
                          </a:solidFill>
                          <a:effectLst/>
                          <a:latin typeface="PT Serif" panose="020B0604020202020204" pitchFamily="18" charset="0"/>
                        </a:rPr>
                        <a:t> bundled </a:t>
                      </a:r>
                      <a:r>
                        <a:rPr lang="en-ID" b="0" i="0" dirty="0" err="1">
                          <a:solidFill>
                            <a:schemeClr val="accent2"/>
                          </a:solidFill>
                          <a:effectLst/>
                          <a:latin typeface="PT Serif" panose="020B0604020202020204" pitchFamily="18" charset="0"/>
                        </a:rPr>
                        <a:t>untuk</a:t>
                      </a:r>
                      <a:r>
                        <a:rPr lang="en-ID" b="0" i="0" dirty="0">
                          <a:solidFill>
                            <a:schemeClr val="accent2"/>
                          </a:solidFill>
                          <a:effectLst/>
                          <a:latin typeface="PT Serif" panose="020B0604020202020204" pitchFamily="18" charset="0"/>
                        </a:rPr>
                        <a:t> Server dan Editor</a:t>
                      </a:r>
                    </a:p>
                    <a:p>
                      <a:pPr marL="0" indent="0">
                        <a:buFont typeface="+mj-lt"/>
                        <a:buNone/>
                      </a:pPr>
                      <a:endParaRPr lang="en-ID" dirty="0">
                        <a:solidFill>
                          <a:schemeClr val="accent2"/>
                        </a:solidFill>
                      </a:endParaRPr>
                    </a:p>
                  </a:txBody>
                  <a:tcPr/>
                </a:tc>
                <a:extLst>
                  <a:ext uri="{0D108BD9-81ED-4DB2-BD59-A6C34878D82A}">
                    <a16:rowId xmlns:a16="http://schemas.microsoft.com/office/drawing/2014/main" val="66409216"/>
                  </a:ext>
                </a:extLst>
              </a:tr>
              <a:tr h="287677">
                <a:tc>
                  <a:txBody>
                    <a:bodyPr/>
                    <a:lstStyle/>
                    <a:p>
                      <a:pPr marL="0" indent="0">
                        <a:buFont typeface="+mj-lt"/>
                        <a:buNone/>
                      </a:pPr>
                      <a:r>
                        <a:rPr lang="en-US" dirty="0">
                          <a:solidFill>
                            <a:schemeClr val="accent2"/>
                          </a:solidFill>
                        </a:rPr>
                        <a:t>5.</a:t>
                      </a:r>
                      <a:endParaRPr lang="en-ID"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mj-lt"/>
                        <a:buNone/>
                        <a:tabLst/>
                        <a:defRPr/>
                      </a:pPr>
                      <a:r>
                        <a:rPr lang="en-ID" b="0" i="0" dirty="0">
                          <a:solidFill>
                            <a:schemeClr val="accent2"/>
                          </a:solidFill>
                          <a:effectLst/>
                          <a:latin typeface="PT Serif" panose="020B0604020202020204" pitchFamily="18" charset="0"/>
                        </a:rPr>
                        <a:t>Bisa </a:t>
                      </a:r>
                      <a:r>
                        <a:rPr lang="en-ID" b="0" i="0" dirty="0" err="1">
                          <a:solidFill>
                            <a:schemeClr val="accent2"/>
                          </a:solidFill>
                          <a:effectLst/>
                          <a:latin typeface="PT Serif" panose="020B0604020202020204" pitchFamily="18" charset="0"/>
                        </a:rPr>
                        <a:t>memilih</a:t>
                      </a:r>
                      <a:r>
                        <a:rPr lang="en-ID" b="0" i="0" dirty="0">
                          <a:solidFill>
                            <a:schemeClr val="accent2"/>
                          </a:solidFill>
                          <a:effectLst/>
                          <a:latin typeface="PT Serif" panose="020B0604020202020204" pitchFamily="18" charset="0"/>
                        </a:rPr>
                        <a:t> </a:t>
                      </a:r>
                      <a:r>
                        <a:rPr lang="en-ID" b="0" i="0" dirty="0" err="1">
                          <a:solidFill>
                            <a:schemeClr val="accent2"/>
                          </a:solidFill>
                          <a:effectLst/>
                          <a:latin typeface="PT Serif" panose="020B0604020202020204" pitchFamily="18" charset="0"/>
                        </a:rPr>
                        <a:t>sendiri</a:t>
                      </a:r>
                      <a:r>
                        <a:rPr lang="en-ID" b="0" i="0" dirty="0">
                          <a:solidFill>
                            <a:schemeClr val="accent2"/>
                          </a:solidFill>
                          <a:effectLst/>
                          <a:latin typeface="PT Serif" panose="020B0604020202020204" pitchFamily="18" charset="0"/>
                        </a:rPr>
                        <a:t> </a:t>
                      </a:r>
                      <a:r>
                        <a:rPr lang="en-ID" b="0" i="0" dirty="0" err="1">
                          <a:solidFill>
                            <a:schemeClr val="accent2"/>
                          </a:solidFill>
                          <a:effectLst/>
                          <a:latin typeface="PT Serif" panose="020B0604020202020204" pitchFamily="18" charset="0"/>
                        </a:rPr>
                        <a:t>tampian</a:t>
                      </a:r>
                      <a:r>
                        <a:rPr lang="en-ID" b="0" i="0" dirty="0">
                          <a:solidFill>
                            <a:schemeClr val="accent2"/>
                          </a:solidFill>
                          <a:effectLst/>
                          <a:latin typeface="PT Serif" panose="020B0604020202020204" pitchFamily="18" charset="0"/>
                        </a:rPr>
                        <a:t> </a:t>
                      </a:r>
                      <a:r>
                        <a:rPr lang="en-ID" b="0" i="0" dirty="0" err="1">
                          <a:solidFill>
                            <a:schemeClr val="accent2"/>
                          </a:solidFill>
                          <a:effectLst/>
                          <a:latin typeface="PT Serif" panose="020B0604020202020204" pitchFamily="18" charset="0"/>
                        </a:rPr>
                        <a:t>desktopnya</a:t>
                      </a:r>
                      <a:endParaRPr lang="en-ID" b="0" i="0" dirty="0">
                        <a:solidFill>
                          <a:schemeClr val="accent2"/>
                        </a:solidFill>
                        <a:effectLst/>
                        <a:latin typeface="PT Serif" panose="020B0604020202020204" pitchFamily="18" charset="0"/>
                      </a:endParaRPr>
                    </a:p>
                    <a:p>
                      <a:pPr marL="0" indent="0">
                        <a:buFont typeface="+mj-lt"/>
                        <a:buNone/>
                      </a:pPr>
                      <a:endParaRPr lang="en-ID" dirty="0">
                        <a:solidFill>
                          <a:schemeClr val="accent2"/>
                        </a:solidFill>
                      </a:endParaRPr>
                    </a:p>
                  </a:txBody>
                  <a:tcPr/>
                </a:tc>
                <a:extLst>
                  <a:ext uri="{0D108BD9-81ED-4DB2-BD59-A6C34878D82A}">
                    <a16:rowId xmlns:a16="http://schemas.microsoft.com/office/drawing/2014/main" val="1732659240"/>
                  </a:ext>
                </a:extLst>
              </a:tr>
              <a:tr h="287677">
                <a:tc>
                  <a:txBody>
                    <a:bodyPr/>
                    <a:lstStyle/>
                    <a:p>
                      <a:pPr marL="0" indent="0">
                        <a:buFont typeface="+mj-lt"/>
                        <a:buNone/>
                      </a:pPr>
                      <a:r>
                        <a:rPr lang="en-US" dirty="0">
                          <a:solidFill>
                            <a:schemeClr val="accent2"/>
                          </a:solidFill>
                        </a:rPr>
                        <a:t>6.</a:t>
                      </a:r>
                      <a:endParaRPr lang="en-ID"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mj-lt"/>
                        <a:buNone/>
                        <a:tabLst/>
                        <a:defRPr/>
                      </a:pPr>
                      <a:r>
                        <a:rPr lang="en-ID" b="0" i="0" dirty="0" err="1">
                          <a:solidFill>
                            <a:schemeClr val="accent2"/>
                          </a:solidFill>
                          <a:effectLst/>
                          <a:latin typeface="PT Serif" panose="020B0604020202020204" pitchFamily="18" charset="0"/>
                        </a:rPr>
                        <a:t>Manajemen</a:t>
                      </a:r>
                      <a:r>
                        <a:rPr lang="en-ID" b="0" i="0" dirty="0">
                          <a:solidFill>
                            <a:schemeClr val="accent2"/>
                          </a:solidFill>
                          <a:effectLst/>
                          <a:latin typeface="PT Serif" panose="020B0604020202020204" pitchFamily="18" charset="0"/>
                        </a:rPr>
                        <a:t> </a:t>
                      </a:r>
                      <a:r>
                        <a:rPr lang="en-ID" b="0" i="0" dirty="0" err="1">
                          <a:solidFill>
                            <a:schemeClr val="accent2"/>
                          </a:solidFill>
                          <a:effectLst/>
                          <a:latin typeface="PT Serif" panose="020B0604020202020204" pitchFamily="18" charset="0"/>
                        </a:rPr>
                        <a:t>Paket</a:t>
                      </a:r>
                      <a:r>
                        <a:rPr lang="en-ID" b="0" i="0" dirty="0">
                          <a:solidFill>
                            <a:schemeClr val="accent2"/>
                          </a:solidFill>
                          <a:effectLst/>
                          <a:latin typeface="PT Serif" panose="020B0604020202020204" pitchFamily="18" charset="0"/>
                        </a:rPr>
                        <a:t> yang </a:t>
                      </a:r>
                      <a:r>
                        <a:rPr lang="en-ID" b="0" i="0" dirty="0" err="1">
                          <a:solidFill>
                            <a:schemeClr val="accent2"/>
                          </a:solidFill>
                          <a:effectLst/>
                          <a:latin typeface="PT Serif" panose="020B0604020202020204" pitchFamily="18" charset="0"/>
                        </a:rPr>
                        <a:t>lebih</a:t>
                      </a:r>
                      <a:r>
                        <a:rPr lang="en-ID" b="0" i="0" dirty="0">
                          <a:solidFill>
                            <a:schemeClr val="accent2"/>
                          </a:solidFill>
                          <a:effectLst/>
                          <a:latin typeface="PT Serif" panose="020B0604020202020204" pitchFamily="18" charset="0"/>
                        </a:rPr>
                        <a:t> </a:t>
                      </a:r>
                      <a:r>
                        <a:rPr lang="en-ID" b="0" i="0" dirty="0" err="1">
                          <a:solidFill>
                            <a:schemeClr val="accent2"/>
                          </a:solidFill>
                          <a:effectLst/>
                          <a:latin typeface="PT Serif" panose="020B0604020202020204" pitchFamily="18" charset="0"/>
                        </a:rPr>
                        <a:t>sederhana</a:t>
                      </a:r>
                      <a:endParaRPr lang="en-ID" b="0" i="0" dirty="0">
                        <a:solidFill>
                          <a:schemeClr val="accent2"/>
                        </a:solidFill>
                        <a:effectLst/>
                        <a:latin typeface="PT Serif" panose="020B0604020202020204" pitchFamily="18" charset="0"/>
                      </a:endParaRPr>
                    </a:p>
                    <a:p>
                      <a:pPr marL="0" indent="0">
                        <a:buFont typeface="+mj-lt"/>
                        <a:buNone/>
                      </a:pPr>
                      <a:endParaRPr lang="en-ID" dirty="0">
                        <a:solidFill>
                          <a:schemeClr val="accent2"/>
                        </a:solidFill>
                      </a:endParaRPr>
                    </a:p>
                  </a:txBody>
                  <a:tcPr/>
                </a:tc>
                <a:extLst>
                  <a:ext uri="{0D108BD9-81ED-4DB2-BD59-A6C34878D82A}">
                    <a16:rowId xmlns:a16="http://schemas.microsoft.com/office/drawing/2014/main" val="51422208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3C82-0508-3AA4-B157-EEF53EF4A138}"/>
              </a:ext>
            </a:extLst>
          </p:cNvPr>
          <p:cNvSpPr>
            <a:spLocks noGrp="1"/>
          </p:cNvSpPr>
          <p:nvPr>
            <p:ph type="title"/>
          </p:nvPr>
        </p:nvSpPr>
        <p:spPr/>
        <p:txBody>
          <a:bodyPr/>
          <a:lstStyle/>
          <a:p>
            <a:r>
              <a:rPr lang="en-US" altLang="en-US" sz="3200" b="1" dirty="0"/>
              <a:t> </a:t>
            </a:r>
            <a:r>
              <a:rPr lang="en-US" altLang="en-US" sz="3200" b="1" dirty="0" err="1"/>
              <a:t>Kekurangan</a:t>
            </a:r>
            <a:r>
              <a:rPr lang="en-US" altLang="en-US" sz="3200" b="1" dirty="0"/>
              <a:t> Slackware</a:t>
            </a:r>
            <a:endParaRPr lang="en-ID" dirty="0"/>
          </a:p>
        </p:txBody>
      </p:sp>
      <p:graphicFrame>
        <p:nvGraphicFramePr>
          <p:cNvPr id="3" name="Table 3">
            <a:extLst>
              <a:ext uri="{FF2B5EF4-FFF2-40B4-BE49-F238E27FC236}">
                <a16:creationId xmlns:a16="http://schemas.microsoft.com/office/drawing/2014/main" id="{74F14496-E2F5-D6B3-23C8-DD3913E4255F}"/>
              </a:ext>
            </a:extLst>
          </p:cNvPr>
          <p:cNvGraphicFramePr>
            <a:graphicFrameLocks noGrp="1"/>
          </p:cNvGraphicFramePr>
          <p:nvPr>
            <p:extLst>
              <p:ext uri="{D42A27DB-BD31-4B8C-83A1-F6EECF244321}">
                <p14:modId xmlns:p14="http://schemas.microsoft.com/office/powerpoint/2010/main" val="3270092859"/>
              </p:ext>
            </p:extLst>
          </p:nvPr>
        </p:nvGraphicFramePr>
        <p:xfrm>
          <a:off x="1645024" y="1386914"/>
          <a:ext cx="6096000" cy="2961640"/>
        </p:xfrm>
        <a:graphic>
          <a:graphicData uri="http://schemas.openxmlformats.org/drawingml/2006/table">
            <a:tbl>
              <a:tblPr firstRow="1" bandRow="1">
                <a:tableStyleId>{A94FA3E3-16BF-421E-82CC-CBB7B0F6A368}</a:tableStyleId>
              </a:tblPr>
              <a:tblGrid>
                <a:gridCol w="398929">
                  <a:extLst>
                    <a:ext uri="{9D8B030D-6E8A-4147-A177-3AD203B41FA5}">
                      <a16:colId xmlns:a16="http://schemas.microsoft.com/office/drawing/2014/main" val="2618717690"/>
                    </a:ext>
                  </a:extLst>
                </a:gridCol>
                <a:gridCol w="5697071">
                  <a:extLst>
                    <a:ext uri="{9D8B030D-6E8A-4147-A177-3AD203B41FA5}">
                      <a16:colId xmlns:a16="http://schemas.microsoft.com/office/drawing/2014/main" val="4110413901"/>
                    </a:ext>
                  </a:extLst>
                </a:gridCol>
              </a:tblGrid>
              <a:tr h="370840">
                <a:tc>
                  <a:txBody>
                    <a:bodyPr/>
                    <a:lstStyle/>
                    <a:p>
                      <a:pPr marL="0" indent="0" algn="ctr">
                        <a:buFont typeface="+mj-lt"/>
                        <a:buNone/>
                      </a:pPr>
                      <a:r>
                        <a:rPr lang="en-US" dirty="0">
                          <a:solidFill>
                            <a:schemeClr val="accent2"/>
                          </a:solidFill>
                        </a:rPr>
                        <a:t>1.</a:t>
                      </a:r>
                      <a:endParaRPr lang="en-ID" dirty="0">
                        <a:solidFill>
                          <a:schemeClr val="accent2"/>
                        </a:solidFill>
                      </a:endParaRPr>
                    </a:p>
                  </a:txBody>
                  <a:tcPr/>
                </a:tc>
                <a:tc>
                  <a:txBody>
                    <a:bodyPr/>
                    <a:lstStyle/>
                    <a:p>
                      <a:r>
                        <a:rPr lang="en-ID" sz="1400" i="0" dirty="0" err="1">
                          <a:solidFill>
                            <a:schemeClr val="accent2"/>
                          </a:solidFill>
                          <a:effectLst/>
                          <a:latin typeface="Arial" panose="020B0604020202020204" pitchFamily="34" charset="0"/>
                          <a:cs typeface="Arial" panose="020B0604020202020204" pitchFamily="34" charset="0"/>
                        </a:rPr>
                        <a:t>Berat</a:t>
                      </a:r>
                      <a:r>
                        <a:rPr lang="en-ID" sz="1400" i="0" dirty="0">
                          <a:solidFill>
                            <a:schemeClr val="accent2"/>
                          </a:solidFill>
                          <a:effectLst/>
                          <a:latin typeface="Arial" panose="020B0604020202020204" pitchFamily="34" charset="0"/>
                          <a:cs typeface="Arial" panose="020B0604020202020204" pitchFamily="34" charset="0"/>
                        </a:rPr>
                        <a:t> </a:t>
                      </a:r>
                      <a:r>
                        <a:rPr lang="en-ID" sz="1400" i="0" dirty="0" err="1">
                          <a:solidFill>
                            <a:schemeClr val="accent2"/>
                          </a:solidFill>
                          <a:effectLst/>
                          <a:latin typeface="Arial" panose="020B0604020202020204" pitchFamily="34" charset="0"/>
                          <a:cs typeface="Arial" panose="020B0604020202020204" pitchFamily="34" charset="0"/>
                        </a:rPr>
                        <a:t>untuk</a:t>
                      </a:r>
                      <a:r>
                        <a:rPr lang="en-ID" sz="1400" i="0" dirty="0">
                          <a:solidFill>
                            <a:schemeClr val="accent2"/>
                          </a:solidFill>
                          <a:effectLst/>
                          <a:latin typeface="Arial" panose="020B0604020202020204" pitchFamily="34" charset="0"/>
                          <a:cs typeface="Arial" panose="020B0604020202020204" pitchFamily="34" charset="0"/>
                        </a:rPr>
                        <a:t> </a:t>
                      </a:r>
                      <a:r>
                        <a:rPr lang="en-ID" sz="1400" i="0" dirty="0" err="1">
                          <a:solidFill>
                            <a:schemeClr val="accent2"/>
                          </a:solidFill>
                          <a:effectLst/>
                          <a:latin typeface="Arial" panose="020B0604020202020204" pitchFamily="34" charset="0"/>
                          <a:cs typeface="Arial" panose="020B0604020202020204" pitchFamily="34" charset="0"/>
                        </a:rPr>
                        <a:t>digunakan</a:t>
                      </a:r>
                      <a:r>
                        <a:rPr lang="en-ID" sz="1400" i="0" dirty="0">
                          <a:solidFill>
                            <a:schemeClr val="accent2"/>
                          </a:solidFill>
                          <a:effectLst/>
                          <a:latin typeface="Arial" panose="020B0604020202020204" pitchFamily="34" charset="0"/>
                          <a:cs typeface="Arial" panose="020B0604020202020204" pitchFamily="34" charset="0"/>
                        </a:rPr>
                        <a:t> </a:t>
                      </a:r>
                      <a:r>
                        <a:rPr lang="en-ID" sz="1400" i="0" dirty="0" err="1">
                          <a:solidFill>
                            <a:schemeClr val="accent2"/>
                          </a:solidFill>
                          <a:effectLst/>
                          <a:latin typeface="Arial" panose="020B0604020202020204" pitchFamily="34" charset="0"/>
                          <a:cs typeface="Arial" panose="020B0604020202020204" pitchFamily="34" charset="0"/>
                        </a:rPr>
                        <a:t>dalam</a:t>
                      </a:r>
                      <a:r>
                        <a:rPr lang="en-ID" sz="1400" i="0" dirty="0">
                          <a:solidFill>
                            <a:schemeClr val="accent2"/>
                          </a:solidFill>
                          <a:effectLst/>
                          <a:latin typeface="Arial" panose="020B0604020202020204" pitchFamily="34" charset="0"/>
                          <a:cs typeface="Arial" panose="020B0604020202020204" pitchFamily="34" charset="0"/>
                        </a:rPr>
                        <a:t> </a:t>
                      </a:r>
                      <a:r>
                        <a:rPr lang="en-ID" sz="1400" i="0" dirty="0" err="1">
                          <a:solidFill>
                            <a:schemeClr val="accent2"/>
                          </a:solidFill>
                          <a:effectLst/>
                          <a:latin typeface="Arial" panose="020B0604020202020204" pitchFamily="34" charset="0"/>
                          <a:cs typeface="Arial" panose="020B0604020202020204" pitchFamily="34" charset="0"/>
                        </a:rPr>
                        <a:t>keperluan</a:t>
                      </a:r>
                      <a:r>
                        <a:rPr lang="en-ID" sz="1400" i="0" dirty="0">
                          <a:solidFill>
                            <a:schemeClr val="accent2"/>
                          </a:solidFill>
                          <a:effectLst/>
                          <a:latin typeface="Arial" panose="020B0604020202020204" pitchFamily="34" charset="0"/>
                          <a:cs typeface="Arial" panose="020B0604020202020204" pitchFamily="34" charset="0"/>
                        </a:rPr>
                        <a:t> Graphic</a:t>
                      </a:r>
                      <a:endParaRPr lang="en-ID" dirty="0">
                        <a:solidFill>
                          <a:schemeClr val="accent2"/>
                        </a:solidFill>
                      </a:endParaRPr>
                    </a:p>
                  </a:txBody>
                  <a:tcPr/>
                </a:tc>
                <a:extLst>
                  <a:ext uri="{0D108BD9-81ED-4DB2-BD59-A6C34878D82A}">
                    <a16:rowId xmlns:a16="http://schemas.microsoft.com/office/drawing/2014/main" val="2593504019"/>
                  </a:ext>
                </a:extLst>
              </a:tr>
              <a:tr h="370840">
                <a:tc>
                  <a:txBody>
                    <a:bodyPr/>
                    <a:lstStyle/>
                    <a:p>
                      <a:pPr algn="ctr"/>
                      <a:r>
                        <a:rPr lang="en-US" dirty="0">
                          <a:solidFill>
                            <a:schemeClr val="accent2"/>
                          </a:solidFill>
                        </a:rPr>
                        <a:t>2.</a:t>
                      </a:r>
                      <a:endParaRPr lang="en-ID"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D" sz="1400" i="0" dirty="0" err="1">
                          <a:solidFill>
                            <a:schemeClr val="accent2"/>
                          </a:solidFill>
                          <a:effectLst/>
                          <a:latin typeface="Arial" panose="020B0604020202020204" pitchFamily="34" charset="0"/>
                          <a:cs typeface="Arial" panose="020B0604020202020204" pitchFamily="34" charset="0"/>
                        </a:rPr>
                        <a:t>Butuh</a:t>
                      </a:r>
                      <a:r>
                        <a:rPr lang="en-ID" sz="1400" i="0" dirty="0">
                          <a:solidFill>
                            <a:schemeClr val="accent2"/>
                          </a:solidFill>
                          <a:effectLst/>
                          <a:latin typeface="Arial" panose="020B0604020202020204" pitchFamily="34" charset="0"/>
                          <a:cs typeface="Arial" panose="020B0604020202020204" pitchFamily="34" charset="0"/>
                        </a:rPr>
                        <a:t> </a:t>
                      </a:r>
                      <a:r>
                        <a:rPr lang="en-ID" sz="1400" i="0" dirty="0" err="1">
                          <a:solidFill>
                            <a:schemeClr val="accent2"/>
                          </a:solidFill>
                          <a:effectLst/>
                          <a:latin typeface="Arial" panose="020B0604020202020204" pitchFamily="34" charset="0"/>
                          <a:cs typeface="Arial" panose="020B0604020202020204" pitchFamily="34" charset="0"/>
                        </a:rPr>
                        <a:t>pembelajaran</a:t>
                      </a:r>
                      <a:r>
                        <a:rPr lang="en-ID" sz="1400" i="0" dirty="0">
                          <a:solidFill>
                            <a:schemeClr val="accent2"/>
                          </a:solidFill>
                          <a:effectLst/>
                          <a:latin typeface="Arial" panose="020B0604020202020204" pitchFamily="34" charset="0"/>
                          <a:cs typeface="Arial" panose="020B0604020202020204" pitchFamily="34" charset="0"/>
                        </a:rPr>
                        <a:t> </a:t>
                      </a:r>
                      <a:r>
                        <a:rPr lang="en-ID" sz="1400" i="0" dirty="0" err="1">
                          <a:solidFill>
                            <a:schemeClr val="accent2"/>
                          </a:solidFill>
                          <a:effectLst/>
                          <a:latin typeface="Arial" panose="020B0604020202020204" pitchFamily="34" charset="0"/>
                          <a:cs typeface="Arial" panose="020B0604020202020204" pitchFamily="34" charset="0"/>
                        </a:rPr>
                        <a:t>lebih</a:t>
                      </a:r>
                      <a:endParaRPr lang="en-ID" sz="1400" dirty="0">
                        <a:solidFill>
                          <a:schemeClr val="accent2"/>
                        </a:solidFill>
                        <a:latin typeface="Arial" panose="020B0604020202020204" pitchFamily="34" charset="0"/>
                        <a:cs typeface="Arial" panose="020B0604020202020204" pitchFamily="34" charset="0"/>
                      </a:endParaRPr>
                    </a:p>
                    <a:p>
                      <a:endParaRPr lang="en-ID" dirty="0">
                        <a:solidFill>
                          <a:schemeClr val="accent2"/>
                        </a:solidFill>
                      </a:endParaRPr>
                    </a:p>
                  </a:txBody>
                  <a:tcPr/>
                </a:tc>
                <a:extLst>
                  <a:ext uri="{0D108BD9-81ED-4DB2-BD59-A6C34878D82A}">
                    <a16:rowId xmlns:a16="http://schemas.microsoft.com/office/drawing/2014/main" val="1097766618"/>
                  </a:ext>
                </a:extLst>
              </a:tr>
              <a:tr h="370840">
                <a:tc>
                  <a:txBody>
                    <a:bodyPr/>
                    <a:lstStyle/>
                    <a:p>
                      <a:pPr algn="ctr"/>
                      <a:r>
                        <a:rPr lang="en-US" dirty="0">
                          <a:solidFill>
                            <a:schemeClr val="accent2"/>
                          </a:solidFill>
                        </a:rPr>
                        <a:t>3.</a:t>
                      </a:r>
                      <a:endParaRPr lang="en-ID"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en-US" sz="1400" dirty="0" err="1">
                          <a:solidFill>
                            <a:schemeClr val="accent2"/>
                          </a:solidFill>
                          <a:latin typeface="Arial" panose="020B0604020202020204" pitchFamily="34" charset="0"/>
                          <a:cs typeface="Arial" panose="020B0604020202020204" pitchFamily="34" charset="0"/>
                        </a:rPr>
                        <a:t>Tidak</a:t>
                      </a:r>
                      <a:r>
                        <a:rPr lang="en-US" altLang="en-US" sz="1400" dirty="0">
                          <a:solidFill>
                            <a:schemeClr val="accent2"/>
                          </a:solidFill>
                          <a:latin typeface="Arial" panose="020B0604020202020204" pitchFamily="34" charset="0"/>
                          <a:cs typeface="Arial" panose="020B0604020202020204" pitchFamily="34" charset="0"/>
                        </a:rPr>
                        <a:t> </a:t>
                      </a:r>
                      <a:r>
                        <a:rPr lang="en-US" altLang="en-US" sz="1400" dirty="0" err="1">
                          <a:solidFill>
                            <a:schemeClr val="accent2"/>
                          </a:solidFill>
                          <a:latin typeface="Arial" panose="020B0604020202020204" pitchFamily="34" charset="0"/>
                          <a:cs typeface="Arial" panose="020B0604020202020204" pitchFamily="34" charset="0"/>
                        </a:rPr>
                        <a:t>tersedianya</a:t>
                      </a:r>
                      <a:r>
                        <a:rPr lang="en-US" altLang="en-US" sz="1400" dirty="0">
                          <a:solidFill>
                            <a:schemeClr val="accent2"/>
                          </a:solidFill>
                          <a:latin typeface="Arial" panose="020B0604020202020204" pitchFamily="34" charset="0"/>
                          <a:cs typeface="Arial" panose="020B0604020202020204" pitchFamily="34" charset="0"/>
                        </a:rPr>
                        <a:t> built-in dependency manager / package manager</a:t>
                      </a:r>
                    </a:p>
                    <a:p>
                      <a:endParaRPr lang="en-ID" dirty="0">
                        <a:solidFill>
                          <a:schemeClr val="accent2"/>
                        </a:solidFill>
                      </a:endParaRPr>
                    </a:p>
                  </a:txBody>
                  <a:tcPr/>
                </a:tc>
                <a:extLst>
                  <a:ext uri="{0D108BD9-81ED-4DB2-BD59-A6C34878D82A}">
                    <a16:rowId xmlns:a16="http://schemas.microsoft.com/office/drawing/2014/main" val="2110730420"/>
                  </a:ext>
                </a:extLst>
              </a:tr>
              <a:tr h="370840">
                <a:tc>
                  <a:txBody>
                    <a:bodyPr/>
                    <a:lstStyle/>
                    <a:p>
                      <a:pPr algn="ctr"/>
                      <a:r>
                        <a:rPr lang="en-US" dirty="0">
                          <a:solidFill>
                            <a:schemeClr val="accent2"/>
                          </a:solidFill>
                        </a:rPr>
                        <a:t>4.</a:t>
                      </a:r>
                      <a:endParaRPr lang="en-ID"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D" sz="1400" i="0" dirty="0">
                          <a:solidFill>
                            <a:schemeClr val="accent2"/>
                          </a:solidFill>
                          <a:effectLst/>
                          <a:latin typeface="Arial" panose="020B0604020202020204" pitchFamily="34" charset="0"/>
                          <a:cs typeface="Arial" panose="020B0604020202020204" pitchFamily="34" charset="0"/>
                        </a:rPr>
                        <a:t>Minim GUI </a:t>
                      </a:r>
                      <a:r>
                        <a:rPr lang="en-ID" sz="1400" i="0" dirty="0" err="1">
                          <a:solidFill>
                            <a:schemeClr val="accent2"/>
                          </a:solidFill>
                          <a:effectLst/>
                          <a:latin typeface="Arial" panose="020B0604020202020204" pitchFamily="34" charset="0"/>
                          <a:cs typeface="Arial" panose="020B0604020202020204" pitchFamily="34" charset="0"/>
                        </a:rPr>
                        <a:t>untuk</a:t>
                      </a:r>
                      <a:r>
                        <a:rPr lang="en-ID" sz="1400" i="0" dirty="0">
                          <a:solidFill>
                            <a:schemeClr val="accent2"/>
                          </a:solidFill>
                          <a:effectLst/>
                          <a:latin typeface="Arial" panose="020B0604020202020204" pitchFamily="34" charset="0"/>
                          <a:cs typeface="Arial" panose="020B0604020202020204" pitchFamily="34" charset="0"/>
                        </a:rPr>
                        <a:t> </a:t>
                      </a:r>
                      <a:r>
                        <a:rPr lang="en-ID" sz="1400" i="0" dirty="0" err="1">
                          <a:solidFill>
                            <a:schemeClr val="accent2"/>
                          </a:solidFill>
                          <a:effectLst/>
                          <a:latin typeface="Arial" panose="020B0604020202020204" pitchFamily="34" charset="0"/>
                          <a:cs typeface="Arial" panose="020B0604020202020204" pitchFamily="34" charset="0"/>
                        </a:rPr>
                        <a:t>konfigurasi</a:t>
                      </a:r>
                      <a:r>
                        <a:rPr lang="en-ID" sz="1400" i="0" dirty="0">
                          <a:solidFill>
                            <a:schemeClr val="accent2"/>
                          </a:solidFill>
                          <a:effectLst/>
                          <a:latin typeface="Arial" panose="020B0604020202020204" pitchFamily="34" charset="0"/>
                          <a:cs typeface="Arial" panose="020B0604020202020204" pitchFamily="34" charset="0"/>
                        </a:rPr>
                        <a:t> system</a:t>
                      </a:r>
                      <a:endParaRPr lang="en-US" sz="1400" i="0" dirty="0">
                        <a:solidFill>
                          <a:schemeClr val="accent2"/>
                        </a:solidFill>
                        <a:effectLst/>
                        <a:latin typeface="Arial" panose="020B0604020202020204" pitchFamily="34" charset="0"/>
                        <a:cs typeface="Arial" panose="020B0604020202020204" pitchFamily="34" charset="0"/>
                      </a:endParaRPr>
                    </a:p>
                    <a:p>
                      <a:endParaRPr lang="en-ID" dirty="0">
                        <a:solidFill>
                          <a:schemeClr val="accent2"/>
                        </a:solidFill>
                      </a:endParaRPr>
                    </a:p>
                  </a:txBody>
                  <a:tcPr/>
                </a:tc>
                <a:extLst>
                  <a:ext uri="{0D108BD9-81ED-4DB2-BD59-A6C34878D82A}">
                    <a16:rowId xmlns:a16="http://schemas.microsoft.com/office/drawing/2014/main" val="1198172472"/>
                  </a:ext>
                </a:extLst>
              </a:tr>
              <a:tr h="370840">
                <a:tc>
                  <a:txBody>
                    <a:bodyPr/>
                    <a:lstStyle/>
                    <a:p>
                      <a:pPr algn="ctr"/>
                      <a:r>
                        <a:rPr lang="en-US" dirty="0">
                          <a:solidFill>
                            <a:schemeClr val="accent2"/>
                          </a:solidFill>
                        </a:rPr>
                        <a:t>5.</a:t>
                      </a:r>
                      <a:endParaRPr lang="en-ID"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D" sz="1400" i="0" dirty="0">
                          <a:solidFill>
                            <a:schemeClr val="accent2"/>
                          </a:solidFill>
                          <a:effectLst/>
                          <a:latin typeface="Arial" panose="020B0604020202020204" pitchFamily="34" charset="0"/>
                          <a:cs typeface="Arial" panose="020B0604020202020204" pitchFamily="34" charset="0"/>
                        </a:rPr>
                        <a:t>Proses </a:t>
                      </a:r>
                      <a:r>
                        <a:rPr lang="en-ID" sz="1400" i="0" dirty="0" err="1">
                          <a:solidFill>
                            <a:schemeClr val="accent2"/>
                          </a:solidFill>
                          <a:effectLst/>
                          <a:latin typeface="Arial" panose="020B0604020202020204" pitchFamily="34" charset="0"/>
                          <a:cs typeface="Arial" panose="020B0604020202020204" pitchFamily="34" charset="0"/>
                        </a:rPr>
                        <a:t>instalasi</a:t>
                      </a:r>
                      <a:r>
                        <a:rPr lang="en-ID" sz="1400" i="0" dirty="0">
                          <a:solidFill>
                            <a:schemeClr val="accent2"/>
                          </a:solidFill>
                          <a:effectLst/>
                          <a:latin typeface="Arial" panose="020B0604020202020204" pitchFamily="34" charset="0"/>
                          <a:cs typeface="Arial" panose="020B0604020202020204" pitchFamily="34" charset="0"/>
                        </a:rPr>
                        <a:t> yang  </a:t>
                      </a:r>
                      <a:r>
                        <a:rPr lang="en-ID" sz="1400" i="0" dirty="0" err="1">
                          <a:solidFill>
                            <a:schemeClr val="accent2"/>
                          </a:solidFill>
                          <a:effectLst/>
                          <a:latin typeface="Arial" panose="020B0604020202020204" pitchFamily="34" charset="0"/>
                          <a:cs typeface="Arial" panose="020B0604020202020204" pitchFamily="34" charset="0"/>
                        </a:rPr>
                        <a:t>memakan</a:t>
                      </a:r>
                      <a:r>
                        <a:rPr lang="en-ID" sz="1400" i="0" dirty="0">
                          <a:solidFill>
                            <a:schemeClr val="accent2"/>
                          </a:solidFill>
                          <a:effectLst/>
                          <a:latin typeface="Arial" panose="020B0604020202020204" pitchFamily="34" charset="0"/>
                          <a:cs typeface="Arial" panose="020B0604020202020204" pitchFamily="34" charset="0"/>
                        </a:rPr>
                        <a:t> </a:t>
                      </a:r>
                      <a:r>
                        <a:rPr lang="en-ID" sz="1400" i="0" dirty="0" err="1">
                          <a:solidFill>
                            <a:schemeClr val="accent2"/>
                          </a:solidFill>
                          <a:effectLst/>
                          <a:latin typeface="Arial" panose="020B0604020202020204" pitchFamily="34" charset="0"/>
                          <a:cs typeface="Arial" panose="020B0604020202020204" pitchFamily="34" charset="0"/>
                        </a:rPr>
                        <a:t>waktu</a:t>
                      </a:r>
                      <a:r>
                        <a:rPr lang="en-ID" sz="1400" i="0" dirty="0">
                          <a:solidFill>
                            <a:schemeClr val="accent2"/>
                          </a:solidFill>
                          <a:effectLst/>
                          <a:latin typeface="Arial" panose="020B0604020202020204" pitchFamily="34" charset="0"/>
                          <a:cs typeface="Arial" panose="020B0604020202020204" pitchFamily="34" charset="0"/>
                        </a:rPr>
                        <a:t> dan </a:t>
                      </a:r>
                      <a:r>
                        <a:rPr lang="en-ID" sz="1400" i="0" dirty="0" err="1">
                          <a:solidFill>
                            <a:schemeClr val="accent2"/>
                          </a:solidFill>
                          <a:effectLst/>
                          <a:latin typeface="Arial" panose="020B0604020202020204" pitchFamily="34" charset="0"/>
                          <a:cs typeface="Arial" panose="020B0604020202020204" pitchFamily="34" charset="0"/>
                        </a:rPr>
                        <a:t>sulit</a:t>
                      </a:r>
                      <a:r>
                        <a:rPr lang="en-ID" sz="1400" i="0" dirty="0">
                          <a:solidFill>
                            <a:schemeClr val="accent2"/>
                          </a:solidFill>
                          <a:effectLst/>
                          <a:latin typeface="Arial" panose="020B0604020202020204" pitchFamily="34" charset="0"/>
                          <a:cs typeface="Arial" panose="020B0604020202020204" pitchFamily="34" charset="0"/>
                        </a:rPr>
                        <a:t> </a:t>
                      </a:r>
                      <a:r>
                        <a:rPr lang="en-ID" sz="1400" i="0" dirty="0" err="1">
                          <a:solidFill>
                            <a:schemeClr val="accent2"/>
                          </a:solidFill>
                          <a:effectLst/>
                          <a:latin typeface="Arial" panose="020B0604020202020204" pitchFamily="34" charset="0"/>
                          <a:cs typeface="Arial" panose="020B0604020202020204" pitchFamily="34" charset="0"/>
                        </a:rPr>
                        <a:t>dipejari</a:t>
                      </a:r>
                      <a:endParaRPr lang="en-US" sz="1400" dirty="0">
                        <a:solidFill>
                          <a:schemeClr val="accent2"/>
                        </a:solidFill>
                        <a:latin typeface="Arial" panose="020B0604020202020204" pitchFamily="34" charset="0"/>
                        <a:cs typeface="Arial" panose="020B0604020202020204" pitchFamily="34" charset="0"/>
                      </a:endParaRPr>
                    </a:p>
                    <a:p>
                      <a:endParaRPr lang="en-ID" dirty="0">
                        <a:solidFill>
                          <a:schemeClr val="accent2"/>
                        </a:solidFill>
                      </a:endParaRPr>
                    </a:p>
                  </a:txBody>
                  <a:tcPr/>
                </a:tc>
                <a:extLst>
                  <a:ext uri="{0D108BD9-81ED-4DB2-BD59-A6C34878D82A}">
                    <a16:rowId xmlns:a16="http://schemas.microsoft.com/office/drawing/2014/main" val="2295441138"/>
                  </a:ext>
                </a:extLst>
              </a:tr>
              <a:tr h="370840">
                <a:tc>
                  <a:txBody>
                    <a:bodyPr/>
                    <a:lstStyle/>
                    <a:p>
                      <a:pPr algn="ctr"/>
                      <a:r>
                        <a:rPr lang="en-US" dirty="0">
                          <a:solidFill>
                            <a:schemeClr val="accent2"/>
                          </a:solidFill>
                        </a:rPr>
                        <a:t>6.</a:t>
                      </a:r>
                      <a:endParaRPr lang="en-ID"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D" sz="1400" i="0" dirty="0" err="1">
                          <a:solidFill>
                            <a:schemeClr val="accent2"/>
                          </a:solidFill>
                          <a:effectLst/>
                          <a:latin typeface="Arial" panose="020B0604020202020204" pitchFamily="34" charset="0"/>
                          <a:cs typeface="Arial" panose="020B0604020202020204" pitchFamily="34" charset="0"/>
                        </a:rPr>
                        <a:t>Deteksi</a:t>
                      </a:r>
                      <a:r>
                        <a:rPr lang="en-ID" sz="1400" i="0" dirty="0">
                          <a:solidFill>
                            <a:schemeClr val="accent2"/>
                          </a:solidFill>
                          <a:effectLst/>
                          <a:latin typeface="Arial" panose="020B0604020202020204" pitchFamily="34" charset="0"/>
                          <a:cs typeface="Arial" panose="020B0604020202020204" pitchFamily="34" charset="0"/>
                        </a:rPr>
                        <a:t> </a:t>
                      </a:r>
                      <a:r>
                        <a:rPr lang="en-ID" sz="1400" i="0" dirty="0" err="1">
                          <a:solidFill>
                            <a:schemeClr val="accent2"/>
                          </a:solidFill>
                          <a:effectLst/>
                          <a:latin typeface="Arial" panose="020B0604020202020204" pitchFamily="34" charset="0"/>
                          <a:cs typeface="Arial" panose="020B0604020202020204" pitchFamily="34" charset="0"/>
                        </a:rPr>
                        <a:t>otomatis</a:t>
                      </a:r>
                      <a:r>
                        <a:rPr lang="en-ID" sz="1400" i="0" dirty="0">
                          <a:solidFill>
                            <a:schemeClr val="accent2"/>
                          </a:solidFill>
                          <a:effectLst/>
                          <a:latin typeface="Arial" panose="020B0604020202020204" pitchFamily="34" charset="0"/>
                          <a:cs typeface="Arial" panose="020B0604020202020204" pitchFamily="34" charset="0"/>
                        </a:rPr>
                        <a:t> hardware </a:t>
                      </a:r>
                      <a:r>
                        <a:rPr lang="en-ID" sz="1400" i="0" dirty="0" err="1">
                          <a:solidFill>
                            <a:schemeClr val="accent2"/>
                          </a:solidFill>
                          <a:effectLst/>
                          <a:latin typeface="Arial" panose="020B0604020202020204" pitchFamily="34" charset="0"/>
                          <a:cs typeface="Arial" panose="020B0604020202020204" pitchFamily="34" charset="0"/>
                        </a:rPr>
                        <a:t>terbatas</a:t>
                      </a:r>
                      <a:endParaRPr lang="en-US" altLang="en-US" sz="1400" dirty="0">
                        <a:solidFill>
                          <a:schemeClr val="accent2"/>
                        </a:solidFill>
                        <a:latin typeface="Arial" panose="020B0604020202020204" pitchFamily="34" charset="0"/>
                        <a:cs typeface="Arial" panose="020B0604020202020204" pitchFamily="34" charset="0"/>
                      </a:endParaRPr>
                    </a:p>
                    <a:p>
                      <a:endParaRPr lang="en-ID" dirty="0">
                        <a:solidFill>
                          <a:schemeClr val="accent2"/>
                        </a:solidFill>
                      </a:endParaRPr>
                    </a:p>
                  </a:txBody>
                  <a:tcPr/>
                </a:tc>
                <a:extLst>
                  <a:ext uri="{0D108BD9-81ED-4DB2-BD59-A6C34878D82A}">
                    <a16:rowId xmlns:a16="http://schemas.microsoft.com/office/drawing/2014/main" val="2716119030"/>
                  </a:ext>
                </a:extLst>
              </a:tr>
            </a:tbl>
          </a:graphicData>
        </a:graphic>
      </p:graphicFrame>
    </p:spTree>
    <p:extLst>
      <p:ext uri="{BB962C8B-B14F-4D97-AF65-F5344CB8AC3E}">
        <p14:creationId xmlns:p14="http://schemas.microsoft.com/office/powerpoint/2010/main" val="2660845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98"/>
        <p:cNvGrpSpPr/>
        <p:nvPr/>
      </p:nvGrpSpPr>
      <p:grpSpPr>
        <a:xfrm>
          <a:off x="0" y="0"/>
          <a:ext cx="0" cy="0"/>
          <a:chOff x="0" y="0"/>
          <a:chExt cx="0" cy="0"/>
        </a:xfrm>
      </p:grpSpPr>
      <p:sp>
        <p:nvSpPr>
          <p:cNvPr id="6799" name="Google Shape;6799;p54"/>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Kernel Terbaru</a:t>
            </a:r>
            <a:endParaRPr dirty="0">
              <a:solidFill>
                <a:schemeClr val="lt1"/>
              </a:solidFill>
            </a:endParaRPr>
          </a:p>
        </p:txBody>
      </p:sp>
      <p:sp>
        <p:nvSpPr>
          <p:cNvPr id="6802" name="Google Shape;6802;p54"/>
          <p:cNvSpPr/>
          <p:nvPr/>
        </p:nvSpPr>
        <p:spPr>
          <a:xfrm>
            <a:off x="8276225" y="1644408"/>
            <a:ext cx="47700" cy="271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3" name="Google Shape;6803;p54"/>
          <p:cNvSpPr/>
          <p:nvPr/>
        </p:nvSpPr>
        <p:spPr>
          <a:xfrm rot="5400000">
            <a:off x="6065600" y="3966968"/>
            <a:ext cx="47700" cy="271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a:extLst>
              <a:ext uri="{FF2B5EF4-FFF2-40B4-BE49-F238E27FC236}">
                <a16:creationId xmlns:a16="http://schemas.microsoft.com/office/drawing/2014/main" id="{A0CCA618-FC75-43A7-FD41-7675DB328C86}"/>
              </a:ext>
            </a:extLst>
          </p:cNvPr>
          <p:cNvSpPr/>
          <p:nvPr/>
        </p:nvSpPr>
        <p:spPr>
          <a:xfrm>
            <a:off x="1539688" y="1216959"/>
            <a:ext cx="6172200" cy="24877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b="0" i="0" dirty="0">
                <a:solidFill>
                  <a:schemeClr val="bg1"/>
                </a:solidFill>
                <a:effectLst/>
                <a:latin typeface="arial" panose="020B0604020202020204" pitchFamily="34" charset="0"/>
              </a:rPr>
              <a:t> </a:t>
            </a:r>
            <a:r>
              <a:rPr lang="sv-SE" dirty="0">
                <a:solidFill>
                  <a:schemeClr val="bg1"/>
                </a:solidFill>
                <a:latin typeface="arial" panose="020B0604020202020204" pitchFamily="34" charset="0"/>
              </a:rPr>
              <a:t>S</a:t>
            </a:r>
            <a:r>
              <a:rPr lang="sv-SE" b="0" i="0" dirty="0">
                <a:solidFill>
                  <a:schemeClr val="bg1"/>
                </a:solidFill>
                <a:effectLst/>
                <a:latin typeface="arial" panose="020B0604020202020204" pitchFamily="34" charset="0"/>
              </a:rPr>
              <a:t>eri kernel Linux 5.15 terbaru yang didukung jangka panjang (LTS) , Slackware 15.0, pada tanggal 4 </a:t>
            </a:r>
            <a:r>
              <a:rPr lang="sv-SE" b="0" i="0">
                <a:solidFill>
                  <a:schemeClr val="bg1"/>
                </a:solidFill>
                <a:effectLst/>
                <a:latin typeface="arial" panose="020B0604020202020204" pitchFamily="34" charset="0"/>
              </a:rPr>
              <a:t>Februari 2022</a:t>
            </a:r>
            <a:endParaRPr lang="sv-SE" b="0" i="0" dirty="0">
              <a:solidFill>
                <a:schemeClr val="bg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826CD-4627-2773-334E-5DC8141825ED}"/>
              </a:ext>
            </a:extLst>
          </p:cNvPr>
          <p:cNvSpPr>
            <a:spLocks noGrp="1"/>
          </p:cNvSpPr>
          <p:nvPr>
            <p:ph type="title"/>
          </p:nvPr>
        </p:nvSpPr>
        <p:spPr/>
        <p:txBody>
          <a:bodyPr/>
          <a:lstStyle/>
          <a:p>
            <a:r>
              <a:rPr lang="en-US" dirty="0"/>
              <a:t>Fitur Slackware</a:t>
            </a:r>
            <a:endParaRPr lang="en-ID" dirty="0"/>
          </a:p>
        </p:txBody>
      </p:sp>
      <p:sp>
        <p:nvSpPr>
          <p:cNvPr id="3" name="Rectangle 2">
            <a:extLst>
              <a:ext uri="{FF2B5EF4-FFF2-40B4-BE49-F238E27FC236}">
                <a16:creationId xmlns:a16="http://schemas.microsoft.com/office/drawing/2014/main" id="{655160BD-D3C5-739E-9B60-CBB314DBD6E2}"/>
              </a:ext>
            </a:extLst>
          </p:cNvPr>
          <p:cNvSpPr/>
          <p:nvPr/>
        </p:nvSpPr>
        <p:spPr>
          <a:xfrm>
            <a:off x="1048871" y="1070659"/>
            <a:ext cx="6911788" cy="32861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id-ID" sz="900" dirty="0">
                <a:solidFill>
                  <a:schemeClr val="accent2"/>
                </a:solidFill>
                <a:latin typeface="inherit"/>
              </a:rPr>
              <a:t>1.</a:t>
            </a:r>
            <a:r>
              <a:rPr lang="id-ID" sz="900" b="0" i="0" dirty="0">
                <a:solidFill>
                  <a:schemeClr val="accent2"/>
                </a:solidFill>
                <a:effectLst/>
                <a:latin typeface="inherit"/>
              </a:rPr>
              <a:t>Linux 2.6.21.5 – Slackware Linux menggunakan kernel Linux yang modern dan memiliki performa tinggi. Kernel menyertakan dukungan untuk semua kontroller disk modern, LVM, Perangkat Lunak RAID, disk terenkripsi, dan banyak prosessor/core. Secara default, udev diaktifkan untuk manajemen otomatis dari node perangkat.</a:t>
            </a:r>
          </a:p>
          <a:p>
            <a:pPr algn="l" fontAlgn="base"/>
            <a:endParaRPr lang="id-ID" sz="900" b="0" i="0" dirty="0">
              <a:solidFill>
                <a:schemeClr val="accent2"/>
              </a:solidFill>
              <a:effectLst/>
              <a:latin typeface="inherit"/>
            </a:endParaRPr>
          </a:p>
          <a:p>
            <a:pPr algn="l" fontAlgn="base"/>
            <a:r>
              <a:rPr lang="id-ID" sz="900" b="0" i="0" dirty="0">
                <a:solidFill>
                  <a:schemeClr val="accent2"/>
                </a:solidFill>
                <a:effectLst/>
                <a:latin typeface="inherit"/>
              </a:rPr>
              <a:t>2. HAL – HAL (Hardware Abstraction Layer) juga sudah disertakan. Perangkat lunak ini menyediakan API yang seragam untuk aplikasi desktop untuk menggunakan perangkat keras. Hal ini menyebabkan proses mount secara otomatis terhadap disk dan CD menjadi lebih mudah pada Xfce dan KDE.</a:t>
            </a:r>
          </a:p>
          <a:p>
            <a:pPr algn="l" fontAlgn="base">
              <a:buFont typeface="+mj-lt"/>
              <a:buAutoNum type="arabicPeriod"/>
            </a:pPr>
            <a:endParaRPr lang="id-ID" sz="900" b="0" i="0" dirty="0">
              <a:solidFill>
                <a:schemeClr val="accent2"/>
              </a:solidFill>
              <a:effectLst/>
              <a:latin typeface="inherit"/>
            </a:endParaRPr>
          </a:p>
          <a:p>
            <a:pPr algn="l" fontAlgn="base"/>
            <a:r>
              <a:rPr lang="id-ID" sz="900" b="0" i="0" dirty="0">
                <a:solidFill>
                  <a:schemeClr val="accent2"/>
                </a:solidFill>
                <a:effectLst/>
                <a:latin typeface="inherit"/>
              </a:rPr>
              <a:t>3. X11 7.2.0 – Ini merupakan versi pertam dari Slackware Linux yang menggunakan X secara modular. Hal ini berarti bahwa komponen X11 terpisah-pisah dalam banyak paket-paket kecil untuk perawatan yang lebih mudah serta proses upgrade yang lebih ringan.</a:t>
            </a:r>
          </a:p>
          <a:p>
            <a:pPr algn="l" fontAlgn="base"/>
            <a:endParaRPr lang="id-ID" sz="900" b="0" i="0" dirty="0">
              <a:solidFill>
                <a:schemeClr val="accent2"/>
              </a:solidFill>
              <a:effectLst/>
              <a:latin typeface="inherit"/>
            </a:endParaRPr>
          </a:p>
          <a:p>
            <a:pPr algn="l" fontAlgn="base"/>
            <a:r>
              <a:rPr lang="id-ID" sz="900" b="0" i="0" dirty="0">
                <a:solidFill>
                  <a:schemeClr val="accent2"/>
                </a:solidFill>
                <a:effectLst/>
                <a:latin typeface="inherit"/>
              </a:rPr>
              <a:t>4. GCC 4.1.2 – Slackware Linux 12.0 menyertakan perangkat pengembangan yang sepenuhnya direvisi berbasis pada GNU Compiler Collection 4.1.2. GCC menyediakan kompiler untuk C, C++, Objective-C, Fortran-77/95, dan Ada 95. Sebagai tambahan, pustaka GNU C versi 2.5 juga sudah digunakan.</a:t>
            </a:r>
          </a:p>
          <a:p>
            <a:pPr algn="l" fontAlgn="base"/>
            <a:endParaRPr lang="id-ID" sz="900" b="0" i="0" dirty="0">
              <a:solidFill>
                <a:schemeClr val="accent2"/>
              </a:solidFill>
              <a:effectLst/>
              <a:latin typeface="inherit"/>
            </a:endParaRPr>
          </a:p>
          <a:p>
            <a:pPr algn="l" fontAlgn="base"/>
            <a:r>
              <a:rPr lang="id-ID" sz="900" b="0" i="0" dirty="0">
                <a:solidFill>
                  <a:schemeClr val="accent2"/>
                </a:solidFill>
                <a:effectLst/>
                <a:latin typeface="inherit"/>
              </a:rPr>
              <a:t>5. Apache 2.2.4 – Apache diupgrade pada versi major yang baru. Apache 2.x adalah bentuk penulisan ulang yang cukup substansi dari seri 1.3.x.</a:t>
            </a:r>
          </a:p>
          <a:p>
            <a:pPr algn="l" fontAlgn="base"/>
            <a:endParaRPr lang="id-ID" sz="900" b="0" i="0" dirty="0">
              <a:solidFill>
                <a:schemeClr val="accent2"/>
              </a:solidFill>
              <a:effectLst/>
              <a:latin typeface="inherit"/>
            </a:endParaRPr>
          </a:p>
          <a:p>
            <a:pPr algn="l" fontAlgn="base"/>
            <a:r>
              <a:rPr lang="id-ID" sz="900" b="0" i="0" dirty="0">
                <a:solidFill>
                  <a:schemeClr val="accent2"/>
                </a:solidFill>
                <a:effectLst/>
                <a:latin typeface="inherit"/>
              </a:rPr>
              <a:t>6. K Desktop Environment (KDE) 3.5.7 – Lingkungan KDE yang penuh disertakan, termasuk KOffice, browser web Konqueror, program multimedia, perangkat pengembangan, dan masih banyak aplikasi lain yang berguna.</a:t>
            </a:r>
          </a:p>
          <a:p>
            <a:pPr algn="l" fontAlgn="base"/>
            <a:endParaRPr lang="id-ID" sz="900" b="0" i="0" dirty="0">
              <a:solidFill>
                <a:schemeClr val="accent2"/>
              </a:solidFill>
              <a:effectLst/>
              <a:latin typeface="inherit"/>
            </a:endParaRPr>
          </a:p>
          <a:p>
            <a:pPr algn="l" fontAlgn="base"/>
            <a:r>
              <a:rPr lang="id-ID" sz="900" dirty="0">
                <a:solidFill>
                  <a:schemeClr val="accent2"/>
                </a:solidFill>
                <a:latin typeface="inherit"/>
              </a:rPr>
              <a:t>7. </a:t>
            </a:r>
            <a:r>
              <a:rPr lang="id-ID" sz="900" b="0" i="0" dirty="0">
                <a:solidFill>
                  <a:schemeClr val="accent2"/>
                </a:solidFill>
                <a:effectLst/>
                <a:latin typeface="inherit"/>
              </a:rPr>
              <a:t>Xfce 4.4.1 – Xfce adalah lingkungan desktop yang ringan dan berbasis pada GTK2. Aplikasi ini menerapkan semangat dari UNIX yaitu modularitas dan reusabilitas</a:t>
            </a:r>
          </a:p>
          <a:p>
            <a:pPr algn="ctr"/>
            <a:endParaRPr lang="en-ID" dirty="0"/>
          </a:p>
        </p:txBody>
      </p:sp>
    </p:spTree>
    <p:extLst>
      <p:ext uri="{BB962C8B-B14F-4D97-AF65-F5344CB8AC3E}">
        <p14:creationId xmlns:p14="http://schemas.microsoft.com/office/powerpoint/2010/main" val="85500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89"/>
        <p:cNvGrpSpPr/>
        <p:nvPr/>
      </p:nvGrpSpPr>
      <p:grpSpPr>
        <a:xfrm>
          <a:off x="0" y="0"/>
          <a:ext cx="0" cy="0"/>
          <a:chOff x="0" y="0"/>
          <a:chExt cx="0" cy="0"/>
        </a:xfrm>
      </p:grpSpPr>
      <p:sp>
        <p:nvSpPr>
          <p:cNvPr id="7090" name="Google Shape;7090;p57"/>
          <p:cNvSpPr txBox="1">
            <a:spLocks noGrp="1"/>
          </p:cNvSpPr>
          <p:nvPr>
            <p:ph type="title"/>
          </p:nvPr>
        </p:nvSpPr>
        <p:spPr>
          <a:xfrm>
            <a:off x="1409400" y="1441950"/>
            <a:ext cx="6325200" cy="225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4400" dirty="0"/>
              <a:t>S</a:t>
            </a:r>
            <a:r>
              <a:rPr lang="en" sz="4400" dirty="0"/>
              <a:t>ekian presentasi Dari kami Terimakasih</a:t>
            </a:r>
            <a:endParaRPr sz="4400" dirty="0"/>
          </a:p>
        </p:txBody>
      </p:sp>
      <p:grpSp>
        <p:nvGrpSpPr>
          <p:cNvPr id="7091" name="Google Shape;7091;p57"/>
          <p:cNvGrpSpPr/>
          <p:nvPr/>
        </p:nvGrpSpPr>
        <p:grpSpPr>
          <a:xfrm>
            <a:off x="4149370" y="1256183"/>
            <a:ext cx="845261" cy="85697"/>
            <a:chOff x="4034837" y="1027583"/>
            <a:chExt cx="845261" cy="85697"/>
          </a:xfrm>
        </p:grpSpPr>
        <p:grpSp>
          <p:nvGrpSpPr>
            <p:cNvPr id="7092" name="Google Shape;7092;p57"/>
            <p:cNvGrpSpPr/>
            <p:nvPr/>
          </p:nvGrpSpPr>
          <p:grpSpPr>
            <a:xfrm>
              <a:off x="4034837" y="1027583"/>
              <a:ext cx="83261" cy="85697"/>
              <a:chOff x="256525" y="2322675"/>
              <a:chExt cx="235800" cy="242700"/>
            </a:xfrm>
          </p:grpSpPr>
          <p:cxnSp>
            <p:nvCxnSpPr>
              <p:cNvPr id="7093" name="Google Shape;7093;p5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094" name="Google Shape;7094;p5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095" name="Google Shape;7095;p57"/>
            <p:cNvGrpSpPr/>
            <p:nvPr/>
          </p:nvGrpSpPr>
          <p:grpSpPr>
            <a:xfrm>
              <a:off x="4415837" y="1027583"/>
              <a:ext cx="83261" cy="85697"/>
              <a:chOff x="256525" y="2322675"/>
              <a:chExt cx="235800" cy="242700"/>
            </a:xfrm>
          </p:grpSpPr>
          <p:cxnSp>
            <p:nvCxnSpPr>
              <p:cNvPr id="7096" name="Google Shape;7096;p5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097" name="Google Shape;7097;p5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098" name="Google Shape;7098;p57"/>
            <p:cNvGrpSpPr/>
            <p:nvPr/>
          </p:nvGrpSpPr>
          <p:grpSpPr>
            <a:xfrm>
              <a:off x="4796837" y="1027583"/>
              <a:ext cx="83261" cy="85697"/>
              <a:chOff x="256525" y="2322675"/>
              <a:chExt cx="235800" cy="242700"/>
            </a:xfrm>
          </p:grpSpPr>
          <p:cxnSp>
            <p:nvCxnSpPr>
              <p:cNvPr id="7099" name="Google Shape;7099;p5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100" name="Google Shape;7100;p5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
</file>

<file path=ppt/theme/theme1.xml><?xml version="1.0" encoding="utf-8"?>
<a:theme xmlns:a="http://schemas.openxmlformats.org/drawingml/2006/main" name="Sporotrichosis Disease by Slidesgo">
  <a:themeElements>
    <a:clrScheme name="Simple Light">
      <a:dk1>
        <a:srgbClr val="000000"/>
      </a:dk1>
      <a:lt1>
        <a:srgbClr val="FFFFFF"/>
      </a:lt1>
      <a:dk2>
        <a:srgbClr val="E4E4E4"/>
      </a:dk2>
      <a:lt2>
        <a:srgbClr val="CCCCCC"/>
      </a:lt2>
      <a:accent1>
        <a:srgbClr val="3B3B3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938</Words>
  <Application>Microsoft Office PowerPoint</Application>
  <PresentationFormat>On-screen Show (16:9)</PresentationFormat>
  <Paragraphs>70</Paragraphs>
  <Slides>9</Slides>
  <Notes>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9</vt:i4>
      </vt:variant>
    </vt:vector>
  </HeadingPairs>
  <TitlesOfParts>
    <vt:vector size="24" baseType="lpstr">
      <vt:lpstr>Loved by the King</vt:lpstr>
      <vt:lpstr>inherit</vt:lpstr>
      <vt:lpstr>PT Serif</vt:lpstr>
      <vt:lpstr>Mulish SemiBold</vt:lpstr>
      <vt:lpstr>Bebas Neue</vt:lpstr>
      <vt:lpstr>Work Sans ExtraBold</vt:lpstr>
      <vt:lpstr>Roboto Condensed Light</vt:lpstr>
      <vt:lpstr>arial</vt:lpstr>
      <vt:lpstr>Titillium Web</vt:lpstr>
      <vt:lpstr>PT Sans</vt:lpstr>
      <vt:lpstr>Nunito Light</vt:lpstr>
      <vt:lpstr>Amatic SC</vt:lpstr>
      <vt:lpstr>Arimo</vt:lpstr>
      <vt:lpstr>arial</vt:lpstr>
      <vt:lpstr>Sporotrichosis Disease by Slidesgo</vt:lpstr>
      <vt:lpstr>Linux Slackware</vt:lpstr>
      <vt:lpstr>Sejarah Slackware</vt:lpstr>
      <vt:lpstr>Definisi Distro Slackware </vt:lpstr>
      <vt:lpstr>Turunan Slackware</vt:lpstr>
      <vt:lpstr>Kelebihan Slackware</vt:lpstr>
      <vt:lpstr> Kekurangan Slackware</vt:lpstr>
      <vt:lpstr>Kernel Terbaru</vt:lpstr>
      <vt:lpstr>Fitur Slackware</vt:lpstr>
      <vt:lpstr>Sekian presentasi Dari kami 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Slackware</dc:title>
  <dc:creator>DM-08</dc:creator>
  <cp:lastModifiedBy>DM-08</cp:lastModifiedBy>
  <cp:revision>4</cp:revision>
  <dcterms:modified xsi:type="dcterms:W3CDTF">2022-06-20T01:25:20Z</dcterms:modified>
</cp:coreProperties>
</file>