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DBD4-80FF-4D22-8FFE-555885850B0C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F8400-24F3-477B-A5DB-AAD1C0A2F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026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D10A-AFD3-7BD9-F02B-11AB8F28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39DEC-14DD-F4DD-4C28-99D21478F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BFFD-A6DE-2842-F2A6-9A735719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27CBA-9FD5-E0D2-D3E7-FCFAD6A0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8F6E-D0D9-6B79-C27B-554F91F5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68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15A5-3409-4BFA-524A-5827C82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27C01-D1CA-A514-237E-AB3B6C0E0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75BD-20AB-C75A-DF48-4C6DED57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A039-8DC7-3728-F4C2-0FF2A2BB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A5DC-8991-0D1F-26C6-CBEA7433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2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26BA9-9ECC-DBEB-DB91-39BE5B1BB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4706-D8A0-5079-F7B2-689CBF024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9D04-9CB7-9052-33FD-53851CD2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F08E-2518-CAD1-561E-99BE200A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AE39-925D-FD6A-8988-4EA4CC1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73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8BEC-E5A2-F877-F1C6-0D81E539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E81A-4E8A-76B7-7EAA-D58D9DBC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4A2E-12E9-459A-D8C8-FAEE37A1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1583-2E21-1A17-AF65-7B309EC6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333D-F225-F6F5-04F1-AA68D6CD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1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653-19F6-2528-8656-34285A53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663C-F960-F325-FBEC-CF2CA332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4CEE-134D-3536-2FEE-E8236583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289F-3AB9-AA42-25B9-9EC46791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0287-6351-DD8A-9AD2-7929E21E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21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C7D6-6536-3347-E415-C985AA0D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C8B3-8339-BA54-B367-42F63DC3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6CB27-FF2E-6DA3-000B-62B3192B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978EB-BC87-FFEA-2877-DFF93748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9F538-C090-900B-F7E4-3033F06B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913B-71FD-3C10-78E5-E0800016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97E5-70AC-22BB-05CB-A6949232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BD6B4-B15F-15FA-2DFD-DC47070C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EC1E-9B4D-3821-214E-C438E935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BD597-BF2C-B431-A6C4-A56E94FB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90C8D-BD13-4EEC-4EB1-B60D24C57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6EB5C-860C-B358-3C13-76A4CBB8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53649-D5F1-B917-4D9D-22BD1E5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A17C2-5460-9008-7FE0-7ED607B3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15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823D-021E-E0BE-464C-92D2809F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C2CA5-9013-0C8F-67E6-CCBABB69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0D2E8-35EA-0203-F920-4C38DF09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C502-D577-BC5A-2FD5-6F11FF33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605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10AA-E7BC-BDCD-3D85-DD7F1483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DC4D-8D32-956A-C937-400C0E0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70CFB-D22C-2128-4A67-735B5C21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5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43D7-846C-4B65-8398-622D17BC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E8299-8961-A234-18DE-1EE57A1D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B02C-A1B1-06C2-9745-F7A7A2E8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70E8E-CA2F-8E18-7C76-20769E9E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CD53E-629C-1819-F4FD-AECAF0BE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9881-352E-82A1-E8EE-7D6EE7ED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09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90C3-41F5-AA75-5558-0F2A5F61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9434B-A80F-7A2E-599D-2B133B99B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0925-9B43-E559-1392-0119BD6F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08865-9B86-23FE-2798-F9AC1302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5CF0-1E9F-776B-A90A-D625DD79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698C-5DCA-4966-ADBB-4ED29BA2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893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EA94F-46FF-7CC9-D59D-0815D687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EBB8-2F7F-012B-A1AA-17E282BE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2682-FB51-93E4-25EC-286A81F79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929-469E-48DF-8933-50D7DEBE75C7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6B10-5CC7-1B11-78C2-4077BDCC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8D12-6E06-280C-3042-CFC7F829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CF65-D66A-4352-B5D6-8677228750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983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B3ADC6-80EC-8D84-76F6-88BF7AD6D827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95A17-838C-C090-37B6-0199FE8A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1D8BC-6EA3-0454-C966-0E4F0C1E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5C27F5-9AC8-5E04-CE7E-9B15AEEB17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3" b="221"/>
          <a:stretch/>
        </p:blipFill>
        <p:spPr>
          <a:xfrm>
            <a:off x="6803136" y="1991878"/>
            <a:ext cx="5388864" cy="28742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A54D6-B2D0-8189-1F72-645E943DF7DA}"/>
              </a:ext>
            </a:extLst>
          </p:cNvPr>
          <p:cNvSpPr/>
          <p:nvPr/>
        </p:nvSpPr>
        <p:spPr>
          <a:xfrm>
            <a:off x="880534" y="1464733"/>
            <a:ext cx="4271265" cy="3471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Perintah</a:t>
            </a:r>
            <a:r>
              <a:rPr lang="en-US" b="1" dirty="0"/>
              <a:t> Dasar Linux Mint</a:t>
            </a:r>
            <a:endParaRPr lang="en-ID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CC270-6763-2261-CAA0-480ABAE3548E}"/>
              </a:ext>
            </a:extLst>
          </p:cNvPr>
          <p:cNvSpPr/>
          <p:nvPr/>
        </p:nvSpPr>
        <p:spPr>
          <a:xfrm>
            <a:off x="1033331" y="3547534"/>
            <a:ext cx="3818467" cy="16425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Pesantren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PeTIK</a:t>
            </a:r>
            <a:r>
              <a:rPr lang="en-ID" dirty="0">
                <a:solidFill>
                  <a:schemeClr val="tx1"/>
                </a:solidFill>
              </a:rPr>
              <a:t> II YBM PLN</a:t>
            </a:r>
          </a:p>
          <a:p>
            <a:pPr algn="ctr"/>
            <a:r>
              <a:rPr lang="en-ID" dirty="0" err="1">
                <a:solidFill>
                  <a:schemeClr val="tx1"/>
                </a:solidFill>
              </a:rPr>
              <a:t>Denanyar</a:t>
            </a:r>
            <a:r>
              <a:rPr lang="en-ID" dirty="0">
                <a:solidFill>
                  <a:schemeClr val="tx1"/>
                </a:solidFill>
              </a:rPr>
              <a:t> Utara, </a:t>
            </a:r>
            <a:r>
              <a:rPr lang="en-ID" dirty="0" err="1">
                <a:solidFill>
                  <a:schemeClr val="tx1"/>
                </a:solidFill>
              </a:rPr>
              <a:t>Plosogeneng</a:t>
            </a:r>
            <a:r>
              <a:rPr lang="en-ID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ID" dirty="0" err="1">
                <a:solidFill>
                  <a:schemeClr val="tx1"/>
                </a:solidFill>
              </a:rPr>
              <a:t>Kec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Jombang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Kabupaten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Jombang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Jawa</a:t>
            </a:r>
            <a:r>
              <a:rPr lang="en-ID" dirty="0">
                <a:solidFill>
                  <a:schemeClr val="tx1"/>
                </a:solidFill>
              </a:rPr>
              <a:t> Timur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ED7EE8-6E13-715F-5BAA-CAB4A6EE7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04" y="1991878"/>
            <a:ext cx="1437122" cy="14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BBC640-259E-D69D-04AB-8E92E098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FFA45A-EF35-A52D-92E8-4E43AD284D3C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1D04C-F7D4-971B-3B64-1A662EA13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1C31D-342A-6E33-5914-F4084B8A9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C02105-17E4-5AF6-D5A8-AFF8E7B458F8}"/>
              </a:ext>
            </a:extLst>
          </p:cNvPr>
          <p:cNvSpPr txBox="1"/>
          <p:nvPr/>
        </p:nvSpPr>
        <p:spPr>
          <a:xfrm>
            <a:off x="975784" y="2044005"/>
            <a:ext cx="61002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shell </a:t>
            </a:r>
            <a:r>
              <a:rPr lang="en-ID" sz="2800" dirty="0" err="1"/>
              <a:t>linux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menampilkan</a:t>
            </a:r>
            <a:r>
              <a:rPr lang="en-ID" sz="2800" dirty="0"/>
              <a:t> data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gambar</a:t>
            </a:r>
            <a:r>
              <a:rPr lang="en-ID" sz="2800" dirty="0"/>
              <a:t> </a:t>
            </a:r>
            <a:r>
              <a:rPr lang="en-ID" sz="2800" dirty="0" err="1"/>
              <a:t>disamping</a:t>
            </a:r>
            <a:r>
              <a:rPr lang="en-ID" sz="2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BC46B-20EC-F0D7-2F1B-F1ADA5D3C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421" y="1781996"/>
            <a:ext cx="4411579" cy="25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5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A4866-5C5A-F500-6306-BED8C298D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81BA10-7D49-0905-8598-87ACACBD43A6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7D6B4-0023-D8C1-CABB-3348D41DA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E584F-052D-8905-EF48-FF5C10681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8F0A4-7711-07FC-CEC1-C19B5592A040}"/>
              </a:ext>
            </a:extLst>
          </p:cNvPr>
          <p:cNvSpPr txBox="1"/>
          <p:nvPr/>
        </p:nvSpPr>
        <p:spPr>
          <a:xfrm>
            <a:off x="880534" y="1889036"/>
            <a:ext cx="61002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shell </a:t>
            </a:r>
            <a:r>
              <a:rPr lang="en-ID" sz="2800" dirty="0" err="1"/>
              <a:t>linux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memindahkan</a:t>
            </a:r>
            <a:r>
              <a:rPr lang="en-ID" sz="2800" dirty="0"/>
              <a:t> data provinsi.txt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folder </a:t>
            </a:r>
            <a:r>
              <a:rPr lang="en-ID" sz="2800" dirty="0" err="1"/>
              <a:t>direktori</a:t>
            </a:r>
            <a:r>
              <a:rPr lang="en-ID" sz="2800" dirty="0"/>
              <a:t>/. </a:t>
            </a:r>
            <a:r>
              <a:rPr lang="en-ID" sz="2800" dirty="0" err="1"/>
              <a:t>Kemudian</a:t>
            </a:r>
            <a:r>
              <a:rPr lang="en-ID" sz="2800" dirty="0"/>
              <a:t> </a:t>
            </a:r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shell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menampilkan</a:t>
            </a:r>
            <a:r>
              <a:rPr lang="en-ID" sz="2800" dirty="0"/>
              <a:t> file provinsi.txt 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belum</a:t>
            </a:r>
            <a:r>
              <a:rPr lang="en-ID" sz="2800" dirty="0"/>
              <a:t> di folder directory.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2B82D-BB36-8785-8D10-22CD086F4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114" y="1729659"/>
            <a:ext cx="4806886" cy="29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9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225E2C-E89F-104D-A683-738BFD58D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B3ACF4-BB5C-8C3A-7EE2-FEF758B7301C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0F17-9A8A-E4F7-B783-B83A9157B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D33C0-C0BB-EAC4-D59D-973C8C861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F52F4C-FED1-6F48-557E-8B34A712350E}"/>
              </a:ext>
            </a:extLst>
          </p:cNvPr>
          <p:cNvSpPr txBox="1"/>
          <p:nvPr/>
        </p:nvSpPr>
        <p:spPr>
          <a:xfrm>
            <a:off x="1170517" y="2182968"/>
            <a:ext cx="61002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shell </a:t>
            </a:r>
            <a:r>
              <a:rPr lang="en-ID" sz="2800" dirty="0" err="1"/>
              <a:t>linux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directory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gambar</a:t>
            </a:r>
            <a:r>
              <a:rPr lang="en-ID" sz="2800" dirty="0"/>
              <a:t> </a:t>
            </a:r>
            <a:r>
              <a:rPr lang="en-ID" sz="2800" dirty="0" err="1"/>
              <a:t>disamping</a:t>
            </a:r>
            <a:endParaRPr lang="en-ID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23ECA-8E1C-667C-C92D-368095B91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126" y="1800126"/>
            <a:ext cx="4523874" cy="25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4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FDBD0-F078-08A2-17FC-7A03A465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09E92-6CAF-DDEC-982A-6DA577034CAA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29723-3AD0-1B69-E5F1-E15D416A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DC7A1-221F-DF31-7255-A698106A2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93A8E5-6356-E96E-F9F6-E5AA6CE110E7}"/>
              </a:ext>
            </a:extLst>
          </p:cNvPr>
          <p:cNvSpPr/>
          <p:nvPr/>
        </p:nvSpPr>
        <p:spPr>
          <a:xfrm>
            <a:off x="1976966" y="1536700"/>
            <a:ext cx="8390467" cy="3784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</a:rPr>
              <a:t>Sekian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Terimakasih</a:t>
            </a:r>
            <a:endParaRPr lang="en-ID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250534-AD94-402B-6653-474EC3E2D2DC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F3E51-461E-44DE-BA3A-A897972A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067584-BE19-DC94-946B-BE7017E8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CE8B9-9EE1-779A-8C4E-ED671750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3B21C-B789-6B79-F496-76E980AE2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133" y="2044699"/>
            <a:ext cx="4478867" cy="3191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C1B83A-B81E-8A76-8FEE-8124E419FC6E}"/>
              </a:ext>
            </a:extLst>
          </p:cNvPr>
          <p:cNvSpPr txBox="1"/>
          <p:nvPr/>
        </p:nvSpPr>
        <p:spPr>
          <a:xfrm>
            <a:off x="880534" y="2225301"/>
            <a:ext cx="6100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/>
              <a:t>Perintah</a:t>
            </a:r>
            <a:r>
              <a:rPr lang="en-ID" sz="3200" dirty="0"/>
              <a:t> shell </a:t>
            </a:r>
            <a:r>
              <a:rPr lang="en-ID" sz="3200" dirty="0" err="1"/>
              <a:t>linux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menampilkan</a:t>
            </a:r>
            <a:r>
              <a:rPr lang="en-ID" sz="3200" dirty="0"/>
              <a:t> </a:t>
            </a:r>
            <a:r>
              <a:rPr lang="en-ID" sz="3200" dirty="0" err="1"/>
              <a:t>hari</a:t>
            </a:r>
            <a:r>
              <a:rPr lang="en-ID" sz="3200" dirty="0"/>
              <a:t>, </a:t>
            </a:r>
            <a:r>
              <a:rPr lang="en-ID" sz="3200" dirty="0" err="1"/>
              <a:t>bulan</a:t>
            </a:r>
            <a:r>
              <a:rPr lang="en-ID" sz="3200" dirty="0"/>
              <a:t>, </a:t>
            </a:r>
            <a:r>
              <a:rPr lang="en-ID" sz="3200" dirty="0" err="1"/>
              <a:t>tanggal</a:t>
            </a:r>
            <a:r>
              <a:rPr lang="en-ID" sz="3200" dirty="0"/>
              <a:t>, jam, dan </a:t>
            </a:r>
            <a:r>
              <a:rPr lang="en-ID" sz="3200" dirty="0" err="1"/>
              <a:t>tahun</a:t>
            </a:r>
            <a:r>
              <a:rPr lang="en-ID" sz="3200" dirty="0"/>
              <a:t> pada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ini</a:t>
            </a:r>
            <a:r>
              <a:rPr lang="en-ID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39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B898D-763E-BEE7-A707-B982BA4260C2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5B727-6C31-CE19-7821-7955ED07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77EA3-6974-1045-C182-A65E0B97E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EAE34B-E308-3F72-8F17-3E1A85DFA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10B83-D8A3-27BE-3352-800E9B2C2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455" y="1950063"/>
            <a:ext cx="4416545" cy="2890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92A85D-5A0A-5530-3762-8915C3F7BE34}"/>
              </a:ext>
            </a:extLst>
          </p:cNvPr>
          <p:cNvSpPr txBox="1"/>
          <p:nvPr/>
        </p:nvSpPr>
        <p:spPr>
          <a:xfrm>
            <a:off x="549276" y="1818902"/>
            <a:ext cx="610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/>
              <a:t>Ketiklah perintah shell linux untuk menampilkan kalender bulan Agustus tahun 2022.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6885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A6200-820B-0C3F-D32D-1F49A802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432485-579E-7FD6-ED1D-1D97D3AB9130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8BB2E-0A5A-8582-9A9D-6DC5AE558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E3A57-B242-A8A0-BF40-C3DE4744D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83BF4-DAF3-609F-4ADB-541BF6C044F8}"/>
              </a:ext>
            </a:extLst>
          </p:cNvPr>
          <p:cNvSpPr txBox="1"/>
          <p:nvPr/>
        </p:nvSpPr>
        <p:spPr>
          <a:xfrm>
            <a:off x="549276" y="1720839"/>
            <a:ext cx="61002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dirty="0" err="1"/>
              <a:t>Ketiklah</a:t>
            </a:r>
            <a:r>
              <a:rPr lang="en-ID" sz="3600" dirty="0"/>
              <a:t> </a:t>
            </a:r>
            <a:r>
              <a:rPr lang="en-ID" sz="3600" dirty="0" err="1"/>
              <a:t>perintah</a:t>
            </a:r>
            <a:r>
              <a:rPr lang="en-ID" sz="3600" dirty="0"/>
              <a:t> shell </a:t>
            </a:r>
            <a:r>
              <a:rPr lang="en-ID" sz="3600" dirty="0" err="1"/>
              <a:t>linux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membuat</a:t>
            </a:r>
            <a:r>
              <a:rPr lang="en-ID" sz="3600" dirty="0"/>
              <a:t> directory yang Bernama </a:t>
            </a:r>
            <a:r>
              <a:rPr lang="en-ID" sz="3600" dirty="0" err="1"/>
              <a:t>kelas_ppl</a:t>
            </a:r>
            <a:r>
              <a:rPr lang="en-ID" sz="3600" dirty="0"/>
              <a:t>. </a:t>
            </a:r>
            <a:r>
              <a:rPr lang="en-ID" sz="3600" dirty="0" err="1"/>
              <a:t>Kemudian</a:t>
            </a:r>
            <a:r>
              <a:rPr lang="en-ID" sz="3600" dirty="0"/>
              <a:t> </a:t>
            </a:r>
            <a:r>
              <a:rPr lang="en-ID" sz="3600" dirty="0" err="1"/>
              <a:t>ketiklah</a:t>
            </a:r>
            <a:r>
              <a:rPr lang="en-ID" sz="3600" dirty="0"/>
              <a:t> </a:t>
            </a:r>
            <a:r>
              <a:rPr lang="en-ID" sz="3600" dirty="0" err="1"/>
              <a:t>perintah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mengecek</a:t>
            </a:r>
            <a:r>
              <a:rPr lang="en-ID" sz="3600" dirty="0"/>
              <a:t> directory </a:t>
            </a:r>
            <a:r>
              <a:rPr lang="en-ID" sz="3600" dirty="0" err="1"/>
              <a:t>tersebut</a:t>
            </a:r>
            <a:r>
              <a:rPr lang="en-ID" sz="3600" dirty="0"/>
              <a:t> </a:t>
            </a:r>
            <a:r>
              <a:rPr lang="en-ID" sz="3600" dirty="0" err="1"/>
              <a:t>apakah</a:t>
            </a:r>
            <a:r>
              <a:rPr lang="en-ID" sz="3600" dirty="0"/>
              <a:t> </a:t>
            </a:r>
            <a:r>
              <a:rPr lang="en-ID" sz="3600" dirty="0" err="1"/>
              <a:t>sudah</a:t>
            </a:r>
            <a:r>
              <a:rPr lang="en-ID" sz="3600" dirty="0"/>
              <a:t> </a:t>
            </a:r>
            <a:r>
              <a:rPr lang="en-ID" sz="3600" dirty="0" err="1"/>
              <a:t>ada</a:t>
            </a:r>
            <a:r>
              <a:rPr lang="en-ID" sz="3600" dirty="0"/>
              <a:t> </a:t>
            </a:r>
            <a:r>
              <a:rPr lang="en-ID" sz="3600" dirty="0" err="1"/>
              <a:t>atau</a:t>
            </a:r>
            <a:r>
              <a:rPr lang="en-ID" sz="3600" dirty="0"/>
              <a:t> </a:t>
            </a:r>
            <a:r>
              <a:rPr lang="en-ID" sz="3600" dirty="0" err="1"/>
              <a:t>belum</a:t>
            </a:r>
            <a:r>
              <a:rPr lang="en-ID" sz="36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A1C94-B789-F57E-7A5E-4B610AD80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042" y="2197768"/>
            <a:ext cx="4555958" cy="24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4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76E108-6075-F861-9B7C-A19B7C64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4D9874-B399-217F-224C-E86C610A953D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2A2D6-8198-BD81-5E78-3996C62FD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D72E2-790F-F3F9-3F11-78B616956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E712B-B540-C666-6A94-FE7929EA780C}"/>
              </a:ext>
            </a:extLst>
          </p:cNvPr>
          <p:cNvSpPr txBox="1"/>
          <p:nvPr/>
        </p:nvSpPr>
        <p:spPr>
          <a:xfrm>
            <a:off x="880534" y="2196868"/>
            <a:ext cx="61002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shell </a:t>
            </a:r>
            <a:r>
              <a:rPr lang="en-ID" sz="2800" dirty="0" err="1"/>
              <a:t>linux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file yang </a:t>
            </a:r>
            <a:r>
              <a:rPr lang="en-ID" sz="2800" dirty="0" err="1"/>
              <a:t>bernama</a:t>
            </a:r>
            <a:r>
              <a:rPr lang="en-ID" sz="2800" dirty="0"/>
              <a:t> </a:t>
            </a:r>
            <a:r>
              <a:rPr lang="en-ID" sz="2800" dirty="0" err="1"/>
              <a:t>web_design</a:t>
            </a:r>
            <a:r>
              <a:rPr lang="en-ID" sz="2800" dirty="0"/>
              <a:t>. </a:t>
            </a:r>
            <a:r>
              <a:rPr lang="en-ID" sz="2800" dirty="0" err="1"/>
              <a:t>Kemudian</a:t>
            </a:r>
            <a:r>
              <a:rPr lang="en-ID" sz="2800" dirty="0"/>
              <a:t> </a:t>
            </a:r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mengecek</a:t>
            </a:r>
            <a:r>
              <a:rPr lang="en-ID" sz="2800" dirty="0"/>
              <a:t> file </a:t>
            </a:r>
            <a:r>
              <a:rPr lang="en-ID" sz="2800" dirty="0" err="1"/>
              <a:t>tersebut</a:t>
            </a:r>
            <a:r>
              <a:rPr lang="en-ID" sz="2800" dirty="0"/>
              <a:t> 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belum</a:t>
            </a:r>
            <a:r>
              <a:rPr lang="en-ID" sz="2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2B9837-8CAB-A442-20AA-D237A5783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832" y="1690445"/>
            <a:ext cx="4636168" cy="30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7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517487-F016-769D-A25C-8D8476CB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A50DA7-AA01-4556-B163-D7DB63958A39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39CA3-91D7-79DB-93BE-776DCF0F4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1D28E8-8C3A-AA40-1638-EAD4723E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CAE4F-4056-9DD5-C90F-48CF3D16B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867" y="1905505"/>
            <a:ext cx="5046133" cy="2947694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7E53DFA8-FEF3-15E0-C154-24113616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4" y="1905505"/>
            <a:ext cx="47103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Ketiklah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shell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kalimat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“ Hello World, Welcome To My Website ”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web_design.txt.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Kemudian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ketiklah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pada file web_design.txt </a:t>
            </a:r>
          </a:p>
        </p:txBody>
      </p:sp>
    </p:spTree>
    <p:extLst>
      <p:ext uri="{BB962C8B-B14F-4D97-AF65-F5344CB8AC3E}">
        <p14:creationId xmlns:p14="http://schemas.microsoft.com/office/powerpoint/2010/main" val="82043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7F8813-5740-9DC1-5526-976D85F7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8B69F9-C5B6-C772-E41D-78C44720F49C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17DF7-26A7-7B0B-AFE6-238E27291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10F8D-FDE3-7A90-C9B0-E348E5EAB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73AEA-8D3F-8A4E-AEEA-932C5CB22381}"/>
              </a:ext>
            </a:extLst>
          </p:cNvPr>
          <p:cNvSpPr txBox="1"/>
          <p:nvPr/>
        </p:nvSpPr>
        <p:spPr>
          <a:xfrm>
            <a:off x="880534" y="2129135"/>
            <a:ext cx="61002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Ketika </a:t>
            </a:r>
            <a:r>
              <a:rPr lang="en-ID" sz="2800" dirty="0" err="1"/>
              <a:t>perintah</a:t>
            </a:r>
            <a:r>
              <a:rPr lang="en-ID" sz="2800" dirty="0"/>
              <a:t> shell </a:t>
            </a:r>
            <a:r>
              <a:rPr lang="en-ID" sz="2800" dirty="0" err="1"/>
              <a:t>linux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directory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dirty="0" err="1"/>
              <a:t>direktori</a:t>
            </a:r>
            <a:r>
              <a:rPr lang="en-ID" sz="2800" dirty="0"/>
              <a:t>. </a:t>
            </a:r>
            <a:r>
              <a:rPr lang="en-ID" sz="2800" dirty="0" err="1"/>
              <a:t>Kemudian</a:t>
            </a:r>
            <a:r>
              <a:rPr lang="en-ID" sz="2800" dirty="0"/>
              <a:t> </a:t>
            </a:r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mengecek</a:t>
            </a:r>
            <a:r>
              <a:rPr lang="en-ID" sz="2800" dirty="0"/>
              <a:t> directory </a:t>
            </a:r>
            <a:r>
              <a:rPr lang="en-ID" sz="2800" dirty="0" err="1"/>
              <a:t>tersebut</a:t>
            </a:r>
            <a:r>
              <a:rPr lang="en-ID" sz="2800" dirty="0"/>
              <a:t> 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belum</a:t>
            </a:r>
            <a:r>
              <a:rPr lang="en-ID" sz="2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F53F8-A58F-963B-8D30-1DEE76151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211" y="2129134"/>
            <a:ext cx="4315325" cy="27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1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D57C69-423E-F27C-6787-09CAC2C5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848E66-D170-79DE-4152-6C5C57256B31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89990-8D7A-BE48-9CDC-7C0BAF1B9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8CDCAD-B5E8-C389-51B3-F4EDE0C8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DFF246-CEFF-0F53-9DA7-27E00956CF0A}"/>
              </a:ext>
            </a:extLst>
          </p:cNvPr>
          <p:cNvSpPr txBox="1"/>
          <p:nvPr/>
        </p:nvSpPr>
        <p:spPr>
          <a:xfrm>
            <a:off x="992717" y="2305615"/>
            <a:ext cx="61002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shell </a:t>
            </a:r>
            <a:r>
              <a:rPr lang="en-ID" sz="2800" dirty="0" err="1"/>
              <a:t>linux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file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dirty="0" err="1"/>
              <a:t>provinsi</a:t>
            </a:r>
            <a:r>
              <a:rPr lang="en-ID" sz="2800" dirty="0"/>
              <a:t>. </a:t>
            </a:r>
            <a:r>
              <a:rPr lang="en-ID" sz="2800" dirty="0" err="1"/>
              <a:t>Kemudian</a:t>
            </a:r>
            <a:r>
              <a:rPr lang="en-ID" sz="2800" dirty="0"/>
              <a:t> </a:t>
            </a:r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mengecek</a:t>
            </a:r>
            <a:r>
              <a:rPr lang="en-ID" sz="2800" dirty="0"/>
              <a:t> file </a:t>
            </a:r>
            <a:r>
              <a:rPr lang="en-ID" sz="2800" dirty="0" err="1"/>
              <a:t>tersebut</a:t>
            </a:r>
            <a:r>
              <a:rPr lang="en-ID" sz="2800" dirty="0"/>
              <a:t> 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belum</a:t>
            </a:r>
            <a:r>
              <a:rPr lang="en-ID" sz="2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18C7F-8EB6-5976-4868-55BD0BC5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882" y="2041357"/>
            <a:ext cx="4946118" cy="27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6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E11075-25AD-FD05-8D85-C4F9BF0B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7" y="5955771"/>
            <a:ext cx="1388533" cy="902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B2F6E9-1361-6D73-2B26-762676D33CF7}"/>
              </a:ext>
            </a:extLst>
          </p:cNvPr>
          <p:cNvSpPr/>
          <p:nvPr/>
        </p:nvSpPr>
        <p:spPr>
          <a:xfrm>
            <a:off x="0" y="0"/>
            <a:ext cx="12192000" cy="902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E2DDA-3986-4B49-426A-09993072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" y="146314"/>
            <a:ext cx="6625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3D280-8FA3-5051-F5C8-511D603D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770"/>
            <a:ext cx="1388533" cy="902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D192C6-580C-B3C2-E4B9-6D2BA5BAE146}"/>
              </a:ext>
            </a:extLst>
          </p:cNvPr>
          <p:cNvSpPr txBox="1"/>
          <p:nvPr/>
        </p:nvSpPr>
        <p:spPr>
          <a:xfrm>
            <a:off x="880534" y="1581202"/>
            <a:ext cx="6100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shell </a:t>
            </a:r>
            <a:r>
              <a:rPr lang="en-ID" sz="2800" dirty="0" err="1"/>
              <a:t>linux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menginput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data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berikut</a:t>
            </a:r>
            <a:r>
              <a:rPr lang="en-ID" sz="2800" dirty="0"/>
              <a:t>; DKI Jakarta, </a:t>
            </a:r>
            <a:r>
              <a:rPr lang="en-ID" sz="2800" dirty="0" err="1"/>
              <a:t>Jawa</a:t>
            </a:r>
            <a:r>
              <a:rPr lang="en-ID" sz="2800" dirty="0"/>
              <a:t> Barat, Riau, </a:t>
            </a:r>
            <a:r>
              <a:rPr lang="en-ID" sz="2800" dirty="0" err="1"/>
              <a:t>Jawa</a:t>
            </a:r>
            <a:r>
              <a:rPr lang="en-ID" sz="2800" dirty="0"/>
              <a:t> Timur, </a:t>
            </a:r>
            <a:r>
              <a:rPr lang="en-ID" sz="2800" dirty="0" err="1"/>
              <a:t>Jawa</a:t>
            </a:r>
            <a:r>
              <a:rPr lang="en-ID" sz="2800" dirty="0"/>
              <a:t> Tengah, Sumatera Selatan, Bali, Kalimantan Barat, Sulawesi Utara, Sumatera Barat,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file provinsi.txt. </a:t>
            </a:r>
            <a:r>
              <a:rPr lang="en-ID" sz="2800" dirty="0" err="1"/>
              <a:t>Kemudian</a:t>
            </a:r>
            <a:r>
              <a:rPr lang="en-ID" sz="2800" dirty="0"/>
              <a:t> </a:t>
            </a:r>
            <a:r>
              <a:rPr lang="en-ID" sz="2800" dirty="0" err="1"/>
              <a:t>ketiklah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menampilkan</a:t>
            </a:r>
            <a:r>
              <a:rPr lang="en-ID" sz="2800" dirty="0"/>
              <a:t> data pada file provinsi.txt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E580D-221F-5001-660C-30CFF67EF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084" y="1581203"/>
            <a:ext cx="4334197" cy="39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4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311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DM-08</dc:creator>
  <cp:lastModifiedBy>DM-08</cp:lastModifiedBy>
  <cp:revision>2</cp:revision>
  <dcterms:created xsi:type="dcterms:W3CDTF">2022-06-21T09:30:45Z</dcterms:created>
  <dcterms:modified xsi:type="dcterms:W3CDTF">2022-06-27T08:45:40Z</dcterms:modified>
</cp:coreProperties>
</file>