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44D5-8F3C-B456-B2A7-3C27B6295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B010A-21C4-049E-263A-015478EE5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893AC-96F1-2A03-79FD-61C897B6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F4-C845-4337-9BE0-28D8BE80D428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4920-9E11-CB6A-0E1E-F132248D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C7E8-146D-5F58-1D5D-69B9E91B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8E21-A529-4530-828E-2EA1A79CBD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800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4CE8-2E37-0841-EB56-5B188763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49693-D75A-B07A-6A6D-9158E47B7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8F640-F4CE-11A6-66DF-A52CFFC6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F4-C845-4337-9BE0-28D8BE80D428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60A1F-60A1-0702-13AA-7B94995B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4D31-15A8-5D85-DAF1-D0C4F55D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8E21-A529-4530-828E-2EA1A79CBD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97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CCBB3-BCA6-A56F-09F3-E6B674FFB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622BE-1EEE-EFDF-B48E-0C948BC7D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3230-1D4B-1E76-760D-CF6B4AD0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F4-C845-4337-9BE0-28D8BE80D428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F2FA6-58EC-A31E-95F6-E60B9DED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495E3-9065-C0C0-6771-7080F560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8E21-A529-4530-828E-2EA1A79CBD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133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709C-D101-8546-CBFA-74B6C9A3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4E6D3-F670-C054-8B90-FAC719A6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24D83-8AC6-ACB2-2A12-6D872AED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F4-C845-4337-9BE0-28D8BE80D428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DC058-A0AE-58DE-AFED-DCA652F5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2AF0A-31AB-22D8-C906-F3AF863B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8E21-A529-4530-828E-2EA1A79CBD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482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9319-5575-B74D-F558-D698C5D5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B5BC9-7CDD-4842-4CA7-3EF3C8C2A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DBA56-4F21-0EC7-A546-7A517D69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F4-C845-4337-9BE0-28D8BE80D428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8BF1-24E2-1B91-0E92-2A606D22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85B4E-568D-E85E-7226-E89E8341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8E21-A529-4530-828E-2EA1A79CBD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403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7691-8CEC-4EF1-0FFA-D1D3E3FE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A321-9AAE-D448-9206-7FFA020B5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744E5-454C-8F9E-6D67-61800786F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D739D-29AD-932E-2B50-493419AC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F4-C845-4337-9BE0-28D8BE80D428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28731-39F5-538D-9B81-44B4B116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03483-EA65-A6C3-2304-4D494EBA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8E21-A529-4530-828E-2EA1A79CBD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157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F93A-6ACF-D583-EF92-9DC3CDA2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4544B-862A-A0F3-E4CF-703CD1FD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968FB-FE55-631D-73D3-87730D448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07B31-C17F-D5E5-BA14-0AF0C5E59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87F2B-BD8A-C44E-C089-CD4F06083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BDFC5-71E1-A365-FE0C-A6D4F6C1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F4-C845-4337-9BE0-28D8BE80D428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E8601-3DAB-CF88-33E0-B1371806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91BC9-2BE8-6B9E-5BF4-3E2D4AFB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8E21-A529-4530-828E-2EA1A79CBD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491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7689-BB31-3E39-8514-3D6631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D81A4-8F1F-9B4D-7877-678A9C3C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F4-C845-4337-9BE0-28D8BE80D428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7E791-51BD-4598-D890-8F28A7CD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E86FA-3A37-70D4-614F-C8E9E3B1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8E21-A529-4530-828E-2EA1A79CBD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373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D95A5-4226-D903-EE10-BD4BD2EF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F4-C845-4337-9BE0-28D8BE80D428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16B1E-920E-0C50-C928-2B4F07C8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047F3-7DFF-3B9E-BBDC-DFD883B7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8E21-A529-4530-828E-2EA1A79CBD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117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6AEF-56A0-BC4B-D8A0-4090305A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A4AC-8963-C4E7-34D4-59AC6748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05C64-F0FA-0996-EF47-745DE4857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07AD4-7718-AF3C-B750-EB1E04C0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F4-C845-4337-9BE0-28D8BE80D428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6006D-3B6F-2BC5-583F-54D12651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1FB08-3DD4-CA75-DD2B-2B5FF17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8E21-A529-4530-828E-2EA1A79CBD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165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A1DF-1B35-BE2D-94B8-61ED053B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1A903-CEB5-4369-74D5-FD83F651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3169A-CF64-C429-6F17-8FA3F3E67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8435F-E7E5-8C40-1612-420FD9CF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F4-C845-4337-9BE0-28D8BE80D428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417D0-D0A7-9B89-5F8A-294A717E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47622-FBE8-BCFE-4775-CFD2EDEA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8E21-A529-4530-828E-2EA1A79CBD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173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EF773-FD3E-82F1-D899-0CA0A63C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AB95B-501F-DA31-AE33-2C0211783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CBA9F-7DD0-98F7-722F-DE666EAB3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3D2F4-C845-4337-9BE0-28D8BE80D428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450C-8C9F-DDE6-03D8-B752A3F57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6448-B8F7-8181-3345-1CB617D73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8E21-A529-4530-828E-2EA1A79CBD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84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2CCF8A-09AB-E2AE-6D50-7EF6300D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71" y="0"/>
            <a:ext cx="852351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6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DM-08</dc:creator>
  <cp:lastModifiedBy>DM-08</cp:lastModifiedBy>
  <cp:revision>1</cp:revision>
  <dcterms:created xsi:type="dcterms:W3CDTF">2022-06-28T04:23:46Z</dcterms:created>
  <dcterms:modified xsi:type="dcterms:W3CDTF">2022-06-28T04:23:58Z</dcterms:modified>
</cp:coreProperties>
</file>