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1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80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5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53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3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4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2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0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AF48-ECE8-4C9B-AE78-5A684EA1E14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44366E-AFA8-4CC4-9E06-39654ABC8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957D9-160A-4074-AD52-80725E6CB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1774D-044B-496A-A754-C64C00D2F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Асланов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34830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6C18-82F7-4389-9C42-931A973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7" y="515332"/>
            <a:ext cx="8362970" cy="82327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такое тетрис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BE5DC-6DD2-40E5-BD38-6BB57FDA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64470"/>
            <a:ext cx="9154822" cy="3976892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>
                <a:effectLst/>
                <a:latin typeface="Onest"/>
              </a:rPr>
              <a:t>Тетрис — это классическая аркадная игра, которая была создана в 1984 году Алексеем Пажитновым. За годы своего существования, игра приобрела огромное количество поклонников и стала одной из самых популярных игр всех времен.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98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6C18-82F7-4389-9C42-931A973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7" y="515332"/>
            <a:ext cx="8362970" cy="82327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BE5DC-6DD2-40E5-BD38-6BB57FDA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64470"/>
            <a:ext cx="9154822" cy="3976892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Nunito Sans" panose="020B0604020202020204" pitchFamily="2" charset="-52"/>
              </a:rPr>
              <a:t>Чтобы отправиться в путешествие, вам необходимо ознакомиться с игровым экраном. Игра обычно представляет собой колодец, сверху которого падают блоки разной формы, известные как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Nunito Sans" panose="020B0604020202020204" pitchFamily="2" charset="-52"/>
              </a:rPr>
              <a:t>тетримино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Nunito Sans" panose="020B0604020202020204" pitchFamily="2" charset="-52"/>
              </a:rPr>
              <a:t>. Цель состоит в том, чтобы расположить эти блоки так, чтобы получились сплошные линии без каких-либо пробелов.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595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6C18-82F7-4389-9C42-931A973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7" y="515332"/>
            <a:ext cx="8362970" cy="82327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BE5DC-6DD2-40E5-BD38-6BB57FDA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64470"/>
            <a:ext cx="9154822" cy="3976892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 err="1">
                <a:solidFill>
                  <a:srgbClr val="333333"/>
                </a:solidFill>
                <a:effectLst/>
                <a:latin typeface="Nunito Sans" pitchFamily="2" charset="-52"/>
              </a:rPr>
              <a:t>Тетримино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Nunito Sans" pitchFamily="2" charset="-52"/>
              </a:rPr>
              <a:t> бывают разных форм, таких как квадраты, линии, L-образные формы и т. д. Когда они падают, вы можете вращать их и перемещать влево или вправо, чтобы они вписались в доступное пространство. Ознакомьтесь с элементами управления, чтобы эффективно манипулировать этими блоками.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11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6C18-82F7-4389-9C42-931A973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7" y="515332"/>
            <a:ext cx="8362970" cy="82327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BE5DC-6DD2-40E5-BD38-6BB57FDA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64470"/>
            <a:ext cx="9154822" cy="3976892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Nunito Sans" pitchFamily="2" charset="-52"/>
              </a:rPr>
              <a:t>  Обычно вы можете перемещать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Nunito Sans" pitchFamily="2" charset="-52"/>
              </a:rPr>
              <a:t>тетримино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Nunito Sans" pitchFamily="2" charset="-52"/>
              </a:rPr>
              <a:t> влево или вправо с помощью клавиш со стрелками на клавиатуре.</a:t>
            </a:r>
          </a:p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Nunito Sans" pitchFamily="2" charset="-52"/>
              </a:rPr>
              <a:t>Нажатие клавиши со стрелкой вниз ускоряет их спуск, а клавиша со стрелкой вверх вращает их.</a:t>
            </a:r>
          </a:p>
        </p:txBody>
      </p:sp>
    </p:spTree>
    <p:extLst>
      <p:ext uri="{BB962C8B-B14F-4D97-AF65-F5344CB8AC3E}">
        <p14:creationId xmlns:p14="http://schemas.microsoft.com/office/powerpoint/2010/main" val="15370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CB275-366E-4AAC-B6DF-436674E3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Игра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18E575-9787-4532-B6C5-C543CCAE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56" y="1930400"/>
            <a:ext cx="4185623" cy="576262"/>
          </a:xfrm>
        </p:spPr>
        <p:txBody>
          <a:bodyPr/>
          <a:lstStyle/>
          <a:p>
            <a:r>
              <a:rPr lang="ru-RU" dirty="0"/>
              <a:t>Начало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C7B1F3F-6438-49B1-86C9-6FA5202A1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70" y="2821733"/>
            <a:ext cx="2880289" cy="368327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276D8F3-4676-4401-A52A-F7BF9A09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30400"/>
            <a:ext cx="4185618" cy="576262"/>
          </a:xfrm>
        </p:spPr>
        <p:txBody>
          <a:bodyPr/>
          <a:lstStyle/>
          <a:p>
            <a:r>
              <a:rPr lang="ru-RU" dirty="0"/>
              <a:t>Конец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46BDC0D-DC5E-4E7A-9812-4EAB380AFE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47" y="2760124"/>
            <a:ext cx="2880289" cy="3660005"/>
          </a:xfrm>
        </p:spPr>
      </p:pic>
    </p:spTree>
    <p:extLst>
      <p:ext uri="{BB962C8B-B14F-4D97-AF65-F5344CB8AC3E}">
        <p14:creationId xmlns:p14="http://schemas.microsoft.com/office/powerpoint/2010/main" val="22146521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183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Nunito Sans</vt:lpstr>
      <vt:lpstr>Onest</vt:lpstr>
      <vt:lpstr>Trebuchet MS</vt:lpstr>
      <vt:lpstr>Wingdings 3</vt:lpstr>
      <vt:lpstr>Аспект</vt:lpstr>
      <vt:lpstr>Тетрис</vt:lpstr>
      <vt:lpstr>Что такое тетрис?</vt:lpstr>
      <vt:lpstr>Управление</vt:lpstr>
      <vt:lpstr>Управление</vt:lpstr>
      <vt:lpstr>Управление</vt:lpstr>
      <vt:lpstr>Игра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User</dc:creator>
  <cp:lastModifiedBy>User</cp:lastModifiedBy>
  <cp:revision>3</cp:revision>
  <dcterms:created xsi:type="dcterms:W3CDTF">2025-01-31T13:13:49Z</dcterms:created>
  <dcterms:modified xsi:type="dcterms:W3CDTF">2025-01-31T13:49:06Z</dcterms:modified>
</cp:coreProperties>
</file>