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7" Type="http://schemas.openxmlformats.org/officeDocument/2006/relationships/viewProps" Target="viewProps.xml"/>
<Relationship Id="rId16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9" Type="http://schemas.openxmlformats.org/officeDocument/2006/relationships/tableStyles" Target="tableStyles.xml"/>
<Relationship Id="rId18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Sustainability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dinner</a:t>
            </a:r>
            <a:r>
              <a:rPr/>
              <a:t> </a:t>
            </a:r>
            <a:r>
              <a:rPr/>
              <a:t>recipes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Aslaug</a:t>
            </a:r>
            <a:r>
              <a:rPr/>
              <a:t> </a:t>
            </a:r>
            <a:r>
              <a:rPr/>
              <a:t>Angelsen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column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</a:t>
            </a:r>
          </a:p>
          <a:p>
            <a:pPr lvl="1"/>
            <a:r>
              <a:rPr/>
              <a:t>Bullets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columns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pathLst>
                <a:path w="3486130" h="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locations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pathLst>
                <a:path w="625592" h="0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561967" y="294269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4691" y="29426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pathLst>
                <a:path w="0"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261074" y="266379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lnTo>
                    <a:pt x="0" y="146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15239" y="3282934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41376" y="2596209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pathLst>
                <a:path w="1448740" h="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24634" y="568589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58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58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5823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pathLst>
                <a:path w="0"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4089874" y="537312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116" y="488571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116" y="439830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lnTo>
                    <a:pt x="0" y="1060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01239" y="6026134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70176" y="4882209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Non-editable</a:t>
            </a:r>
            <a:r>
              <a:rPr/>
              <a:t> </a:t>
            </a:r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Health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consequences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Diet is a major contributing factor to morbidity and mortality.</a:t>
            </a:r>
          </a:p>
          <a:p>
            <a:pPr lvl="2"/>
            <a:r>
              <a:rPr/>
              <a:t>Believed to cause 1 in 5 adult deaths and 15% of total adult disability adjusted life years.</a:t>
            </a:r>
          </a:p>
          <a:p>
            <a:pPr lvl="2"/>
            <a:r>
              <a:rPr/>
              <a:t>Malnutrition is a contributing factor to the development and poor prognosis of many diseases, such as cardiovascular disease, cancer and diabetes type II.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Health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consequences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current food system is taking a toll on the environment.</a:t>
            </a:r>
          </a:p>
          <a:p>
            <a:pPr lvl="2"/>
            <a:r>
              <a:rPr/>
              <a:t>Uses 42-61% of ice-free land resources</a:t>
            </a:r>
          </a:p>
          <a:p>
            <a:pPr lvl="2"/>
            <a:r>
              <a:rPr/>
              <a:t>Accounts for 21-37% of total greenhouse gas emissions and 70% of fresh water use</a:t>
            </a:r>
          </a:p>
          <a:p>
            <a:pPr lvl="2"/>
            <a:r>
              <a:rPr/>
              <a:t>Has negative impacts on soil quality, biodiversity, and cause pollution of air, land and water</a:t>
            </a:r>
          </a:p>
          <a:p>
            <a:pPr lvl="1"/>
            <a:r>
              <a:rPr/>
              <a:t>One third of all food produced is lost or wasted through the supply chain or at the producer</a:t>
            </a:r>
          </a:p>
          <a:p>
            <a:pPr lvl="2"/>
            <a:r>
              <a:rPr/>
              <a:t>Food waste alone is the third largest contributor to the world’s GHGE</a:t>
            </a:r>
          </a:p>
          <a:p>
            <a:pPr lvl="2"/>
            <a:r>
              <a:rPr/>
              <a:t>Accounts for 23-24% of freshwater, land and fertiliser used in production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Sustainable</a:t>
            </a:r>
            <a:r>
              <a:rPr/>
              <a:t> </a:t>
            </a:r>
            <a:r>
              <a:rPr/>
              <a:t>diets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WHO and FAO have defined four domains of a sustainable diet</a:t>
            </a:r>
          </a:p>
          <a:p>
            <a:pPr lvl="2"/>
            <a:r>
              <a:rPr/>
              <a:t>Healthiness</a:t>
            </a:r>
          </a:p>
          <a:p>
            <a:pPr lvl="2"/>
            <a:r>
              <a:rPr/>
              <a:t>Environmental impact</a:t>
            </a:r>
          </a:p>
          <a:p>
            <a:pPr lvl="2"/>
            <a:r>
              <a:rPr/>
              <a:t>Accessibility, affordability, safety and equity</a:t>
            </a:r>
          </a:p>
          <a:p>
            <a:pPr lvl="2"/>
            <a:r>
              <a:rPr/>
              <a:t>Cultural acceptability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thesis/images/who_sustainablediets_g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273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package 'gdtools' was built under R version 4.0.3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7677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837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9704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3571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438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904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771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6637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0504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642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51948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39682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74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5150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884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06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78351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66085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38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41553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29287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170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04755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692489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0802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467956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855690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434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28904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27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6637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1050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5796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447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14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181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5901662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82880" y="69589"/>
              <a:ext cx="8591530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880" y="544712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880" y="400600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880" y="256488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880" y="112376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5819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777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9735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466928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880" y="616768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880" y="472656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880" y="328544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880" y="184432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880" y="40320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3404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4298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1256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8213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48578" y="614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82494" y="6142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16409" y="6142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50325" y="6142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4241" y="614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8156" y="614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52072" y="613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85988" y="6129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19904" y="611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3819" y="6079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87735" y="6018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21651" y="5911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55566" y="5732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89482" y="5451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3398" y="50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357313" y="436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791229" y="343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25145" y="2122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659060" y="335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58094" y="61259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3783" y="46848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3783" y="32437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3783" y="18026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783" y="3615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8085" y="6167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8085" y="472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8085" y="3285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8085" y="184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8085" y="40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3404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2982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1256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38213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42326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49749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19327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8906" y="651895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6633499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3091" y="321290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Sustainability of dinner recipes</dc:title>
  <dc:creator>Aslaug Angelsen</dc:creator>
  <cp:keywords/>
  <dcterms:created xsi:type="dcterms:W3CDTF">2021-11-01T09:19:18Z</dcterms:created>
  <dcterms:modified xsi:type="dcterms:W3CDTF">2021-11-01T10:19:19Z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2021-11-01</vt:lpwstr>
  </property>
  <property fmtid="{D5CDD505-2E9C-101B-9397-08002B2CF9AE}" pid="3" name="output">
    <vt:lpwstr>officedown::rpptx_document</vt:lpwstr>
  </property>
</Properties>
</file>