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Playfair Display" panose="020B0604020202020204" charset="0"/>
      <p:regular r:id="rId11"/>
      <p:bold r:id="rId12"/>
      <p:italic r:id="rId13"/>
      <p:boldItalic r:id="rId14"/>
    </p:embeddedFont>
    <p:embeddedFont>
      <p:font typeface="Quicksand" panose="020B0604020202020204" charset="0"/>
      <p:regular r:id="rId15"/>
      <p:bold r:id="rId16"/>
    </p:embeddedFont>
    <p:embeddedFont>
      <p:font typeface="Reenie Beanie" panose="020B0604020202020204" charset="0"/>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114"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cf02d157a4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cf02d157a4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cf02d157a4_4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cf02d157a4_4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cf02d157a4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cf02d157a4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cf02d157a4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cf02d157a4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cf02d157a4_5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cf02d157a4_5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cf02d157a4_4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cf02d157a4_4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cf02d157a4_1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cf02d157a4_1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bit.ly/2TtBDfr" TargetMode="External"/><Relationship Id="rId5" Type="http://schemas.openxmlformats.org/officeDocument/2006/relationships/hyperlink" Target="http://bit.ly/2TyoMsr" TargetMode="External"/><Relationship Id="rId4" Type="http://schemas.openxmlformats.org/officeDocument/2006/relationships/hyperlink" Target="http://bit.ly/2Tynxth"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1000" y="1258540"/>
            <a:ext cx="7722300" cy="2013000"/>
          </a:xfrm>
          <a:prstGeom prst="rect">
            <a:avLst/>
          </a:prstGeom>
        </p:spPr>
        <p:txBody>
          <a:bodyPr spcFirstLastPara="1" wrap="square" lIns="91425" tIns="91425" rIns="91425" bIns="91425" anchor="ctr" anchorCtr="0">
            <a:noAutofit/>
          </a:bodyPr>
          <a:lstStyle>
            <a:lvl1pPr lvl="0" algn="ctr">
              <a:lnSpc>
                <a:spcPct val="70000"/>
              </a:lnSpc>
              <a:spcBef>
                <a:spcPts val="0"/>
              </a:spcBef>
              <a:spcAft>
                <a:spcPts val="0"/>
              </a:spcAft>
              <a:buClr>
                <a:schemeClr val="accent1"/>
              </a:buClr>
              <a:buSzPts val="10000"/>
              <a:buNone/>
              <a:defRPr sz="10000">
                <a:solidFill>
                  <a:schemeClr val="accent1"/>
                </a:solidFill>
              </a:defRPr>
            </a:lvl1pPr>
            <a:lvl2pPr lvl="1" algn="ctr">
              <a:lnSpc>
                <a:spcPct val="60000"/>
              </a:lnSpc>
              <a:spcBef>
                <a:spcPts val="0"/>
              </a:spcBef>
              <a:spcAft>
                <a:spcPts val="0"/>
              </a:spcAft>
              <a:buClr>
                <a:schemeClr val="accent1"/>
              </a:buClr>
              <a:buSzPts val="10000"/>
              <a:buNone/>
              <a:defRPr sz="10000">
                <a:solidFill>
                  <a:schemeClr val="accent1"/>
                </a:solidFill>
              </a:defRPr>
            </a:lvl2pPr>
            <a:lvl3pPr lvl="2" algn="ctr">
              <a:lnSpc>
                <a:spcPct val="60000"/>
              </a:lnSpc>
              <a:spcBef>
                <a:spcPts val="0"/>
              </a:spcBef>
              <a:spcAft>
                <a:spcPts val="0"/>
              </a:spcAft>
              <a:buClr>
                <a:schemeClr val="accent1"/>
              </a:buClr>
              <a:buSzPts val="10000"/>
              <a:buNone/>
              <a:defRPr sz="10000">
                <a:solidFill>
                  <a:schemeClr val="accent1"/>
                </a:solidFill>
              </a:defRPr>
            </a:lvl3pPr>
            <a:lvl4pPr lvl="3" algn="ctr">
              <a:lnSpc>
                <a:spcPct val="60000"/>
              </a:lnSpc>
              <a:spcBef>
                <a:spcPts val="0"/>
              </a:spcBef>
              <a:spcAft>
                <a:spcPts val="0"/>
              </a:spcAft>
              <a:buClr>
                <a:schemeClr val="accent1"/>
              </a:buClr>
              <a:buSzPts val="10000"/>
              <a:buNone/>
              <a:defRPr sz="10000">
                <a:solidFill>
                  <a:schemeClr val="accent1"/>
                </a:solidFill>
              </a:defRPr>
            </a:lvl4pPr>
            <a:lvl5pPr lvl="4" algn="ctr">
              <a:lnSpc>
                <a:spcPct val="60000"/>
              </a:lnSpc>
              <a:spcBef>
                <a:spcPts val="0"/>
              </a:spcBef>
              <a:spcAft>
                <a:spcPts val="0"/>
              </a:spcAft>
              <a:buClr>
                <a:schemeClr val="accent1"/>
              </a:buClr>
              <a:buSzPts val="10000"/>
              <a:buNone/>
              <a:defRPr sz="10000">
                <a:solidFill>
                  <a:schemeClr val="accent1"/>
                </a:solidFill>
              </a:defRPr>
            </a:lvl5pPr>
            <a:lvl6pPr lvl="5" algn="ctr">
              <a:lnSpc>
                <a:spcPct val="60000"/>
              </a:lnSpc>
              <a:spcBef>
                <a:spcPts val="0"/>
              </a:spcBef>
              <a:spcAft>
                <a:spcPts val="0"/>
              </a:spcAft>
              <a:buClr>
                <a:schemeClr val="accent1"/>
              </a:buClr>
              <a:buSzPts val="10000"/>
              <a:buNone/>
              <a:defRPr sz="10000">
                <a:solidFill>
                  <a:schemeClr val="accent1"/>
                </a:solidFill>
              </a:defRPr>
            </a:lvl6pPr>
            <a:lvl7pPr lvl="6" algn="ctr">
              <a:lnSpc>
                <a:spcPct val="60000"/>
              </a:lnSpc>
              <a:spcBef>
                <a:spcPts val="0"/>
              </a:spcBef>
              <a:spcAft>
                <a:spcPts val="0"/>
              </a:spcAft>
              <a:buClr>
                <a:schemeClr val="accent1"/>
              </a:buClr>
              <a:buSzPts val="10000"/>
              <a:buNone/>
              <a:defRPr sz="10000">
                <a:solidFill>
                  <a:schemeClr val="accent1"/>
                </a:solidFill>
              </a:defRPr>
            </a:lvl7pPr>
            <a:lvl8pPr lvl="7" algn="ctr">
              <a:lnSpc>
                <a:spcPct val="60000"/>
              </a:lnSpc>
              <a:spcBef>
                <a:spcPts val="0"/>
              </a:spcBef>
              <a:spcAft>
                <a:spcPts val="0"/>
              </a:spcAft>
              <a:buClr>
                <a:schemeClr val="accent1"/>
              </a:buClr>
              <a:buSzPts val="10000"/>
              <a:buNone/>
              <a:defRPr sz="10000">
                <a:solidFill>
                  <a:schemeClr val="accent1"/>
                </a:solidFill>
              </a:defRPr>
            </a:lvl8pPr>
            <a:lvl9pPr lvl="8" algn="ctr">
              <a:lnSpc>
                <a:spcPct val="60000"/>
              </a:lnSpc>
              <a:spcBef>
                <a:spcPts val="0"/>
              </a:spcBef>
              <a:spcAft>
                <a:spcPts val="0"/>
              </a:spcAft>
              <a:buClr>
                <a:schemeClr val="accent1"/>
              </a:buClr>
              <a:buSzPts val="10000"/>
              <a:buNone/>
              <a:defRPr sz="10000">
                <a:solidFill>
                  <a:schemeClr val="accent1"/>
                </a:solidFill>
              </a:defRPr>
            </a:lvl9pPr>
          </a:lstStyle>
          <a:p>
            <a:endParaRPr/>
          </a:p>
        </p:txBody>
      </p:sp>
      <p:sp>
        <p:nvSpPr>
          <p:cNvPr id="10" name="Google Shape;10;p2"/>
          <p:cNvSpPr txBox="1">
            <a:spLocks noGrp="1"/>
          </p:cNvSpPr>
          <p:nvPr>
            <p:ph type="subTitle" idx="1"/>
          </p:nvPr>
        </p:nvSpPr>
        <p:spPr>
          <a:xfrm>
            <a:off x="711011" y="3423838"/>
            <a:ext cx="7722300" cy="461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1800"/>
              <a:buNone/>
              <a:defRPr>
                <a:solidFill>
                  <a:schemeClr val="accent1"/>
                </a:solidFill>
              </a:defRPr>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39"/>
        <p:cNvGrpSpPr/>
        <p:nvPr/>
      </p:nvGrpSpPr>
      <p:grpSpPr>
        <a:xfrm>
          <a:off x="0" y="0"/>
          <a:ext cx="0" cy="0"/>
          <a:chOff x="0" y="0"/>
          <a:chExt cx="0" cy="0"/>
        </a:xfrm>
      </p:grpSpPr>
      <p:sp>
        <p:nvSpPr>
          <p:cNvPr id="40" name="Google Shape;40;p11"/>
          <p:cNvSpPr txBox="1">
            <a:spLocks noGrp="1"/>
          </p:cNvSpPr>
          <p:nvPr>
            <p:ph type="title" hasCustomPrompt="1"/>
          </p:nvPr>
        </p:nvSpPr>
        <p:spPr>
          <a:xfrm>
            <a:off x="710775" y="1452838"/>
            <a:ext cx="7722600" cy="11925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13000"/>
              <a:buNone/>
              <a:defRPr sz="13000">
                <a:solidFill>
                  <a:schemeClr val="accent1"/>
                </a:solidFill>
              </a:defRPr>
            </a:lvl1pPr>
            <a:lvl2pPr lvl="1" algn="ctr">
              <a:spcBef>
                <a:spcPts val="0"/>
              </a:spcBef>
              <a:spcAft>
                <a:spcPts val="0"/>
              </a:spcAft>
              <a:buClr>
                <a:schemeClr val="accent1"/>
              </a:buClr>
              <a:buSzPts val="13000"/>
              <a:buNone/>
              <a:defRPr sz="13000">
                <a:solidFill>
                  <a:schemeClr val="accent1"/>
                </a:solidFill>
              </a:defRPr>
            </a:lvl2pPr>
            <a:lvl3pPr lvl="2" algn="ctr">
              <a:spcBef>
                <a:spcPts val="0"/>
              </a:spcBef>
              <a:spcAft>
                <a:spcPts val="0"/>
              </a:spcAft>
              <a:buClr>
                <a:schemeClr val="accent1"/>
              </a:buClr>
              <a:buSzPts val="13000"/>
              <a:buNone/>
              <a:defRPr sz="13000">
                <a:solidFill>
                  <a:schemeClr val="accent1"/>
                </a:solidFill>
              </a:defRPr>
            </a:lvl3pPr>
            <a:lvl4pPr lvl="3" algn="ctr">
              <a:spcBef>
                <a:spcPts val="0"/>
              </a:spcBef>
              <a:spcAft>
                <a:spcPts val="0"/>
              </a:spcAft>
              <a:buClr>
                <a:schemeClr val="accent1"/>
              </a:buClr>
              <a:buSzPts val="13000"/>
              <a:buNone/>
              <a:defRPr sz="13000">
                <a:solidFill>
                  <a:schemeClr val="accent1"/>
                </a:solidFill>
              </a:defRPr>
            </a:lvl4pPr>
            <a:lvl5pPr lvl="4" algn="ctr">
              <a:spcBef>
                <a:spcPts val="0"/>
              </a:spcBef>
              <a:spcAft>
                <a:spcPts val="0"/>
              </a:spcAft>
              <a:buClr>
                <a:schemeClr val="accent1"/>
              </a:buClr>
              <a:buSzPts val="13000"/>
              <a:buNone/>
              <a:defRPr sz="13000">
                <a:solidFill>
                  <a:schemeClr val="accent1"/>
                </a:solidFill>
              </a:defRPr>
            </a:lvl5pPr>
            <a:lvl6pPr lvl="5" algn="ctr">
              <a:spcBef>
                <a:spcPts val="0"/>
              </a:spcBef>
              <a:spcAft>
                <a:spcPts val="0"/>
              </a:spcAft>
              <a:buClr>
                <a:schemeClr val="accent1"/>
              </a:buClr>
              <a:buSzPts val="13000"/>
              <a:buNone/>
              <a:defRPr sz="13000">
                <a:solidFill>
                  <a:schemeClr val="accent1"/>
                </a:solidFill>
              </a:defRPr>
            </a:lvl6pPr>
            <a:lvl7pPr lvl="6" algn="ctr">
              <a:spcBef>
                <a:spcPts val="0"/>
              </a:spcBef>
              <a:spcAft>
                <a:spcPts val="0"/>
              </a:spcAft>
              <a:buClr>
                <a:schemeClr val="accent1"/>
              </a:buClr>
              <a:buSzPts val="13000"/>
              <a:buNone/>
              <a:defRPr sz="13000">
                <a:solidFill>
                  <a:schemeClr val="accent1"/>
                </a:solidFill>
              </a:defRPr>
            </a:lvl7pPr>
            <a:lvl8pPr lvl="7" algn="ctr">
              <a:spcBef>
                <a:spcPts val="0"/>
              </a:spcBef>
              <a:spcAft>
                <a:spcPts val="0"/>
              </a:spcAft>
              <a:buClr>
                <a:schemeClr val="accent1"/>
              </a:buClr>
              <a:buSzPts val="13000"/>
              <a:buNone/>
              <a:defRPr sz="13000">
                <a:solidFill>
                  <a:schemeClr val="accent1"/>
                </a:solidFill>
              </a:defRPr>
            </a:lvl8pPr>
            <a:lvl9pPr lvl="8" algn="ctr">
              <a:spcBef>
                <a:spcPts val="0"/>
              </a:spcBef>
              <a:spcAft>
                <a:spcPts val="0"/>
              </a:spcAft>
              <a:buClr>
                <a:schemeClr val="accent1"/>
              </a:buClr>
              <a:buSzPts val="13000"/>
              <a:buNone/>
              <a:defRPr sz="13000">
                <a:solidFill>
                  <a:schemeClr val="accent1"/>
                </a:solidFill>
              </a:defRPr>
            </a:lvl9pPr>
          </a:lstStyle>
          <a:p>
            <a:r>
              <a:t>xx%</a:t>
            </a:r>
          </a:p>
        </p:txBody>
      </p:sp>
      <p:sp>
        <p:nvSpPr>
          <p:cNvPr id="41" name="Google Shape;41;p11"/>
          <p:cNvSpPr txBox="1">
            <a:spLocks noGrp="1"/>
          </p:cNvSpPr>
          <p:nvPr>
            <p:ph type="body" idx="1"/>
          </p:nvPr>
        </p:nvSpPr>
        <p:spPr>
          <a:xfrm>
            <a:off x="710775" y="2909538"/>
            <a:ext cx="7722600" cy="478200"/>
          </a:xfrm>
          <a:prstGeom prst="rect">
            <a:avLst/>
          </a:prstGeom>
        </p:spPr>
        <p:txBody>
          <a:bodyPr spcFirstLastPara="1" wrap="square" lIns="91425" tIns="91425" rIns="91425" bIns="91425" anchor="t" anchorCtr="0">
            <a:noAutofit/>
          </a:bodyPr>
          <a:lstStyle>
            <a:lvl1pPr marL="457200" lvl="0" indent="-355600" algn="ctr">
              <a:lnSpc>
                <a:spcPct val="100000"/>
              </a:lnSpc>
              <a:spcBef>
                <a:spcPts val="0"/>
              </a:spcBef>
              <a:spcAft>
                <a:spcPts val="0"/>
              </a:spcAft>
              <a:buClr>
                <a:srgbClr val="FFFFFF"/>
              </a:buClr>
              <a:buSzPts val="2000"/>
              <a:buChar char="●"/>
              <a:defRPr sz="2000">
                <a:solidFill>
                  <a:srgbClr val="FFFFFF"/>
                </a:solidFill>
              </a:defRPr>
            </a:lvl1pPr>
            <a:lvl2pPr marL="914400" lvl="1" indent="-355600" algn="ctr">
              <a:lnSpc>
                <a:spcPct val="100000"/>
              </a:lnSpc>
              <a:spcBef>
                <a:spcPts val="0"/>
              </a:spcBef>
              <a:spcAft>
                <a:spcPts val="0"/>
              </a:spcAft>
              <a:buClr>
                <a:srgbClr val="FFFFFF"/>
              </a:buClr>
              <a:buSzPts val="2000"/>
              <a:buChar char="○"/>
              <a:defRPr sz="2000">
                <a:solidFill>
                  <a:srgbClr val="FFFFFF"/>
                </a:solidFill>
              </a:defRPr>
            </a:lvl2pPr>
            <a:lvl3pPr marL="1371600" lvl="2" indent="-355600" algn="ctr">
              <a:lnSpc>
                <a:spcPct val="100000"/>
              </a:lnSpc>
              <a:spcBef>
                <a:spcPts val="0"/>
              </a:spcBef>
              <a:spcAft>
                <a:spcPts val="0"/>
              </a:spcAft>
              <a:buClr>
                <a:srgbClr val="FFFFFF"/>
              </a:buClr>
              <a:buSzPts val="2000"/>
              <a:buChar char="■"/>
              <a:defRPr sz="2000">
                <a:solidFill>
                  <a:srgbClr val="FFFFFF"/>
                </a:solidFill>
              </a:defRPr>
            </a:lvl3pPr>
            <a:lvl4pPr marL="1828800" lvl="3" indent="-355600" algn="ctr">
              <a:lnSpc>
                <a:spcPct val="100000"/>
              </a:lnSpc>
              <a:spcBef>
                <a:spcPts val="0"/>
              </a:spcBef>
              <a:spcAft>
                <a:spcPts val="0"/>
              </a:spcAft>
              <a:buClr>
                <a:srgbClr val="FFFFFF"/>
              </a:buClr>
              <a:buSzPts val="2000"/>
              <a:buChar char="●"/>
              <a:defRPr sz="2000">
                <a:solidFill>
                  <a:srgbClr val="FFFFFF"/>
                </a:solidFill>
              </a:defRPr>
            </a:lvl4pPr>
            <a:lvl5pPr marL="2286000" lvl="4" indent="-355600" algn="ctr">
              <a:lnSpc>
                <a:spcPct val="100000"/>
              </a:lnSpc>
              <a:spcBef>
                <a:spcPts val="0"/>
              </a:spcBef>
              <a:spcAft>
                <a:spcPts val="0"/>
              </a:spcAft>
              <a:buClr>
                <a:srgbClr val="FFFFFF"/>
              </a:buClr>
              <a:buSzPts val="2000"/>
              <a:buChar char="○"/>
              <a:defRPr sz="2000">
                <a:solidFill>
                  <a:srgbClr val="FFFFFF"/>
                </a:solidFill>
              </a:defRPr>
            </a:lvl5pPr>
            <a:lvl6pPr marL="2743200" lvl="5" indent="-355600" algn="ctr">
              <a:lnSpc>
                <a:spcPct val="100000"/>
              </a:lnSpc>
              <a:spcBef>
                <a:spcPts val="0"/>
              </a:spcBef>
              <a:spcAft>
                <a:spcPts val="0"/>
              </a:spcAft>
              <a:buClr>
                <a:srgbClr val="FFFFFF"/>
              </a:buClr>
              <a:buSzPts val="2000"/>
              <a:buChar char="■"/>
              <a:defRPr sz="2000">
                <a:solidFill>
                  <a:srgbClr val="FFFFFF"/>
                </a:solidFill>
              </a:defRPr>
            </a:lvl6pPr>
            <a:lvl7pPr marL="3200400" lvl="6" indent="-355600" algn="ctr">
              <a:lnSpc>
                <a:spcPct val="100000"/>
              </a:lnSpc>
              <a:spcBef>
                <a:spcPts val="0"/>
              </a:spcBef>
              <a:spcAft>
                <a:spcPts val="0"/>
              </a:spcAft>
              <a:buClr>
                <a:srgbClr val="FFFFFF"/>
              </a:buClr>
              <a:buSzPts val="2000"/>
              <a:buChar char="●"/>
              <a:defRPr sz="2000">
                <a:solidFill>
                  <a:srgbClr val="FFFFFF"/>
                </a:solidFill>
              </a:defRPr>
            </a:lvl7pPr>
            <a:lvl8pPr marL="3657600" lvl="7" indent="-355600" algn="ctr">
              <a:lnSpc>
                <a:spcPct val="100000"/>
              </a:lnSpc>
              <a:spcBef>
                <a:spcPts val="0"/>
              </a:spcBef>
              <a:spcAft>
                <a:spcPts val="0"/>
              </a:spcAft>
              <a:buClr>
                <a:srgbClr val="FFFFFF"/>
              </a:buClr>
              <a:buSzPts val="2000"/>
              <a:buChar char="○"/>
              <a:defRPr sz="2000">
                <a:solidFill>
                  <a:srgbClr val="FFFFFF"/>
                </a:solidFill>
              </a:defRPr>
            </a:lvl8pPr>
            <a:lvl9pPr marL="4114800" lvl="8" indent="-355600" algn="ctr">
              <a:lnSpc>
                <a:spcPct val="100000"/>
              </a:lnSpc>
              <a:spcBef>
                <a:spcPts val="0"/>
              </a:spcBef>
              <a:spcAft>
                <a:spcPts val="0"/>
              </a:spcAft>
              <a:buClr>
                <a:srgbClr val="FFFFFF"/>
              </a:buClr>
              <a:buSzPts val="2000"/>
              <a:buChar char="■"/>
              <a:defRPr sz="2000">
                <a:solidFill>
                  <a:srgbClr val="FFFFFF"/>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
    <p:bg>
      <p:bgPr>
        <a:blipFill>
          <a:blip r:embed="rId2">
            <a:alphaModFix/>
          </a:blip>
          <a:stretch>
            <a:fillRect/>
          </a:stretch>
        </a:blipFill>
        <a:effectLst/>
      </p:bgPr>
    </p:bg>
    <p:spTree>
      <p:nvGrpSpPr>
        <p:cNvPr id="1" name="Shape 4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BLANK_1_1">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14"/>
          <p:cNvSpPr txBox="1">
            <a:spLocks noGrp="1"/>
          </p:cNvSpPr>
          <p:nvPr>
            <p:ph type="subTitle" idx="1"/>
          </p:nvPr>
        </p:nvSpPr>
        <p:spPr>
          <a:xfrm>
            <a:off x="3077806" y="1438825"/>
            <a:ext cx="2289000" cy="401700"/>
          </a:xfrm>
          <a:prstGeom prst="rect">
            <a:avLst/>
          </a:prstGeom>
        </p:spPr>
        <p:txBody>
          <a:bodyPr spcFirstLastPara="1" wrap="square" lIns="91425" tIns="91425" rIns="91425" bIns="91425" anchor="ctr" anchorCtr="0">
            <a:noAutofit/>
          </a:bodyPr>
          <a:lstStyle>
            <a:lvl1pPr lvl="0"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1pPr>
            <a:lvl2pPr lvl="1"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2pPr>
            <a:lvl3pPr lvl="2"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3pPr>
            <a:lvl4pPr lvl="3"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4pPr>
            <a:lvl5pPr lvl="4"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5pPr>
            <a:lvl6pPr lvl="5"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6pPr>
            <a:lvl7pPr lvl="6"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7pPr>
            <a:lvl8pPr lvl="7"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8pPr>
            <a:lvl9pPr lvl="8"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9pPr>
          </a:lstStyle>
          <a:p>
            <a:endParaRPr/>
          </a:p>
        </p:txBody>
      </p:sp>
      <p:sp>
        <p:nvSpPr>
          <p:cNvPr id="46" name="Google Shape;46;p14"/>
          <p:cNvSpPr txBox="1">
            <a:spLocks noGrp="1"/>
          </p:cNvSpPr>
          <p:nvPr>
            <p:ph type="subTitle" idx="2"/>
          </p:nvPr>
        </p:nvSpPr>
        <p:spPr>
          <a:xfrm>
            <a:off x="3077806" y="1840325"/>
            <a:ext cx="2289000" cy="66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accent1"/>
                </a:solidFill>
              </a:defRPr>
            </a:lvl1pPr>
            <a:lvl2pPr lvl="1" rtl="0">
              <a:lnSpc>
                <a:spcPct val="100000"/>
              </a:lnSpc>
              <a:spcBef>
                <a:spcPts val="0"/>
              </a:spcBef>
              <a:spcAft>
                <a:spcPts val="0"/>
              </a:spcAft>
              <a:buNone/>
              <a:defRPr sz="1400">
                <a:solidFill>
                  <a:schemeClr val="accent1"/>
                </a:solidFill>
              </a:defRPr>
            </a:lvl2pPr>
            <a:lvl3pPr lvl="2" rtl="0">
              <a:lnSpc>
                <a:spcPct val="100000"/>
              </a:lnSpc>
              <a:spcBef>
                <a:spcPts val="0"/>
              </a:spcBef>
              <a:spcAft>
                <a:spcPts val="0"/>
              </a:spcAft>
              <a:buNone/>
              <a:defRPr sz="1400">
                <a:solidFill>
                  <a:schemeClr val="accent1"/>
                </a:solidFill>
              </a:defRPr>
            </a:lvl3pPr>
            <a:lvl4pPr lvl="3" rtl="0">
              <a:lnSpc>
                <a:spcPct val="100000"/>
              </a:lnSpc>
              <a:spcBef>
                <a:spcPts val="0"/>
              </a:spcBef>
              <a:spcAft>
                <a:spcPts val="0"/>
              </a:spcAft>
              <a:buNone/>
              <a:defRPr sz="1400">
                <a:solidFill>
                  <a:schemeClr val="accent1"/>
                </a:solidFill>
              </a:defRPr>
            </a:lvl4pPr>
            <a:lvl5pPr lvl="4" rtl="0">
              <a:lnSpc>
                <a:spcPct val="100000"/>
              </a:lnSpc>
              <a:spcBef>
                <a:spcPts val="0"/>
              </a:spcBef>
              <a:spcAft>
                <a:spcPts val="0"/>
              </a:spcAft>
              <a:buNone/>
              <a:defRPr sz="1400">
                <a:solidFill>
                  <a:schemeClr val="accent1"/>
                </a:solidFill>
              </a:defRPr>
            </a:lvl5pPr>
            <a:lvl6pPr lvl="5" rtl="0">
              <a:lnSpc>
                <a:spcPct val="100000"/>
              </a:lnSpc>
              <a:spcBef>
                <a:spcPts val="0"/>
              </a:spcBef>
              <a:spcAft>
                <a:spcPts val="0"/>
              </a:spcAft>
              <a:buNone/>
              <a:defRPr sz="1400">
                <a:solidFill>
                  <a:schemeClr val="accent1"/>
                </a:solidFill>
              </a:defRPr>
            </a:lvl6pPr>
            <a:lvl7pPr lvl="6" rtl="0">
              <a:lnSpc>
                <a:spcPct val="100000"/>
              </a:lnSpc>
              <a:spcBef>
                <a:spcPts val="0"/>
              </a:spcBef>
              <a:spcAft>
                <a:spcPts val="0"/>
              </a:spcAft>
              <a:buNone/>
              <a:defRPr sz="1400">
                <a:solidFill>
                  <a:schemeClr val="accent1"/>
                </a:solidFill>
              </a:defRPr>
            </a:lvl7pPr>
            <a:lvl8pPr lvl="7" rtl="0">
              <a:lnSpc>
                <a:spcPct val="100000"/>
              </a:lnSpc>
              <a:spcBef>
                <a:spcPts val="0"/>
              </a:spcBef>
              <a:spcAft>
                <a:spcPts val="0"/>
              </a:spcAft>
              <a:buNone/>
              <a:defRPr sz="1400">
                <a:solidFill>
                  <a:schemeClr val="accent1"/>
                </a:solidFill>
              </a:defRPr>
            </a:lvl8pPr>
            <a:lvl9pPr lvl="8" rtl="0">
              <a:lnSpc>
                <a:spcPct val="100000"/>
              </a:lnSpc>
              <a:spcBef>
                <a:spcPts val="0"/>
              </a:spcBef>
              <a:spcAft>
                <a:spcPts val="0"/>
              </a:spcAft>
              <a:buNone/>
              <a:defRPr sz="1400">
                <a:solidFill>
                  <a:schemeClr val="accent1"/>
                </a:solidFill>
              </a:defRPr>
            </a:lvl9pPr>
          </a:lstStyle>
          <a:p>
            <a:endParaRPr/>
          </a:p>
        </p:txBody>
      </p:sp>
      <p:sp>
        <p:nvSpPr>
          <p:cNvPr id="47" name="Google Shape;47;p14"/>
          <p:cNvSpPr txBox="1">
            <a:spLocks noGrp="1"/>
          </p:cNvSpPr>
          <p:nvPr>
            <p:ph type="title" hasCustomPrompt="1"/>
          </p:nvPr>
        </p:nvSpPr>
        <p:spPr>
          <a:xfrm>
            <a:off x="3050300" y="656975"/>
            <a:ext cx="2316600" cy="620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8000"/>
              <a:buNone/>
              <a:defRPr sz="8000">
                <a:solidFill>
                  <a:schemeClr val="accent1"/>
                </a:solidFill>
              </a:defRPr>
            </a:lvl1pPr>
            <a:lvl2pPr lvl="1" rtl="0">
              <a:spcBef>
                <a:spcPts val="0"/>
              </a:spcBef>
              <a:spcAft>
                <a:spcPts val="0"/>
              </a:spcAft>
              <a:buClr>
                <a:schemeClr val="accent1"/>
              </a:buClr>
              <a:buSzPts val="8000"/>
              <a:buNone/>
              <a:defRPr sz="8000">
                <a:solidFill>
                  <a:schemeClr val="accent1"/>
                </a:solidFill>
              </a:defRPr>
            </a:lvl2pPr>
            <a:lvl3pPr lvl="2" rtl="0">
              <a:spcBef>
                <a:spcPts val="0"/>
              </a:spcBef>
              <a:spcAft>
                <a:spcPts val="0"/>
              </a:spcAft>
              <a:buClr>
                <a:schemeClr val="accent1"/>
              </a:buClr>
              <a:buSzPts val="8000"/>
              <a:buNone/>
              <a:defRPr sz="8000">
                <a:solidFill>
                  <a:schemeClr val="accent1"/>
                </a:solidFill>
              </a:defRPr>
            </a:lvl3pPr>
            <a:lvl4pPr lvl="3" rtl="0">
              <a:spcBef>
                <a:spcPts val="0"/>
              </a:spcBef>
              <a:spcAft>
                <a:spcPts val="0"/>
              </a:spcAft>
              <a:buClr>
                <a:schemeClr val="accent1"/>
              </a:buClr>
              <a:buSzPts val="8000"/>
              <a:buNone/>
              <a:defRPr sz="8000">
                <a:solidFill>
                  <a:schemeClr val="accent1"/>
                </a:solidFill>
              </a:defRPr>
            </a:lvl4pPr>
            <a:lvl5pPr lvl="4" rtl="0">
              <a:spcBef>
                <a:spcPts val="0"/>
              </a:spcBef>
              <a:spcAft>
                <a:spcPts val="0"/>
              </a:spcAft>
              <a:buClr>
                <a:schemeClr val="accent1"/>
              </a:buClr>
              <a:buSzPts val="8000"/>
              <a:buNone/>
              <a:defRPr sz="8000">
                <a:solidFill>
                  <a:schemeClr val="accent1"/>
                </a:solidFill>
              </a:defRPr>
            </a:lvl5pPr>
            <a:lvl6pPr lvl="5" rtl="0">
              <a:spcBef>
                <a:spcPts val="0"/>
              </a:spcBef>
              <a:spcAft>
                <a:spcPts val="0"/>
              </a:spcAft>
              <a:buClr>
                <a:schemeClr val="accent1"/>
              </a:buClr>
              <a:buSzPts val="8000"/>
              <a:buNone/>
              <a:defRPr sz="8000">
                <a:solidFill>
                  <a:schemeClr val="accent1"/>
                </a:solidFill>
              </a:defRPr>
            </a:lvl6pPr>
            <a:lvl7pPr lvl="6" rtl="0">
              <a:spcBef>
                <a:spcPts val="0"/>
              </a:spcBef>
              <a:spcAft>
                <a:spcPts val="0"/>
              </a:spcAft>
              <a:buClr>
                <a:schemeClr val="accent1"/>
              </a:buClr>
              <a:buSzPts val="8000"/>
              <a:buNone/>
              <a:defRPr sz="8000">
                <a:solidFill>
                  <a:schemeClr val="accent1"/>
                </a:solidFill>
              </a:defRPr>
            </a:lvl7pPr>
            <a:lvl8pPr lvl="7" rtl="0">
              <a:spcBef>
                <a:spcPts val="0"/>
              </a:spcBef>
              <a:spcAft>
                <a:spcPts val="0"/>
              </a:spcAft>
              <a:buClr>
                <a:schemeClr val="accent1"/>
              </a:buClr>
              <a:buSzPts val="8000"/>
              <a:buNone/>
              <a:defRPr sz="8000">
                <a:solidFill>
                  <a:schemeClr val="accent1"/>
                </a:solidFill>
              </a:defRPr>
            </a:lvl8pPr>
            <a:lvl9pPr lvl="8" rtl="0">
              <a:spcBef>
                <a:spcPts val="0"/>
              </a:spcBef>
              <a:spcAft>
                <a:spcPts val="0"/>
              </a:spcAft>
              <a:buClr>
                <a:schemeClr val="accent1"/>
              </a:buClr>
              <a:buSzPts val="8000"/>
              <a:buNone/>
              <a:defRPr sz="8000">
                <a:solidFill>
                  <a:schemeClr val="accent1"/>
                </a:solidFill>
              </a:defRPr>
            </a:lvl9pPr>
          </a:lstStyle>
          <a:p>
            <a:r>
              <a:t>xx%</a:t>
            </a:r>
          </a:p>
        </p:txBody>
      </p:sp>
      <p:sp>
        <p:nvSpPr>
          <p:cNvPr id="48" name="Google Shape;48;p14"/>
          <p:cNvSpPr txBox="1">
            <a:spLocks noGrp="1"/>
          </p:cNvSpPr>
          <p:nvPr>
            <p:ph type="subTitle" idx="3"/>
          </p:nvPr>
        </p:nvSpPr>
        <p:spPr>
          <a:xfrm>
            <a:off x="6161807" y="1438825"/>
            <a:ext cx="2289300" cy="401700"/>
          </a:xfrm>
          <a:prstGeom prst="rect">
            <a:avLst/>
          </a:prstGeom>
        </p:spPr>
        <p:txBody>
          <a:bodyPr spcFirstLastPara="1" wrap="square" lIns="91425" tIns="91425" rIns="91425" bIns="91425" anchor="ctr" anchorCtr="0">
            <a:noAutofit/>
          </a:bodyPr>
          <a:lstStyle>
            <a:lvl1pPr lvl="0"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1pPr>
            <a:lvl2pPr lvl="1"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2pPr>
            <a:lvl3pPr lvl="2"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3pPr>
            <a:lvl4pPr lvl="3"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4pPr>
            <a:lvl5pPr lvl="4"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5pPr>
            <a:lvl6pPr lvl="5"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6pPr>
            <a:lvl7pPr lvl="6"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7pPr>
            <a:lvl8pPr lvl="7"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8pPr>
            <a:lvl9pPr lvl="8"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9pPr>
          </a:lstStyle>
          <a:p>
            <a:endParaRPr/>
          </a:p>
        </p:txBody>
      </p:sp>
      <p:sp>
        <p:nvSpPr>
          <p:cNvPr id="49" name="Google Shape;49;p14"/>
          <p:cNvSpPr txBox="1">
            <a:spLocks noGrp="1"/>
          </p:cNvSpPr>
          <p:nvPr>
            <p:ph type="subTitle" idx="4"/>
          </p:nvPr>
        </p:nvSpPr>
        <p:spPr>
          <a:xfrm>
            <a:off x="6161807" y="1840325"/>
            <a:ext cx="2289300" cy="66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accent1"/>
                </a:solidFill>
              </a:defRPr>
            </a:lvl1pPr>
            <a:lvl2pPr lvl="1" rtl="0">
              <a:lnSpc>
                <a:spcPct val="100000"/>
              </a:lnSpc>
              <a:spcBef>
                <a:spcPts val="0"/>
              </a:spcBef>
              <a:spcAft>
                <a:spcPts val="0"/>
              </a:spcAft>
              <a:buNone/>
              <a:defRPr sz="1400">
                <a:solidFill>
                  <a:schemeClr val="accent1"/>
                </a:solidFill>
              </a:defRPr>
            </a:lvl2pPr>
            <a:lvl3pPr lvl="2" rtl="0">
              <a:lnSpc>
                <a:spcPct val="100000"/>
              </a:lnSpc>
              <a:spcBef>
                <a:spcPts val="0"/>
              </a:spcBef>
              <a:spcAft>
                <a:spcPts val="0"/>
              </a:spcAft>
              <a:buNone/>
              <a:defRPr sz="1400">
                <a:solidFill>
                  <a:schemeClr val="accent1"/>
                </a:solidFill>
              </a:defRPr>
            </a:lvl3pPr>
            <a:lvl4pPr lvl="3" rtl="0">
              <a:lnSpc>
                <a:spcPct val="100000"/>
              </a:lnSpc>
              <a:spcBef>
                <a:spcPts val="0"/>
              </a:spcBef>
              <a:spcAft>
                <a:spcPts val="0"/>
              </a:spcAft>
              <a:buNone/>
              <a:defRPr sz="1400">
                <a:solidFill>
                  <a:schemeClr val="accent1"/>
                </a:solidFill>
              </a:defRPr>
            </a:lvl4pPr>
            <a:lvl5pPr lvl="4" rtl="0">
              <a:lnSpc>
                <a:spcPct val="100000"/>
              </a:lnSpc>
              <a:spcBef>
                <a:spcPts val="0"/>
              </a:spcBef>
              <a:spcAft>
                <a:spcPts val="0"/>
              </a:spcAft>
              <a:buNone/>
              <a:defRPr sz="1400">
                <a:solidFill>
                  <a:schemeClr val="accent1"/>
                </a:solidFill>
              </a:defRPr>
            </a:lvl5pPr>
            <a:lvl6pPr lvl="5" rtl="0">
              <a:lnSpc>
                <a:spcPct val="100000"/>
              </a:lnSpc>
              <a:spcBef>
                <a:spcPts val="0"/>
              </a:spcBef>
              <a:spcAft>
                <a:spcPts val="0"/>
              </a:spcAft>
              <a:buNone/>
              <a:defRPr sz="1400">
                <a:solidFill>
                  <a:schemeClr val="accent1"/>
                </a:solidFill>
              </a:defRPr>
            </a:lvl6pPr>
            <a:lvl7pPr lvl="6" rtl="0">
              <a:lnSpc>
                <a:spcPct val="100000"/>
              </a:lnSpc>
              <a:spcBef>
                <a:spcPts val="0"/>
              </a:spcBef>
              <a:spcAft>
                <a:spcPts val="0"/>
              </a:spcAft>
              <a:buNone/>
              <a:defRPr sz="1400">
                <a:solidFill>
                  <a:schemeClr val="accent1"/>
                </a:solidFill>
              </a:defRPr>
            </a:lvl7pPr>
            <a:lvl8pPr lvl="7" rtl="0">
              <a:lnSpc>
                <a:spcPct val="100000"/>
              </a:lnSpc>
              <a:spcBef>
                <a:spcPts val="0"/>
              </a:spcBef>
              <a:spcAft>
                <a:spcPts val="0"/>
              </a:spcAft>
              <a:buNone/>
              <a:defRPr sz="1400">
                <a:solidFill>
                  <a:schemeClr val="accent1"/>
                </a:solidFill>
              </a:defRPr>
            </a:lvl8pPr>
            <a:lvl9pPr lvl="8" rtl="0">
              <a:lnSpc>
                <a:spcPct val="100000"/>
              </a:lnSpc>
              <a:spcBef>
                <a:spcPts val="0"/>
              </a:spcBef>
              <a:spcAft>
                <a:spcPts val="0"/>
              </a:spcAft>
              <a:buNone/>
              <a:defRPr sz="1400">
                <a:solidFill>
                  <a:schemeClr val="accent1"/>
                </a:solidFill>
              </a:defRPr>
            </a:lvl9pPr>
          </a:lstStyle>
          <a:p>
            <a:endParaRPr/>
          </a:p>
        </p:txBody>
      </p:sp>
      <p:sp>
        <p:nvSpPr>
          <p:cNvPr id="50" name="Google Shape;50;p14"/>
          <p:cNvSpPr txBox="1">
            <a:spLocks noGrp="1"/>
          </p:cNvSpPr>
          <p:nvPr>
            <p:ph type="title" idx="5" hasCustomPrompt="1"/>
          </p:nvPr>
        </p:nvSpPr>
        <p:spPr>
          <a:xfrm>
            <a:off x="6134300" y="656975"/>
            <a:ext cx="2316600" cy="620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8000"/>
              <a:buNone/>
              <a:defRPr sz="8000">
                <a:solidFill>
                  <a:schemeClr val="accent1"/>
                </a:solidFill>
              </a:defRPr>
            </a:lvl1pPr>
            <a:lvl2pPr lvl="1" rtl="0">
              <a:spcBef>
                <a:spcPts val="0"/>
              </a:spcBef>
              <a:spcAft>
                <a:spcPts val="0"/>
              </a:spcAft>
              <a:buClr>
                <a:schemeClr val="accent1"/>
              </a:buClr>
              <a:buSzPts val="8000"/>
              <a:buNone/>
              <a:defRPr sz="8000">
                <a:solidFill>
                  <a:schemeClr val="accent1"/>
                </a:solidFill>
              </a:defRPr>
            </a:lvl2pPr>
            <a:lvl3pPr lvl="2" rtl="0">
              <a:spcBef>
                <a:spcPts val="0"/>
              </a:spcBef>
              <a:spcAft>
                <a:spcPts val="0"/>
              </a:spcAft>
              <a:buClr>
                <a:schemeClr val="accent1"/>
              </a:buClr>
              <a:buSzPts val="8000"/>
              <a:buNone/>
              <a:defRPr sz="8000">
                <a:solidFill>
                  <a:schemeClr val="accent1"/>
                </a:solidFill>
              </a:defRPr>
            </a:lvl3pPr>
            <a:lvl4pPr lvl="3" rtl="0">
              <a:spcBef>
                <a:spcPts val="0"/>
              </a:spcBef>
              <a:spcAft>
                <a:spcPts val="0"/>
              </a:spcAft>
              <a:buClr>
                <a:schemeClr val="accent1"/>
              </a:buClr>
              <a:buSzPts val="8000"/>
              <a:buNone/>
              <a:defRPr sz="8000">
                <a:solidFill>
                  <a:schemeClr val="accent1"/>
                </a:solidFill>
              </a:defRPr>
            </a:lvl4pPr>
            <a:lvl5pPr lvl="4" rtl="0">
              <a:spcBef>
                <a:spcPts val="0"/>
              </a:spcBef>
              <a:spcAft>
                <a:spcPts val="0"/>
              </a:spcAft>
              <a:buClr>
                <a:schemeClr val="accent1"/>
              </a:buClr>
              <a:buSzPts val="8000"/>
              <a:buNone/>
              <a:defRPr sz="8000">
                <a:solidFill>
                  <a:schemeClr val="accent1"/>
                </a:solidFill>
              </a:defRPr>
            </a:lvl5pPr>
            <a:lvl6pPr lvl="5" rtl="0">
              <a:spcBef>
                <a:spcPts val="0"/>
              </a:spcBef>
              <a:spcAft>
                <a:spcPts val="0"/>
              </a:spcAft>
              <a:buClr>
                <a:schemeClr val="accent1"/>
              </a:buClr>
              <a:buSzPts val="8000"/>
              <a:buNone/>
              <a:defRPr sz="8000">
                <a:solidFill>
                  <a:schemeClr val="accent1"/>
                </a:solidFill>
              </a:defRPr>
            </a:lvl6pPr>
            <a:lvl7pPr lvl="6" rtl="0">
              <a:spcBef>
                <a:spcPts val="0"/>
              </a:spcBef>
              <a:spcAft>
                <a:spcPts val="0"/>
              </a:spcAft>
              <a:buClr>
                <a:schemeClr val="accent1"/>
              </a:buClr>
              <a:buSzPts val="8000"/>
              <a:buNone/>
              <a:defRPr sz="8000">
                <a:solidFill>
                  <a:schemeClr val="accent1"/>
                </a:solidFill>
              </a:defRPr>
            </a:lvl7pPr>
            <a:lvl8pPr lvl="7" rtl="0">
              <a:spcBef>
                <a:spcPts val="0"/>
              </a:spcBef>
              <a:spcAft>
                <a:spcPts val="0"/>
              </a:spcAft>
              <a:buClr>
                <a:schemeClr val="accent1"/>
              </a:buClr>
              <a:buSzPts val="8000"/>
              <a:buNone/>
              <a:defRPr sz="8000">
                <a:solidFill>
                  <a:schemeClr val="accent1"/>
                </a:solidFill>
              </a:defRPr>
            </a:lvl8pPr>
            <a:lvl9pPr lvl="8" rtl="0">
              <a:spcBef>
                <a:spcPts val="0"/>
              </a:spcBef>
              <a:spcAft>
                <a:spcPts val="0"/>
              </a:spcAft>
              <a:buClr>
                <a:schemeClr val="accent1"/>
              </a:buClr>
              <a:buSzPts val="8000"/>
              <a:buNone/>
              <a:defRPr sz="8000">
                <a:solidFill>
                  <a:schemeClr val="accent1"/>
                </a:solidFill>
              </a:defRPr>
            </a:lvl9pPr>
          </a:lstStyle>
          <a:p>
            <a:r>
              <a:t>xx%</a:t>
            </a:r>
          </a:p>
        </p:txBody>
      </p:sp>
      <p:sp>
        <p:nvSpPr>
          <p:cNvPr id="51" name="Google Shape;51;p14"/>
          <p:cNvSpPr txBox="1">
            <a:spLocks noGrp="1"/>
          </p:cNvSpPr>
          <p:nvPr>
            <p:ph type="subTitle" idx="6"/>
          </p:nvPr>
        </p:nvSpPr>
        <p:spPr>
          <a:xfrm>
            <a:off x="3077806" y="3415425"/>
            <a:ext cx="2289000" cy="401700"/>
          </a:xfrm>
          <a:prstGeom prst="rect">
            <a:avLst/>
          </a:prstGeom>
        </p:spPr>
        <p:txBody>
          <a:bodyPr spcFirstLastPara="1" wrap="square" lIns="91425" tIns="91425" rIns="91425" bIns="91425" anchor="ctr" anchorCtr="0">
            <a:noAutofit/>
          </a:bodyPr>
          <a:lstStyle>
            <a:lvl1pPr lvl="0"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1pPr>
            <a:lvl2pPr lvl="1"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2pPr>
            <a:lvl3pPr lvl="2"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3pPr>
            <a:lvl4pPr lvl="3"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4pPr>
            <a:lvl5pPr lvl="4"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5pPr>
            <a:lvl6pPr lvl="5"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6pPr>
            <a:lvl7pPr lvl="6"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7pPr>
            <a:lvl8pPr lvl="7"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8pPr>
            <a:lvl9pPr lvl="8"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9pPr>
          </a:lstStyle>
          <a:p>
            <a:endParaRPr/>
          </a:p>
        </p:txBody>
      </p:sp>
      <p:sp>
        <p:nvSpPr>
          <p:cNvPr id="52" name="Google Shape;52;p14"/>
          <p:cNvSpPr txBox="1">
            <a:spLocks noGrp="1"/>
          </p:cNvSpPr>
          <p:nvPr>
            <p:ph type="subTitle" idx="7"/>
          </p:nvPr>
        </p:nvSpPr>
        <p:spPr>
          <a:xfrm>
            <a:off x="3077806" y="3816925"/>
            <a:ext cx="2289000" cy="66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accent1"/>
                </a:solidFill>
              </a:defRPr>
            </a:lvl1pPr>
            <a:lvl2pPr lvl="1" rtl="0">
              <a:lnSpc>
                <a:spcPct val="100000"/>
              </a:lnSpc>
              <a:spcBef>
                <a:spcPts val="0"/>
              </a:spcBef>
              <a:spcAft>
                <a:spcPts val="0"/>
              </a:spcAft>
              <a:buNone/>
              <a:defRPr sz="1400">
                <a:solidFill>
                  <a:schemeClr val="accent1"/>
                </a:solidFill>
              </a:defRPr>
            </a:lvl2pPr>
            <a:lvl3pPr lvl="2" rtl="0">
              <a:lnSpc>
                <a:spcPct val="100000"/>
              </a:lnSpc>
              <a:spcBef>
                <a:spcPts val="0"/>
              </a:spcBef>
              <a:spcAft>
                <a:spcPts val="0"/>
              </a:spcAft>
              <a:buNone/>
              <a:defRPr sz="1400">
                <a:solidFill>
                  <a:schemeClr val="accent1"/>
                </a:solidFill>
              </a:defRPr>
            </a:lvl3pPr>
            <a:lvl4pPr lvl="3" rtl="0">
              <a:lnSpc>
                <a:spcPct val="100000"/>
              </a:lnSpc>
              <a:spcBef>
                <a:spcPts val="0"/>
              </a:spcBef>
              <a:spcAft>
                <a:spcPts val="0"/>
              </a:spcAft>
              <a:buNone/>
              <a:defRPr sz="1400">
                <a:solidFill>
                  <a:schemeClr val="accent1"/>
                </a:solidFill>
              </a:defRPr>
            </a:lvl4pPr>
            <a:lvl5pPr lvl="4" rtl="0">
              <a:lnSpc>
                <a:spcPct val="100000"/>
              </a:lnSpc>
              <a:spcBef>
                <a:spcPts val="0"/>
              </a:spcBef>
              <a:spcAft>
                <a:spcPts val="0"/>
              </a:spcAft>
              <a:buNone/>
              <a:defRPr sz="1400">
                <a:solidFill>
                  <a:schemeClr val="accent1"/>
                </a:solidFill>
              </a:defRPr>
            </a:lvl5pPr>
            <a:lvl6pPr lvl="5" rtl="0">
              <a:lnSpc>
                <a:spcPct val="100000"/>
              </a:lnSpc>
              <a:spcBef>
                <a:spcPts val="0"/>
              </a:spcBef>
              <a:spcAft>
                <a:spcPts val="0"/>
              </a:spcAft>
              <a:buNone/>
              <a:defRPr sz="1400">
                <a:solidFill>
                  <a:schemeClr val="accent1"/>
                </a:solidFill>
              </a:defRPr>
            </a:lvl6pPr>
            <a:lvl7pPr lvl="6" rtl="0">
              <a:lnSpc>
                <a:spcPct val="100000"/>
              </a:lnSpc>
              <a:spcBef>
                <a:spcPts val="0"/>
              </a:spcBef>
              <a:spcAft>
                <a:spcPts val="0"/>
              </a:spcAft>
              <a:buNone/>
              <a:defRPr sz="1400">
                <a:solidFill>
                  <a:schemeClr val="accent1"/>
                </a:solidFill>
              </a:defRPr>
            </a:lvl7pPr>
            <a:lvl8pPr lvl="7" rtl="0">
              <a:lnSpc>
                <a:spcPct val="100000"/>
              </a:lnSpc>
              <a:spcBef>
                <a:spcPts val="0"/>
              </a:spcBef>
              <a:spcAft>
                <a:spcPts val="0"/>
              </a:spcAft>
              <a:buNone/>
              <a:defRPr sz="1400">
                <a:solidFill>
                  <a:schemeClr val="accent1"/>
                </a:solidFill>
              </a:defRPr>
            </a:lvl8pPr>
            <a:lvl9pPr lvl="8" rtl="0">
              <a:lnSpc>
                <a:spcPct val="100000"/>
              </a:lnSpc>
              <a:spcBef>
                <a:spcPts val="0"/>
              </a:spcBef>
              <a:spcAft>
                <a:spcPts val="0"/>
              </a:spcAft>
              <a:buNone/>
              <a:defRPr sz="1400">
                <a:solidFill>
                  <a:schemeClr val="accent1"/>
                </a:solidFill>
              </a:defRPr>
            </a:lvl9pPr>
          </a:lstStyle>
          <a:p>
            <a:endParaRPr/>
          </a:p>
        </p:txBody>
      </p:sp>
      <p:sp>
        <p:nvSpPr>
          <p:cNvPr id="53" name="Google Shape;53;p14"/>
          <p:cNvSpPr txBox="1">
            <a:spLocks noGrp="1"/>
          </p:cNvSpPr>
          <p:nvPr>
            <p:ph type="title" idx="8" hasCustomPrompt="1"/>
          </p:nvPr>
        </p:nvSpPr>
        <p:spPr>
          <a:xfrm>
            <a:off x="3050300" y="2633575"/>
            <a:ext cx="2316600" cy="620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8000"/>
              <a:buNone/>
              <a:defRPr sz="8000">
                <a:solidFill>
                  <a:schemeClr val="accent1"/>
                </a:solidFill>
              </a:defRPr>
            </a:lvl1pPr>
            <a:lvl2pPr lvl="1" rtl="0">
              <a:spcBef>
                <a:spcPts val="0"/>
              </a:spcBef>
              <a:spcAft>
                <a:spcPts val="0"/>
              </a:spcAft>
              <a:buClr>
                <a:schemeClr val="accent1"/>
              </a:buClr>
              <a:buSzPts val="8000"/>
              <a:buNone/>
              <a:defRPr sz="8000">
                <a:solidFill>
                  <a:schemeClr val="accent1"/>
                </a:solidFill>
              </a:defRPr>
            </a:lvl2pPr>
            <a:lvl3pPr lvl="2" rtl="0">
              <a:spcBef>
                <a:spcPts val="0"/>
              </a:spcBef>
              <a:spcAft>
                <a:spcPts val="0"/>
              </a:spcAft>
              <a:buClr>
                <a:schemeClr val="accent1"/>
              </a:buClr>
              <a:buSzPts val="8000"/>
              <a:buNone/>
              <a:defRPr sz="8000">
                <a:solidFill>
                  <a:schemeClr val="accent1"/>
                </a:solidFill>
              </a:defRPr>
            </a:lvl3pPr>
            <a:lvl4pPr lvl="3" rtl="0">
              <a:spcBef>
                <a:spcPts val="0"/>
              </a:spcBef>
              <a:spcAft>
                <a:spcPts val="0"/>
              </a:spcAft>
              <a:buClr>
                <a:schemeClr val="accent1"/>
              </a:buClr>
              <a:buSzPts val="8000"/>
              <a:buNone/>
              <a:defRPr sz="8000">
                <a:solidFill>
                  <a:schemeClr val="accent1"/>
                </a:solidFill>
              </a:defRPr>
            </a:lvl4pPr>
            <a:lvl5pPr lvl="4" rtl="0">
              <a:spcBef>
                <a:spcPts val="0"/>
              </a:spcBef>
              <a:spcAft>
                <a:spcPts val="0"/>
              </a:spcAft>
              <a:buClr>
                <a:schemeClr val="accent1"/>
              </a:buClr>
              <a:buSzPts val="8000"/>
              <a:buNone/>
              <a:defRPr sz="8000">
                <a:solidFill>
                  <a:schemeClr val="accent1"/>
                </a:solidFill>
              </a:defRPr>
            </a:lvl5pPr>
            <a:lvl6pPr lvl="5" rtl="0">
              <a:spcBef>
                <a:spcPts val="0"/>
              </a:spcBef>
              <a:spcAft>
                <a:spcPts val="0"/>
              </a:spcAft>
              <a:buClr>
                <a:schemeClr val="accent1"/>
              </a:buClr>
              <a:buSzPts val="8000"/>
              <a:buNone/>
              <a:defRPr sz="8000">
                <a:solidFill>
                  <a:schemeClr val="accent1"/>
                </a:solidFill>
              </a:defRPr>
            </a:lvl6pPr>
            <a:lvl7pPr lvl="6" rtl="0">
              <a:spcBef>
                <a:spcPts val="0"/>
              </a:spcBef>
              <a:spcAft>
                <a:spcPts val="0"/>
              </a:spcAft>
              <a:buClr>
                <a:schemeClr val="accent1"/>
              </a:buClr>
              <a:buSzPts val="8000"/>
              <a:buNone/>
              <a:defRPr sz="8000">
                <a:solidFill>
                  <a:schemeClr val="accent1"/>
                </a:solidFill>
              </a:defRPr>
            </a:lvl7pPr>
            <a:lvl8pPr lvl="7" rtl="0">
              <a:spcBef>
                <a:spcPts val="0"/>
              </a:spcBef>
              <a:spcAft>
                <a:spcPts val="0"/>
              </a:spcAft>
              <a:buClr>
                <a:schemeClr val="accent1"/>
              </a:buClr>
              <a:buSzPts val="8000"/>
              <a:buNone/>
              <a:defRPr sz="8000">
                <a:solidFill>
                  <a:schemeClr val="accent1"/>
                </a:solidFill>
              </a:defRPr>
            </a:lvl8pPr>
            <a:lvl9pPr lvl="8" rtl="0">
              <a:spcBef>
                <a:spcPts val="0"/>
              </a:spcBef>
              <a:spcAft>
                <a:spcPts val="0"/>
              </a:spcAft>
              <a:buClr>
                <a:schemeClr val="accent1"/>
              </a:buClr>
              <a:buSzPts val="8000"/>
              <a:buNone/>
              <a:defRPr sz="8000">
                <a:solidFill>
                  <a:schemeClr val="accent1"/>
                </a:solidFill>
              </a:defRPr>
            </a:lvl9pPr>
          </a:lstStyle>
          <a:p>
            <a:r>
              <a:t>xx%</a:t>
            </a:r>
          </a:p>
        </p:txBody>
      </p:sp>
      <p:sp>
        <p:nvSpPr>
          <p:cNvPr id="54" name="Google Shape;54;p14"/>
          <p:cNvSpPr txBox="1">
            <a:spLocks noGrp="1"/>
          </p:cNvSpPr>
          <p:nvPr>
            <p:ph type="subTitle" idx="9"/>
          </p:nvPr>
        </p:nvSpPr>
        <p:spPr>
          <a:xfrm>
            <a:off x="6161807" y="3415425"/>
            <a:ext cx="2289300" cy="401700"/>
          </a:xfrm>
          <a:prstGeom prst="rect">
            <a:avLst/>
          </a:prstGeom>
        </p:spPr>
        <p:txBody>
          <a:bodyPr spcFirstLastPara="1" wrap="square" lIns="91425" tIns="91425" rIns="91425" bIns="91425" anchor="ctr" anchorCtr="0">
            <a:noAutofit/>
          </a:bodyPr>
          <a:lstStyle>
            <a:lvl1pPr lvl="0"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1pPr>
            <a:lvl2pPr lvl="1"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2pPr>
            <a:lvl3pPr lvl="2"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3pPr>
            <a:lvl4pPr lvl="3"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4pPr>
            <a:lvl5pPr lvl="4"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5pPr>
            <a:lvl6pPr lvl="5"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6pPr>
            <a:lvl7pPr lvl="6"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7pPr>
            <a:lvl8pPr lvl="7"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8pPr>
            <a:lvl9pPr lvl="8"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9pPr>
          </a:lstStyle>
          <a:p>
            <a:endParaRPr/>
          </a:p>
        </p:txBody>
      </p:sp>
      <p:sp>
        <p:nvSpPr>
          <p:cNvPr id="55" name="Google Shape;55;p14"/>
          <p:cNvSpPr txBox="1">
            <a:spLocks noGrp="1"/>
          </p:cNvSpPr>
          <p:nvPr>
            <p:ph type="subTitle" idx="13"/>
          </p:nvPr>
        </p:nvSpPr>
        <p:spPr>
          <a:xfrm>
            <a:off x="6161807" y="3816925"/>
            <a:ext cx="2289300" cy="66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accent1"/>
                </a:solidFill>
              </a:defRPr>
            </a:lvl1pPr>
            <a:lvl2pPr lvl="1" rtl="0">
              <a:lnSpc>
                <a:spcPct val="100000"/>
              </a:lnSpc>
              <a:spcBef>
                <a:spcPts val="0"/>
              </a:spcBef>
              <a:spcAft>
                <a:spcPts val="0"/>
              </a:spcAft>
              <a:buNone/>
              <a:defRPr sz="1400">
                <a:solidFill>
                  <a:schemeClr val="accent1"/>
                </a:solidFill>
              </a:defRPr>
            </a:lvl2pPr>
            <a:lvl3pPr lvl="2" rtl="0">
              <a:lnSpc>
                <a:spcPct val="100000"/>
              </a:lnSpc>
              <a:spcBef>
                <a:spcPts val="0"/>
              </a:spcBef>
              <a:spcAft>
                <a:spcPts val="0"/>
              </a:spcAft>
              <a:buNone/>
              <a:defRPr sz="1400">
                <a:solidFill>
                  <a:schemeClr val="accent1"/>
                </a:solidFill>
              </a:defRPr>
            </a:lvl3pPr>
            <a:lvl4pPr lvl="3" rtl="0">
              <a:lnSpc>
                <a:spcPct val="100000"/>
              </a:lnSpc>
              <a:spcBef>
                <a:spcPts val="0"/>
              </a:spcBef>
              <a:spcAft>
                <a:spcPts val="0"/>
              </a:spcAft>
              <a:buNone/>
              <a:defRPr sz="1400">
                <a:solidFill>
                  <a:schemeClr val="accent1"/>
                </a:solidFill>
              </a:defRPr>
            </a:lvl4pPr>
            <a:lvl5pPr lvl="4" rtl="0">
              <a:lnSpc>
                <a:spcPct val="100000"/>
              </a:lnSpc>
              <a:spcBef>
                <a:spcPts val="0"/>
              </a:spcBef>
              <a:spcAft>
                <a:spcPts val="0"/>
              </a:spcAft>
              <a:buNone/>
              <a:defRPr sz="1400">
                <a:solidFill>
                  <a:schemeClr val="accent1"/>
                </a:solidFill>
              </a:defRPr>
            </a:lvl5pPr>
            <a:lvl6pPr lvl="5" rtl="0">
              <a:lnSpc>
                <a:spcPct val="100000"/>
              </a:lnSpc>
              <a:spcBef>
                <a:spcPts val="0"/>
              </a:spcBef>
              <a:spcAft>
                <a:spcPts val="0"/>
              </a:spcAft>
              <a:buNone/>
              <a:defRPr sz="1400">
                <a:solidFill>
                  <a:schemeClr val="accent1"/>
                </a:solidFill>
              </a:defRPr>
            </a:lvl6pPr>
            <a:lvl7pPr lvl="6" rtl="0">
              <a:lnSpc>
                <a:spcPct val="100000"/>
              </a:lnSpc>
              <a:spcBef>
                <a:spcPts val="0"/>
              </a:spcBef>
              <a:spcAft>
                <a:spcPts val="0"/>
              </a:spcAft>
              <a:buNone/>
              <a:defRPr sz="1400">
                <a:solidFill>
                  <a:schemeClr val="accent1"/>
                </a:solidFill>
              </a:defRPr>
            </a:lvl7pPr>
            <a:lvl8pPr lvl="7" rtl="0">
              <a:lnSpc>
                <a:spcPct val="100000"/>
              </a:lnSpc>
              <a:spcBef>
                <a:spcPts val="0"/>
              </a:spcBef>
              <a:spcAft>
                <a:spcPts val="0"/>
              </a:spcAft>
              <a:buNone/>
              <a:defRPr sz="1400">
                <a:solidFill>
                  <a:schemeClr val="accent1"/>
                </a:solidFill>
              </a:defRPr>
            </a:lvl8pPr>
            <a:lvl9pPr lvl="8" rtl="0">
              <a:lnSpc>
                <a:spcPct val="100000"/>
              </a:lnSpc>
              <a:spcBef>
                <a:spcPts val="0"/>
              </a:spcBef>
              <a:spcAft>
                <a:spcPts val="0"/>
              </a:spcAft>
              <a:buNone/>
              <a:defRPr sz="1400">
                <a:solidFill>
                  <a:schemeClr val="accent1"/>
                </a:solidFill>
              </a:defRPr>
            </a:lvl9pPr>
          </a:lstStyle>
          <a:p>
            <a:endParaRPr/>
          </a:p>
        </p:txBody>
      </p:sp>
      <p:sp>
        <p:nvSpPr>
          <p:cNvPr id="56" name="Google Shape;56;p14"/>
          <p:cNvSpPr txBox="1">
            <a:spLocks noGrp="1"/>
          </p:cNvSpPr>
          <p:nvPr>
            <p:ph type="title" idx="14" hasCustomPrompt="1"/>
          </p:nvPr>
        </p:nvSpPr>
        <p:spPr>
          <a:xfrm>
            <a:off x="6134300" y="2633575"/>
            <a:ext cx="2316600" cy="620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8000"/>
              <a:buNone/>
              <a:defRPr sz="8000">
                <a:solidFill>
                  <a:schemeClr val="accent1"/>
                </a:solidFill>
              </a:defRPr>
            </a:lvl1pPr>
            <a:lvl2pPr lvl="1" rtl="0">
              <a:spcBef>
                <a:spcPts val="0"/>
              </a:spcBef>
              <a:spcAft>
                <a:spcPts val="0"/>
              </a:spcAft>
              <a:buClr>
                <a:schemeClr val="accent1"/>
              </a:buClr>
              <a:buSzPts val="8000"/>
              <a:buNone/>
              <a:defRPr sz="8000">
                <a:solidFill>
                  <a:schemeClr val="accent1"/>
                </a:solidFill>
              </a:defRPr>
            </a:lvl2pPr>
            <a:lvl3pPr lvl="2" rtl="0">
              <a:spcBef>
                <a:spcPts val="0"/>
              </a:spcBef>
              <a:spcAft>
                <a:spcPts val="0"/>
              </a:spcAft>
              <a:buClr>
                <a:schemeClr val="accent1"/>
              </a:buClr>
              <a:buSzPts val="8000"/>
              <a:buNone/>
              <a:defRPr sz="8000">
                <a:solidFill>
                  <a:schemeClr val="accent1"/>
                </a:solidFill>
              </a:defRPr>
            </a:lvl3pPr>
            <a:lvl4pPr lvl="3" rtl="0">
              <a:spcBef>
                <a:spcPts val="0"/>
              </a:spcBef>
              <a:spcAft>
                <a:spcPts val="0"/>
              </a:spcAft>
              <a:buClr>
                <a:schemeClr val="accent1"/>
              </a:buClr>
              <a:buSzPts val="8000"/>
              <a:buNone/>
              <a:defRPr sz="8000">
                <a:solidFill>
                  <a:schemeClr val="accent1"/>
                </a:solidFill>
              </a:defRPr>
            </a:lvl4pPr>
            <a:lvl5pPr lvl="4" rtl="0">
              <a:spcBef>
                <a:spcPts val="0"/>
              </a:spcBef>
              <a:spcAft>
                <a:spcPts val="0"/>
              </a:spcAft>
              <a:buClr>
                <a:schemeClr val="accent1"/>
              </a:buClr>
              <a:buSzPts val="8000"/>
              <a:buNone/>
              <a:defRPr sz="8000">
                <a:solidFill>
                  <a:schemeClr val="accent1"/>
                </a:solidFill>
              </a:defRPr>
            </a:lvl5pPr>
            <a:lvl6pPr lvl="5" rtl="0">
              <a:spcBef>
                <a:spcPts val="0"/>
              </a:spcBef>
              <a:spcAft>
                <a:spcPts val="0"/>
              </a:spcAft>
              <a:buClr>
                <a:schemeClr val="accent1"/>
              </a:buClr>
              <a:buSzPts val="8000"/>
              <a:buNone/>
              <a:defRPr sz="8000">
                <a:solidFill>
                  <a:schemeClr val="accent1"/>
                </a:solidFill>
              </a:defRPr>
            </a:lvl6pPr>
            <a:lvl7pPr lvl="6" rtl="0">
              <a:spcBef>
                <a:spcPts val="0"/>
              </a:spcBef>
              <a:spcAft>
                <a:spcPts val="0"/>
              </a:spcAft>
              <a:buClr>
                <a:schemeClr val="accent1"/>
              </a:buClr>
              <a:buSzPts val="8000"/>
              <a:buNone/>
              <a:defRPr sz="8000">
                <a:solidFill>
                  <a:schemeClr val="accent1"/>
                </a:solidFill>
              </a:defRPr>
            </a:lvl7pPr>
            <a:lvl8pPr lvl="7" rtl="0">
              <a:spcBef>
                <a:spcPts val="0"/>
              </a:spcBef>
              <a:spcAft>
                <a:spcPts val="0"/>
              </a:spcAft>
              <a:buClr>
                <a:schemeClr val="accent1"/>
              </a:buClr>
              <a:buSzPts val="8000"/>
              <a:buNone/>
              <a:defRPr sz="8000">
                <a:solidFill>
                  <a:schemeClr val="accent1"/>
                </a:solidFill>
              </a:defRPr>
            </a:lvl8pPr>
            <a:lvl9pPr lvl="8" rtl="0">
              <a:spcBef>
                <a:spcPts val="0"/>
              </a:spcBef>
              <a:spcAft>
                <a:spcPts val="0"/>
              </a:spcAft>
              <a:buClr>
                <a:schemeClr val="accent1"/>
              </a:buClr>
              <a:buSzPts val="8000"/>
              <a:buNone/>
              <a:defRPr sz="8000">
                <a:solidFill>
                  <a:schemeClr val="accent1"/>
                </a:solidFill>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text">
  <p:cSld name="CUSTOM_1">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15"/>
          <p:cNvSpPr txBox="1">
            <a:spLocks noGrp="1"/>
          </p:cNvSpPr>
          <p:nvPr>
            <p:ph type="title"/>
          </p:nvPr>
        </p:nvSpPr>
        <p:spPr>
          <a:xfrm>
            <a:off x="1895550" y="1293700"/>
            <a:ext cx="5352900" cy="1816200"/>
          </a:xfrm>
          <a:prstGeom prst="rect">
            <a:avLst/>
          </a:prstGeom>
          <a:noFill/>
        </p:spPr>
        <p:txBody>
          <a:bodyPr spcFirstLastPara="1" wrap="square" lIns="91425" tIns="91425" rIns="91425" bIns="91425" anchor="ctr" anchorCtr="0">
            <a:noAutofit/>
          </a:bodyPr>
          <a:lstStyle>
            <a:lvl1pPr lvl="0" algn="ctr" rtl="0">
              <a:lnSpc>
                <a:spcPct val="70000"/>
              </a:lnSpc>
              <a:spcBef>
                <a:spcPts val="0"/>
              </a:spcBef>
              <a:spcAft>
                <a:spcPts val="0"/>
              </a:spcAft>
              <a:buClr>
                <a:schemeClr val="accent1"/>
              </a:buClr>
              <a:buSzPts val="10000"/>
              <a:buNone/>
              <a:defRPr sz="10000">
                <a:solidFill>
                  <a:schemeClr val="accent1"/>
                </a:solidFill>
              </a:defRPr>
            </a:lvl1pPr>
            <a:lvl2pPr lvl="1" algn="ctr" rtl="0">
              <a:lnSpc>
                <a:spcPct val="70000"/>
              </a:lnSpc>
              <a:spcBef>
                <a:spcPts val="0"/>
              </a:spcBef>
              <a:spcAft>
                <a:spcPts val="0"/>
              </a:spcAft>
              <a:buClr>
                <a:schemeClr val="accent1"/>
              </a:buClr>
              <a:buSzPts val="10000"/>
              <a:buNone/>
              <a:defRPr sz="10000">
                <a:solidFill>
                  <a:schemeClr val="accent1"/>
                </a:solidFill>
              </a:defRPr>
            </a:lvl2pPr>
            <a:lvl3pPr lvl="2" algn="ctr" rtl="0">
              <a:lnSpc>
                <a:spcPct val="70000"/>
              </a:lnSpc>
              <a:spcBef>
                <a:spcPts val="0"/>
              </a:spcBef>
              <a:spcAft>
                <a:spcPts val="0"/>
              </a:spcAft>
              <a:buClr>
                <a:schemeClr val="accent1"/>
              </a:buClr>
              <a:buSzPts val="10000"/>
              <a:buNone/>
              <a:defRPr sz="10000">
                <a:solidFill>
                  <a:schemeClr val="accent1"/>
                </a:solidFill>
              </a:defRPr>
            </a:lvl3pPr>
            <a:lvl4pPr lvl="3" algn="ctr" rtl="0">
              <a:lnSpc>
                <a:spcPct val="70000"/>
              </a:lnSpc>
              <a:spcBef>
                <a:spcPts val="0"/>
              </a:spcBef>
              <a:spcAft>
                <a:spcPts val="0"/>
              </a:spcAft>
              <a:buClr>
                <a:schemeClr val="accent1"/>
              </a:buClr>
              <a:buSzPts val="10000"/>
              <a:buNone/>
              <a:defRPr sz="10000">
                <a:solidFill>
                  <a:schemeClr val="accent1"/>
                </a:solidFill>
              </a:defRPr>
            </a:lvl4pPr>
            <a:lvl5pPr lvl="4" algn="ctr" rtl="0">
              <a:lnSpc>
                <a:spcPct val="70000"/>
              </a:lnSpc>
              <a:spcBef>
                <a:spcPts val="0"/>
              </a:spcBef>
              <a:spcAft>
                <a:spcPts val="0"/>
              </a:spcAft>
              <a:buClr>
                <a:schemeClr val="accent1"/>
              </a:buClr>
              <a:buSzPts val="10000"/>
              <a:buNone/>
              <a:defRPr sz="10000">
                <a:solidFill>
                  <a:schemeClr val="accent1"/>
                </a:solidFill>
              </a:defRPr>
            </a:lvl5pPr>
            <a:lvl6pPr lvl="5" algn="ctr" rtl="0">
              <a:lnSpc>
                <a:spcPct val="70000"/>
              </a:lnSpc>
              <a:spcBef>
                <a:spcPts val="0"/>
              </a:spcBef>
              <a:spcAft>
                <a:spcPts val="0"/>
              </a:spcAft>
              <a:buClr>
                <a:schemeClr val="accent1"/>
              </a:buClr>
              <a:buSzPts val="10000"/>
              <a:buNone/>
              <a:defRPr sz="10000">
                <a:solidFill>
                  <a:schemeClr val="accent1"/>
                </a:solidFill>
              </a:defRPr>
            </a:lvl6pPr>
            <a:lvl7pPr lvl="6" algn="ctr" rtl="0">
              <a:lnSpc>
                <a:spcPct val="70000"/>
              </a:lnSpc>
              <a:spcBef>
                <a:spcPts val="0"/>
              </a:spcBef>
              <a:spcAft>
                <a:spcPts val="0"/>
              </a:spcAft>
              <a:buClr>
                <a:schemeClr val="accent1"/>
              </a:buClr>
              <a:buSzPts val="10000"/>
              <a:buNone/>
              <a:defRPr sz="10000">
                <a:solidFill>
                  <a:schemeClr val="accent1"/>
                </a:solidFill>
              </a:defRPr>
            </a:lvl7pPr>
            <a:lvl8pPr lvl="7" algn="ctr" rtl="0">
              <a:lnSpc>
                <a:spcPct val="70000"/>
              </a:lnSpc>
              <a:spcBef>
                <a:spcPts val="0"/>
              </a:spcBef>
              <a:spcAft>
                <a:spcPts val="0"/>
              </a:spcAft>
              <a:buClr>
                <a:schemeClr val="accent1"/>
              </a:buClr>
              <a:buSzPts val="10000"/>
              <a:buNone/>
              <a:defRPr sz="10000">
                <a:solidFill>
                  <a:schemeClr val="accent1"/>
                </a:solidFill>
              </a:defRPr>
            </a:lvl8pPr>
            <a:lvl9pPr lvl="8" algn="ctr" rtl="0">
              <a:lnSpc>
                <a:spcPct val="70000"/>
              </a:lnSpc>
              <a:spcBef>
                <a:spcPts val="0"/>
              </a:spcBef>
              <a:spcAft>
                <a:spcPts val="0"/>
              </a:spcAft>
              <a:buClr>
                <a:schemeClr val="accent1"/>
              </a:buClr>
              <a:buSzPts val="10000"/>
              <a:buNone/>
              <a:defRPr sz="10000">
                <a:solidFill>
                  <a:schemeClr val="accent1"/>
                </a:solidFill>
              </a:defRPr>
            </a:lvl9pPr>
          </a:lstStyle>
          <a:p>
            <a:endParaRPr/>
          </a:p>
        </p:txBody>
      </p:sp>
      <p:sp>
        <p:nvSpPr>
          <p:cNvPr id="59" name="Google Shape;59;p15"/>
          <p:cNvSpPr txBox="1">
            <a:spLocks noGrp="1"/>
          </p:cNvSpPr>
          <p:nvPr>
            <p:ph type="subTitle" idx="1"/>
          </p:nvPr>
        </p:nvSpPr>
        <p:spPr>
          <a:xfrm>
            <a:off x="2457750" y="3262100"/>
            <a:ext cx="4228500" cy="587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600"/>
              <a:buNone/>
              <a:defRPr sz="1600">
                <a:solidFill>
                  <a:schemeClr val="accent1"/>
                </a:solidFill>
              </a:defRPr>
            </a:lvl1pPr>
            <a:lvl2pPr lvl="1" algn="ctr" rtl="0">
              <a:lnSpc>
                <a:spcPct val="100000"/>
              </a:lnSpc>
              <a:spcBef>
                <a:spcPts val="0"/>
              </a:spcBef>
              <a:spcAft>
                <a:spcPts val="0"/>
              </a:spcAft>
              <a:buClr>
                <a:schemeClr val="accent1"/>
              </a:buClr>
              <a:buSzPts val="1600"/>
              <a:buNone/>
              <a:defRPr sz="1600">
                <a:solidFill>
                  <a:schemeClr val="accent1"/>
                </a:solidFill>
              </a:defRPr>
            </a:lvl2pPr>
            <a:lvl3pPr lvl="2" algn="ctr" rtl="0">
              <a:lnSpc>
                <a:spcPct val="100000"/>
              </a:lnSpc>
              <a:spcBef>
                <a:spcPts val="0"/>
              </a:spcBef>
              <a:spcAft>
                <a:spcPts val="0"/>
              </a:spcAft>
              <a:buClr>
                <a:schemeClr val="accent1"/>
              </a:buClr>
              <a:buSzPts val="1600"/>
              <a:buNone/>
              <a:defRPr sz="1600">
                <a:solidFill>
                  <a:schemeClr val="accent1"/>
                </a:solidFill>
              </a:defRPr>
            </a:lvl3pPr>
            <a:lvl4pPr lvl="3" algn="ctr" rtl="0">
              <a:lnSpc>
                <a:spcPct val="100000"/>
              </a:lnSpc>
              <a:spcBef>
                <a:spcPts val="0"/>
              </a:spcBef>
              <a:spcAft>
                <a:spcPts val="0"/>
              </a:spcAft>
              <a:buClr>
                <a:schemeClr val="accent1"/>
              </a:buClr>
              <a:buSzPts val="1600"/>
              <a:buNone/>
              <a:defRPr sz="1600">
                <a:solidFill>
                  <a:schemeClr val="accent1"/>
                </a:solidFill>
              </a:defRPr>
            </a:lvl4pPr>
            <a:lvl5pPr lvl="4" algn="ctr" rtl="0">
              <a:lnSpc>
                <a:spcPct val="100000"/>
              </a:lnSpc>
              <a:spcBef>
                <a:spcPts val="0"/>
              </a:spcBef>
              <a:spcAft>
                <a:spcPts val="0"/>
              </a:spcAft>
              <a:buClr>
                <a:schemeClr val="accent1"/>
              </a:buClr>
              <a:buSzPts val="1600"/>
              <a:buNone/>
              <a:defRPr sz="1600">
                <a:solidFill>
                  <a:schemeClr val="accent1"/>
                </a:solidFill>
              </a:defRPr>
            </a:lvl5pPr>
            <a:lvl6pPr lvl="5" algn="ctr" rtl="0">
              <a:lnSpc>
                <a:spcPct val="100000"/>
              </a:lnSpc>
              <a:spcBef>
                <a:spcPts val="0"/>
              </a:spcBef>
              <a:spcAft>
                <a:spcPts val="0"/>
              </a:spcAft>
              <a:buClr>
                <a:schemeClr val="accent1"/>
              </a:buClr>
              <a:buSzPts val="1600"/>
              <a:buNone/>
              <a:defRPr sz="1600">
                <a:solidFill>
                  <a:schemeClr val="accent1"/>
                </a:solidFill>
              </a:defRPr>
            </a:lvl6pPr>
            <a:lvl7pPr lvl="6" algn="ctr" rtl="0">
              <a:lnSpc>
                <a:spcPct val="100000"/>
              </a:lnSpc>
              <a:spcBef>
                <a:spcPts val="0"/>
              </a:spcBef>
              <a:spcAft>
                <a:spcPts val="0"/>
              </a:spcAft>
              <a:buClr>
                <a:schemeClr val="accent1"/>
              </a:buClr>
              <a:buSzPts val="1600"/>
              <a:buNone/>
              <a:defRPr sz="1600">
                <a:solidFill>
                  <a:schemeClr val="accent1"/>
                </a:solidFill>
              </a:defRPr>
            </a:lvl7pPr>
            <a:lvl8pPr lvl="7" algn="ctr" rtl="0">
              <a:lnSpc>
                <a:spcPct val="100000"/>
              </a:lnSpc>
              <a:spcBef>
                <a:spcPts val="0"/>
              </a:spcBef>
              <a:spcAft>
                <a:spcPts val="0"/>
              </a:spcAft>
              <a:buClr>
                <a:schemeClr val="accent1"/>
              </a:buClr>
              <a:buSzPts val="1600"/>
              <a:buNone/>
              <a:defRPr sz="1600">
                <a:solidFill>
                  <a:schemeClr val="accent1"/>
                </a:solidFill>
              </a:defRPr>
            </a:lvl8pPr>
            <a:lvl9pPr lvl="8" algn="ctr" rtl="0">
              <a:lnSpc>
                <a:spcPct val="100000"/>
              </a:lnSpc>
              <a:spcBef>
                <a:spcPts val="0"/>
              </a:spcBef>
              <a:spcAft>
                <a:spcPts val="0"/>
              </a:spcAft>
              <a:buClr>
                <a:schemeClr val="accent1"/>
              </a:buClr>
              <a:buSzPts val="1600"/>
              <a:buNone/>
              <a:defRPr sz="1600">
                <a:solidFill>
                  <a:schemeClr val="accent1"/>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CUSTOM_1_1">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954600" y="2379931"/>
            <a:ext cx="3617400" cy="566400"/>
          </a:xfrm>
          <a:prstGeom prst="rect">
            <a:avLst/>
          </a:prstGeom>
        </p:spPr>
        <p:txBody>
          <a:bodyPr spcFirstLastPara="1" wrap="square" lIns="91425" tIns="91425" rIns="91425" bIns="91425" anchor="ctr" anchorCtr="0">
            <a:noAutofit/>
          </a:bodyPr>
          <a:lstStyle>
            <a:lvl1pPr lvl="0" algn="r" rtl="0">
              <a:lnSpc>
                <a:spcPct val="70000"/>
              </a:lnSpc>
              <a:spcBef>
                <a:spcPts val="0"/>
              </a:spcBef>
              <a:spcAft>
                <a:spcPts val="0"/>
              </a:spcAft>
              <a:buClr>
                <a:schemeClr val="accent1"/>
              </a:buClr>
              <a:buSzPts val="7000"/>
              <a:buNone/>
              <a:defRPr sz="7000">
                <a:solidFill>
                  <a:schemeClr val="accent1"/>
                </a:solidFill>
              </a:defRPr>
            </a:lvl1pPr>
            <a:lvl2pPr lvl="1" algn="r" rtl="0">
              <a:lnSpc>
                <a:spcPct val="70000"/>
              </a:lnSpc>
              <a:spcBef>
                <a:spcPts val="0"/>
              </a:spcBef>
              <a:spcAft>
                <a:spcPts val="0"/>
              </a:spcAft>
              <a:buClr>
                <a:schemeClr val="accent1"/>
              </a:buClr>
              <a:buSzPts val="7000"/>
              <a:buNone/>
              <a:defRPr sz="7000">
                <a:solidFill>
                  <a:schemeClr val="accent1"/>
                </a:solidFill>
              </a:defRPr>
            </a:lvl2pPr>
            <a:lvl3pPr lvl="2" algn="r" rtl="0">
              <a:lnSpc>
                <a:spcPct val="70000"/>
              </a:lnSpc>
              <a:spcBef>
                <a:spcPts val="0"/>
              </a:spcBef>
              <a:spcAft>
                <a:spcPts val="0"/>
              </a:spcAft>
              <a:buClr>
                <a:schemeClr val="accent1"/>
              </a:buClr>
              <a:buSzPts val="7000"/>
              <a:buNone/>
              <a:defRPr sz="7000">
                <a:solidFill>
                  <a:schemeClr val="accent1"/>
                </a:solidFill>
              </a:defRPr>
            </a:lvl3pPr>
            <a:lvl4pPr lvl="3" algn="r" rtl="0">
              <a:lnSpc>
                <a:spcPct val="70000"/>
              </a:lnSpc>
              <a:spcBef>
                <a:spcPts val="0"/>
              </a:spcBef>
              <a:spcAft>
                <a:spcPts val="0"/>
              </a:spcAft>
              <a:buClr>
                <a:schemeClr val="accent1"/>
              </a:buClr>
              <a:buSzPts val="7000"/>
              <a:buNone/>
              <a:defRPr sz="7000">
                <a:solidFill>
                  <a:schemeClr val="accent1"/>
                </a:solidFill>
              </a:defRPr>
            </a:lvl4pPr>
            <a:lvl5pPr lvl="4" algn="r" rtl="0">
              <a:lnSpc>
                <a:spcPct val="70000"/>
              </a:lnSpc>
              <a:spcBef>
                <a:spcPts val="0"/>
              </a:spcBef>
              <a:spcAft>
                <a:spcPts val="0"/>
              </a:spcAft>
              <a:buClr>
                <a:schemeClr val="accent1"/>
              </a:buClr>
              <a:buSzPts val="7000"/>
              <a:buNone/>
              <a:defRPr sz="7000">
                <a:solidFill>
                  <a:schemeClr val="accent1"/>
                </a:solidFill>
              </a:defRPr>
            </a:lvl5pPr>
            <a:lvl6pPr lvl="5" algn="r" rtl="0">
              <a:lnSpc>
                <a:spcPct val="70000"/>
              </a:lnSpc>
              <a:spcBef>
                <a:spcPts val="0"/>
              </a:spcBef>
              <a:spcAft>
                <a:spcPts val="0"/>
              </a:spcAft>
              <a:buClr>
                <a:schemeClr val="accent1"/>
              </a:buClr>
              <a:buSzPts val="7000"/>
              <a:buNone/>
              <a:defRPr sz="7000">
                <a:solidFill>
                  <a:schemeClr val="accent1"/>
                </a:solidFill>
              </a:defRPr>
            </a:lvl6pPr>
            <a:lvl7pPr lvl="6" algn="r" rtl="0">
              <a:lnSpc>
                <a:spcPct val="70000"/>
              </a:lnSpc>
              <a:spcBef>
                <a:spcPts val="0"/>
              </a:spcBef>
              <a:spcAft>
                <a:spcPts val="0"/>
              </a:spcAft>
              <a:buClr>
                <a:schemeClr val="accent1"/>
              </a:buClr>
              <a:buSzPts val="7000"/>
              <a:buNone/>
              <a:defRPr sz="7000">
                <a:solidFill>
                  <a:schemeClr val="accent1"/>
                </a:solidFill>
              </a:defRPr>
            </a:lvl7pPr>
            <a:lvl8pPr lvl="7" algn="r" rtl="0">
              <a:lnSpc>
                <a:spcPct val="70000"/>
              </a:lnSpc>
              <a:spcBef>
                <a:spcPts val="0"/>
              </a:spcBef>
              <a:spcAft>
                <a:spcPts val="0"/>
              </a:spcAft>
              <a:buClr>
                <a:schemeClr val="accent1"/>
              </a:buClr>
              <a:buSzPts val="7000"/>
              <a:buNone/>
              <a:defRPr sz="7000">
                <a:solidFill>
                  <a:schemeClr val="accent1"/>
                </a:solidFill>
              </a:defRPr>
            </a:lvl8pPr>
            <a:lvl9pPr lvl="8" algn="r" rtl="0">
              <a:lnSpc>
                <a:spcPct val="70000"/>
              </a:lnSpc>
              <a:spcBef>
                <a:spcPts val="0"/>
              </a:spcBef>
              <a:spcAft>
                <a:spcPts val="0"/>
              </a:spcAft>
              <a:buClr>
                <a:schemeClr val="accent1"/>
              </a:buClr>
              <a:buSzPts val="7000"/>
              <a:buNone/>
              <a:defRPr sz="7000">
                <a:solidFill>
                  <a:schemeClr val="accent1"/>
                </a:solidFill>
              </a:defRPr>
            </a:lvl9pPr>
          </a:lstStyle>
          <a:p>
            <a:endParaRPr/>
          </a:p>
        </p:txBody>
      </p:sp>
      <p:sp>
        <p:nvSpPr>
          <p:cNvPr id="62" name="Google Shape;62;p16"/>
          <p:cNvSpPr txBox="1">
            <a:spLocks noGrp="1"/>
          </p:cNvSpPr>
          <p:nvPr>
            <p:ph type="title" idx="2" hasCustomPrompt="1"/>
          </p:nvPr>
        </p:nvSpPr>
        <p:spPr>
          <a:xfrm>
            <a:off x="954600" y="840050"/>
            <a:ext cx="3617400" cy="1115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0"/>
              <a:buNone/>
              <a:defRPr sz="12000">
                <a:solidFill>
                  <a:schemeClr val="accent1"/>
                </a:solidFill>
              </a:defRPr>
            </a:lvl1pPr>
            <a:lvl2pPr lvl="1" algn="r" rtl="0">
              <a:spcBef>
                <a:spcPts val="0"/>
              </a:spcBef>
              <a:spcAft>
                <a:spcPts val="0"/>
              </a:spcAft>
              <a:buClr>
                <a:schemeClr val="accent1"/>
              </a:buClr>
              <a:buSzPts val="12000"/>
              <a:buNone/>
              <a:defRPr sz="12000">
                <a:solidFill>
                  <a:schemeClr val="accent1"/>
                </a:solidFill>
              </a:defRPr>
            </a:lvl2pPr>
            <a:lvl3pPr lvl="2" algn="r" rtl="0">
              <a:spcBef>
                <a:spcPts val="0"/>
              </a:spcBef>
              <a:spcAft>
                <a:spcPts val="0"/>
              </a:spcAft>
              <a:buClr>
                <a:schemeClr val="accent1"/>
              </a:buClr>
              <a:buSzPts val="12000"/>
              <a:buNone/>
              <a:defRPr sz="12000">
                <a:solidFill>
                  <a:schemeClr val="accent1"/>
                </a:solidFill>
              </a:defRPr>
            </a:lvl3pPr>
            <a:lvl4pPr lvl="3" algn="r" rtl="0">
              <a:spcBef>
                <a:spcPts val="0"/>
              </a:spcBef>
              <a:spcAft>
                <a:spcPts val="0"/>
              </a:spcAft>
              <a:buClr>
                <a:schemeClr val="accent1"/>
              </a:buClr>
              <a:buSzPts val="12000"/>
              <a:buNone/>
              <a:defRPr sz="12000">
                <a:solidFill>
                  <a:schemeClr val="accent1"/>
                </a:solidFill>
              </a:defRPr>
            </a:lvl4pPr>
            <a:lvl5pPr lvl="4" algn="r" rtl="0">
              <a:spcBef>
                <a:spcPts val="0"/>
              </a:spcBef>
              <a:spcAft>
                <a:spcPts val="0"/>
              </a:spcAft>
              <a:buClr>
                <a:schemeClr val="accent1"/>
              </a:buClr>
              <a:buSzPts val="12000"/>
              <a:buNone/>
              <a:defRPr sz="12000">
                <a:solidFill>
                  <a:schemeClr val="accent1"/>
                </a:solidFill>
              </a:defRPr>
            </a:lvl5pPr>
            <a:lvl6pPr lvl="5" algn="r" rtl="0">
              <a:spcBef>
                <a:spcPts val="0"/>
              </a:spcBef>
              <a:spcAft>
                <a:spcPts val="0"/>
              </a:spcAft>
              <a:buClr>
                <a:schemeClr val="accent1"/>
              </a:buClr>
              <a:buSzPts val="12000"/>
              <a:buNone/>
              <a:defRPr sz="12000">
                <a:solidFill>
                  <a:schemeClr val="accent1"/>
                </a:solidFill>
              </a:defRPr>
            </a:lvl6pPr>
            <a:lvl7pPr lvl="6" algn="r" rtl="0">
              <a:spcBef>
                <a:spcPts val="0"/>
              </a:spcBef>
              <a:spcAft>
                <a:spcPts val="0"/>
              </a:spcAft>
              <a:buClr>
                <a:schemeClr val="accent1"/>
              </a:buClr>
              <a:buSzPts val="12000"/>
              <a:buNone/>
              <a:defRPr sz="12000">
                <a:solidFill>
                  <a:schemeClr val="accent1"/>
                </a:solidFill>
              </a:defRPr>
            </a:lvl7pPr>
            <a:lvl8pPr lvl="7" algn="r" rtl="0">
              <a:spcBef>
                <a:spcPts val="0"/>
              </a:spcBef>
              <a:spcAft>
                <a:spcPts val="0"/>
              </a:spcAft>
              <a:buClr>
                <a:schemeClr val="accent1"/>
              </a:buClr>
              <a:buSzPts val="12000"/>
              <a:buNone/>
              <a:defRPr sz="12000">
                <a:solidFill>
                  <a:schemeClr val="accent1"/>
                </a:solidFill>
              </a:defRPr>
            </a:lvl8pPr>
            <a:lvl9pPr lvl="8" algn="r" rtl="0">
              <a:spcBef>
                <a:spcPts val="0"/>
              </a:spcBef>
              <a:spcAft>
                <a:spcPts val="0"/>
              </a:spcAft>
              <a:buClr>
                <a:schemeClr val="accent1"/>
              </a:buClr>
              <a:buSzPts val="12000"/>
              <a:buNone/>
              <a:defRPr sz="12000">
                <a:solidFill>
                  <a:schemeClr val="accent1"/>
                </a:solidFill>
              </a:defRPr>
            </a:lvl9pPr>
          </a:lstStyle>
          <a:p>
            <a:r>
              <a:t>xx%</a:t>
            </a:r>
          </a:p>
        </p:txBody>
      </p:sp>
      <p:sp>
        <p:nvSpPr>
          <p:cNvPr id="63" name="Google Shape;63;p16"/>
          <p:cNvSpPr txBox="1">
            <a:spLocks noGrp="1"/>
          </p:cNvSpPr>
          <p:nvPr>
            <p:ph type="subTitle" idx="1"/>
          </p:nvPr>
        </p:nvSpPr>
        <p:spPr>
          <a:xfrm>
            <a:off x="954600" y="3098750"/>
            <a:ext cx="3617400" cy="604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1600"/>
              <a:buNone/>
              <a:defRPr sz="1600">
                <a:solidFill>
                  <a:schemeClr val="accent1"/>
                </a:solidFill>
              </a:defRPr>
            </a:lvl1pPr>
            <a:lvl2pPr lvl="1" algn="r" rtl="0">
              <a:lnSpc>
                <a:spcPct val="100000"/>
              </a:lnSpc>
              <a:spcBef>
                <a:spcPts val="0"/>
              </a:spcBef>
              <a:spcAft>
                <a:spcPts val="0"/>
              </a:spcAft>
              <a:buClr>
                <a:schemeClr val="accent1"/>
              </a:buClr>
              <a:buSzPts val="1600"/>
              <a:buNone/>
              <a:defRPr sz="1600">
                <a:solidFill>
                  <a:schemeClr val="accent1"/>
                </a:solidFill>
              </a:defRPr>
            </a:lvl2pPr>
            <a:lvl3pPr lvl="2" algn="r" rtl="0">
              <a:lnSpc>
                <a:spcPct val="100000"/>
              </a:lnSpc>
              <a:spcBef>
                <a:spcPts val="0"/>
              </a:spcBef>
              <a:spcAft>
                <a:spcPts val="0"/>
              </a:spcAft>
              <a:buClr>
                <a:schemeClr val="accent1"/>
              </a:buClr>
              <a:buSzPts val="1600"/>
              <a:buNone/>
              <a:defRPr sz="1600">
                <a:solidFill>
                  <a:schemeClr val="accent1"/>
                </a:solidFill>
              </a:defRPr>
            </a:lvl3pPr>
            <a:lvl4pPr lvl="3" algn="r" rtl="0">
              <a:lnSpc>
                <a:spcPct val="100000"/>
              </a:lnSpc>
              <a:spcBef>
                <a:spcPts val="0"/>
              </a:spcBef>
              <a:spcAft>
                <a:spcPts val="0"/>
              </a:spcAft>
              <a:buClr>
                <a:schemeClr val="accent1"/>
              </a:buClr>
              <a:buSzPts val="1600"/>
              <a:buNone/>
              <a:defRPr sz="1600">
                <a:solidFill>
                  <a:schemeClr val="accent1"/>
                </a:solidFill>
              </a:defRPr>
            </a:lvl4pPr>
            <a:lvl5pPr lvl="4" algn="r" rtl="0">
              <a:lnSpc>
                <a:spcPct val="100000"/>
              </a:lnSpc>
              <a:spcBef>
                <a:spcPts val="0"/>
              </a:spcBef>
              <a:spcAft>
                <a:spcPts val="0"/>
              </a:spcAft>
              <a:buClr>
                <a:schemeClr val="accent1"/>
              </a:buClr>
              <a:buSzPts val="1600"/>
              <a:buNone/>
              <a:defRPr sz="1600">
                <a:solidFill>
                  <a:schemeClr val="accent1"/>
                </a:solidFill>
              </a:defRPr>
            </a:lvl5pPr>
            <a:lvl6pPr lvl="5" algn="r" rtl="0">
              <a:lnSpc>
                <a:spcPct val="100000"/>
              </a:lnSpc>
              <a:spcBef>
                <a:spcPts val="0"/>
              </a:spcBef>
              <a:spcAft>
                <a:spcPts val="0"/>
              </a:spcAft>
              <a:buClr>
                <a:schemeClr val="accent1"/>
              </a:buClr>
              <a:buSzPts val="1600"/>
              <a:buNone/>
              <a:defRPr sz="1600">
                <a:solidFill>
                  <a:schemeClr val="accent1"/>
                </a:solidFill>
              </a:defRPr>
            </a:lvl6pPr>
            <a:lvl7pPr lvl="6" algn="r" rtl="0">
              <a:lnSpc>
                <a:spcPct val="100000"/>
              </a:lnSpc>
              <a:spcBef>
                <a:spcPts val="0"/>
              </a:spcBef>
              <a:spcAft>
                <a:spcPts val="0"/>
              </a:spcAft>
              <a:buClr>
                <a:schemeClr val="accent1"/>
              </a:buClr>
              <a:buSzPts val="1600"/>
              <a:buNone/>
              <a:defRPr sz="1600">
                <a:solidFill>
                  <a:schemeClr val="accent1"/>
                </a:solidFill>
              </a:defRPr>
            </a:lvl7pPr>
            <a:lvl8pPr lvl="7" algn="r" rtl="0">
              <a:lnSpc>
                <a:spcPct val="100000"/>
              </a:lnSpc>
              <a:spcBef>
                <a:spcPts val="0"/>
              </a:spcBef>
              <a:spcAft>
                <a:spcPts val="0"/>
              </a:spcAft>
              <a:buClr>
                <a:schemeClr val="accent1"/>
              </a:buClr>
              <a:buSzPts val="1600"/>
              <a:buNone/>
              <a:defRPr sz="1600">
                <a:solidFill>
                  <a:schemeClr val="accent1"/>
                </a:solidFill>
              </a:defRPr>
            </a:lvl8pPr>
            <a:lvl9pPr lvl="8" algn="r" rtl="0">
              <a:lnSpc>
                <a:spcPct val="100000"/>
              </a:lnSpc>
              <a:spcBef>
                <a:spcPts val="0"/>
              </a:spcBef>
              <a:spcAft>
                <a:spcPts val="0"/>
              </a:spcAft>
              <a:buClr>
                <a:schemeClr val="accent1"/>
              </a:buClr>
              <a:buSzPts val="1600"/>
              <a:buNone/>
              <a:defRPr sz="1600">
                <a:solidFill>
                  <a:schemeClr val="accent1"/>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left">
  <p:cSld name="CUSTOM_5">
    <p:bg>
      <p:bgPr>
        <a:blipFill>
          <a:blip r:embed="rId2">
            <a:alphaModFix/>
          </a:blip>
          <a:stretch>
            <a:fillRect/>
          </a:stretch>
        </a:blipFill>
        <a:effectLst/>
      </p:bgPr>
    </p:bg>
    <p:spTree>
      <p:nvGrpSpPr>
        <p:cNvPr id="1" name="Shape 64"/>
        <p:cNvGrpSpPr/>
        <p:nvPr/>
      </p:nvGrpSpPr>
      <p:grpSpPr>
        <a:xfrm>
          <a:off x="0" y="0"/>
          <a:ext cx="0" cy="0"/>
          <a:chOff x="0" y="0"/>
          <a:chExt cx="0" cy="0"/>
        </a:xfrm>
      </p:grpSpPr>
      <p:sp>
        <p:nvSpPr>
          <p:cNvPr id="65" name="Google Shape;65;p17"/>
          <p:cNvSpPr txBox="1">
            <a:spLocks noGrp="1"/>
          </p:cNvSpPr>
          <p:nvPr>
            <p:ph type="title"/>
          </p:nvPr>
        </p:nvSpPr>
        <p:spPr>
          <a:xfrm>
            <a:off x="710775" y="1649565"/>
            <a:ext cx="3861300" cy="720600"/>
          </a:xfrm>
          <a:prstGeom prst="rect">
            <a:avLst/>
          </a:prstGeom>
          <a:noFill/>
        </p:spPr>
        <p:txBody>
          <a:bodyPr spcFirstLastPara="1" wrap="square" lIns="91425" tIns="91425" rIns="91425" bIns="91425" anchor="b" anchorCtr="0">
            <a:noAutofit/>
          </a:bodyPr>
          <a:lstStyle>
            <a:lvl1pPr lvl="0" rtl="0">
              <a:lnSpc>
                <a:spcPct val="70000"/>
              </a:lnSpc>
              <a:spcBef>
                <a:spcPts val="0"/>
              </a:spcBef>
              <a:spcAft>
                <a:spcPts val="0"/>
              </a:spcAft>
              <a:buClr>
                <a:schemeClr val="accent1"/>
              </a:buClr>
              <a:buSzPts val="5000"/>
              <a:buNone/>
              <a:defRPr sz="5000">
                <a:solidFill>
                  <a:schemeClr val="accent1"/>
                </a:solidFill>
              </a:defRPr>
            </a:lvl1pPr>
            <a:lvl2pPr lvl="1" rtl="0">
              <a:lnSpc>
                <a:spcPct val="70000"/>
              </a:lnSpc>
              <a:spcBef>
                <a:spcPts val="0"/>
              </a:spcBef>
              <a:spcAft>
                <a:spcPts val="0"/>
              </a:spcAft>
              <a:buClr>
                <a:schemeClr val="accent1"/>
              </a:buClr>
              <a:buSzPts val="5000"/>
              <a:buNone/>
              <a:defRPr sz="5000">
                <a:solidFill>
                  <a:schemeClr val="accent1"/>
                </a:solidFill>
              </a:defRPr>
            </a:lvl2pPr>
            <a:lvl3pPr lvl="2" rtl="0">
              <a:lnSpc>
                <a:spcPct val="70000"/>
              </a:lnSpc>
              <a:spcBef>
                <a:spcPts val="0"/>
              </a:spcBef>
              <a:spcAft>
                <a:spcPts val="0"/>
              </a:spcAft>
              <a:buClr>
                <a:schemeClr val="accent1"/>
              </a:buClr>
              <a:buSzPts val="5000"/>
              <a:buNone/>
              <a:defRPr sz="5000">
                <a:solidFill>
                  <a:schemeClr val="accent1"/>
                </a:solidFill>
              </a:defRPr>
            </a:lvl3pPr>
            <a:lvl4pPr lvl="3" rtl="0">
              <a:lnSpc>
                <a:spcPct val="70000"/>
              </a:lnSpc>
              <a:spcBef>
                <a:spcPts val="0"/>
              </a:spcBef>
              <a:spcAft>
                <a:spcPts val="0"/>
              </a:spcAft>
              <a:buClr>
                <a:schemeClr val="accent1"/>
              </a:buClr>
              <a:buSzPts val="5000"/>
              <a:buNone/>
              <a:defRPr sz="5000">
                <a:solidFill>
                  <a:schemeClr val="accent1"/>
                </a:solidFill>
              </a:defRPr>
            </a:lvl4pPr>
            <a:lvl5pPr lvl="4" rtl="0">
              <a:lnSpc>
                <a:spcPct val="70000"/>
              </a:lnSpc>
              <a:spcBef>
                <a:spcPts val="0"/>
              </a:spcBef>
              <a:spcAft>
                <a:spcPts val="0"/>
              </a:spcAft>
              <a:buClr>
                <a:schemeClr val="accent1"/>
              </a:buClr>
              <a:buSzPts val="5000"/>
              <a:buNone/>
              <a:defRPr sz="5000">
                <a:solidFill>
                  <a:schemeClr val="accent1"/>
                </a:solidFill>
              </a:defRPr>
            </a:lvl5pPr>
            <a:lvl6pPr lvl="5" rtl="0">
              <a:lnSpc>
                <a:spcPct val="70000"/>
              </a:lnSpc>
              <a:spcBef>
                <a:spcPts val="0"/>
              </a:spcBef>
              <a:spcAft>
                <a:spcPts val="0"/>
              </a:spcAft>
              <a:buClr>
                <a:schemeClr val="accent1"/>
              </a:buClr>
              <a:buSzPts val="5000"/>
              <a:buNone/>
              <a:defRPr sz="5000">
                <a:solidFill>
                  <a:schemeClr val="accent1"/>
                </a:solidFill>
              </a:defRPr>
            </a:lvl6pPr>
            <a:lvl7pPr lvl="6" rtl="0">
              <a:lnSpc>
                <a:spcPct val="70000"/>
              </a:lnSpc>
              <a:spcBef>
                <a:spcPts val="0"/>
              </a:spcBef>
              <a:spcAft>
                <a:spcPts val="0"/>
              </a:spcAft>
              <a:buClr>
                <a:schemeClr val="accent1"/>
              </a:buClr>
              <a:buSzPts val="5000"/>
              <a:buNone/>
              <a:defRPr sz="5000">
                <a:solidFill>
                  <a:schemeClr val="accent1"/>
                </a:solidFill>
              </a:defRPr>
            </a:lvl7pPr>
            <a:lvl8pPr lvl="7" rtl="0">
              <a:lnSpc>
                <a:spcPct val="70000"/>
              </a:lnSpc>
              <a:spcBef>
                <a:spcPts val="0"/>
              </a:spcBef>
              <a:spcAft>
                <a:spcPts val="0"/>
              </a:spcAft>
              <a:buClr>
                <a:schemeClr val="accent1"/>
              </a:buClr>
              <a:buSzPts val="5000"/>
              <a:buNone/>
              <a:defRPr sz="5000">
                <a:solidFill>
                  <a:schemeClr val="accent1"/>
                </a:solidFill>
              </a:defRPr>
            </a:lvl8pPr>
            <a:lvl9pPr lvl="8" rtl="0">
              <a:lnSpc>
                <a:spcPct val="70000"/>
              </a:lnSpc>
              <a:spcBef>
                <a:spcPts val="0"/>
              </a:spcBef>
              <a:spcAft>
                <a:spcPts val="0"/>
              </a:spcAft>
              <a:buClr>
                <a:schemeClr val="accent1"/>
              </a:buClr>
              <a:buSzPts val="5000"/>
              <a:buNone/>
              <a:defRPr sz="5000">
                <a:solidFill>
                  <a:schemeClr val="accent1"/>
                </a:solidFill>
              </a:defRPr>
            </a:lvl9pPr>
          </a:lstStyle>
          <a:p>
            <a:endParaRPr/>
          </a:p>
        </p:txBody>
      </p:sp>
      <p:sp>
        <p:nvSpPr>
          <p:cNvPr id="66" name="Google Shape;66;p17"/>
          <p:cNvSpPr txBox="1">
            <a:spLocks noGrp="1"/>
          </p:cNvSpPr>
          <p:nvPr>
            <p:ph type="body" idx="1"/>
          </p:nvPr>
        </p:nvSpPr>
        <p:spPr>
          <a:xfrm>
            <a:off x="710775" y="2446325"/>
            <a:ext cx="3244200" cy="1047600"/>
          </a:xfrm>
          <a:prstGeom prst="rect">
            <a:avLst/>
          </a:prstGeom>
          <a:noFill/>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FFFFFF"/>
              </a:buClr>
              <a:buSzPts val="1400"/>
              <a:buChar char="●"/>
              <a:defRPr sz="1400">
                <a:solidFill>
                  <a:srgbClr val="FFFFFF"/>
                </a:solidFill>
              </a:defRPr>
            </a:lvl1pPr>
            <a:lvl2pPr marL="914400" lvl="1" indent="-317500" rtl="0">
              <a:lnSpc>
                <a:spcPct val="100000"/>
              </a:lnSpc>
              <a:spcBef>
                <a:spcPts val="0"/>
              </a:spcBef>
              <a:spcAft>
                <a:spcPts val="0"/>
              </a:spcAft>
              <a:buClr>
                <a:srgbClr val="FFFFFF"/>
              </a:buClr>
              <a:buSzPts val="1400"/>
              <a:buChar char="○"/>
              <a:defRPr>
                <a:solidFill>
                  <a:srgbClr val="FFFFFF"/>
                </a:solidFill>
              </a:defRPr>
            </a:lvl2pPr>
            <a:lvl3pPr marL="1371600" lvl="2" indent="-317500" rtl="0">
              <a:lnSpc>
                <a:spcPct val="100000"/>
              </a:lnSpc>
              <a:spcBef>
                <a:spcPts val="0"/>
              </a:spcBef>
              <a:spcAft>
                <a:spcPts val="0"/>
              </a:spcAft>
              <a:buClr>
                <a:srgbClr val="FFFFFF"/>
              </a:buClr>
              <a:buSzPts val="1400"/>
              <a:buChar char="■"/>
              <a:defRPr>
                <a:solidFill>
                  <a:srgbClr val="FFFFFF"/>
                </a:solidFill>
              </a:defRPr>
            </a:lvl3pPr>
            <a:lvl4pPr marL="1828800" lvl="3" indent="-317500" rtl="0">
              <a:lnSpc>
                <a:spcPct val="100000"/>
              </a:lnSpc>
              <a:spcBef>
                <a:spcPts val="0"/>
              </a:spcBef>
              <a:spcAft>
                <a:spcPts val="0"/>
              </a:spcAft>
              <a:buClr>
                <a:srgbClr val="FFFFFF"/>
              </a:buClr>
              <a:buSzPts val="1400"/>
              <a:buChar char="●"/>
              <a:defRPr>
                <a:solidFill>
                  <a:srgbClr val="FFFFFF"/>
                </a:solidFill>
              </a:defRPr>
            </a:lvl4pPr>
            <a:lvl5pPr marL="2286000" lvl="4" indent="-317500" rtl="0">
              <a:lnSpc>
                <a:spcPct val="100000"/>
              </a:lnSpc>
              <a:spcBef>
                <a:spcPts val="0"/>
              </a:spcBef>
              <a:spcAft>
                <a:spcPts val="0"/>
              </a:spcAft>
              <a:buClr>
                <a:srgbClr val="FFFFFF"/>
              </a:buClr>
              <a:buSzPts val="1400"/>
              <a:buChar char="○"/>
              <a:defRPr>
                <a:solidFill>
                  <a:srgbClr val="FFFFFF"/>
                </a:solidFill>
              </a:defRPr>
            </a:lvl5pPr>
            <a:lvl6pPr marL="2743200" lvl="5" indent="-317500" rtl="0">
              <a:lnSpc>
                <a:spcPct val="100000"/>
              </a:lnSpc>
              <a:spcBef>
                <a:spcPts val="0"/>
              </a:spcBef>
              <a:spcAft>
                <a:spcPts val="0"/>
              </a:spcAft>
              <a:buClr>
                <a:srgbClr val="FFFFFF"/>
              </a:buClr>
              <a:buSzPts val="1400"/>
              <a:buChar char="■"/>
              <a:defRPr>
                <a:solidFill>
                  <a:srgbClr val="FFFFFF"/>
                </a:solidFill>
              </a:defRPr>
            </a:lvl6pPr>
            <a:lvl7pPr marL="3200400" lvl="6" indent="-317500" rtl="0">
              <a:lnSpc>
                <a:spcPct val="100000"/>
              </a:lnSpc>
              <a:spcBef>
                <a:spcPts val="0"/>
              </a:spcBef>
              <a:spcAft>
                <a:spcPts val="0"/>
              </a:spcAft>
              <a:buClr>
                <a:srgbClr val="FFFFFF"/>
              </a:buClr>
              <a:buSzPts val="1400"/>
              <a:buChar char="●"/>
              <a:defRPr>
                <a:solidFill>
                  <a:srgbClr val="FFFFFF"/>
                </a:solidFill>
              </a:defRPr>
            </a:lvl7pPr>
            <a:lvl8pPr marL="3657600" lvl="7" indent="-317500" rtl="0">
              <a:lnSpc>
                <a:spcPct val="100000"/>
              </a:lnSpc>
              <a:spcBef>
                <a:spcPts val="0"/>
              </a:spcBef>
              <a:spcAft>
                <a:spcPts val="0"/>
              </a:spcAft>
              <a:buClr>
                <a:srgbClr val="FFFFFF"/>
              </a:buClr>
              <a:buSzPts val="1400"/>
              <a:buChar char="○"/>
              <a:defRPr>
                <a:solidFill>
                  <a:srgbClr val="FFFFFF"/>
                </a:solidFill>
              </a:defRPr>
            </a:lvl8pPr>
            <a:lvl9pPr marL="4114800" lvl="8" indent="-317500" rtl="0">
              <a:lnSpc>
                <a:spcPct val="100000"/>
              </a:lnSpc>
              <a:spcBef>
                <a:spcPts val="0"/>
              </a:spcBef>
              <a:spcAft>
                <a:spcPts val="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ree columns">
  <p:cSld name="CUSTOM">
    <p:bg>
      <p:bgPr>
        <a:blipFill>
          <a:blip r:embed="rId2">
            <a:alphaModFix/>
          </a:blip>
          <a:stretch>
            <a:fillRect/>
          </a:stretch>
        </a:blipFill>
        <a:effectLst/>
      </p:bgPr>
    </p:bg>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710775" y="542675"/>
            <a:ext cx="7722600" cy="47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5000">
                <a:solidFill>
                  <a:schemeClr val="accent1"/>
                </a:solidFill>
              </a:defRPr>
            </a:lvl1pPr>
            <a:lvl2pPr lvl="1" rtl="0">
              <a:spcBef>
                <a:spcPts val="0"/>
              </a:spcBef>
              <a:spcAft>
                <a:spcPts val="0"/>
              </a:spcAft>
              <a:buClr>
                <a:schemeClr val="accent1"/>
              </a:buClr>
              <a:buSzPts val="5000"/>
              <a:buNone/>
              <a:defRPr sz="5000">
                <a:solidFill>
                  <a:schemeClr val="accent1"/>
                </a:solidFill>
              </a:defRPr>
            </a:lvl2pPr>
            <a:lvl3pPr lvl="2" rtl="0">
              <a:spcBef>
                <a:spcPts val="0"/>
              </a:spcBef>
              <a:spcAft>
                <a:spcPts val="0"/>
              </a:spcAft>
              <a:buClr>
                <a:schemeClr val="accent1"/>
              </a:buClr>
              <a:buSzPts val="5000"/>
              <a:buNone/>
              <a:defRPr sz="5000">
                <a:solidFill>
                  <a:schemeClr val="accent1"/>
                </a:solidFill>
              </a:defRPr>
            </a:lvl3pPr>
            <a:lvl4pPr lvl="3" rtl="0">
              <a:spcBef>
                <a:spcPts val="0"/>
              </a:spcBef>
              <a:spcAft>
                <a:spcPts val="0"/>
              </a:spcAft>
              <a:buClr>
                <a:schemeClr val="accent1"/>
              </a:buClr>
              <a:buSzPts val="5000"/>
              <a:buNone/>
              <a:defRPr sz="5000">
                <a:solidFill>
                  <a:schemeClr val="accent1"/>
                </a:solidFill>
              </a:defRPr>
            </a:lvl4pPr>
            <a:lvl5pPr lvl="4" rtl="0">
              <a:spcBef>
                <a:spcPts val="0"/>
              </a:spcBef>
              <a:spcAft>
                <a:spcPts val="0"/>
              </a:spcAft>
              <a:buClr>
                <a:schemeClr val="accent1"/>
              </a:buClr>
              <a:buSzPts val="5000"/>
              <a:buNone/>
              <a:defRPr sz="5000">
                <a:solidFill>
                  <a:schemeClr val="accent1"/>
                </a:solidFill>
              </a:defRPr>
            </a:lvl5pPr>
            <a:lvl6pPr lvl="5" rtl="0">
              <a:spcBef>
                <a:spcPts val="0"/>
              </a:spcBef>
              <a:spcAft>
                <a:spcPts val="0"/>
              </a:spcAft>
              <a:buClr>
                <a:schemeClr val="accent1"/>
              </a:buClr>
              <a:buSzPts val="5000"/>
              <a:buNone/>
              <a:defRPr sz="5000">
                <a:solidFill>
                  <a:schemeClr val="accent1"/>
                </a:solidFill>
              </a:defRPr>
            </a:lvl6pPr>
            <a:lvl7pPr lvl="6" rtl="0">
              <a:spcBef>
                <a:spcPts val="0"/>
              </a:spcBef>
              <a:spcAft>
                <a:spcPts val="0"/>
              </a:spcAft>
              <a:buClr>
                <a:schemeClr val="accent1"/>
              </a:buClr>
              <a:buSzPts val="5000"/>
              <a:buNone/>
              <a:defRPr sz="5000">
                <a:solidFill>
                  <a:schemeClr val="accent1"/>
                </a:solidFill>
              </a:defRPr>
            </a:lvl7pPr>
            <a:lvl8pPr lvl="7" rtl="0">
              <a:spcBef>
                <a:spcPts val="0"/>
              </a:spcBef>
              <a:spcAft>
                <a:spcPts val="0"/>
              </a:spcAft>
              <a:buClr>
                <a:schemeClr val="accent1"/>
              </a:buClr>
              <a:buSzPts val="5000"/>
              <a:buNone/>
              <a:defRPr sz="5000">
                <a:solidFill>
                  <a:schemeClr val="accent1"/>
                </a:solidFill>
              </a:defRPr>
            </a:lvl8pPr>
            <a:lvl9pPr lvl="8" rtl="0">
              <a:spcBef>
                <a:spcPts val="0"/>
              </a:spcBef>
              <a:spcAft>
                <a:spcPts val="0"/>
              </a:spcAft>
              <a:buClr>
                <a:schemeClr val="accent1"/>
              </a:buClr>
              <a:buSzPts val="5000"/>
              <a:buNone/>
              <a:defRPr sz="5000">
                <a:solidFill>
                  <a:schemeClr val="accent1"/>
                </a:solidFill>
              </a:defRPr>
            </a:lvl9pPr>
          </a:lstStyle>
          <a:p>
            <a:endParaRPr/>
          </a:p>
        </p:txBody>
      </p:sp>
      <p:sp>
        <p:nvSpPr>
          <p:cNvPr id="69" name="Google Shape;69;p18"/>
          <p:cNvSpPr txBox="1">
            <a:spLocks noGrp="1"/>
          </p:cNvSpPr>
          <p:nvPr>
            <p:ph type="subTitle" idx="1"/>
          </p:nvPr>
        </p:nvSpPr>
        <p:spPr>
          <a:xfrm>
            <a:off x="863175" y="2514850"/>
            <a:ext cx="2117400" cy="401700"/>
          </a:xfrm>
          <a:prstGeom prst="rect">
            <a:avLst/>
          </a:prstGeom>
        </p:spPr>
        <p:txBody>
          <a:bodyPr spcFirstLastPara="1" wrap="square" lIns="91425" tIns="91425" rIns="91425" bIns="91425" anchor="ctr" anchorCtr="0">
            <a:noAutofit/>
          </a:bodyPr>
          <a:lstStyle>
            <a:lvl1pPr lvl="0"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1pPr>
            <a:lvl2pPr lvl="1"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2pPr>
            <a:lvl3pPr lvl="2"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3pPr>
            <a:lvl4pPr lvl="3"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4pPr>
            <a:lvl5pPr lvl="4"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5pPr>
            <a:lvl6pPr lvl="5"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6pPr>
            <a:lvl7pPr lvl="6"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7pPr>
            <a:lvl8pPr lvl="7"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8pPr>
            <a:lvl9pPr lvl="8"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9pPr>
          </a:lstStyle>
          <a:p>
            <a:endParaRPr/>
          </a:p>
        </p:txBody>
      </p:sp>
      <p:sp>
        <p:nvSpPr>
          <p:cNvPr id="70" name="Google Shape;70;p18"/>
          <p:cNvSpPr txBox="1">
            <a:spLocks noGrp="1"/>
          </p:cNvSpPr>
          <p:nvPr>
            <p:ph type="subTitle" idx="2"/>
          </p:nvPr>
        </p:nvSpPr>
        <p:spPr>
          <a:xfrm>
            <a:off x="863175" y="2992550"/>
            <a:ext cx="2117400" cy="102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accent1"/>
                </a:solidFill>
              </a:defRPr>
            </a:lvl1pPr>
            <a:lvl2pPr lvl="1" algn="ctr" rtl="0">
              <a:lnSpc>
                <a:spcPct val="100000"/>
              </a:lnSpc>
              <a:spcBef>
                <a:spcPts val="0"/>
              </a:spcBef>
              <a:spcAft>
                <a:spcPts val="0"/>
              </a:spcAft>
              <a:buNone/>
              <a:defRPr sz="1400">
                <a:solidFill>
                  <a:schemeClr val="accent1"/>
                </a:solidFill>
              </a:defRPr>
            </a:lvl2pPr>
            <a:lvl3pPr lvl="2" algn="ctr" rtl="0">
              <a:lnSpc>
                <a:spcPct val="100000"/>
              </a:lnSpc>
              <a:spcBef>
                <a:spcPts val="0"/>
              </a:spcBef>
              <a:spcAft>
                <a:spcPts val="0"/>
              </a:spcAft>
              <a:buNone/>
              <a:defRPr sz="1400">
                <a:solidFill>
                  <a:schemeClr val="accent1"/>
                </a:solidFill>
              </a:defRPr>
            </a:lvl3pPr>
            <a:lvl4pPr lvl="3" algn="ctr" rtl="0">
              <a:lnSpc>
                <a:spcPct val="100000"/>
              </a:lnSpc>
              <a:spcBef>
                <a:spcPts val="0"/>
              </a:spcBef>
              <a:spcAft>
                <a:spcPts val="0"/>
              </a:spcAft>
              <a:buNone/>
              <a:defRPr sz="1400">
                <a:solidFill>
                  <a:schemeClr val="accent1"/>
                </a:solidFill>
              </a:defRPr>
            </a:lvl4pPr>
            <a:lvl5pPr lvl="4" algn="ctr" rtl="0">
              <a:lnSpc>
                <a:spcPct val="100000"/>
              </a:lnSpc>
              <a:spcBef>
                <a:spcPts val="0"/>
              </a:spcBef>
              <a:spcAft>
                <a:spcPts val="0"/>
              </a:spcAft>
              <a:buNone/>
              <a:defRPr sz="1400">
                <a:solidFill>
                  <a:schemeClr val="accent1"/>
                </a:solidFill>
              </a:defRPr>
            </a:lvl5pPr>
            <a:lvl6pPr lvl="5" algn="ctr" rtl="0">
              <a:lnSpc>
                <a:spcPct val="100000"/>
              </a:lnSpc>
              <a:spcBef>
                <a:spcPts val="0"/>
              </a:spcBef>
              <a:spcAft>
                <a:spcPts val="0"/>
              </a:spcAft>
              <a:buNone/>
              <a:defRPr sz="1400">
                <a:solidFill>
                  <a:schemeClr val="accent1"/>
                </a:solidFill>
              </a:defRPr>
            </a:lvl6pPr>
            <a:lvl7pPr lvl="6" algn="ctr" rtl="0">
              <a:lnSpc>
                <a:spcPct val="100000"/>
              </a:lnSpc>
              <a:spcBef>
                <a:spcPts val="0"/>
              </a:spcBef>
              <a:spcAft>
                <a:spcPts val="0"/>
              </a:spcAft>
              <a:buNone/>
              <a:defRPr sz="1400">
                <a:solidFill>
                  <a:schemeClr val="accent1"/>
                </a:solidFill>
              </a:defRPr>
            </a:lvl7pPr>
            <a:lvl8pPr lvl="7" algn="ctr" rtl="0">
              <a:lnSpc>
                <a:spcPct val="100000"/>
              </a:lnSpc>
              <a:spcBef>
                <a:spcPts val="0"/>
              </a:spcBef>
              <a:spcAft>
                <a:spcPts val="0"/>
              </a:spcAft>
              <a:buNone/>
              <a:defRPr sz="1400">
                <a:solidFill>
                  <a:schemeClr val="accent1"/>
                </a:solidFill>
              </a:defRPr>
            </a:lvl8pPr>
            <a:lvl9pPr lvl="8" algn="ctr" rtl="0">
              <a:lnSpc>
                <a:spcPct val="100000"/>
              </a:lnSpc>
              <a:spcBef>
                <a:spcPts val="0"/>
              </a:spcBef>
              <a:spcAft>
                <a:spcPts val="0"/>
              </a:spcAft>
              <a:buNone/>
              <a:defRPr sz="1400">
                <a:solidFill>
                  <a:schemeClr val="accent1"/>
                </a:solidFill>
              </a:defRPr>
            </a:lvl9pPr>
          </a:lstStyle>
          <a:p>
            <a:endParaRPr/>
          </a:p>
        </p:txBody>
      </p:sp>
      <p:sp>
        <p:nvSpPr>
          <p:cNvPr id="71" name="Google Shape;71;p18"/>
          <p:cNvSpPr txBox="1">
            <a:spLocks noGrp="1"/>
          </p:cNvSpPr>
          <p:nvPr>
            <p:ph type="subTitle" idx="3"/>
          </p:nvPr>
        </p:nvSpPr>
        <p:spPr>
          <a:xfrm>
            <a:off x="3513300" y="2514850"/>
            <a:ext cx="2117400" cy="401700"/>
          </a:xfrm>
          <a:prstGeom prst="rect">
            <a:avLst/>
          </a:prstGeom>
        </p:spPr>
        <p:txBody>
          <a:bodyPr spcFirstLastPara="1" wrap="square" lIns="91425" tIns="91425" rIns="91425" bIns="91425" anchor="ctr" anchorCtr="0">
            <a:noAutofit/>
          </a:bodyPr>
          <a:lstStyle>
            <a:lvl1pPr lvl="0"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1pPr>
            <a:lvl2pPr lvl="1"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2pPr>
            <a:lvl3pPr lvl="2"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3pPr>
            <a:lvl4pPr lvl="3"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4pPr>
            <a:lvl5pPr lvl="4"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5pPr>
            <a:lvl6pPr lvl="5"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6pPr>
            <a:lvl7pPr lvl="6"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7pPr>
            <a:lvl8pPr lvl="7"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8pPr>
            <a:lvl9pPr lvl="8"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9pPr>
          </a:lstStyle>
          <a:p>
            <a:endParaRPr/>
          </a:p>
        </p:txBody>
      </p:sp>
      <p:sp>
        <p:nvSpPr>
          <p:cNvPr id="72" name="Google Shape;72;p18"/>
          <p:cNvSpPr txBox="1">
            <a:spLocks noGrp="1"/>
          </p:cNvSpPr>
          <p:nvPr>
            <p:ph type="subTitle" idx="4"/>
          </p:nvPr>
        </p:nvSpPr>
        <p:spPr>
          <a:xfrm>
            <a:off x="3513300" y="2992550"/>
            <a:ext cx="2117400" cy="102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accent1"/>
                </a:solidFill>
              </a:defRPr>
            </a:lvl1pPr>
            <a:lvl2pPr lvl="1" algn="ctr" rtl="0">
              <a:lnSpc>
                <a:spcPct val="100000"/>
              </a:lnSpc>
              <a:spcBef>
                <a:spcPts val="0"/>
              </a:spcBef>
              <a:spcAft>
                <a:spcPts val="0"/>
              </a:spcAft>
              <a:buNone/>
              <a:defRPr sz="1400">
                <a:solidFill>
                  <a:schemeClr val="accent1"/>
                </a:solidFill>
              </a:defRPr>
            </a:lvl2pPr>
            <a:lvl3pPr lvl="2" algn="ctr" rtl="0">
              <a:lnSpc>
                <a:spcPct val="100000"/>
              </a:lnSpc>
              <a:spcBef>
                <a:spcPts val="0"/>
              </a:spcBef>
              <a:spcAft>
                <a:spcPts val="0"/>
              </a:spcAft>
              <a:buNone/>
              <a:defRPr sz="1400">
                <a:solidFill>
                  <a:schemeClr val="accent1"/>
                </a:solidFill>
              </a:defRPr>
            </a:lvl3pPr>
            <a:lvl4pPr lvl="3" algn="ctr" rtl="0">
              <a:lnSpc>
                <a:spcPct val="100000"/>
              </a:lnSpc>
              <a:spcBef>
                <a:spcPts val="0"/>
              </a:spcBef>
              <a:spcAft>
                <a:spcPts val="0"/>
              </a:spcAft>
              <a:buNone/>
              <a:defRPr sz="1400">
                <a:solidFill>
                  <a:schemeClr val="accent1"/>
                </a:solidFill>
              </a:defRPr>
            </a:lvl4pPr>
            <a:lvl5pPr lvl="4" algn="ctr" rtl="0">
              <a:lnSpc>
                <a:spcPct val="100000"/>
              </a:lnSpc>
              <a:spcBef>
                <a:spcPts val="0"/>
              </a:spcBef>
              <a:spcAft>
                <a:spcPts val="0"/>
              </a:spcAft>
              <a:buNone/>
              <a:defRPr sz="1400">
                <a:solidFill>
                  <a:schemeClr val="accent1"/>
                </a:solidFill>
              </a:defRPr>
            </a:lvl5pPr>
            <a:lvl6pPr lvl="5" algn="ctr" rtl="0">
              <a:lnSpc>
                <a:spcPct val="100000"/>
              </a:lnSpc>
              <a:spcBef>
                <a:spcPts val="0"/>
              </a:spcBef>
              <a:spcAft>
                <a:spcPts val="0"/>
              </a:spcAft>
              <a:buNone/>
              <a:defRPr sz="1400">
                <a:solidFill>
                  <a:schemeClr val="accent1"/>
                </a:solidFill>
              </a:defRPr>
            </a:lvl6pPr>
            <a:lvl7pPr lvl="6" algn="ctr" rtl="0">
              <a:lnSpc>
                <a:spcPct val="100000"/>
              </a:lnSpc>
              <a:spcBef>
                <a:spcPts val="0"/>
              </a:spcBef>
              <a:spcAft>
                <a:spcPts val="0"/>
              </a:spcAft>
              <a:buNone/>
              <a:defRPr sz="1400">
                <a:solidFill>
                  <a:schemeClr val="accent1"/>
                </a:solidFill>
              </a:defRPr>
            </a:lvl7pPr>
            <a:lvl8pPr lvl="7" algn="ctr" rtl="0">
              <a:lnSpc>
                <a:spcPct val="100000"/>
              </a:lnSpc>
              <a:spcBef>
                <a:spcPts val="0"/>
              </a:spcBef>
              <a:spcAft>
                <a:spcPts val="0"/>
              </a:spcAft>
              <a:buNone/>
              <a:defRPr sz="1400">
                <a:solidFill>
                  <a:schemeClr val="accent1"/>
                </a:solidFill>
              </a:defRPr>
            </a:lvl8pPr>
            <a:lvl9pPr lvl="8" algn="ctr" rtl="0">
              <a:lnSpc>
                <a:spcPct val="100000"/>
              </a:lnSpc>
              <a:spcBef>
                <a:spcPts val="0"/>
              </a:spcBef>
              <a:spcAft>
                <a:spcPts val="0"/>
              </a:spcAft>
              <a:buNone/>
              <a:defRPr sz="1400">
                <a:solidFill>
                  <a:schemeClr val="accent1"/>
                </a:solidFill>
              </a:defRPr>
            </a:lvl9pPr>
          </a:lstStyle>
          <a:p>
            <a:endParaRPr/>
          </a:p>
        </p:txBody>
      </p:sp>
      <p:sp>
        <p:nvSpPr>
          <p:cNvPr id="73" name="Google Shape;73;p18"/>
          <p:cNvSpPr txBox="1">
            <a:spLocks noGrp="1"/>
          </p:cNvSpPr>
          <p:nvPr>
            <p:ph type="subTitle" idx="5"/>
          </p:nvPr>
        </p:nvSpPr>
        <p:spPr>
          <a:xfrm>
            <a:off x="6163425" y="2514850"/>
            <a:ext cx="2117400" cy="401700"/>
          </a:xfrm>
          <a:prstGeom prst="rect">
            <a:avLst/>
          </a:prstGeom>
        </p:spPr>
        <p:txBody>
          <a:bodyPr spcFirstLastPara="1" wrap="square" lIns="91425" tIns="91425" rIns="91425" bIns="91425" anchor="ctr" anchorCtr="0">
            <a:noAutofit/>
          </a:bodyPr>
          <a:lstStyle>
            <a:lvl1pPr lvl="0"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1pPr>
            <a:lvl2pPr lvl="1"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2pPr>
            <a:lvl3pPr lvl="2"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3pPr>
            <a:lvl4pPr lvl="3"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4pPr>
            <a:lvl5pPr lvl="4"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5pPr>
            <a:lvl6pPr lvl="5"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6pPr>
            <a:lvl7pPr lvl="6"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7pPr>
            <a:lvl8pPr lvl="7"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8pPr>
            <a:lvl9pPr lvl="8"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9pPr>
          </a:lstStyle>
          <a:p>
            <a:endParaRPr/>
          </a:p>
        </p:txBody>
      </p:sp>
      <p:sp>
        <p:nvSpPr>
          <p:cNvPr id="74" name="Google Shape;74;p18"/>
          <p:cNvSpPr txBox="1">
            <a:spLocks noGrp="1"/>
          </p:cNvSpPr>
          <p:nvPr>
            <p:ph type="subTitle" idx="6"/>
          </p:nvPr>
        </p:nvSpPr>
        <p:spPr>
          <a:xfrm>
            <a:off x="6163425" y="2992550"/>
            <a:ext cx="2117400" cy="102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accent1"/>
                </a:solidFill>
              </a:defRPr>
            </a:lvl1pPr>
            <a:lvl2pPr lvl="1" algn="ctr" rtl="0">
              <a:lnSpc>
                <a:spcPct val="100000"/>
              </a:lnSpc>
              <a:spcBef>
                <a:spcPts val="0"/>
              </a:spcBef>
              <a:spcAft>
                <a:spcPts val="0"/>
              </a:spcAft>
              <a:buNone/>
              <a:defRPr sz="1400">
                <a:solidFill>
                  <a:schemeClr val="accent1"/>
                </a:solidFill>
              </a:defRPr>
            </a:lvl2pPr>
            <a:lvl3pPr lvl="2" algn="ctr" rtl="0">
              <a:lnSpc>
                <a:spcPct val="100000"/>
              </a:lnSpc>
              <a:spcBef>
                <a:spcPts val="0"/>
              </a:spcBef>
              <a:spcAft>
                <a:spcPts val="0"/>
              </a:spcAft>
              <a:buNone/>
              <a:defRPr sz="1400">
                <a:solidFill>
                  <a:schemeClr val="accent1"/>
                </a:solidFill>
              </a:defRPr>
            </a:lvl3pPr>
            <a:lvl4pPr lvl="3" algn="ctr" rtl="0">
              <a:lnSpc>
                <a:spcPct val="100000"/>
              </a:lnSpc>
              <a:spcBef>
                <a:spcPts val="0"/>
              </a:spcBef>
              <a:spcAft>
                <a:spcPts val="0"/>
              </a:spcAft>
              <a:buNone/>
              <a:defRPr sz="1400">
                <a:solidFill>
                  <a:schemeClr val="accent1"/>
                </a:solidFill>
              </a:defRPr>
            </a:lvl4pPr>
            <a:lvl5pPr lvl="4" algn="ctr" rtl="0">
              <a:lnSpc>
                <a:spcPct val="100000"/>
              </a:lnSpc>
              <a:spcBef>
                <a:spcPts val="0"/>
              </a:spcBef>
              <a:spcAft>
                <a:spcPts val="0"/>
              </a:spcAft>
              <a:buNone/>
              <a:defRPr sz="1400">
                <a:solidFill>
                  <a:schemeClr val="accent1"/>
                </a:solidFill>
              </a:defRPr>
            </a:lvl5pPr>
            <a:lvl6pPr lvl="5" algn="ctr" rtl="0">
              <a:lnSpc>
                <a:spcPct val="100000"/>
              </a:lnSpc>
              <a:spcBef>
                <a:spcPts val="0"/>
              </a:spcBef>
              <a:spcAft>
                <a:spcPts val="0"/>
              </a:spcAft>
              <a:buNone/>
              <a:defRPr sz="1400">
                <a:solidFill>
                  <a:schemeClr val="accent1"/>
                </a:solidFill>
              </a:defRPr>
            </a:lvl6pPr>
            <a:lvl7pPr lvl="6" algn="ctr" rtl="0">
              <a:lnSpc>
                <a:spcPct val="100000"/>
              </a:lnSpc>
              <a:spcBef>
                <a:spcPts val="0"/>
              </a:spcBef>
              <a:spcAft>
                <a:spcPts val="0"/>
              </a:spcAft>
              <a:buNone/>
              <a:defRPr sz="1400">
                <a:solidFill>
                  <a:schemeClr val="accent1"/>
                </a:solidFill>
              </a:defRPr>
            </a:lvl7pPr>
            <a:lvl8pPr lvl="7" algn="ctr" rtl="0">
              <a:lnSpc>
                <a:spcPct val="100000"/>
              </a:lnSpc>
              <a:spcBef>
                <a:spcPts val="0"/>
              </a:spcBef>
              <a:spcAft>
                <a:spcPts val="0"/>
              </a:spcAft>
              <a:buNone/>
              <a:defRPr sz="1400">
                <a:solidFill>
                  <a:schemeClr val="accent1"/>
                </a:solidFill>
              </a:defRPr>
            </a:lvl8pPr>
            <a:lvl9pPr lvl="8" algn="ctr" rtl="0">
              <a:lnSpc>
                <a:spcPct val="100000"/>
              </a:lnSpc>
              <a:spcBef>
                <a:spcPts val="0"/>
              </a:spcBef>
              <a:spcAft>
                <a:spcPts val="0"/>
              </a:spcAft>
              <a:buNone/>
              <a:defRPr sz="1400">
                <a:solidFill>
                  <a:schemeClr val="accent1"/>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lumns 2">
  <p:cSld name="CUSTOM_7">
    <p:bg>
      <p:bgPr>
        <a:blipFill>
          <a:blip r:embed="rId2">
            <a:alphaModFix/>
          </a:blip>
          <a:stretch>
            <a:fillRect/>
          </a:stretch>
        </a:blipFill>
        <a:effectLst/>
      </p:bgPr>
    </p:bg>
    <p:spTree>
      <p:nvGrpSpPr>
        <p:cNvPr id="1" name="Shape 75"/>
        <p:cNvGrpSpPr/>
        <p:nvPr/>
      </p:nvGrpSpPr>
      <p:grpSpPr>
        <a:xfrm>
          <a:off x="0" y="0"/>
          <a:ext cx="0" cy="0"/>
          <a:chOff x="0" y="0"/>
          <a:chExt cx="0" cy="0"/>
        </a:xfrm>
      </p:grpSpPr>
      <p:sp>
        <p:nvSpPr>
          <p:cNvPr id="76" name="Google Shape;76;p19"/>
          <p:cNvSpPr txBox="1">
            <a:spLocks noGrp="1"/>
          </p:cNvSpPr>
          <p:nvPr>
            <p:ph type="title"/>
          </p:nvPr>
        </p:nvSpPr>
        <p:spPr>
          <a:xfrm>
            <a:off x="710775" y="542675"/>
            <a:ext cx="7722600" cy="47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5000">
                <a:solidFill>
                  <a:schemeClr val="accent1"/>
                </a:solidFill>
              </a:defRPr>
            </a:lvl1pPr>
            <a:lvl2pPr lvl="1" rtl="0">
              <a:spcBef>
                <a:spcPts val="0"/>
              </a:spcBef>
              <a:spcAft>
                <a:spcPts val="0"/>
              </a:spcAft>
              <a:buClr>
                <a:schemeClr val="accent1"/>
              </a:buClr>
              <a:buSzPts val="5000"/>
              <a:buNone/>
              <a:defRPr sz="5000">
                <a:solidFill>
                  <a:schemeClr val="accent1"/>
                </a:solidFill>
              </a:defRPr>
            </a:lvl2pPr>
            <a:lvl3pPr lvl="2" rtl="0">
              <a:spcBef>
                <a:spcPts val="0"/>
              </a:spcBef>
              <a:spcAft>
                <a:spcPts val="0"/>
              </a:spcAft>
              <a:buClr>
                <a:schemeClr val="accent1"/>
              </a:buClr>
              <a:buSzPts val="5000"/>
              <a:buNone/>
              <a:defRPr sz="5000">
                <a:solidFill>
                  <a:schemeClr val="accent1"/>
                </a:solidFill>
              </a:defRPr>
            </a:lvl3pPr>
            <a:lvl4pPr lvl="3" rtl="0">
              <a:spcBef>
                <a:spcPts val="0"/>
              </a:spcBef>
              <a:spcAft>
                <a:spcPts val="0"/>
              </a:spcAft>
              <a:buClr>
                <a:schemeClr val="accent1"/>
              </a:buClr>
              <a:buSzPts val="5000"/>
              <a:buNone/>
              <a:defRPr sz="5000">
                <a:solidFill>
                  <a:schemeClr val="accent1"/>
                </a:solidFill>
              </a:defRPr>
            </a:lvl4pPr>
            <a:lvl5pPr lvl="4" rtl="0">
              <a:spcBef>
                <a:spcPts val="0"/>
              </a:spcBef>
              <a:spcAft>
                <a:spcPts val="0"/>
              </a:spcAft>
              <a:buClr>
                <a:schemeClr val="accent1"/>
              </a:buClr>
              <a:buSzPts val="5000"/>
              <a:buNone/>
              <a:defRPr sz="5000">
                <a:solidFill>
                  <a:schemeClr val="accent1"/>
                </a:solidFill>
              </a:defRPr>
            </a:lvl5pPr>
            <a:lvl6pPr lvl="5" rtl="0">
              <a:spcBef>
                <a:spcPts val="0"/>
              </a:spcBef>
              <a:spcAft>
                <a:spcPts val="0"/>
              </a:spcAft>
              <a:buClr>
                <a:schemeClr val="accent1"/>
              </a:buClr>
              <a:buSzPts val="5000"/>
              <a:buNone/>
              <a:defRPr sz="5000">
                <a:solidFill>
                  <a:schemeClr val="accent1"/>
                </a:solidFill>
              </a:defRPr>
            </a:lvl6pPr>
            <a:lvl7pPr lvl="6" rtl="0">
              <a:spcBef>
                <a:spcPts val="0"/>
              </a:spcBef>
              <a:spcAft>
                <a:spcPts val="0"/>
              </a:spcAft>
              <a:buClr>
                <a:schemeClr val="accent1"/>
              </a:buClr>
              <a:buSzPts val="5000"/>
              <a:buNone/>
              <a:defRPr sz="5000">
                <a:solidFill>
                  <a:schemeClr val="accent1"/>
                </a:solidFill>
              </a:defRPr>
            </a:lvl7pPr>
            <a:lvl8pPr lvl="7" rtl="0">
              <a:spcBef>
                <a:spcPts val="0"/>
              </a:spcBef>
              <a:spcAft>
                <a:spcPts val="0"/>
              </a:spcAft>
              <a:buClr>
                <a:schemeClr val="accent1"/>
              </a:buClr>
              <a:buSzPts val="5000"/>
              <a:buNone/>
              <a:defRPr sz="5000">
                <a:solidFill>
                  <a:schemeClr val="accent1"/>
                </a:solidFill>
              </a:defRPr>
            </a:lvl8pPr>
            <a:lvl9pPr lvl="8" rtl="0">
              <a:spcBef>
                <a:spcPts val="0"/>
              </a:spcBef>
              <a:spcAft>
                <a:spcPts val="0"/>
              </a:spcAft>
              <a:buClr>
                <a:schemeClr val="accent1"/>
              </a:buClr>
              <a:buSzPts val="5000"/>
              <a:buNone/>
              <a:defRPr sz="5000">
                <a:solidFill>
                  <a:schemeClr val="accent1"/>
                </a:solidFill>
              </a:defRPr>
            </a:lvl9pPr>
          </a:lstStyle>
          <a:p>
            <a:endParaRPr/>
          </a:p>
        </p:txBody>
      </p:sp>
      <p:sp>
        <p:nvSpPr>
          <p:cNvPr id="77" name="Google Shape;77;p19"/>
          <p:cNvSpPr txBox="1">
            <a:spLocks noGrp="1"/>
          </p:cNvSpPr>
          <p:nvPr>
            <p:ph type="subTitle" idx="1"/>
          </p:nvPr>
        </p:nvSpPr>
        <p:spPr>
          <a:xfrm>
            <a:off x="2133467" y="2160025"/>
            <a:ext cx="2242800" cy="401700"/>
          </a:xfrm>
          <a:prstGeom prst="rect">
            <a:avLst/>
          </a:prstGeom>
          <a:noFill/>
        </p:spPr>
        <p:txBody>
          <a:bodyPr spcFirstLastPara="1" wrap="square" lIns="91425" tIns="91425" rIns="91425" bIns="91425" anchor="ctr" anchorCtr="0">
            <a:noAutofit/>
          </a:bodyPr>
          <a:lstStyle>
            <a:lvl1pPr lvl="0"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1pPr>
            <a:lvl2pPr lvl="1"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2pPr>
            <a:lvl3pPr lvl="2"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3pPr>
            <a:lvl4pPr lvl="3"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4pPr>
            <a:lvl5pPr lvl="4"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5pPr>
            <a:lvl6pPr lvl="5"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6pPr>
            <a:lvl7pPr lvl="6"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7pPr>
            <a:lvl8pPr lvl="7"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8pPr>
            <a:lvl9pPr lvl="8"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9pPr>
          </a:lstStyle>
          <a:p>
            <a:endParaRPr/>
          </a:p>
        </p:txBody>
      </p:sp>
      <p:sp>
        <p:nvSpPr>
          <p:cNvPr id="78" name="Google Shape;78;p19"/>
          <p:cNvSpPr txBox="1">
            <a:spLocks noGrp="1"/>
          </p:cNvSpPr>
          <p:nvPr>
            <p:ph type="subTitle" idx="2"/>
          </p:nvPr>
        </p:nvSpPr>
        <p:spPr>
          <a:xfrm>
            <a:off x="2133467" y="2561525"/>
            <a:ext cx="2242800" cy="9033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accent1"/>
                </a:solidFill>
              </a:defRPr>
            </a:lvl1pPr>
            <a:lvl2pPr lvl="1" rtl="0">
              <a:lnSpc>
                <a:spcPct val="100000"/>
              </a:lnSpc>
              <a:spcBef>
                <a:spcPts val="0"/>
              </a:spcBef>
              <a:spcAft>
                <a:spcPts val="0"/>
              </a:spcAft>
              <a:buNone/>
              <a:defRPr sz="1400">
                <a:solidFill>
                  <a:schemeClr val="accent1"/>
                </a:solidFill>
              </a:defRPr>
            </a:lvl2pPr>
            <a:lvl3pPr lvl="2" rtl="0">
              <a:lnSpc>
                <a:spcPct val="100000"/>
              </a:lnSpc>
              <a:spcBef>
                <a:spcPts val="0"/>
              </a:spcBef>
              <a:spcAft>
                <a:spcPts val="0"/>
              </a:spcAft>
              <a:buNone/>
              <a:defRPr sz="1400">
                <a:solidFill>
                  <a:schemeClr val="accent1"/>
                </a:solidFill>
              </a:defRPr>
            </a:lvl3pPr>
            <a:lvl4pPr lvl="3" rtl="0">
              <a:lnSpc>
                <a:spcPct val="100000"/>
              </a:lnSpc>
              <a:spcBef>
                <a:spcPts val="0"/>
              </a:spcBef>
              <a:spcAft>
                <a:spcPts val="0"/>
              </a:spcAft>
              <a:buNone/>
              <a:defRPr sz="1400">
                <a:solidFill>
                  <a:schemeClr val="accent1"/>
                </a:solidFill>
              </a:defRPr>
            </a:lvl4pPr>
            <a:lvl5pPr lvl="4" rtl="0">
              <a:lnSpc>
                <a:spcPct val="100000"/>
              </a:lnSpc>
              <a:spcBef>
                <a:spcPts val="0"/>
              </a:spcBef>
              <a:spcAft>
                <a:spcPts val="0"/>
              </a:spcAft>
              <a:buNone/>
              <a:defRPr sz="1400">
                <a:solidFill>
                  <a:schemeClr val="accent1"/>
                </a:solidFill>
              </a:defRPr>
            </a:lvl5pPr>
            <a:lvl6pPr lvl="5" rtl="0">
              <a:lnSpc>
                <a:spcPct val="100000"/>
              </a:lnSpc>
              <a:spcBef>
                <a:spcPts val="0"/>
              </a:spcBef>
              <a:spcAft>
                <a:spcPts val="0"/>
              </a:spcAft>
              <a:buNone/>
              <a:defRPr sz="1400">
                <a:solidFill>
                  <a:schemeClr val="accent1"/>
                </a:solidFill>
              </a:defRPr>
            </a:lvl6pPr>
            <a:lvl7pPr lvl="6" rtl="0">
              <a:lnSpc>
                <a:spcPct val="100000"/>
              </a:lnSpc>
              <a:spcBef>
                <a:spcPts val="0"/>
              </a:spcBef>
              <a:spcAft>
                <a:spcPts val="0"/>
              </a:spcAft>
              <a:buNone/>
              <a:defRPr sz="1400">
                <a:solidFill>
                  <a:schemeClr val="accent1"/>
                </a:solidFill>
              </a:defRPr>
            </a:lvl7pPr>
            <a:lvl8pPr lvl="7" rtl="0">
              <a:lnSpc>
                <a:spcPct val="100000"/>
              </a:lnSpc>
              <a:spcBef>
                <a:spcPts val="0"/>
              </a:spcBef>
              <a:spcAft>
                <a:spcPts val="0"/>
              </a:spcAft>
              <a:buNone/>
              <a:defRPr sz="1400">
                <a:solidFill>
                  <a:schemeClr val="accent1"/>
                </a:solidFill>
              </a:defRPr>
            </a:lvl8pPr>
            <a:lvl9pPr lvl="8" rtl="0">
              <a:lnSpc>
                <a:spcPct val="100000"/>
              </a:lnSpc>
              <a:spcBef>
                <a:spcPts val="0"/>
              </a:spcBef>
              <a:spcAft>
                <a:spcPts val="0"/>
              </a:spcAft>
              <a:buNone/>
              <a:defRPr sz="1400">
                <a:solidFill>
                  <a:schemeClr val="accent1"/>
                </a:solidFill>
              </a:defRPr>
            </a:lvl9pPr>
          </a:lstStyle>
          <a:p>
            <a:endParaRPr/>
          </a:p>
        </p:txBody>
      </p:sp>
      <p:sp>
        <p:nvSpPr>
          <p:cNvPr id="79" name="Google Shape;79;p19"/>
          <p:cNvSpPr txBox="1">
            <a:spLocks noGrp="1"/>
          </p:cNvSpPr>
          <p:nvPr>
            <p:ph type="subTitle" idx="3"/>
          </p:nvPr>
        </p:nvSpPr>
        <p:spPr>
          <a:xfrm>
            <a:off x="5994692" y="2160025"/>
            <a:ext cx="2242800" cy="401700"/>
          </a:xfrm>
          <a:prstGeom prst="rect">
            <a:avLst/>
          </a:prstGeom>
          <a:noFill/>
        </p:spPr>
        <p:txBody>
          <a:bodyPr spcFirstLastPara="1" wrap="square" lIns="91425" tIns="91425" rIns="91425" bIns="91425" anchor="ctr" anchorCtr="0">
            <a:noAutofit/>
          </a:bodyPr>
          <a:lstStyle>
            <a:lvl1pPr lvl="0"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1pPr>
            <a:lvl2pPr lvl="1"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2pPr>
            <a:lvl3pPr lvl="2"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3pPr>
            <a:lvl4pPr lvl="3"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4pPr>
            <a:lvl5pPr lvl="4"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5pPr>
            <a:lvl6pPr lvl="5"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6pPr>
            <a:lvl7pPr lvl="6"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7pPr>
            <a:lvl8pPr lvl="7"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8pPr>
            <a:lvl9pPr lvl="8"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9pPr>
          </a:lstStyle>
          <a:p>
            <a:endParaRPr/>
          </a:p>
        </p:txBody>
      </p:sp>
      <p:sp>
        <p:nvSpPr>
          <p:cNvPr id="80" name="Google Shape;80;p19"/>
          <p:cNvSpPr txBox="1">
            <a:spLocks noGrp="1"/>
          </p:cNvSpPr>
          <p:nvPr>
            <p:ph type="subTitle" idx="4"/>
          </p:nvPr>
        </p:nvSpPr>
        <p:spPr>
          <a:xfrm>
            <a:off x="5994692" y="2561525"/>
            <a:ext cx="2242800" cy="9033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accent1"/>
                </a:solidFill>
              </a:defRPr>
            </a:lvl1pPr>
            <a:lvl2pPr lvl="1" rtl="0">
              <a:lnSpc>
                <a:spcPct val="100000"/>
              </a:lnSpc>
              <a:spcBef>
                <a:spcPts val="0"/>
              </a:spcBef>
              <a:spcAft>
                <a:spcPts val="0"/>
              </a:spcAft>
              <a:buNone/>
              <a:defRPr sz="1400">
                <a:solidFill>
                  <a:schemeClr val="accent1"/>
                </a:solidFill>
              </a:defRPr>
            </a:lvl2pPr>
            <a:lvl3pPr lvl="2" rtl="0">
              <a:lnSpc>
                <a:spcPct val="100000"/>
              </a:lnSpc>
              <a:spcBef>
                <a:spcPts val="0"/>
              </a:spcBef>
              <a:spcAft>
                <a:spcPts val="0"/>
              </a:spcAft>
              <a:buNone/>
              <a:defRPr sz="1400">
                <a:solidFill>
                  <a:schemeClr val="accent1"/>
                </a:solidFill>
              </a:defRPr>
            </a:lvl3pPr>
            <a:lvl4pPr lvl="3" rtl="0">
              <a:lnSpc>
                <a:spcPct val="100000"/>
              </a:lnSpc>
              <a:spcBef>
                <a:spcPts val="0"/>
              </a:spcBef>
              <a:spcAft>
                <a:spcPts val="0"/>
              </a:spcAft>
              <a:buNone/>
              <a:defRPr sz="1400">
                <a:solidFill>
                  <a:schemeClr val="accent1"/>
                </a:solidFill>
              </a:defRPr>
            </a:lvl4pPr>
            <a:lvl5pPr lvl="4" rtl="0">
              <a:lnSpc>
                <a:spcPct val="100000"/>
              </a:lnSpc>
              <a:spcBef>
                <a:spcPts val="0"/>
              </a:spcBef>
              <a:spcAft>
                <a:spcPts val="0"/>
              </a:spcAft>
              <a:buNone/>
              <a:defRPr sz="1400">
                <a:solidFill>
                  <a:schemeClr val="accent1"/>
                </a:solidFill>
              </a:defRPr>
            </a:lvl5pPr>
            <a:lvl6pPr lvl="5" rtl="0">
              <a:lnSpc>
                <a:spcPct val="100000"/>
              </a:lnSpc>
              <a:spcBef>
                <a:spcPts val="0"/>
              </a:spcBef>
              <a:spcAft>
                <a:spcPts val="0"/>
              </a:spcAft>
              <a:buNone/>
              <a:defRPr sz="1400">
                <a:solidFill>
                  <a:schemeClr val="accent1"/>
                </a:solidFill>
              </a:defRPr>
            </a:lvl6pPr>
            <a:lvl7pPr lvl="6" rtl="0">
              <a:lnSpc>
                <a:spcPct val="100000"/>
              </a:lnSpc>
              <a:spcBef>
                <a:spcPts val="0"/>
              </a:spcBef>
              <a:spcAft>
                <a:spcPts val="0"/>
              </a:spcAft>
              <a:buNone/>
              <a:defRPr sz="1400">
                <a:solidFill>
                  <a:schemeClr val="accent1"/>
                </a:solidFill>
              </a:defRPr>
            </a:lvl7pPr>
            <a:lvl8pPr lvl="7" rtl="0">
              <a:lnSpc>
                <a:spcPct val="100000"/>
              </a:lnSpc>
              <a:spcBef>
                <a:spcPts val="0"/>
              </a:spcBef>
              <a:spcAft>
                <a:spcPts val="0"/>
              </a:spcAft>
              <a:buNone/>
              <a:defRPr sz="1400">
                <a:solidFill>
                  <a:schemeClr val="accent1"/>
                </a:solidFill>
              </a:defRPr>
            </a:lvl8pPr>
            <a:lvl9pPr lvl="8" rtl="0">
              <a:lnSpc>
                <a:spcPct val="100000"/>
              </a:lnSpc>
              <a:spcBef>
                <a:spcPts val="0"/>
              </a:spcBef>
              <a:spcAft>
                <a:spcPts val="0"/>
              </a:spcAft>
              <a:buNone/>
              <a:defRPr sz="1400">
                <a:solidFill>
                  <a:schemeClr val="accent1"/>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Four columns">
  <p:cSld name="CUSTOM_6">
    <p:bg>
      <p:bgPr>
        <a:blipFill>
          <a:blip r:embed="rId2">
            <a:alphaModFix/>
          </a:blip>
          <a:stretch>
            <a:fillRect/>
          </a:stretch>
        </a:blipFill>
        <a:effectLst/>
      </p:bgPr>
    </p:bg>
    <p:spTree>
      <p:nvGrpSpPr>
        <p:cNvPr id="1" name="Shape 81"/>
        <p:cNvGrpSpPr/>
        <p:nvPr/>
      </p:nvGrpSpPr>
      <p:grpSpPr>
        <a:xfrm>
          <a:off x="0" y="0"/>
          <a:ext cx="0" cy="0"/>
          <a:chOff x="0" y="0"/>
          <a:chExt cx="0" cy="0"/>
        </a:xfrm>
      </p:grpSpPr>
      <p:sp>
        <p:nvSpPr>
          <p:cNvPr id="82" name="Google Shape;82;p20"/>
          <p:cNvSpPr txBox="1">
            <a:spLocks noGrp="1"/>
          </p:cNvSpPr>
          <p:nvPr>
            <p:ph type="title"/>
          </p:nvPr>
        </p:nvSpPr>
        <p:spPr>
          <a:xfrm>
            <a:off x="710775" y="542675"/>
            <a:ext cx="7722600" cy="47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5000">
                <a:solidFill>
                  <a:schemeClr val="accent1"/>
                </a:solidFill>
              </a:defRPr>
            </a:lvl1pPr>
            <a:lvl2pPr lvl="1" rtl="0">
              <a:spcBef>
                <a:spcPts val="0"/>
              </a:spcBef>
              <a:spcAft>
                <a:spcPts val="0"/>
              </a:spcAft>
              <a:buClr>
                <a:schemeClr val="accent1"/>
              </a:buClr>
              <a:buSzPts val="5000"/>
              <a:buNone/>
              <a:defRPr sz="5000">
                <a:solidFill>
                  <a:schemeClr val="accent1"/>
                </a:solidFill>
              </a:defRPr>
            </a:lvl2pPr>
            <a:lvl3pPr lvl="2" rtl="0">
              <a:spcBef>
                <a:spcPts val="0"/>
              </a:spcBef>
              <a:spcAft>
                <a:spcPts val="0"/>
              </a:spcAft>
              <a:buClr>
                <a:schemeClr val="accent1"/>
              </a:buClr>
              <a:buSzPts val="5000"/>
              <a:buNone/>
              <a:defRPr sz="5000">
                <a:solidFill>
                  <a:schemeClr val="accent1"/>
                </a:solidFill>
              </a:defRPr>
            </a:lvl3pPr>
            <a:lvl4pPr lvl="3" rtl="0">
              <a:spcBef>
                <a:spcPts val="0"/>
              </a:spcBef>
              <a:spcAft>
                <a:spcPts val="0"/>
              </a:spcAft>
              <a:buClr>
                <a:schemeClr val="accent1"/>
              </a:buClr>
              <a:buSzPts val="5000"/>
              <a:buNone/>
              <a:defRPr sz="5000">
                <a:solidFill>
                  <a:schemeClr val="accent1"/>
                </a:solidFill>
              </a:defRPr>
            </a:lvl4pPr>
            <a:lvl5pPr lvl="4" rtl="0">
              <a:spcBef>
                <a:spcPts val="0"/>
              </a:spcBef>
              <a:spcAft>
                <a:spcPts val="0"/>
              </a:spcAft>
              <a:buClr>
                <a:schemeClr val="accent1"/>
              </a:buClr>
              <a:buSzPts val="5000"/>
              <a:buNone/>
              <a:defRPr sz="5000">
                <a:solidFill>
                  <a:schemeClr val="accent1"/>
                </a:solidFill>
              </a:defRPr>
            </a:lvl5pPr>
            <a:lvl6pPr lvl="5" rtl="0">
              <a:spcBef>
                <a:spcPts val="0"/>
              </a:spcBef>
              <a:spcAft>
                <a:spcPts val="0"/>
              </a:spcAft>
              <a:buClr>
                <a:schemeClr val="accent1"/>
              </a:buClr>
              <a:buSzPts val="5000"/>
              <a:buNone/>
              <a:defRPr sz="5000">
                <a:solidFill>
                  <a:schemeClr val="accent1"/>
                </a:solidFill>
              </a:defRPr>
            </a:lvl6pPr>
            <a:lvl7pPr lvl="6" rtl="0">
              <a:spcBef>
                <a:spcPts val="0"/>
              </a:spcBef>
              <a:spcAft>
                <a:spcPts val="0"/>
              </a:spcAft>
              <a:buClr>
                <a:schemeClr val="accent1"/>
              </a:buClr>
              <a:buSzPts val="5000"/>
              <a:buNone/>
              <a:defRPr sz="5000">
                <a:solidFill>
                  <a:schemeClr val="accent1"/>
                </a:solidFill>
              </a:defRPr>
            </a:lvl7pPr>
            <a:lvl8pPr lvl="7" rtl="0">
              <a:spcBef>
                <a:spcPts val="0"/>
              </a:spcBef>
              <a:spcAft>
                <a:spcPts val="0"/>
              </a:spcAft>
              <a:buClr>
                <a:schemeClr val="accent1"/>
              </a:buClr>
              <a:buSzPts val="5000"/>
              <a:buNone/>
              <a:defRPr sz="5000">
                <a:solidFill>
                  <a:schemeClr val="accent1"/>
                </a:solidFill>
              </a:defRPr>
            </a:lvl8pPr>
            <a:lvl9pPr lvl="8" rtl="0">
              <a:spcBef>
                <a:spcPts val="0"/>
              </a:spcBef>
              <a:spcAft>
                <a:spcPts val="0"/>
              </a:spcAft>
              <a:buClr>
                <a:schemeClr val="accent1"/>
              </a:buClr>
              <a:buSzPts val="5000"/>
              <a:buNone/>
              <a:defRPr sz="5000">
                <a:solidFill>
                  <a:schemeClr val="accent1"/>
                </a:solidFill>
              </a:defRPr>
            </a:lvl9pPr>
          </a:lstStyle>
          <a:p>
            <a:endParaRPr/>
          </a:p>
        </p:txBody>
      </p:sp>
      <p:sp>
        <p:nvSpPr>
          <p:cNvPr id="83" name="Google Shape;83;p20"/>
          <p:cNvSpPr txBox="1">
            <a:spLocks noGrp="1"/>
          </p:cNvSpPr>
          <p:nvPr>
            <p:ph type="subTitle" idx="1"/>
          </p:nvPr>
        </p:nvSpPr>
        <p:spPr>
          <a:xfrm>
            <a:off x="984675" y="1682475"/>
            <a:ext cx="2502900" cy="401700"/>
          </a:xfrm>
          <a:prstGeom prst="rect">
            <a:avLst/>
          </a:prstGeom>
        </p:spPr>
        <p:txBody>
          <a:bodyPr spcFirstLastPara="1" wrap="square" lIns="91425" tIns="91425" rIns="91425" bIns="91425" anchor="ctr" anchorCtr="0">
            <a:noAutofit/>
          </a:bodyPr>
          <a:lstStyle>
            <a:lvl1pPr lvl="0" algn="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1pPr>
            <a:lvl2pPr lvl="1" algn="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2pPr>
            <a:lvl3pPr lvl="2" algn="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3pPr>
            <a:lvl4pPr lvl="3" algn="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4pPr>
            <a:lvl5pPr lvl="4" algn="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5pPr>
            <a:lvl6pPr lvl="5" algn="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6pPr>
            <a:lvl7pPr lvl="6" algn="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7pPr>
            <a:lvl8pPr lvl="7" algn="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8pPr>
            <a:lvl9pPr lvl="8" algn="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9pPr>
          </a:lstStyle>
          <a:p>
            <a:endParaRPr/>
          </a:p>
        </p:txBody>
      </p:sp>
      <p:sp>
        <p:nvSpPr>
          <p:cNvPr id="84" name="Google Shape;84;p20"/>
          <p:cNvSpPr txBox="1">
            <a:spLocks noGrp="1"/>
          </p:cNvSpPr>
          <p:nvPr>
            <p:ph type="subTitle" idx="2"/>
          </p:nvPr>
        </p:nvSpPr>
        <p:spPr>
          <a:xfrm>
            <a:off x="984675" y="2160175"/>
            <a:ext cx="2502900" cy="786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solidFill>
                  <a:schemeClr val="accent1"/>
                </a:solidFill>
              </a:defRPr>
            </a:lvl1pPr>
            <a:lvl2pPr lvl="1" algn="r" rtl="0">
              <a:lnSpc>
                <a:spcPct val="100000"/>
              </a:lnSpc>
              <a:spcBef>
                <a:spcPts val="0"/>
              </a:spcBef>
              <a:spcAft>
                <a:spcPts val="0"/>
              </a:spcAft>
              <a:buNone/>
              <a:defRPr sz="1400">
                <a:solidFill>
                  <a:schemeClr val="accent1"/>
                </a:solidFill>
              </a:defRPr>
            </a:lvl2pPr>
            <a:lvl3pPr lvl="2" algn="r" rtl="0">
              <a:lnSpc>
                <a:spcPct val="100000"/>
              </a:lnSpc>
              <a:spcBef>
                <a:spcPts val="0"/>
              </a:spcBef>
              <a:spcAft>
                <a:spcPts val="0"/>
              </a:spcAft>
              <a:buNone/>
              <a:defRPr sz="1400">
                <a:solidFill>
                  <a:schemeClr val="accent1"/>
                </a:solidFill>
              </a:defRPr>
            </a:lvl3pPr>
            <a:lvl4pPr lvl="3" algn="r" rtl="0">
              <a:lnSpc>
                <a:spcPct val="100000"/>
              </a:lnSpc>
              <a:spcBef>
                <a:spcPts val="0"/>
              </a:spcBef>
              <a:spcAft>
                <a:spcPts val="0"/>
              </a:spcAft>
              <a:buNone/>
              <a:defRPr sz="1400">
                <a:solidFill>
                  <a:schemeClr val="accent1"/>
                </a:solidFill>
              </a:defRPr>
            </a:lvl4pPr>
            <a:lvl5pPr lvl="4" algn="r" rtl="0">
              <a:lnSpc>
                <a:spcPct val="100000"/>
              </a:lnSpc>
              <a:spcBef>
                <a:spcPts val="0"/>
              </a:spcBef>
              <a:spcAft>
                <a:spcPts val="0"/>
              </a:spcAft>
              <a:buNone/>
              <a:defRPr sz="1400">
                <a:solidFill>
                  <a:schemeClr val="accent1"/>
                </a:solidFill>
              </a:defRPr>
            </a:lvl5pPr>
            <a:lvl6pPr lvl="5" algn="r" rtl="0">
              <a:lnSpc>
                <a:spcPct val="100000"/>
              </a:lnSpc>
              <a:spcBef>
                <a:spcPts val="0"/>
              </a:spcBef>
              <a:spcAft>
                <a:spcPts val="0"/>
              </a:spcAft>
              <a:buNone/>
              <a:defRPr sz="1400">
                <a:solidFill>
                  <a:schemeClr val="accent1"/>
                </a:solidFill>
              </a:defRPr>
            </a:lvl6pPr>
            <a:lvl7pPr lvl="6" algn="r" rtl="0">
              <a:lnSpc>
                <a:spcPct val="100000"/>
              </a:lnSpc>
              <a:spcBef>
                <a:spcPts val="0"/>
              </a:spcBef>
              <a:spcAft>
                <a:spcPts val="0"/>
              </a:spcAft>
              <a:buNone/>
              <a:defRPr sz="1400">
                <a:solidFill>
                  <a:schemeClr val="accent1"/>
                </a:solidFill>
              </a:defRPr>
            </a:lvl7pPr>
            <a:lvl8pPr lvl="7" algn="r" rtl="0">
              <a:lnSpc>
                <a:spcPct val="100000"/>
              </a:lnSpc>
              <a:spcBef>
                <a:spcPts val="0"/>
              </a:spcBef>
              <a:spcAft>
                <a:spcPts val="0"/>
              </a:spcAft>
              <a:buNone/>
              <a:defRPr sz="1400">
                <a:solidFill>
                  <a:schemeClr val="accent1"/>
                </a:solidFill>
              </a:defRPr>
            </a:lvl8pPr>
            <a:lvl9pPr lvl="8" algn="r" rtl="0">
              <a:lnSpc>
                <a:spcPct val="100000"/>
              </a:lnSpc>
              <a:spcBef>
                <a:spcPts val="0"/>
              </a:spcBef>
              <a:spcAft>
                <a:spcPts val="0"/>
              </a:spcAft>
              <a:buNone/>
              <a:defRPr sz="1400">
                <a:solidFill>
                  <a:schemeClr val="accent1"/>
                </a:solidFill>
              </a:defRPr>
            </a:lvl9pPr>
          </a:lstStyle>
          <a:p>
            <a:endParaRPr/>
          </a:p>
        </p:txBody>
      </p:sp>
      <p:sp>
        <p:nvSpPr>
          <p:cNvPr id="85" name="Google Shape;85;p20"/>
          <p:cNvSpPr txBox="1">
            <a:spLocks noGrp="1"/>
          </p:cNvSpPr>
          <p:nvPr>
            <p:ph type="subTitle" idx="3"/>
          </p:nvPr>
        </p:nvSpPr>
        <p:spPr>
          <a:xfrm>
            <a:off x="984675" y="3336525"/>
            <a:ext cx="2502900" cy="401700"/>
          </a:xfrm>
          <a:prstGeom prst="rect">
            <a:avLst/>
          </a:prstGeom>
        </p:spPr>
        <p:txBody>
          <a:bodyPr spcFirstLastPara="1" wrap="square" lIns="91425" tIns="91425" rIns="91425" bIns="91425" anchor="ctr" anchorCtr="0">
            <a:noAutofit/>
          </a:bodyPr>
          <a:lstStyle>
            <a:lvl1pPr lvl="0" algn="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1pPr>
            <a:lvl2pPr lvl="1" algn="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2pPr>
            <a:lvl3pPr lvl="2" algn="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3pPr>
            <a:lvl4pPr lvl="3" algn="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4pPr>
            <a:lvl5pPr lvl="4" algn="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5pPr>
            <a:lvl6pPr lvl="5" algn="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6pPr>
            <a:lvl7pPr lvl="6" algn="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7pPr>
            <a:lvl8pPr lvl="7" algn="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8pPr>
            <a:lvl9pPr lvl="8" algn="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9pPr>
          </a:lstStyle>
          <a:p>
            <a:endParaRPr/>
          </a:p>
        </p:txBody>
      </p:sp>
      <p:sp>
        <p:nvSpPr>
          <p:cNvPr id="86" name="Google Shape;86;p20"/>
          <p:cNvSpPr txBox="1">
            <a:spLocks noGrp="1"/>
          </p:cNvSpPr>
          <p:nvPr>
            <p:ph type="subTitle" idx="4"/>
          </p:nvPr>
        </p:nvSpPr>
        <p:spPr>
          <a:xfrm>
            <a:off x="984675" y="3814225"/>
            <a:ext cx="2502900" cy="786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solidFill>
                  <a:schemeClr val="accent1"/>
                </a:solidFill>
              </a:defRPr>
            </a:lvl1pPr>
            <a:lvl2pPr lvl="1" algn="r" rtl="0">
              <a:lnSpc>
                <a:spcPct val="100000"/>
              </a:lnSpc>
              <a:spcBef>
                <a:spcPts val="0"/>
              </a:spcBef>
              <a:spcAft>
                <a:spcPts val="0"/>
              </a:spcAft>
              <a:buNone/>
              <a:defRPr sz="1400">
                <a:solidFill>
                  <a:schemeClr val="accent1"/>
                </a:solidFill>
              </a:defRPr>
            </a:lvl2pPr>
            <a:lvl3pPr lvl="2" algn="r" rtl="0">
              <a:lnSpc>
                <a:spcPct val="100000"/>
              </a:lnSpc>
              <a:spcBef>
                <a:spcPts val="0"/>
              </a:spcBef>
              <a:spcAft>
                <a:spcPts val="0"/>
              </a:spcAft>
              <a:buNone/>
              <a:defRPr sz="1400">
                <a:solidFill>
                  <a:schemeClr val="accent1"/>
                </a:solidFill>
              </a:defRPr>
            </a:lvl3pPr>
            <a:lvl4pPr lvl="3" algn="r" rtl="0">
              <a:lnSpc>
                <a:spcPct val="100000"/>
              </a:lnSpc>
              <a:spcBef>
                <a:spcPts val="0"/>
              </a:spcBef>
              <a:spcAft>
                <a:spcPts val="0"/>
              </a:spcAft>
              <a:buNone/>
              <a:defRPr sz="1400">
                <a:solidFill>
                  <a:schemeClr val="accent1"/>
                </a:solidFill>
              </a:defRPr>
            </a:lvl4pPr>
            <a:lvl5pPr lvl="4" algn="r" rtl="0">
              <a:lnSpc>
                <a:spcPct val="100000"/>
              </a:lnSpc>
              <a:spcBef>
                <a:spcPts val="0"/>
              </a:spcBef>
              <a:spcAft>
                <a:spcPts val="0"/>
              </a:spcAft>
              <a:buNone/>
              <a:defRPr sz="1400">
                <a:solidFill>
                  <a:schemeClr val="accent1"/>
                </a:solidFill>
              </a:defRPr>
            </a:lvl5pPr>
            <a:lvl6pPr lvl="5" algn="r" rtl="0">
              <a:lnSpc>
                <a:spcPct val="100000"/>
              </a:lnSpc>
              <a:spcBef>
                <a:spcPts val="0"/>
              </a:spcBef>
              <a:spcAft>
                <a:spcPts val="0"/>
              </a:spcAft>
              <a:buNone/>
              <a:defRPr sz="1400">
                <a:solidFill>
                  <a:schemeClr val="accent1"/>
                </a:solidFill>
              </a:defRPr>
            </a:lvl6pPr>
            <a:lvl7pPr lvl="6" algn="r" rtl="0">
              <a:lnSpc>
                <a:spcPct val="100000"/>
              </a:lnSpc>
              <a:spcBef>
                <a:spcPts val="0"/>
              </a:spcBef>
              <a:spcAft>
                <a:spcPts val="0"/>
              </a:spcAft>
              <a:buNone/>
              <a:defRPr sz="1400">
                <a:solidFill>
                  <a:schemeClr val="accent1"/>
                </a:solidFill>
              </a:defRPr>
            </a:lvl7pPr>
            <a:lvl8pPr lvl="7" algn="r" rtl="0">
              <a:lnSpc>
                <a:spcPct val="100000"/>
              </a:lnSpc>
              <a:spcBef>
                <a:spcPts val="0"/>
              </a:spcBef>
              <a:spcAft>
                <a:spcPts val="0"/>
              </a:spcAft>
              <a:buNone/>
              <a:defRPr sz="1400">
                <a:solidFill>
                  <a:schemeClr val="accent1"/>
                </a:solidFill>
              </a:defRPr>
            </a:lvl8pPr>
            <a:lvl9pPr lvl="8" algn="r" rtl="0">
              <a:lnSpc>
                <a:spcPct val="100000"/>
              </a:lnSpc>
              <a:spcBef>
                <a:spcPts val="0"/>
              </a:spcBef>
              <a:spcAft>
                <a:spcPts val="0"/>
              </a:spcAft>
              <a:buNone/>
              <a:defRPr sz="1400">
                <a:solidFill>
                  <a:schemeClr val="accent1"/>
                </a:solidFill>
              </a:defRPr>
            </a:lvl9pPr>
          </a:lstStyle>
          <a:p>
            <a:endParaRPr/>
          </a:p>
        </p:txBody>
      </p:sp>
      <p:sp>
        <p:nvSpPr>
          <p:cNvPr id="87" name="Google Shape;87;p20"/>
          <p:cNvSpPr txBox="1">
            <a:spLocks noGrp="1"/>
          </p:cNvSpPr>
          <p:nvPr>
            <p:ph type="subTitle" idx="5"/>
          </p:nvPr>
        </p:nvSpPr>
        <p:spPr>
          <a:xfrm>
            <a:off x="5656500" y="1682475"/>
            <a:ext cx="2502900" cy="401700"/>
          </a:xfrm>
          <a:prstGeom prst="rect">
            <a:avLst/>
          </a:prstGeom>
        </p:spPr>
        <p:txBody>
          <a:bodyPr spcFirstLastPara="1" wrap="square" lIns="91425" tIns="91425" rIns="91425" bIns="91425" anchor="ctr" anchorCtr="0">
            <a:noAutofit/>
          </a:bodyPr>
          <a:lstStyle>
            <a:lvl1pPr lvl="0"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1pPr>
            <a:lvl2pPr lvl="1"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2pPr>
            <a:lvl3pPr lvl="2"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3pPr>
            <a:lvl4pPr lvl="3"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4pPr>
            <a:lvl5pPr lvl="4"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5pPr>
            <a:lvl6pPr lvl="5"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6pPr>
            <a:lvl7pPr lvl="6"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7pPr>
            <a:lvl8pPr lvl="7"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8pPr>
            <a:lvl9pPr lvl="8"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9pPr>
          </a:lstStyle>
          <a:p>
            <a:endParaRPr/>
          </a:p>
        </p:txBody>
      </p:sp>
      <p:sp>
        <p:nvSpPr>
          <p:cNvPr id="88" name="Google Shape;88;p20"/>
          <p:cNvSpPr txBox="1">
            <a:spLocks noGrp="1"/>
          </p:cNvSpPr>
          <p:nvPr>
            <p:ph type="subTitle" idx="6"/>
          </p:nvPr>
        </p:nvSpPr>
        <p:spPr>
          <a:xfrm>
            <a:off x="5656500" y="2160175"/>
            <a:ext cx="2502900" cy="78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accent1"/>
                </a:solidFill>
              </a:defRPr>
            </a:lvl1pPr>
            <a:lvl2pPr lvl="1" rtl="0">
              <a:lnSpc>
                <a:spcPct val="100000"/>
              </a:lnSpc>
              <a:spcBef>
                <a:spcPts val="0"/>
              </a:spcBef>
              <a:spcAft>
                <a:spcPts val="0"/>
              </a:spcAft>
              <a:buNone/>
              <a:defRPr sz="1400">
                <a:solidFill>
                  <a:schemeClr val="accent1"/>
                </a:solidFill>
              </a:defRPr>
            </a:lvl2pPr>
            <a:lvl3pPr lvl="2" rtl="0">
              <a:lnSpc>
                <a:spcPct val="100000"/>
              </a:lnSpc>
              <a:spcBef>
                <a:spcPts val="0"/>
              </a:spcBef>
              <a:spcAft>
                <a:spcPts val="0"/>
              </a:spcAft>
              <a:buNone/>
              <a:defRPr sz="1400">
                <a:solidFill>
                  <a:schemeClr val="accent1"/>
                </a:solidFill>
              </a:defRPr>
            </a:lvl3pPr>
            <a:lvl4pPr lvl="3" rtl="0">
              <a:lnSpc>
                <a:spcPct val="100000"/>
              </a:lnSpc>
              <a:spcBef>
                <a:spcPts val="0"/>
              </a:spcBef>
              <a:spcAft>
                <a:spcPts val="0"/>
              </a:spcAft>
              <a:buNone/>
              <a:defRPr sz="1400">
                <a:solidFill>
                  <a:schemeClr val="accent1"/>
                </a:solidFill>
              </a:defRPr>
            </a:lvl4pPr>
            <a:lvl5pPr lvl="4" rtl="0">
              <a:lnSpc>
                <a:spcPct val="100000"/>
              </a:lnSpc>
              <a:spcBef>
                <a:spcPts val="0"/>
              </a:spcBef>
              <a:spcAft>
                <a:spcPts val="0"/>
              </a:spcAft>
              <a:buNone/>
              <a:defRPr sz="1400">
                <a:solidFill>
                  <a:schemeClr val="accent1"/>
                </a:solidFill>
              </a:defRPr>
            </a:lvl5pPr>
            <a:lvl6pPr lvl="5" rtl="0">
              <a:lnSpc>
                <a:spcPct val="100000"/>
              </a:lnSpc>
              <a:spcBef>
                <a:spcPts val="0"/>
              </a:spcBef>
              <a:spcAft>
                <a:spcPts val="0"/>
              </a:spcAft>
              <a:buNone/>
              <a:defRPr sz="1400">
                <a:solidFill>
                  <a:schemeClr val="accent1"/>
                </a:solidFill>
              </a:defRPr>
            </a:lvl6pPr>
            <a:lvl7pPr lvl="6" rtl="0">
              <a:lnSpc>
                <a:spcPct val="100000"/>
              </a:lnSpc>
              <a:spcBef>
                <a:spcPts val="0"/>
              </a:spcBef>
              <a:spcAft>
                <a:spcPts val="0"/>
              </a:spcAft>
              <a:buNone/>
              <a:defRPr sz="1400">
                <a:solidFill>
                  <a:schemeClr val="accent1"/>
                </a:solidFill>
              </a:defRPr>
            </a:lvl7pPr>
            <a:lvl8pPr lvl="7" rtl="0">
              <a:lnSpc>
                <a:spcPct val="100000"/>
              </a:lnSpc>
              <a:spcBef>
                <a:spcPts val="0"/>
              </a:spcBef>
              <a:spcAft>
                <a:spcPts val="0"/>
              </a:spcAft>
              <a:buNone/>
              <a:defRPr sz="1400">
                <a:solidFill>
                  <a:schemeClr val="accent1"/>
                </a:solidFill>
              </a:defRPr>
            </a:lvl8pPr>
            <a:lvl9pPr lvl="8" rtl="0">
              <a:lnSpc>
                <a:spcPct val="100000"/>
              </a:lnSpc>
              <a:spcBef>
                <a:spcPts val="0"/>
              </a:spcBef>
              <a:spcAft>
                <a:spcPts val="0"/>
              </a:spcAft>
              <a:buNone/>
              <a:defRPr sz="1400">
                <a:solidFill>
                  <a:schemeClr val="accent1"/>
                </a:solidFill>
              </a:defRPr>
            </a:lvl9pPr>
          </a:lstStyle>
          <a:p>
            <a:endParaRPr/>
          </a:p>
        </p:txBody>
      </p:sp>
      <p:sp>
        <p:nvSpPr>
          <p:cNvPr id="89" name="Google Shape;89;p20"/>
          <p:cNvSpPr txBox="1">
            <a:spLocks noGrp="1"/>
          </p:cNvSpPr>
          <p:nvPr>
            <p:ph type="subTitle" idx="7"/>
          </p:nvPr>
        </p:nvSpPr>
        <p:spPr>
          <a:xfrm>
            <a:off x="5656500" y="3336525"/>
            <a:ext cx="2502900" cy="401700"/>
          </a:xfrm>
          <a:prstGeom prst="rect">
            <a:avLst/>
          </a:prstGeom>
        </p:spPr>
        <p:txBody>
          <a:bodyPr spcFirstLastPara="1" wrap="square" lIns="91425" tIns="91425" rIns="91425" bIns="91425" anchor="ctr" anchorCtr="0">
            <a:noAutofit/>
          </a:bodyPr>
          <a:lstStyle>
            <a:lvl1pPr lvl="0"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1pPr>
            <a:lvl2pPr lvl="1"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2pPr>
            <a:lvl3pPr lvl="2"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3pPr>
            <a:lvl4pPr lvl="3"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4pPr>
            <a:lvl5pPr lvl="4"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5pPr>
            <a:lvl6pPr lvl="5"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6pPr>
            <a:lvl7pPr lvl="6"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7pPr>
            <a:lvl8pPr lvl="7"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8pPr>
            <a:lvl9pPr lvl="8"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9pPr>
          </a:lstStyle>
          <a:p>
            <a:endParaRPr/>
          </a:p>
        </p:txBody>
      </p:sp>
      <p:sp>
        <p:nvSpPr>
          <p:cNvPr id="90" name="Google Shape;90;p20"/>
          <p:cNvSpPr txBox="1">
            <a:spLocks noGrp="1"/>
          </p:cNvSpPr>
          <p:nvPr>
            <p:ph type="subTitle" idx="8"/>
          </p:nvPr>
        </p:nvSpPr>
        <p:spPr>
          <a:xfrm>
            <a:off x="5656500" y="3814225"/>
            <a:ext cx="2502900" cy="78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accent1"/>
                </a:solidFill>
              </a:defRPr>
            </a:lvl1pPr>
            <a:lvl2pPr lvl="1" rtl="0">
              <a:lnSpc>
                <a:spcPct val="100000"/>
              </a:lnSpc>
              <a:spcBef>
                <a:spcPts val="0"/>
              </a:spcBef>
              <a:spcAft>
                <a:spcPts val="0"/>
              </a:spcAft>
              <a:buNone/>
              <a:defRPr sz="1400">
                <a:solidFill>
                  <a:schemeClr val="accent1"/>
                </a:solidFill>
              </a:defRPr>
            </a:lvl2pPr>
            <a:lvl3pPr lvl="2" rtl="0">
              <a:lnSpc>
                <a:spcPct val="100000"/>
              </a:lnSpc>
              <a:spcBef>
                <a:spcPts val="0"/>
              </a:spcBef>
              <a:spcAft>
                <a:spcPts val="0"/>
              </a:spcAft>
              <a:buNone/>
              <a:defRPr sz="1400">
                <a:solidFill>
                  <a:schemeClr val="accent1"/>
                </a:solidFill>
              </a:defRPr>
            </a:lvl3pPr>
            <a:lvl4pPr lvl="3" rtl="0">
              <a:lnSpc>
                <a:spcPct val="100000"/>
              </a:lnSpc>
              <a:spcBef>
                <a:spcPts val="0"/>
              </a:spcBef>
              <a:spcAft>
                <a:spcPts val="0"/>
              </a:spcAft>
              <a:buNone/>
              <a:defRPr sz="1400">
                <a:solidFill>
                  <a:schemeClr val="accent1"/>
                </a:solidFill>
              </a:defRPr>
            </a:lvl4pPr>
            <a:lvl5pPr lvl="4" rtl="0">
              <a:lnSpc>
                <a:spcPct val="100000"/>
              </a:lnSpc>
              <a:spcBef>
                <a:spcPts val="0"/>
              </a:spcBef>
              <a:spcAft>
                <a:spcPts val="0"/>
              </a:spcAft>
              <a:buNone/>
              <a:defRPr sz="1400">
                <a:solidFill>
                  <a:schemeClr val="accent1"/>
                </a:solidFill>
              </a:defRPr>
            </a:lvl5pPr>
            <a:lvl6pPr lvl="5" rtl="0">
              <a:lnSpc>
                <a:spcPct val="100000"/>
              </a:lnSpc>
              <a:spcBef>
                <a:spcPts val="0"/>
              </a:spcBef>
              <a:spcAft>
                <a:spcPts val="0"/>
              </a:spcAft>
              <a:buNone/>
              <a:defRPr sz="1400">
                <a:solidFill>
                  <a:schemeClr val="accent1"/>
                </a:solidFill>
              </a:defRPr>
            </a:lvl6pPr>
            <a:lvl7pPr lvl="6" rtl="0">
              <a:lnSpc>
                <a:spcPct val="100000"/>
              </a:lnSpc>
              <a:spcBef>
                <a:spcPts val="0"/>
              </a:spcBef>
              <a:spcAft>
                <a:spcPts val="0"/>
              </a:spcAft>
              <a:buNone/>
              <a:defRPr sz="1400">
                <a:solidFill>
                  <a:schemeClr val="accent1"/>
                </a:solidFill>
              </a:defRPr>
            </a:lvl7pPr>
            <a:lvl8pPr lvl="7" rtl="0">
              <a:lnSpc>
                <a:spcPct val="100000"/>
              </a:lnSpc>
              <a:spcBef>
                <a:spcPts val="0"/>
              </a:spcBef>
              <a:spcAft>
                <a:spcPts val="0"/>
              </a:spcAft>
              <a:buNone/>
              <a:defRPr sz="1400">
                <a:solidFill>
                  <a:schemeClr val="accent1"/>
                </a:solidFill>
              </a:defRPr>
            </a:lvl8pPr>
            <a:lvl9pPr lvl="8" rtl="0">
              <a:lnSpc>
                <a:spcPct val="100000"/>
              </a:lnSpc>
              <a:spcBef>
                <a:spcPts val="0"/>
              </a:spcBef>
              <a:spcAft>
                <a:spcPts val="0"/>
              </a:spcAft>
              <a:buNone/>
              <a:defRPr sz="1400">
                <a:solidFill>
                  <a:schemeClr val="accen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572000" y="2379931"/>
            <a:ext cx="3617400" cy="566400"/>
          </a:xfrm>
          <a:prstGeom prst="rect">
            <a:avLst/>
          </a:prstGeom>
        </p:spPr>
        <p:txBody>
          <a:bodyPr spcFirstLastPara="1" wrap="square" lIns="91425" tIns="91425" rIns="91425" bIns="91425" anchor="ctr" anchorCtr="0">
            <a:noAutofit/>
          </a:bodyPr>
          <a:lstStyle>
            <a:lvl1pPr lvl="0">
              <a:lnSpc>
                <a:spcPct val="70000"/>
              </a:lnSpc>
              <a:spcBef>
                <a:spcPts val="0"/>
              </a:spcBef>
              <a:spcAft>
                <a:spcPts val="0"/>
              </a:spcAft>
              <a:buClr>
                <a:schemeClr val="accent1"/>
              </a:buClr>
              <a:buSzPts val="7000"/>
              <a:buNone/>
              <a:defRPr sz="7000">
                <a:solidFill>
                  <a:schemeClr val="accent1"/>
                </a:solidFill>
              </a:defRPr>
            </a:lvl1pPr>
            <a:lvl2pPr lvl="1">
              <a:lnSpc>
                <a:spcPct val="70000"/>
              </a:lnSpc>
              <a:spcBef>
                <a:spcPts val="0"/>
              </a:spcBef>
              <a:spcAft>
                <a:spcPts val="0"/>
              </a:spcAft>
              <a:buClr>
                <a:schemeClr val="accent1"/>
              </a:buClr>
              <a:buSzPts val="7000"/>
              <a:buNone/>
              <a:defRPr sz="7000">
                <a:solidFill>
                  <a:schemeClr val="accent1"/>
                </a:solidFill>
              </a:defRPr>
            </a:lvl2pPr>
            <a:lvl3pPr lvl="2">
              <a:lnSpc>
                <a:spcPct val="70000"/>
              </a:lnSpc>
              <a:spcBef>
                <a:spcPts val="0"/>
              </a:spcBef>
              <a:spcAft>
                <a:spcPts val="0"/>
              </a:spcAft>
              <a:buClr>
                <a:schemeClr val="accent1"/>
              </a:buClr>
              <a:buSzPts val="7000"/>
              <a:buNone/>
              <a:defRPr sz="7000">
                <a:solidFill>
                  <a:schemeClr val="accent1"/>
                </a:solidFill>
              </a:defRPr>
            </a:lvl3pPr>
            <a:lvl4pPr lvl="3">
              <a:lnSpc>
                <a:spcPct val="70000"/>
              </a:lnSpc>
              <a:spcBef>
                <a:spcPts val="0"/>
              </a:spcBef>
              <a:spcAft>
                <a:spcPts val="0"/>
              </a:spcAft>
              <a:buClr>
                <a:schemeClr val="accent1"/>
              </a:buClr>
              <a:buSzPts val="7000"/>
              <a:buNone/>
              <a:defRPr sz="7000">
                <a:solidFill>
                  <a:schemeClr val="accent1"/>
                </a:solidFill>
              </a:defRPr>
            </a:lvl4pPr>
            <a:lvl5pPr lvl="4">
              <a:lnSpc>
                <a:spcPct val="70000"/>
              </a:lnSpc>
              <a:spcBef>
                <a:spcPts val="0"/>
              </a:spcBef>
              <a:spcAft>
                <a:spcPts val="0"/>
              </a:spcAft>
              <a:buClr>
                <a:schemeClr val="accent1"/>
              </a:buClr>
              <a:buSzPts val="7000"/>
              <a:buNone/>
              <a:defRPr sz="7000">
                <a:solidFill>
                  <a:schemeClr val="accent1"/>
                </a:solidFill>
              </a:defRPr>
            </a:lvl5pPr>
            <a:lvl6pPr lvl="5">
              <a:lnSpc>
                <a:spcPct val="70000"/>
              </a:lnSpc>
              <a:spcBef>
                <a:spcPts val="0"/>
              </a:spcBef>
              <a:spcAft>
                <a:spcPts val="0"/>
              </a:spcAft>
              <a:buClr>
                <a:schemeClr val="accent1"/>
              </a:buClr>
              <a:buSzPts val="7000"/>
              <a:buNone/>
              <a:defRPr sz="7000">
                <a:solidFill>
                  <a:schemeClr val="accent1"/>
                </a:solidFill>
              </a:defRPr>
            </a:lvl6pPr>
            <a:lvl7pPr lvl="6">
              <a:lnSpc>
                <a:spcPct val="70000"/>
              </a:lnSpc>
              <a:spcBef>
                <a:spcPts val="0"/>
              </a:spcBef>
              <a:spcAft>
                <a:spcPts val="0"/>
              </a:spcAft>
              <a:buClr>
                <a:schemeClr val="accent1"/>
              </a:buClr>
              <a:buSzPts val="7000"/>
              <a:buNone/>
              <a:defRPr sz="7000">
                <a:solidFill>
                  <a:schemeClr val="accent1"/>
                </a:solidFill>
              </a:defRPr>
            </a:lvl7pPr>
            <a:lvl8pPr lvl="7">
              <a:lnSpc>
                <a:spcPct val="70000"/>
              </a:lnSpc>
              <a:spcBef>
                <a:spcPts val="0"/>
              </a:spcBef>
              <a:spcAft>
                <a:spcPts val="0"/>
              </a:spcAft>
              <a:buClr>
                <a:schemeClr val="accent1"/>
              </a:buClr>
              <a:buSzPts val="7000"/>
              <a:buNone/>
              <a:defRPr sz="7000">
                <a:solidFill>
                  <a:schemeClr val="accent1"/>
                </a:solidFill>
              </a:defRPr>
            </a:lvl8pPr>
            <a:lvl9pPr lvl="8">
              <a:lnSpc>
                <a:spcPct val="70000"/>
              </a:lnSpc>
              <a:spcBef>
                <a:spcPts val="0"/>
              </a:spcBef>
              <a:spcAft>
                <a:spcPts val="0"/>
              </a:spcAft>
              <a:buClr>
                <a:schemeClr val="accent1"/>
              </a:buClr>
              <a:buSzPts val="7000"/>
              <a:buNone/>
              <a:defRPr sz="7000">
                <a:solidFill>
                  <a:schemeClr val="accent1"/>
                </a:solidFill>
              </a:defRPr>
            </a:lvl9pPr>
          </a:lstStyle>
          <a:p>
            <a:endParaRPr/>
          </a:p>
        </p:txBody>
      </p:sp>
      <p:sp>
        <p:nvSpPr>
          <p:cNvPr id="13" name="Google Shape;13;p3"/>
          <p:cNvSpPr txBox="1">
            <a:spLocks noGrp="1"/>
          </p:cNvSpPr>
          <p:nvPr>
            <p:ph type="title" idx="2" hasCustomPrompt="1"/>
          </p:nvPr>
        </p:nvSpPr>
        <p:spPr>
          <a:xfrm>
            <a:off x="4572000" y="840050"/>
            <a:ext cx="3617400" cy="1115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2000"/>
              <a:buNone/>
              <a:defRPr sz="12000">
                <a:solidFill>
                  <a:schemeClr val="accent1"/>
                </a:solidFill>
              </a:defRPr>
            </a:lvl1pPr>
            <a:lvl2pPr lvl="1" rtl="0">
              <a:spcBef>
                <a:spcPts val="0"/>
              </a:spcBef>
              <a:spcAft>
                <a:spcPts val="0"/>
              </a:spcAft>
              <a:buClr>
                <a:schemeClr val="accent1"/>
              </a:buClr>
              <a:buSzPts val="12000"/>
              <a:buNone/>
              <a:defRPr sz="12000">
                <a:solidFill>
                  <a:schemeClr val="accent1"/>
                </a:solidFill>
              </a:defRPr>
            </a:lvl2pPr>
            <a:lvl3pPr lvl="2" rtl="0">
              <a:spcBef>
                <a:spcPts val="0"/>
              </a:spcBef>
              <a:spcAft>
                <a:spcPts val="0"/>
              </a:spcAft>
              <a:buClr>
                <a:schemeClr val="accent1"/>
              </a:buClr>
              <a:buSzPts val="12000"/>
              <a:buNone/>
              <a:defRPr sz="12000">
                <a:solidFill>
                  <a:schemeClr val="accent1"/>
                </a:solidFill>
              </a:defRPr>
            </a:lvl3pPr>
            <a:lvl4pPr lvl="3" rtl="0">
              <a:spcBef>
                <a:spcPts val="0"/>
              </a:spcBef>
              <a:spcAft>
                <a:spcPts val="0"/>
              </a:spcAft>
              <a:buClr>
                <a:schemeClr val="accent1"/>
              </a:buClr>
              <a:buSzPts val="12000"/>
              <a:buNone/>
              <a:defRPr sz="12000">
                <a:solidFill>
                  <a:schemeClr val="accent1"/>
                </a:solidFill>
              </a:defRPr>
            </a:lvl4pPr>
            <a:lvl5pPr lvl="4" rtl="0">
              <a:spcBef>
                <a:spcPts val="0"/>
              </a:spcBef>
              <a:spcAft>
                <a:spcPts val="0"/>
              </a:spcAft>
              <a:buClr>
                <a:schemeClr val="accent1"/>
              </a:buClr>
              <a:buSzPts val="12000"/>
              <a:buNone/>
              <a:defRPr sz="12000">
                <a:solidFill>
                  <a:schemeClr val="accent1"/>
                </a:solidFill>
              </a:defRPr>
            </a:lvl5pPr>
            <a:lvl6pPr lvl="5" rtl="0">
              <a:spcBef>
                <a:spcPts val="0"/>
              </a:spcBef>
              <a:spcAft>
                <a:spcPts val="0"/>
              </a:spcAft>
              <a:buClr>
                <a:schemeClr val="accent1"/>
              </a:buClr>
              <a:buSzPts val="12000"/>
              <a:buNone/>
              <a:defRPr sz="12000">
                <a:solidFill>
                  <a:schemeClr val="accent1"/>
                </a:solidFill>
              </a:defRPr>
            </a:lvl6pPr>
            <a:lvl7pPr lvl="6" rtl="0">
              <a:spcBef>
                <a:spcPts val="0"/>
              </a:spcBef>
              <a:spcAft>
                <a:spcPts val="0"/>
              </a:spcAft>
              <a:buClr>
                <a:schemeClr val="accent1"/>
              </a:buClr>
              <a:buSzPts val="12000"/>
              <a:buNone/>
              <a:defRPr sz="12000">
                <a:solidFill>
                  <a:schemeClr val="accent1"/>
                </a:solidFill>
              </a:defRPr>
            </a:lvl7pPr>
            <a:lvl8pPr lvl="7" rtl="0">
              <a:spcBef>
                <a:spcPts val="0"/>
              </a:spcBef>
              <a:spcAft>
                <a:spcPts val="0"/>
              </a:spcAft>
              <a:buClr>
                <a:schemeClr val="accent1"/>
              </a:buClr>
              <a:buSzPts val="12000"/>
              <a:buNone/>
              <a:defRPr sz="12000">
                <a:solidFill>
                  <a:schemeClr val="accent1"/>
                </a:solidFill>
              </a:defRPr>
            </a:lvl8pPr>
            <a:lvl9pPr lvl="8" rtl="0">
              <a:spcBef>
                <a:spcPts val="0"/>
              </a:spcBef>
              <a:spcAft>
                <a:spcPts val="0"/>
              </a:spcAft>
              <a:buClr>
                <a:schemeClr val="accent1"/>
              </a:buClr>
              <a:buSzPts val="12000"/>
              <a:buNone/>
              <a:defRPr sz="12000">
                <a:solidFill>
                  <a:schemeClr val="accent1"/>
                </a:solidFill>
              </a:defRPr>
            </a:lvl9pPr>
          </a:lstStyle>
          <a:p>
            <a:r>
              <a:t>xx%</a:t>
            </a:r>
          </a:p>
        </p:txBody>
      </p:sp>
      <p:sp>
        <p:nvSpPr>
          <p:cNvPr id="14" name="Google Shape;14;p3"/>
          <p:cNvSpPr txBox="1">
            <a:spLocks noGrp="1"/>
          </p:cNvSpPr>
          <p:nvPr>
            <p:ph type="subTitle" idx="1"/>
          </p:nvPr>
        </p:nvSpPr>
        <p:spPr>
          <a:xfrm>
            <a:off x="4572000" y="3098750"/>
            <a:ext cx="3617400" cy="60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600"/>
              <a:buNone/>
              <a:defRPr sz="1600">
                <a:solidFill>
                  <a:schemeClr val="accent1"/>
                </a:solidFill>
              </a:defRPr>
            </a:lvl1pPr>
            <a:lvl2pPr lvl="1" rtl="0">
              <a:lnSpc>
                <a:spcPct val="100000"/>
              </a:lnSpc>
              <a:spcBef>
                <a:spcPts val="0"/>
              </a:spcBef>
              <a:spcAft>
                <a:spcPts val="0"/>
              </a:spcAft>
              <a:buClr>
                <a:schemeClr val="accent1"/>
              </a:buClr>
              <a:buSzPts val="1600"/>
              <a:buNone/>
              <a:defRPr sz="1600">
                <a:solidFill>
                  <a:schemeClr val="accent1"/>
                </a:solidFill>
              </a:defRPr>
            </a:lvl2pPr>
            <a:lvl3pPr lvl="2" rtl="0">
              <a:lnSpc>
                <a:spcPct val="100000"/>
              </a:lnSpc>
              <a:spcBef>
                <a:spcPts val="0"/>
              </a:spcBef>
              <a:spcAft>
                <a:spcPts val="0"/>
              </a:spcAft>
              <a:buClr>
                <a:schemeClr val="accent1"/>
              </a:buClr>
              <a:buSzPts val="1600"/>
              <a:buNone/>
              <a:defRPr sz="1600">
                <a:solidFill>
                  <a:schemeClr val="accent1"/>
                </a:solidFill>
              </a:defRPr>
            </a:lvl3pPr>
            <a:lvl4pPr lvl="3" rtl="0">
              <a:lnSpc>
                <a:spcPct val="100000"/>
              </a:lnSpc>
              <a:spcBef>
                <a:spcPts val="0"/>
              </a:spcBef>
              <a:spcAft>
                <a:spcPts val="0"/>
              </a:spcAft>
              <a:buClr>
                <a:schemeClr val="accent1"/>
              </a:buClr>
              <a:buSzPts val="1600"/>
              <a:buNone/>
              <a:defRPr sz="1600">
                <a:solidFill>
                  <a:schemeClr val="accent1"/>
                </a:solidFill>
              </a:defRPr>
            </a:lvl4pPr>
            <a:lvl5pPr lvl="4" rtl="0">
              <a:lnSpc>
                <a:spcPct val="100000"/>
              </a:lnSpc>
              <a:spcBef>
                <a:spcPts val="0"/>
              </a:spcBef>
              <a:spcAft>
                <a:spcPts val="0"/>
              </a:spcAft>
              <a:buClr>
                <a:schemeClr val="accent1"/>
              </a:buClr>
              <a:buSzPts val="1600"/>
              <a:buNone/>
              <a:defRPr sz="1600">
                <a:solidFill>
                  <a:schemeClr val="accent1"/>
                </a:solidFill>
              </a:defRPr>
            </a:lvl5pPr>
            <a:lvl6pPr lvl="5" rtl="0">
              <a:lnSpc>
                <a:spcPct val="100000"/>
              </a:lnSpc>
              <a:spcBef>
                <a:spcPts val="0"/>
              </a:spcBef>
              <a:spcAft>
                <a:spcPts val="0"/>
              </a:spcAft>
              <a:buClr>
                <a:schemeClr val="accent1"/>
              </a:buClr>
              <a:buSzPts val="1600"/>
              <a:buNone/>
              <a:defRPr sz="1600">
                <a:solidFill>
                  <a:schemeClr val="accent1"/>
                </a:solidFill>
              </a:defRPr>
            </a:lvl6pPr>
            <a:lvl7pPr lvl="6" rtl="0">
              <a:lnSpc>
                <a:spcPct val="100000"/>
              </a:lnSpc>
              <a:spcBef>
                <a:spcPts val="0"/>
              </a:spcBef>
              <a:spcAft>
                <a:spcPts val="0"/>
              </a:spcAft>
              <a:buClr>
                <a:schemeClr val="accent1"/>
              </a:buClr>
              <a:buSzPts val="1600"/>
              <a:buNone/>
              <a:defRPr sz="1600">
                <a:solidFill>
                  <a:schemeClr val="accent1"/>
                </a:solidFill>
              </a:defRPr>
            </a:lvl7pPr>
            <a:lvl8pPr lvl="7" rtl="0">
              <a:lnSpc>
                <a:spcPct val="100000"/>
              </a:lnSpc>
              <a:spcBef>
                <a:spcPts val="0"/>
              </a:spcBef>
              <a:spcAft>
                <a:spcPts val="0"/>
              </a:spcAft>
              <a:buClr>
                <a:schemeClr val="accent1"/>
              </a:buClr>
              <a:buSzPts val="1600"/>
              <a:buNone/>
              <a:defRPr sz="1600">
                <a:solidFill>
                  <a:schemeClr val="accent1"/>
                </a:solidFill>
              </a:defRPr>
            </a:lvl8pPr>
            <a:lvl9pPr lvl="8" rtl="0">
              <a:lnSpc>
                <a:spcPct val="100000"/>
              </a:lnSpc>
              <a:spcBef>
                <a:spcPts val="0"/>
              </a:spcBef>
              <a:spcAft>
                <a:spcPts val="0"/>
              </a:spcAft>
              <a:buClr>
                <a:schemeClr val="accent1"/>
              </a:buClr>
              <a:buSzPts val="1600"/>
              <a:buNone/>
              <a:defRPr sz="1600">
                <a:solidFill>
                  <a:schemeClr val="accent1"/>
                </a:solidFil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ix columns">
  <p:cSld name="CUSTOM_2">
    <p:bg>
      <p:bgPr>
        <a:blipFill>
          <a:blip r:embed="rId2">
            <a:alphaModFix/>
          </a:blip>
          <a:stretch>
            <a:fillRect/>
          </a:stretch>
        </a:blipFill>
        <a:effectLst/>
      </p:bgPr>
    </p:bg>
    <p:spTree>
      <p:nvGrpSpPr>
        <p:cNvPr id="1" name="Shape 91"/>
        <p:cNvGrpSpPr/>
        <p:nvPr/>
      </p:nvGrpSpPr>
      <p:grpSpPr>
        <a:xfrm>
          <a:off x="0" y="0"/>
          <a:ext cx="0" cy="0"/>
          <a:chOff x="0" y="0"/>
          <a:chExt cx="0" cy="0"/>
        </a:xfrm>
      </p:grpSpPr>
      <p:sp>
        <p:nvSpPr>
          <p:cNvPr id="92" name="Google Shape;92;p21"/>
          <p:cNvSpPr txBox="1">
            <a:spLocks noGrp="1"/>
          </p:cNvSpPr>
          <p:nvPr>
            <p:ph type="title"/>
          </p:nvPr>
        </p:nvSpPr>
        <p:spPr>
          <a:xfrm>
            <a:off x="710775" y="542675"/>
            <a:ext cx="7722600" cy="47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5000">
                <a:solidFill>
                  <a:schemeClr val="accent1"/>
                </a:solidFill>
              </a:defRPr>
            </a:lvl1pPr>
            <a:lvl2pPr lvl="1" rtl="0">
              <a:spcBef>
                <a:spcPts val="0"/>
              </a:spcBef>
              <a:spcAft>
                <a:spcPts val="0"/>
              </a:spcAft>
              <a:buClr>
                <a:schemeClr val="accent1"/>
              </a:buClr>
              <a:buSzPts val="5000"/>
              <a:buNone/>
              <a:defRPr sz="5000">
                <a:solidFill>
                  <a:schemeClr val="accent1"/>
                </a:solidFill>
              </a:defRPr>
            </a:lvl2pPr>
            <a:lvl3pPr lvl="2" rtl="0">
              <a:spcBef>
                <a:spcPts val="0"/>
              </a:spcBef>
              <a:spcAft>
                <a:spcPts val="0"/>
              </a:spcAft>
              <a:buClr>
                <a:schemeClr val="accent1"/>
              </a:buClr>
              <a:buSzPts val="5000"/>
              <a:buNone/>
              <a:defRPr sz="5000">
                <a:solidFill>
                  <a:schemeClr val="accent1"/>
                </a:solidFill>
              </a:defRPr>
            </a:lvl3pPr>
            <a:lvl4pPr lvl="3" rtl="0">
              <a:spcBef>
                <a:spcPts val="0"/>
              </a:spcBef>
              <a:spcAft>
                <a:spcPts val="0"/>
              </a:spcAft>
              <a:buClr>
                <a:schemeClr val="accent1"/>
              </a:buClr>
              <a:buSzPts val="5000"/>
              <a:buNone/>
              <a:defRPr sz="5000">
                <a:solidFill>
                  <a:schemeClr val="accent1"/>
                </a:solidFill>
              </a:defRPr>
            </a:lvl4pPr>
            <a:lvl5pPr lvl="4" rtl="0">
              <a:spcBef>
                <a:spcPts val="0"/>
              </a:spcBef>
              <a:spcAft>
                <a:spcPts val="0"/>
              </a:spcAft>
              <a:buClr>
                <a:schemeClr val="accent1"/>
              </a:buClr>
              <a:buSzPts val="5000"/>
              <a:buNone/>
              <a:defRPr sz="5000">
                <a:solidFill>
                  <a:schemeClr val="accent1"/>
                </a:solidFill>
              </a:defRPr>
            </a:lvl5pPr>
            <a:lvl6pPr lvl="5" rtl="0">
              <a:spcBef>
                <a:spcPts val="0"/>
              </a:spcBef>
              <a:spcAft>
                <a:spcPts val="0"/>
              </a:spcAft>
              <a:buClr>
                <a:schemeClr val="accent1"/>
              </a:buClr>
              <a:buSzPts val="5000"/>
              <a:buNone/>
              <a:defRPr sz="5000">
                <a:solidFill>
                  <a:schemeClr val="accent1"/>
                </a:solidFill>
              </a:defRPr>
            </a:lvl6pPr>
            <a:lvl7pPr lvl="6" rtl="0">
              <a:spcBef>
                <a:spcPts val="0"/>
              </a:spcBef>
              <a:spcAft>
                <a:spcPts val="0"/>
              </a:spcAft>
              <a:buClr>
                <a:schemeClr val="accent1"/>
              </a:buClr>
              <a:buSzPts val="5000"/>
              <a:buNone/>
              <a:defRPr sz="5000">
                <a:solidFill>
                  <a:schemeClr val="accent1"/>
                </a:solidFill>
              </a:defRPr>
            </a:lvl7pPr>
            <a:lvl8pPr lvl="7" rtl="0">
              <a:spcBef>
                <a:spcPts val="0"/>
              </a:spcBef>
              <a:spcAft>
                <a:spcPts val="0"/>
              </a:spcAft>
              <a:buClr>
                <a:schemeClr val="accent1"/>
              </a:buClr>
              <a:buSzPts val="5000"/>
              <a:buNone/>
              <a:defRPr sz="5000">
                <a:solidFill>
                  <a:schemeClr val="accent1"/>
                </a:solidFill>
              </a:defRPr>
            </a:lvl8pPr>
            <a:lvl9pPr lvl="8" rtl="0">
              <a:spcBef>
                <a:spcPts val="0"/>
              </a:spcBef>
              <a:spcAft>
                <a:spcPts val="0"/>
              </a:spcAft>
              <a:buClr>
                <a:schemeClr val="accent1"/>
              </a:buClr>
              <a:buSzPts val="5000"/>
              <a:buNone/>
              <a:defRPr sz="5000">
                <a:solidFill>
                  <a:schemeClr val="accent1"/>
                </a:solidFill>
              </a:defRPr>
            </a:lvl9pPr>
          </a:lstStyle>
          <a:p>
            <a:endParaRPr/>
          </a:p>
        </p:txBody>
      </p:sp>
      <p:sp>
        <p:nvSpPr>
          <p:cNvPr id="93" name="Google Shape;93;p21"/>
          <p:cNvSpPr txBox="1">
            <a:spLocks noGrp="1"/>
          </p:cNvSpPr>
          <p:nvPr>
            <p:ph type="subTitle" idx="1"/>
          </p:nvPr>
        </p:nvSpPr>
        <p:spPr>
          <a:xfrm>
            <a:off x="863175" y="1711025"/>
            <a:ext cx="2101800" cy="401700"/>
          </a:xfrm>
          <a:prstGeom prst="rect">
            <a:avLst/>
          </a:prstGeom>
        </p:spPr>
        <p:txBody>
          <a:bodyPr spcFirstLastPara="1" wrap="square" lIns="91425" tIns="91425" rIns="91425" bIns="91425" anchor="ctr" anchorCtr="0">
            <a:noAutofit/>
          </a:bodyPr>
          <a:lstStyle>
            <a:lvl1pPr lvl="0"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1pPr>
            <a:lvl2pPr lvl="1"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2pPr>
            <a:lvl3pPr lvl="2"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3pPr>
            <a:lvl4pPr lvl="3"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4pPr>
            <a:lvl5pPr lvl="4"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5pPr>
            <a:lvl6pPr lvl="5"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6pPr>
            <a:lvl7pPr lvl="6"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7pPr>
            <a:lvl8pPr lvl="7"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8pPr>
            <a:lvl9pPr lvl="8"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9pPr>
          </a:lstStyle>
          <a:p>
            <a:endParaRPr/>
          </a:p>
        </p:txBody>
      </p:sp>
      <p:sp>
        <p:nvSpPr>
          <p:cNvPr id="94" name="Google Shape;94;p21"/>
          <p:cNvSpPr txBox="1">
            <a:spLocks noGrp="1"/>
          </p:cNvSpPr>
          <p:nvPr>
            <p:ph type="subTitle" idx="2"/>
          </p:nvPr>
        </p:nvSpPr>
        <p:spPr>
          <a:xfrm>
            <a:off x="863175" y="2112525"/>
            <a:ext cx="2101800" cy="59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accent1"/>
                </a:solidFill>
              </a:defRPr>
            </a:lvl1pPr>
            <a:lvl2pPr lvl="1" algn="ctr" rtl="0">
              <a:lnSpc>
                <a:spcPct val="100000"/>
              </a:lnSpc>
              <a:spcBef>
                <a:spcPts val="0"/>
              </a:spcBef>
              <a:spcAft>
                <a:spcPts val="0"/>
              </a:spcAft>
              <a:buNone/>
              <a:defRPr sz="1400">
                <a:solidFill>
                  <a:schemeClr val="accent1"/>
                </a:solidFill>
              </a:defRPr>
            </a:lvl2pPr>
            <a:lvl3pPr lvl="2" algn="ctr" rtl="0">
              <a:lnSpc>
                <a:spcPct val="100000"/>
              </a:lnSpc>
              <a:spcBef>
                <a:spcPts val="0"/>
              </a:spcBef>
              <a:spcAft>
                <a:spcPts val="0"/>
              </a:spcAft>
              <a:buNone/>
              <a:defRPr sz="1400">
                <a:solidFill>
                  <a:schemeClr val="accent1"/>
                </a:solidFill>
              </a:defRPr>
            </a:lvl3pPr>
            <a:lvl4pPr lvl="3" algn="ctr" rtl="0">
              <a:lnSpc>
                <a:spcPct val="100000"/>
              </a:lnSpc>
              <a:spcBef>
                <a:spcPts val="0"/>
              </a:spcBef>
              <a:spcAft>
                <a:spcPts val="0"/>
              </a:spcAft>
              <a:buNone/>
              <a:defRPr sz="1400">
                <a:solidFill>
                  <a:schemeClr val="accent1"/>
                </a:solidFill>
              </a:defRPr>
            </a:lvl4pPr>
            <a:lvl5pPr lvl="4" algn="ctr" rtl="0">
              <a:lnSpc>
                <a:spcPct val="100000"/>
              </a:lnSpc>
              <a:spcBef>
                <a:spcPts val="0"/>
              </a:spcBef>
              <a:spcAft>
                <a:spcPts val="0"/>
              </a:spcAft>
              <a:buNone/>
              <a:defRPr sz="1400">
                <a:solidFill>
                  <a:schemeClr val="accent1"/>
                </a:solidFill>
              </a:defRPr>
            </a:lvl5pPr>
            <a:lvl6pPr lvl="5" algn="ctr" rtl="0">
              <a:lnSpc>
                <a:spcPct val="100000"/>
              </a:lnSpc>
              <a:spcBef>
                <a:spcPts val="0"/>
              </a:spcBef>
              <a:spcAft>
                <a:spcPts val="0"/>
              </a:spcAft>
              <a:buNone/>
              <a:defRPr sz="1400">
                <a:solidFill>
                  <a:schemeClr val="accent1"/>
                </a:solidFill>
              </a:defRPr>
            </a:lvl6pPr>
            <a:lvl7pPr lvl="6" algn="ctr" rtl="0">
              <a:lnSpc>
                <a:spcPct val="100000"/>
              </a:lnSpc>
              <a:spcBef>
                <a:spcPts val="0"/>
              </a:spcBef>
              <a:spcAft>
                <a:spcPts val="0"/>
              </a:spcAft>
              <a:buNone/>
              <a:defRPr sz="1400">
                <a:solidFill>
                  <a:schemeClr val="accent1"/>
                </a:solidFill>
              </a:defRPr>
            </a:lvl7pPr>
            <a:lvl8pPr lvl="7" algn="ctr" rtl="0">
              <a:lnSpc>
                <a:spcPct val="100000"/>
              </a:lnSpc>
              <a:spcBef>
                <a:spcPts val="0"/>
              </a:spcBef>
              <a:spcAft>
                <a:spcPts val="0"/>
              </a:spcAft>
              <a:buNone/>
              <a:defRPr sz="1400">
                <a:solidFill>
                  <a:schemeClr val="accent1"/>
                </a:solidFill>
              </a:defRPr>
            </a:lvl8pPr>
            <a:lvl9pPr lvl="8" algn="ctr" rtl="0">
              <a:lnSpc>
                <a:spcPct val="100000"/>
              </a:lnSpc>
              <a:spcBef>
                <a:spcPts val="0"/>
              </a:spcBef>
              <a:spcAft>
                <a:spcPts val="0"/>
              </a:spcAft>
              <a:buNone/>
              <a:defRPr sz="1400">
                <a:solidFill>
                  <a:schemeClr val="accent1"/>
                </a:solidFill>
              </a:defRPr>
            </a:lvl9pPr>
          </a:lstStyle>
          <a:p>
            <a:endParaRPr/>
          </a:p>
        </p:txBody>
      </p:sp>
      <p:sp>
        <p:nvSpPr>
          <p:cNvPr id="95" name="Google Shape;95;p21"/>
          <p:cNvSpPr txBox="1">
            <a:spLocks noGrp="1"/>
          </p:cNvSpPr>
          <p:nvPr>
            <p:ph type="subTitle" idx="3"/>
          </p:nvPr>
        </p:nvSpPr>
        <p:spPr>
          <a:xfrm>
            <a:off x="3521175" y="1711025"/>
            <a:ext cx="2101800" cy="401700"/>
          </a:xfrm>
          <a:prstGeom prst="rect">
            <a:avLst/>
          </a:prstGeom>
        </p:spPr>
        <p:txBody>
          <a:bodyPr spcFirstLastPara="1" wrap="square" lIns="91425" tIns="91425" rIns="91425" bIns="91425" anchor="ctr" anchorCtr="0">
            <a:noAutofit/>
          </a:bodyPr>
          <a:lstStyle>
            <a:lvl1pPr lvl="0"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1pPr>
            <a:lvl2pPr lvl="1"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2pPr>
            <a:lvl3pPr lvl="2"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3pPr>
            <a:lvl4pPr lvl="3"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4pPr>
            <a:lvl5pPr lvl="4"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5pPr>
            <a:lvl6pPr lvl="5"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6pPr>
            <a:lvl7pPr lvl="6"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7pPr>
            <a:lvl8pPr lvl="7"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8pPr>
            <a:lvl9pPr lvl="8"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9pPr>
          </a:lstStyle>
          <a:p>
            <a:endParaRPr/>
          </a:p>
        </p:txBody>
      </p:sp>
      <p:sp>
        <p:nvSpPr>
          <p:cNvPr id="96" name="Google Shape;96;p21"/>
          <p:cNvSpPr txBox="1">
            <a:spLocks noGrp="1"/>
          </p:cNvSpPr>
          <p:nvPr>
            <p:ph type="subTitle" idx="4"/>
          </p:nvPr>
        </p:nvSpPr>
        <p:spPr>
          <a:xfrm>
            <a:off x="3521175" y="2112525"/>
            <a:ext cx="2101800" cy="59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accent1"/>
                </a:solidFill>
              </a:defRPr>
            </a:lvl1pPr>
            <a:lvl2pPr lvl="1" algn="ctr" rtl="0">
              <a:lnSpc>
                <a:spcPct val="100000"/>
              </a:lnSpc>
              <a:spcBef>
                <a:spcPts val="0"/>
              </a:spcBef>
              <a:spcAft>
                <a:spcPts val="0"/>
              </a:spcAft>
              <a:buNone/>
              <a:defRPr sz="1400">
                <a:solidFill>
                  <a:schemeClr val="accent1"/>
                </a:solidFill>
              </a:defRPr>
            </a:lvl2pPr>
            <a:lvl3pPr lvl="2" algn="ctr" rtl="0">
              <a:lnSpc>
                <a:spcPct val="100000"/>
              </a:lnSpc>
              <a:spcBef>
                <a:spcPts val="0"/>
              </a:spcBef>
              <a:spcAft>
                <a:spcPts val="0"/>
              </a:spcAft>
              <a:buNone/>
              <a:defRPr sz="1400">
                <a:solidFill>
                  <a:schemeClr val="accent1"/>
                </a:solidFill>
              </a:defRPr>
            </a:lvl3pPr>
            <a:lvl4pPr lvl="3" algn="ctr" rtl="0">
              <a:lnSpc>
                <a:spcPct val="100000"/>
              </a:lnSpc>
              <a:spcBef>
                <a:spcPts val="0"/>
              </a:spcBef>
              <a:spcAft>
                <a:spcPts val="0"/>
              </a:spcAft>
              <a:buNone/>
              <a:defRPr sz="1400">
                <a:solidFill>
                  <a:schemeClr val="accent1"/>
                </a:solidFill>
              </a:defRPr>
            </a:lvl4pPr>
            <a:lvl5pPr lvl="4" algn="ctr" rtl="0">
              <a:lnSpc>
                <a:spcPct val="100000"/>
              </a:lnSpc>
              <a:spcBef>
                <a:spcPts val="0"/>
              </a:spcBef>
              <a:spcAft>
                <a:spcPts val="0"/>
              </a:spcAft>
              <a:buNone/>
              <a:defRPr sz="1400">
                <a:solidFill>
                  <a:schemeClr val="accent1"/>
                </a:solidFill>
              </a:defRPr>
            </a:lvl5pPr>
            <a:lvl6pPr lvl="5" algn="ctr" rtl="0">
              <a:lnSpc>
                <a:spcPct val="100000"/>
              </a:lnSpc>
              <a:spcBef>
                <a:spcPts val="0"/>
              </a:spcBef>
              <a:spcAft>
                <a:spcPts val="0"/>
              </a:spcAft>
              <a:buNone/>
              <a:defRPr sz="1400">
                <a:solidFill>
                  <a:schemeClr val="accent1"/>
                </a:solidFill>
              </a:defRPr>
            </a:lvl6pPr>
            <a:lvl7pPr lvl="6" algn="ctr" rtl="0">
              <a:lnSpc>
                <a:spcPct val="100000"/>
              </a:lnSpc>
              <a:spcBef>
                <a:spcPts val="0"/>
              </a:spcBef>
              <a:spcAft>
                <a:spcPts val="0"/>
              </a:spcAft>
              <a:buNone/>
              <a:defRPr sz="1400">
                <a:solidFill>
                  <a:schemeClr val="accent1"/>
                </a:solidFill>
              </a:defRPr>
            </a:lvl7pPr>
            <a:lvl8pPr lvl="7" algn="ctr" rtl="0">
              <a:lnSpc>
                <a:spcPct val="100000"/>
              </a:lnSpc>
              <a:spcBef>
                <a:spcPts val="0"/>
              </a:spcBef>
              <a:spcAft>
                <a:spcPts val="0"/>
              </a:spcAft>
              <a:buNone/>
              <a:defRPr sz="1400">
                <a:solidFill>
                  <a:schemeClr val="accent1"/>
                </a:solidFill>
              </a:defRPr>
            </a:lvl8pPr>
            <a:lvl9pPr lvl="8" algn="ctr" rtl="0">
              <a:lnSpc>
                <a:spcPct val="100000"/>
              </a:lnSpc>
              <a:spcBef>
                <a:spcPts val="0"/>
              </a:spcBef>
              <a:spcAft>
                <a:spcPts val="0"/>
              </a:spcAft>
              <a:buNone/>
              <a:defRPr sz="1400">
                <a:solidFill>
                  <a:schemeClr val="accent1"/>
                </a:solidFill>
              </a:defRPr>
            </a:lvl9pPr>
          </a:lstStyle>
          <a:p>
            <a:endParaRPr/>
          </a:p>
        </p:txBody>
      </p:sp>
      <p:sp>
        <p:nvSpPr>
          <p:cNvPr id="97" name="Google Shape;97;p21"/>
          <p:cNvSpPr txBox="1">
            <a:spLocks noGrp="1"/>
          </p:cNvSpPr>
          <p:nvPr>
            <p:ph type="subTitle" idx="5"/>
          </p:nvPr>
        </p:nvSpPr>
        <p:spPr>
          <a:xfrm>
            <a:off x="6179175" y="1711025"/>
            <a:ext cx="2101800" cy="401700"/>
          </a:xfrm>
          <a:prstGeom prst="rect">
            <a:avLst/>
          </a:prstGeom>
        </p:spPr>
        <p:txBody>
          <a:bodyPr spcFirstLastPara="1" wrap="square" lIns="91425" tIns="91425" rIns="91425" bIns="91425" anchor="ctr" anchorCtr="0">
            <a:noAutofit/>
          </a:bodyPr>
          <a:lstStyle>
            <a:lvl1pPr lvl="0"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1pPr>
            <a:lvl2pPr lvl="1"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2pPr>
            <a:lvl3pPr lvl="2"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3pPr>
            <a:lvl4pPr lvl="3"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4pPr>
            <a:lvl5pPr lvl="4"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5pPr>
            <a:lvl6pPr lvl="5"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6pPr>
            <a:lvl7pPr lvl="6"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7pPr>
            <a:lvl8pPr lvl="7"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8pPr>
            <a:lvl9pPr lvl="8"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9pPr>
          </a:lstStyle>
          <a:p>
            <a:endParaRPr/>
          </a:p>
        </p:txBody>
      </p:sp>
      <p:sp>
        <p:nvSpPr>
          <p:cNvPr id="98" name="Google Shape;98;p21"/>
          <p:cNvSpPr txBox="1">
            <a:spLocks noGrp="1"/>
          </p:cNvSpPr>
          <p:nvPr>
            <p:ph type="subTitle" idx="6"/>
          </p:nvPr>
        </p:nvSpPr>
        <p:spPr>
          <a:xfrm>
            <a:off x="6179175" y="2112525"/>
            <a:ext cx="2101800" cy="59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accent1"/>
                </a:solidFill>
              </a:defRPr>
            </a:lvl1pPr>
            <a:lvl2pPr lvl="1" algn="ctr" rtl="0">
              <a:lnSpc>
                <a:spcPct val="100000"/>
              </a:lnSpc>
              <a:spcBef>
                <a:spcPts val="0"/>
              </a:spcBef>
              <a:spcAft>
                <a:spcPts val="0"/>
              </a:spcAft>
              <a:buNone/>
              <a:defRPr sz="1400">
                <a:solidFill>
                  <a:schemeClr val="accent1"/>
                </a:solidFill>
              </a:defRPr>
            </a:lvl2pPr>
            <a:lvl3pPr lvl="2" algn="ctr" rtl="0">
              <a:lnSpc>
                <a:spcPct val="100000"/>
              </a:lnSpc>
              <a:spcBef>
                <a:spcPts val="0"/>
              </a:spcBef>
              <a:spcAft>
                <a:spcPts val="0"/>
              </a:spcAft>
              <a:buNone/>
              <a:defRPr sz="1400">
                <a:solidFill>
                  <a:schemeClr val="accent1"/>
                </a:solidFill>
              </a:defRPr>
            </a:lvl3pPr>
            <a:lvl4pPr lvl="3" algn="ctr" rtl="0">
              <a:lnSpc>
                <a:spcPct val="100000"/>
              </a:lnSpc>
              <a:spcBef>
                <a:spcPts val="0"/>
              </a:spcBef>
              <a:spcAft>
                <a:spcPts val="0"/>
              </a:spcAft>
              <a:buNone/>
              <a:defRPr sz="1400">
                <a:solidFill>
                  <a:schemeClr val="accent1"/>
                </a:solidFill>
              </a:defRPr>
            </a:lvl4pPr>
            <a:lvl5pPr lvl="4" algn="ctr" rtl="0">
              <a:lnSpc>
                <a:spcPct val="100000"/>
              </a:lnSpc>
              <a:spcBef>
                <a:spcPts val="0"/>
              </a:spcBef>
              <a:spcAft>
                <a:spcPts val="0"/>
              </a:spcAft>
              <a:buNone/>
              <a:defRPr sz="1400">
                <a:solidFill>
                  <a:schemeClr val="accent1"/>
                </a:solidFill>
              </a:defRPr>
            </a:lvl5pPr>
            <a:lvl6pPr lvl="5" algn="ctr" rtl="0">
              <a:lnSpc>
                <a:spcPct val="100000"/>
              </a:lnSpc>
              <a:spcBef>
                <a:spcPts val="0"/>
              </a:spcBef>
              <a:spcAft>
                <a:spcPts val="0"/>
              </a:spcAft>
              <a:buNone/>
              <a:defRPr sz="1400">
                <a:solidFill>
                  <a:schemeClr val="accent1"/>
                </a:solidFill>
              </a:defRPr>
            </a:lvl6pPr>
            <a:lvl7pPr lvl="6" algn="ctr" rtl="0">
              <a:lnSpc>
                <a:spcPct val="100000"/>
              </a:lnSpc>
              <a:spcBef>
                <a:spcPts val="0"/>
              </a:spcBef>
              <a:spcAft>
                <a:spcPts val="0"/>
              </a:spcAft>
              <a:buNone/>
              <a:defRPr sz="1400">
                <a:solidFill>
                  <a:schemeClr val="accent1"/>
                </a:solidFill>
              </a:defRPr>
            </a:lvl7pPr>
            <a:lvl8pPr lvl="7" algn="ctr" rtl="0">
              <a:lnSpc>
                <a:spcPct val="100000"/>
              </a:lnSpc>
              <a:spcBef>
                <a:spcPts val="0"/>
              </a:spcBef>
              <a:spcAft>
                <a:spcPts val="0"/>
              </a:spcAft>
              <a:buNone/>
              <a:defRPr sz="1400">
                <a:solidFill>
                  <a:schemeClr val="accent1"/>
                </a:solidFill>
              </a:defRPr>
            </a:lvl8pPr>
            <a:lvl9pPr lvl="8" algn="ctr" rtl="0">
              <a:lnSpc>
                <a:spcPct val="100000"/>
              </a:lnSpc>
              <a:spcBef>
                <a:spcPts val="0"/>
              </a:spcBef>
              <a:spcAft>
                <a:spcPts val="0"/>
              </a:spcAft>
              <a:buNone/>
              <a:defRPr sz="1400">
                <a:solidFill>
                  <a:schemeClr val="accent1"/>
                </a:solidFill>
              </a:defRPr>
            </a:lvl9pPr>
          </a:lstStyle>
          <a:p>
            <a:endParaRPr/>
          </a:p>
        </p:txBody>
      </p:sp>
      <p:sp>
        <p:nvSpPr>
          <p:cNvPr id="99" name="Google Shape;99;p21"/>
          <p:cNvSpPr txBox="1">
            <a:spLocks noGrp="1"/>
          </p:cNvSpPr>
          <p:nvPr>
            <p:ph type="subTitle" idx="7"/>
          </p:nvPr>
        </p:nvSpPr>
        <p:spPr>
          <a:xfrm>
            <a:off x="863175" y="3291325"/>
            <a:ext cx="2101800" cy="401700"/>
          </a:xfrm>
          <a:prstGeom prst="rect">
            <a:avLst/>
          </a:prstGeom>
        </p:spPr>
        <p:txBody>
          <a:bodyPr spcFirstLastPara="1" wrap="square" lIns="91425" tIns="91425" rIns="91425" bIns="91425" anchor="ctr" anchorCtr="0">
            <a:noAutofit/>
          </a:bodyPr>
          <a:lstStyle>
            <a:lvl1pPr lvl="0"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1pPr>
            <a:lvl2pPr lvl="1"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2pPr>
            <a:lvl3pPr lvl="2"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3pPr>
            <a:lvl4pPr lvl="3"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4pPr>
            <a:lvl5pPr lvl="4"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5pPr>
            <a:lvl6pPr lvl="5"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6pPr>
            <a:lvl7pPr lvl="6"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7pPr>
            <a:lvl8pPr lvl="7"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8pPr>
            <a:lvl9pPr lvl="8"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9pPr>
          </a:lstStyle>
          <a:p>
            <a:endParaRPr/>
          </a:p>
        </p:txBody>
      </p:sp>
      <p:sp>
        <p:nvSpPr>
          <p:cNvPr id="100" name="Google Shape;100;p21"/>
          <p:cNvSpPr txBox="1">
            <a:spLocks noGrp="1"/>
          </p:cNvSpPr>
          <p:nvPr>
            <p:ph type="subTitle" idx="8"/>
          </p:nvPr>
        </p:nvSpPr>
        <p:spPr>
          <a:xfrm>
            <a:off x="863175" y="3692825"/>
            <a:ext cx="2101800" cy="59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accent1"/>
                </a:solidFill>
              </a:defRPr>
            </a:lvl1pPr>
            <a:lvl2pPr lvl="1" algn="ctr" rtl="0">
              <a:lnSpc>
                <a:spcPct val="100000"/>
              </a:lnSpc>
              <a:spcBef>
                <a:spcPts val="0"/>
              </a:spcBef>
              <a:spcAft>
                <a:spcPts val="0"/>
              </a:spcAft>
              <a:buNone/>
              <a:defRPr sz="1400">
                <a:solidFill>
                  <a:schemeClr val="accent1"/>
                </a:solidFill>
              </a:defRPr>
            </a:lvl2pPr>
            <a:lvl3pPr lvl="2" algn="ctr" rtl="0">
              <a:lnSpc>
                <a:spcPct val="100000"/>
              </a:lnSpc>
              <a:spcBef>
                <a:spcPts val="0"/>
              </a:spcBef>
              <a:spcAft>
                <a:spcPts val="0"/>
              </a:spcAft>
              <a:buNone/>
              <a:defRPr sz="1400">
                <a:solidFill>
                  <a:schemeClr val="accent1"/>
                </a:solidFill>
              </a:defRPr>
            </a:lvl3pPr>
            <a:lvl4pPr lvl="3" algn="ctr" rtl="0">
              <a:lnSpc>
                <a:spcPct val="100000"/>
              </a:lnSpc>
              <a:spcBef>
                <a:spcPts val="0"/>
              </a:spcBef>
              <a:spcAft>
                <a:spcPts val="0"/>
              </a:spcAft>
              <a:buNone/>
              <a:defRPr sz="1400">
                <a:solidFill>
                  <a:schemeClr val="accent1"/>
                </a:solidFill>
              </a:defRPr>
            </a:lvl4pPr>
            <a:lvl5pPr lvl="4" algn="ctr" rtl="0">
              <a:lnSpc>
                <a:spcPct val="100000"/>
              </a:lnSpc>
              <a:spcBef>
                <a:spcPts val="0"/>
              </a:spcBef>
              <a:spcAft>
                <a:spcPts val="0"/>
              </a:spcAft>
              <a:buNone/>
              <a:defRPr sz="1400">
                <a:solidFill>
                  <a:schemeClr val="accent1"/>
                </a:solidFill>
              </a:defRPr>
            </a:lvl5pPr>
            <a:lvl6pPr lvl="5" algn="ctr" rtl="0">
              <a:lnSpc>
                <a:spcPct val="100000"/>
              </a:lnSpc>
              <a:spcBef>
                <a:spcPts val="0"/>
              </a:spcBef>
              <a:spcAft>
                <a:spcPts val="0"/>
              </a:spcAft>
              <a:buNone/>
              <a:defRPr sz="1400">
                <a:solidFill>
                  <a:schemeClr val="accent1"/>
                </a:solidFill>
              </a:defRPr>
            </a:lvl6pPr>
            <a:lvl7pPr lvl="6" algn="ctr" rtl="0">
              <a:lnSpc>
                <a:spcPct val="100000"/>
              </a:lnSpc>
              <a:spcBef>
                <a:spcPts val="0"/>
              </a:spcBef>
              <a:spcAft>
                <a:spcPts val="0"/>
              </a:spcAft>
              <a:buNone/>
              <a:defRPr sz="1400">
                <a:solidFill>
                  <a:schemeClr val="accent1"/>
                </a:solidFill>
              </a:defRPr>
            </a:lvl7pPr>
            <a:lvl8pPr lvl="7" algn="ctr" rtl="0">
              <a:lnSpc>
                <a:spcPct val="100000"/>
              </a:lnSpc>
              <a:spcBef>
                <a:spcPts val="0"/>
              </a:spcBef>
              <a:spcAft>
                <a:spcPts val="0"/>
              </a:spcAft>
              <a:buNone/>
              <a:defRPr sz="1400">
                <a:solidFill>
                  <a:schemeClr val="accent1"/>
                </a:solidFill>
              </a:defRPr>
            </a:lvl8pPr>
            <a:lvl9pPr lvl="8" algn="ctr" rtl="0">
              <a:lnSpc>
                <a:spcPct val="100000"/>
              </a:lnSpc>
              <a:spcBef>
                <a:spcPts val="0"/>
              </a:spcBef>
              <a:spcAft>
                <a:spcPts val="0"/>
              </a:spcAft>
              <a:buNone/>
              <a:defRPr sz="1400">
                <a:solidFill>
                  <a:schemeClr val="accent1"/>
                </a:solidFill>
              </a:defRPr>
            </a:lvl9pPr>
          </a:lstStyle>
          <a:p>
            <a:endParaRPr/>
          </a:p>
        </p:txBody>
      </p:sp>
      <p:sp>
        <p:nvSpPr>
          <p:cNvPr id="101" name="Google Shape;101;p21"/>
          <p:cNvSpPr txBox="1">
            <a:spLocks noGrp="1"/>
          </p:cNvSpPr>
          <p:nvPr>
            <p:ph type="subTitle" idx="9"/>
          </p:nvPr>
        </p:nvSpPr>
        <p:spPr>
          <a:xfrm>
            <a:off x="3521175" y="3291325"/>
            <a:ext cx="2101800" cy="401700"/>
          </a:xfrm>
          <a:prstGeom prst="rect">
            <a:avLst/>
          </a:prstGeom>
        </p:spPr>
        <p:txBody>
          <a:bodyPr spcFirstLastPara="1" wrap="square" lIns="91425" tIns="91425" rIns="91425" bIns="91425" anchor="ctr" anchorCtr="0">
            <a:noAutofit/>
          </a:bodyPr>
          <a:lstStyle>
            <a:lvl1pPr lvl="0"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1pPr>
            <a:lvl2pPr lvl="1"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2pPr>
            <a:lvl3pPr lvl="2"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3pPr>
            <a:lvl4pPr lvl="3"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4pPr>
            <a:lvl5pPr lvl="4"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5pPr>
            <a:lvl6pPr lvl="5"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6pPr>
            <a:lvl7pPr lvl="6"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7pPr>
            <a:lvl8pPr lvl="7"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8pPr>
            <a:lvl9pPr lvl="8"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9pPr>
          </a:lstStyle>
          <a:p>
            <a:endParaRPr/>
          </a:p>
        </p:txBody>
      </p:sp>
      <p:sp>
        <p:nvSpPr>
          <p:cNvPr id="102" name="Google Shape;102;p21"/>
          <p:cNvSpPr txBox="1">
            <a:spLocks noGrp="1"/>
          </p:cNvSpPr>
          <p:nvPr>
            <p:ph type="subTitle" idx="13"/>
          </p:nvPr>
        </p:nvSpPr>
        <p:spPr>
          <a:xfrm>
            <a:off x="3521175" y="3692825"/>
            <a:ext cx="2101800" cy="59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accent1"/>
                </a:solidFill>
              </a:defRPr>
            </a:lvl1pPr>
            <a:lvl2pPr lvl="1" algn="ctr" rtl="0">
              <a:lnSpc>
                <a:spcPct val="100000"/>
              </a:lnSpc>
              <a:spcBef>
                <a:spcPts val="0"/>
              </a:spcBef>
              <a:spcAft>
                <a:spcPts val="0"/>
              </a:spcAft>
              <a:buNone/>
              <a:defRPr sz="1400">
                <a:solidFill>
                  <a:schemeClr val="accent1"/>
                </a:solidFill>
              </a:defRPr>
            </a:lvl2pPr>
            <a:lvl3pPr lvl="2" algn="ctr" rtl="0">
              <a:lnSpc>
                <a:spcPct val="100000"/>
              </a:lnSpc>
              <a:spcBef>
                <a:spcPts val="0"/>
              </a:spcBef>
              <a:spcAft>
                <a:spcPts val="0"/>
              </a:spcAft>
              <a:buNone/>
              <a:defRPr sz="1400">
                <a:solidFill>
                  <a:schemeClr val="accent1"/>
                </a:solidFill>
              </a:defRPr>
            </a:lvl3pPr>
            <a:lvl4pPr lvl="3" algn="ctr" rtl="0">
              <a:lnSpc>
                <a:spcPct val="100000"/>
              </a:lnSpc>
              <a:spcBef>
                <a:spcPts val="0"/>
              </a:spcBef>
              <a:spcAft>
                <a:spcPts val="0"/>
              </a:spcAft>
              <a:buNone/>
              <a:defRPr sz="1400">
                <a:solidFill>
                  <a:schemeClr val="accent1"/>
                </a:solidFill>
              </a:defRPr>
            </a:lvl4pPr>
            <a:lvl5pPr lvl="4" algn="ctr" rtl="0">
              <a:lnSpc>
                <a:spcPct val="100000"/>
              </a:lnSpc>
              <a:spcBef>
                <a:spcPts val="0"/>
              </a:spcBef>
              <a:spcAft>
                <a:spcPts val="0"/>
              </a:spcAft>
              <a:buNone/>
              <a:defRPr sz="1400">
                <a:solidFill>
                  <a:schemeClr val="accent1"/>
                </a:solidFill>
              </a:defRPr>
            </a:lvl5pPr>
            <a:lvl6pPr lvl="5" algn="ctr" rtl="0">
              <a:lnSpc>
                <a:spcPct val="100000"/>
              </a:lnSpc>
              <a:spcBef>
                <a:spcPts val="0"/>
              </a:spcBef>
              <a:spcAft>
                <a:spcPts val="0"/>
              </a:spcAft>
              <a:buNone/>
              <a:defRPr sz="1400">
                <a:solidFill>
                  <a:schemeClr val="accent1"/>
                </a:solidFill>
              </a:defRPr>
            </a:lvl6pPr>
            <a:lvl7pPr lvl="6" algn="ctr" rtl="0">
              <a:lnSpc>
                <a:spcPct val="100000"/>
              </a:lnSpc>
              <a:spcBef>
                <a:spcPts val="0"/>
              </a:spcBef>
              <a:spcAft>
                <a:spcPts val="0"/>
              </a:spcAft>
              <a:buNone/>
              <a:defRPr sz="1400">
                <a:solidFill>
                  <a:schemeClr val="accent1"/>
                </a:solidFill>
              </a:defRPr>
            </a:lvl7pPr>
            <a:lvl8pPr lvl="7" algn="ctr" rtl="0">
              <a:lnSpc>
                <a:spcPct val="100000"/>
              </a:lnSpc>
              <a:spcBef>
                <a:spcPts val="0"/>
              </a:spcBef>
              <a:spcAft>
                <a:spcPts val="0"/>
              </a:spcAft>
              <a:buNone/>
              <a:defRPr sz="1400">
                <a:solidFill>
                  <a:schemeClr val="accent1"/>
                </a:solidFill>
              </a:defRPr>
            </a:lvl8pPr>
            <a:lvl9pPr lvl="8" algn="ctr" rtl="0">
              <a:lnSpc>
                <a:spcPct val="100000"/>
              </a:lnSpc>
              <a:spcBef>
                <a:spcPts val="0"/>
              </a:spcBef>
              <a:spcAft>
                <a:spcPts val="0"/>
              </a:spcAft>
              <a:buNone/>
              <a:defRPr sz="1400">
                <a:solidFill>
                  <a:schemeClr val="accent1"/>
                </a:solidFill>
              </a:defRPr>
            </a:lvl9pPr>
          </a:lstStyle>
          <a:p>
            <a:endParaRPr/>
          </a:p>
        </p:txBody>
      </p:sp>
      <p:sp>
        <p:nvSpPr>
          <p:cNvPr id="103" name="Google Shape;103;p21"/>
          <p:cNvSpPr txBox="1">
            <a:spLocks noGrp="1"/>
          </p:cNvSpPr>
          <p:nvPr>
            <p:ph type="subTitle" idx="14"/>
          </p:nvPr>
        </p:nvSpPr>
        <p:spPr>
          <a:xfrm>
            <a:off x="6179175" y="3291325"/>
            <a:ext cx="2101800" cy="401700"/>
          </a:xfrm>
          <a:prstGeom prst="rect">
            <a:avLst/>
          </a:prstGeom>
        </p:spPr>
        <p:txBody>
          <a:bodyPr spcFirstLastPara="1" wrap="square" lIns="91425" tIns="91425" rIns="91425" bIns="91425" anchor="ctr" anchorCtr="0">
            <a:noAutofit/>
          </a:bodyPr>
          <a:lstStyle>
            <a:lvl1pPr lvl="0"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1pPr>
            <a:lvl2pPr lvl="1"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2pPr>
            <a:lvl3pPr lvl="2"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3pPr>
            <a:lvl4pPr lvl="3"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4pPr>
            <a:lvl5pPr lvl="4"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5pPr>
            <a:lvl6pPr lvl="5"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6pPr>
            <a:lvl7pPr lvl="6"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7pPr>
            <a:lvl8pPr lvl="7"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8pPr>
            <a:lvl9pPr lvl="8"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9pPr>
          </a:lstStyle>
          <a:p>
            <a:endParaRPr/>
          </a:p>
        </p:txBody>
      </p:sp>
      <p:sp>
        <p:nvSpPr>
          <p:cNvPr id="104" name="Google Shape;104;p21"/>
          <p:cNvSpPr txBox="1">
            <a:spLocks noGrp="1"/>
          </p:cNvSpPr>
          <p:nvPr>
            <p:ph type="subTitle" idx="15"/>
          </p:nvPr>
        </p:nvSpPr>
        <p:spPr>
          <a:xfrm>
            <a:off x="6179175" y="3692825"/>
            <a:ext cx="2101800" cy="59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accent1"/>
                </a:solidFill>
              </a:defRPr>
            </a:lvl1pPr>
            <a:lvl2pPr lvl="1" algn="ctr" rtl="0">
              <a:lnSpc>
                <a:spcPct val="100000"/>
              </a:lnSpc>
              <a:spcBef>
                <a:spcPts val="0"/>
              </a:spcBef>
              <a:spcAft>
                <a:spcPts val="0"/>
              </a:spcAft>
              <a:buNone/>
              <a:defRPr sz="1400">
                <a:solidFill>
                  <a:schemeClr val="accent1"/>
                </a:solidFill>
              </a:defRPr>
            </a:lvl2pPr>
            <a:lvl3pPr lvl="2" algn="ctr" rtl="0">
              <a:lnSpc>
                <a:spcPct val="100000"/>
              </a:lnSpc>
              <a:spcBef>
                <a:spcPts val="0"/>
              </a:spcBef>
              <a:spcAft>
                <a:spcPts val="0"/>
              </a:spcAft>
              <a:buNone/>
              <a:defRPr sz="1400">
                <a:solidFill>
                  <a:schemeClr val="accent1"/>
                </a:solidFill>
              </a:defRPr>
            </a:lvl3pPr>
            <a:lvl4pPr lvl="3" algn="ctr" rtl="0">
              <a:lnSpc>
                <a:spcPct val="100000"/>
              </a:lnSpc>
              <a:spcBef>
                <a:spcPts val="0"/>
              </a:spcBef>
              <a:spcAft>
                <a:spcPts val="0"/>
              </a:spcAft>
              <a:buNone/>
              <a:defRPr sz="1400">
                <a:solidFill>
                  <a:schemeClr val="accent1"/>
                </a:solidFill>
              </a:defRPr>
            </a:lvl4pPr>
            <a:lvl5pPr lvl="4" algn="ctr" rtl="0">
              <a:lnSpc>
                <a:spcPct val="100000"/>
              </a:lnSpc>
              <a:spcBef>
                <a:spcPts val="0"/>
              </a:spcBef>
              <a:spcAft>
                <a:spcPts val="0"/>
              </a:spcAft>
              <a:buNone/>
              <a:defRPr sz="1400">
                <a:solidFill>
                  <a:schemeClr val="accent1"/>
                </a:solidFill>
              </a:defRPr>
            </a:lvl5pPr>
            <a:lvl6pPr lvl="5" algn="ctr" rtl="0">
              <a:lnSpc>
                <a:spcPct val="100000"/>
              </a:lnSpc>
              <a:spcBef>
                <a:spcPts val="0"/>
              </a:spcBef>
              <a:spcAft>
                <a:spcPts val="0"/>
              </a:spcAft>
              <a:buNone/>
              <a:defRPr sz="1400">
                <a:solidFill>
                  <a:schemeClr val="accent1"/>
                </a:solidFill>
              </a:defRPr>
            </a:lvl6pPr>
            <a:lvl7pPr lvl="6" algn="ctr" rtl="0">
              <a:lnSpc>
                <a:spcPct val="100000"/>
              </a:lnSpc>
              <a:spcBef>
                <a:spcPts val="0"/>
              </a:spcBef>
              <a:spcAft>
                <a:spcPts val="0"/>
              </a:spcAft>
              <a:buNone/>
              <a:defRPr sz="1400">
                <a:solidFill>
                  <a:schemeClr val="accent1"/>
                </a:solidFill>
              </a:defRPr>
            </a:lvl7pPr>
            <a:lvl8pPr lvl="7" algn="ctr" rtl="0">
              <a:lnSpc>
                <a:spcPct val="100000"/>
              </a:lnSpc>
              <a:spcBef>
                <a:spcPts val="0"/>
              </a:spcBef>
              <a:spcAft>
                <a:spcPts val="0"/>
              </a:spcAft>
              <a:buNone/>
              <a:defRPr sz="1400">
                <a:solidFill>
                  <a:schemeClr val="accent1"/>
                </a:solidFill>
              </a:defRPr>
            </a:lvl8pPr>
            <a:lvl9pPr lvl="8" algn="ctr" rtl="0">
              <a:lnSpc>
                <a:spcPct val="100000"/>
              </a:lnSpc>
              <a:spcBef>
                <a:spcPts val="0"/>
              </a:spcBef>
              <a:spcAft>
                <a:spcPts val="0"/>
              </a:spcAft>
              <a:buNone/>
              <a:defRPr sz="1400">
                <a:solidFill>
                  <a:schemeClr val="accent1"/>
                </a:solidFil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ree big numbers">
  <p:cSld name="CUSTOM_3">
    <p:bg>
      <p:bgPr>
        <a:blipFill>
          <a:blip r:embed="rId2">
            <a:alphaModFix/>
          </a:blip>
          <a:stretch>
            <a:fillRect/>
          </a:stretch>
        </a:blipFill>
        <a:effectLst/>
      </p:bgPr>
    </p:bg>
    <p:spTree>
      <p:nvGrpSpPr>
        <p:cNvPr id="1" name="Shape 105"/>
        <p:cNvGrpSpPr/>
        <p:nvPr/>
      </p:nvGrpSpPr>
      <p:grpSpPr>
        <a:xfrm>
          <a:off x="0" y="0"/>
          <a:ext cx="0" cy="0"/>
          <a:chOff x="0" y="0"/>
          <a:chExt cx="0" cy="0"/>
        </a:xfrm>
      </p:grpSpPr>
      <p:sp>
        <p:nvSpPr>
          <p:cNvPr id="106" name="Google Shape;106;p22"/>
          <p:cNvSpPr txBox="1">
            <a:spLocks noGrp="1"/>
          </p:cNvSpPr>
          <p:nvPr>
            <p:ph type="title" hasCustomPrompt="1"/>
          </p:nvPr>
        </p:nvSpPr>
        <p:spPr>
          <a:xfrm>
            <a:off x="1978500" y="545975"/>
            <a:ext cx="5187000" cy="59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8000"/>
              <a:buNone/>
              <a:defRPr sz="8000">
                <a:solidFill>
                  <a:schemeClr val="accent1"/>
                </a:solidFill>
              </a:defRPr>
            </a:lvl1pPr>
            <a:lvl2pPr lvl="1" algn="ctr" rtl="0">
              <a:spcBef>
                <a:spcPts val="0"/>
              </a:spcBef>
              <a:spcAft>
                <a:spcPts val="0"/>
              </a:spcAft>
              <a:buClr>
                <a:schemeClr val="accent1"/>
              </a:buClr>
              <a:buSzPts val="8000"/>
              <a:buNone/>
              <a:defRPr sz="8000">
                <a:solidFill>
                  <a:schemeClr val="accent1"/>
                </a:solidFill>
              </a:defRPr>
            </a:lvl2pPr>
            <a:lvl3pPr lvl="2" algn="ctr" rtl="0">
              <a:spcBef>
                <a:spcPts val="0"/>
              </a:spcBef>
              <a:spcAft>
                <a:spcPts val="0"/>
              </a:spcAft>
              <a:buClr>
                <a:schemeClr val="accent1"/>
              </a:buClr>
              <a:buSzPts val="8000"/>
              <a:buNone/>
              <a:defRPr sz="8000">
                <a:solidFill>
                  <a:schemeClr val="accent1"/>
                </a:solidFill>
              </a:defRPr>
            </a:lvl3pPr>
            <a:lvl4pPr lvl="3" algn="ctr" rtl="0">
              <a:spcBef>
                <a:spcPts val="0"/>
              </a:spcBef>
              <a:spcAft>
                <a:spcPts val="0"/>
              </a:spcAft>
              <a:buClr>
                <a:schemeClr val="accent1"/>
              </a:buClr>
              <a:buSzPts val="8000"/>
              <a:buNone/>
              <a:defRPr sz="8000">
                <a:solidFill>
                  <a:schemeClr val="accent1"/>
                </a:solidFill>
              </a:defRPr>
            </a:lvl4pPr>
            <a:lvl5pPr lvl="4" algn="ctr" rtl="0">
              <a:spcBef>
                <a:spcPts val="0"/>
              </a:spcBef>
              <a:spcAft>
                <a:spcPts val="0"/>
              </a:spcAft>
              <a:buClr>
                <a:schemeClr val="accent1"/>
              </a:buClr>
              <a:buSzPts val="8000"/>
              <a:buNone/>
              <a:defRPr sz="8000">
                <a:solidFill>
                  <a:schemeClr val="accent1"/>
                </a:solidFill>
              </a:defRPr>
            </a:lvl5pPr>
            <a:lvl6pPr lvl="5" algn="ctr" rtl="0">
              <a:spcBef>
                <a:spcPts val="0"/>
              </a:spcBef>
              <a:spcAft>
                <a:spcPts val="0"/>
              </a:spcAft>
              <a:buClr>
                <a:schemeClr val="accent1"/>
              </a:buClr>
              <a:buSzPts val="8000"/>
              <a:buNone/>
              <a:defRPr sz="8000">
                <a:solidFill>
                  <a:schemeClr val="accent1"/>
                </a:solidFill>
              </a:defRPr>
            </a:lvl6pPr>
            <a:lvl7pPr lvl="6" algn="ctr" rtl="0">
              <a:spcBef>
                <a:spcPts val="0"/>
              </a:spcBef>
              <a:spcAft>
                <a:spcPts val="0"/>
              </a:spcAft>
              <a:buClr>
                <a:schemeClr val="accent1"/>
              </a:buClr>
              <a:buSzPts val="8000"/>
              <a:buNone/>
              <a:defRPr sz="8000">
                <a:solidFill>
                  <a:schemeClr val="accent1"/>
                </a:solidFill>
              </a:defRPr>
            </a:lvl7pPr>
            <a:lvl8pPr lvl="7" algn="ctr" rtl="0">
              <a:spcBef>
                <a:spcPts val="0"/>
              </a:spcBef>
              <a:spcAft>
                <a:spcPts val="0"/>
              </a:spcAft>
              <a:buClr>
                <a:schemeClr val="accent1"/>
              </a:buClr>
              <a:buSzPts val="8000"/>
              <a:buNone/>
              <a:defRPr sz="8000">
                <a:solidFill>
                  <a:schemeClr val="accent1"/>
                </a:solidFill>
              </a:defRPr>
            </a:lvl8pPr>
            <a:lvl9pPr lvl="8" algn="ctr" rtl="0">
              <a:spcBef>
                <a:spcPts val="0"/>
              </a:spcBef>
              <a:spcAft>
                <a:spcPts val="0"/>
              </a:spcAft>
              <a:buClr>
                <a:schemeClr val="accent1"/>
              </a:buClr>
              <a:buSzPts val="8000"/>
              <a:buNone/>
              <a:defRPr sz="8000">
                <a:solidFill>
                  <a:schemeClr val="accent1"/>
                </a:solidFill>
              </a:defRPr>
            </a:lvl9pPr>
          </a:lstStyle>
          <a:p>
            <a:r>
              <a:t>xx%</a:t>
            </a:r>
          </a:p>
        </p:txBody>
      </p:sp>
      <p:sp>
        <p:nvSpPr>
          <p:cNvPr id="107" name="Google Shape;107;p22"/>
          <p:cNvSpPr txBox="1">
            <a:spLocks noGrp="1"/>
          </p:cNvSpPr>
          <p:nvPr>
            <p:ph type="subTitle" idx="1"/>
          </p:nvPr>
        </p:nvSpPr>
        <p:spPr>
          <a:xfrm>
            <a:off x="1978350" y="1204825"/>
            <a:ext cx="5187000" cy="478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a:solidFill>
                  <a:schemeClr val="accent1"/>
                </a:solidFill>
              </a:defRPr>
            </a:lvl1pPr>
            <a:lvl2pPr lvl="1">
              <a:lnSpc>
                <a:spcPct val="100000"/>
              </a:lnSpc>
              <a:spcBef>
                <a:spcPts val="0"/>
              </a:spcBef>
              <a:spcAft>
                <a:spcPts val="0"/>
              </a:spcAft>
              <a:buNone/>
              <a:defRPr/>
            </a:lvl2pPr>
            <a:lvl3pPr lvl="2">
              <a:lnSpc>
                <a:spcPct val="100000"/>
              </a:lnSpc>
              <a:spcBef>
                <a:spcPts val="0"/>
              </a:spcBef>
              <a:spcAft>
                <a:spcPts val="0"/>
              </a:spcAft>
              <a:buNone/>
              <a:defRPr/>
            </a:lvl3pPr>
            <a:lvl4pPr lvl="3">
              <a:lnSpc>
                <a:spcPct val="100000"/>
              </a:lnSpc>
              <a:spcBef>
                <a:spcPts val="0"/>
              </a:spcBef>
              <a:spcAft>
                <a:spcPts val="0"/>
              </a:spcAft>
              <a:buNone/>
              <a:defRPr/>
            </a:lvl4pPr>
            <a:lvl5pPr lvl="4">
              <a:lnSpc>
                <a:spcPct val="100000"/>
              </a:lnSpc>
              <a:spcBef>
                <a:spcPts val="0"/>
              </a:spcBef>
              <a:spcAft>
                <a:spcPts val="0"/>
              </a:spcAft>
              <a:buNone/>
              <a:defRPr/>
            </a:lvl5pPr>
            <a:lvl6pPr lvl="5">
              <a:lnSpc>
                <a:spcPct val="100000"/>
              </a:lnSpc>
              <a:spcBef>
                <a:spcPts val="0"/>
              </a:spcBef>
              <a:spcAft>
                <a:spcPts val="0"/>
              </a:spcAft>
              <a:buNone/>
              <a:defRPr/>
            </a:lvl6pPr>
            <a:lvl7pPr lvl="6">
              <a:lnSpc>
                <a:spcPct val="100000"/>
              </a:lnSpc>
              <a:spcBef>
                <a:spcPts val="0"/>
              </a:spcBef>
              <a:spcAft>
                <a:spcPts val="0"/>
              </a:spcAft>
              <a:buNone/>
              <a:defRPr/>
            </a:lvl7pPr>
            <a:lvl8pPr lvl="7">
              <a:lnSpc>
                <a:spcPct val="100000"/>
              </a:lnSpc>
              <a:spcBef>
                <a:spcPts val="0"/>
              </a:spcBef>
              <a:spcAft>
                <a:spcPts val="0"/>
              </a:spcAft>
              <a:buNone/>
              <a:defRPr/>
            </a:lvl8pPr>
            <a:lvl9pPr lvl="8">
              <a:lnSpc>
                <a:spcPct val="100000"/>
              </a:lnSpc>
              <a:spcBef>
                <a:spcPts val="0"/>
              </a:spcBef>
              <a:spcAft>
                <a:spcPts val="0"/>
              </a:spcAft>
              <a:buNone/>
              <a:defRPr/>
            </a:lvl9pPr>
          </a:lstStyle>
          <a:p>
            <a:endParaRPr/>
          </a:p>
        </p:txBody>
      </p:sp>
      <p:sp>
        <p:nvSpPr>
          <p:cNvPr id="108" name="Google Shape;108;p22"/>
          <p:cNvSpPr txBox="1">
            <a:spLocks noGrp="1"/>
          </p:cNvSpPr>
          <p:nvPr>
            <p:ph type="title" idx="2" hasCustomPrompt="1"/>
          </p:nvPr>
        </p:nvSpPr>
        <p:spPr>
          <a:xfrm>
            <a:off x="1978500" y="3460400"/>
            <a:ext cx="5187000" cy="59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8000"/>
              <a:buNone/>
              <a:defRPr sz="8000">
                <a:solidFill>
                  <a:schemeClr val="accent1"/>
                </a:solidFill>
              </a:defRPr>
            </a:lvl1pPr>
            <a:lvl2pPr lvl="1" algn="ctr" rtl="0">
              <a:spcBef>
                <a:spcPts val="0"/>
              </a:spcBef>
              <a:spcAft>
                <a:spcPts val="0"/>
              </a:spcAft>
              <a:buClr>
                <a:schemeClr val="accent1"/>
              </a:buClr>
              <a:buSzPts val="8000"/>
              <a:buNone/>
              <a:defRPr sz="8000">
                <a:solidFill>
                  <a:schemeClr val="accent1"/>
                </a:solidFill>
              </a:defRPr>
            </a:lvl2pPr>
            <a:lvl3pPr lvl="2" algn="ctr" rtl="0">
              <a:spcBef>
                <a:spcPts val="0"/>
              </a:spcBef>
              <a:spcAft>
                <a:spcPts val="0"/>
              </a:spcAft>
              <a:buClr>
                <a:schemeClr val="accent1"/>
              </a:buClr>
              <a:buSzPts val="8000"/>
              <a:buNone/>
              <a:defRPr sz="8000">
                <a:solidFill>
                  <a:schemeClr val="accent1"/>
                </a:solidFill>
              </a:defRPr>
            </a:lvl3pPr>
            <a:lvl4pPr lvl="3" algn="ctr" rtl="0">
              <a:spcBef>
                <a:spcPts val="0"/>
              </a:spcBef>
              <a:spcAft>
                <a:spcPts val="0"/>
              </a:spcAft>
              <a:buClr>
                <a:schemeClr val="accent1"/>
              </a:buClr>
              <a:buSzPts val="8000"/>
              <a:buNone/>
              <a:defRPr sz="8000">
                <a:solidFill>
                  <a:schemeClr val="accent1"/>
                </a:solidFill>
              </a:defRPr>
            </a:lvl4pPr>
            <a:lvl5pPr lvl="4" algn="ctr" rtl="0">
              <a:spcBef>
                <a:spcPts val="0"/>
              </a:spcBef>
              <a:spcAft>
                <a:spcPts val="0"/>
              </a:spcAft>
              <a:buClr>
                <a:schemeClr val="accent1"/>
              </a:buClr>
              <a:buSzPts val="8000"/>
              <a:buNone/>
              <a:defRPr sz="8000">
                <a:solidFill>
                  <a:schemeClr val="accent1"/>
                </a:solidFill>
              </a:defRPr>
            </a:lvl5pPr>
            <a:lvl6pPr lvl="5" algn="ctr" rtl="0">
              <a:spcBef>
                <a:spcPts val="0"/>
              </a:spcBef>
              <a:spcAft>
                <a:spcPts val="0"/>
              </a:spcAft>
              <a:buClr>
                <a:schemeClr val="accent1"/>
              </a:buClr>
              <a:buSzPts val="8000"/>
              <a:buNone/>
              <a:defRPr sz="8000">
                <a:solidFill>
                  <a:schemeClr val="accent1"/>
                </a:solidFill>
              </a:defRPr>
            </a:lvl6pPr>
            <a:lvl7pPr lvl="6" algn="ctr" rtl="0">
              <a:spcBef>
                <a:spcPts val="0"/>
              </a:spcBef>
              <a:spcAft>
                <a:spcPts val="0"/>
              </a:spcAft>
              <a:buClr>
                <a:schemeClr val="accent1"/>
              </a:buClr>
              <a:buSzPts val="8000"/>
              <a:buNone/>
              <a:defRPr sz="8000">
                <a:solidFill>
                  <a:schemeClr val="accent1"/>
                </a:solidFill>
              </a:defRPr>
            </a:lvl7pPr>
            <a:lvl8pPr lvl="7" algn="ctr" rtl="0">
              <a:spcBef>
                <a:spcPts val="0"/>
              </a:spcBef>
              <a:spcAft>
                <a:spcPts val="0"/>
              </a:spcAft>
              <a:buClr>
                <a:schemeClr val="accent1"/>
              </a:buClr>
              <a:buSzPts val="8000"/>
              <a:buNone/>
              <a:defRPr sz="8000">
                <a:solidFill>
                  <a:schemeClr val="accent1"/>
                </a:solidFill>
              </a:defRPr>
            </a:lvl8pPr>
            <a:lvl9pPr lvl="8" algn="ctr" rtl="0">
              <a:spcBef>
                <a:spcPts val="0"/>
              </a:spcBef>
              <a:spcAft>
                <a:spcPts val="0"/>
              </a:spcAft>
              <a:buClr>
                <a:schemeClr val="accent1"/>
              </a:buClr>
              <a:buSzPts val="8000"/>
              <a:buNone/>
              <a:defRPr sz="8000">
                <a:solidFill>
                  <a:schemeClr val="accent1"/>
                </a:solidFill>
              </a:defRPr>
            </a:lvl9pPr>
          </a:lstStyle>
          <a:p>
            <a:r>
              <a:t>xx%</a:t>
            </a:r>
          </a:p>
        </p:txBody>
      </p:sp>
      <p:sp>
        <p:nvSpPr>
          <p:cNvPr id="109" name="Google Shape;109;p22"/>
          <p:cNvSpPr txBox="1">
            <a:spLocks noGrp="1"/>
          </p:cNvSpPr>
          <p:nvPr>
            <p:ph type="subTitle" idx="3"/>
          </p:nvPr>
        </p:nvSpPr>
        <p:spPr>
          <a:xfrm>
            <a:off x="1978350" y="4119325"/>
            <a:ext cx="5187000" cy="47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chemeClr val="accent1"/>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10" name="Google Shape;110;p22"/>
          <p:cNvSpPr txBox="1">
            <a:spLocks noGrp="1"/>
          </p:cNvSpPr>
          <p:nvPr>
            <p:ph type="title" idx="4" hasCustomPrompt="1"/>
          </p:nvPr>
        </p:nvSpPr>
        <p:spPr>
          <a:xfrm>
            <a:off x="1978500" y="2003225"/>
            <a:ext cx="5187000" cy="59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8000"/>
              <a:buNone/>
              <a:defRPr sz="8000">
                <a:solidFill>
                  <a:schemeClr val="accent1"/>
                </a:solidFill>
              </a:defRPr>
            </a:lvl1pPr>
            <a:lvl2pPr lvl="1" algn="ctr" rtl="0">
              <a:spcBef>
                <a:spcPts val="0"/>
              </a:spcBef>
              <a:spcAft>
                <a:spcPts val="0"/>
              </a:spcAft>
              <a:buClr>
                <a:schemeClr val="accent1"/>
              </a:buClr>
              <a:buSzPts val="8000"/>
              <a:buNone/>
              <a:defRPr sz="8000">
                <a:solidFill>
                  <a:schemeClr val="accent1"/>
                </a:solidFill>
              </a:defRPr>
            </a:lvl2pPr>
            <a:lvl3pPr lvl="2" algn="ctr" rtl="0">
              <a:spcBef>
                <a:spcPts val="0"/>
              </a:spcBef>
              <a:spcAft>
                <a:spcPts val="0"/>
              </a:spcAft>
              <a:buClr>
                <a:schemeClr val="accent1"/>
              </a:buClr>
              <a:buSzPts val="8000"/>
              <a:buNone/>
              <a:defRPr sz="8000">
                <a:solidFill>
                  <a:schemeClr val="accent1"/>
                </a:solidFill>
              </a:defRPr>
            </a:lvl3pPr>
            <a:lvl4pPr lvl="3" algn="ctr" rtl="0">
              <a:spcBef>
                <a:spcPts val="0"/>
              </a:spcBef>
              <a:spcAft>
                <a:spcPts val="0"/>
              </a:spcAft>
              <a:buClr>
                <a:schemeClr val="accent1"/>
              </a:buClr>
              <a:buSzPts val="8000"/>
              <a:buNone/>
              <a:defRPr sz="8000">
                <a:solidFill>
                  <a:schemeClr val="accent1"/>
                </a:solidFill>
              </a:defRPr>
            </a:lvl4pPr>
            <a:lvl5pPr lvl="4" algn="ctr" rtl="0">
              <a:spcBef>
                <a:spcPts val="0"/>
              </a:spcBef>
              <a:spcAft>
                <a:spcPts val="0"/>
              </a:spcAft>
              <a:buClr>
                <a:schemeClr val="accent1"/>
              </a:buClr>
              <a:buSzPts val="8000"/>
              <a:buNone/>
              <a:defRPr sz="8000">
                <a:solidFill>
                  <a:schemeClr val="accent1"/>
                </a:solidFill>
              </a:defRPr>
            </a:lvl5pPr>
            <a:lvl6pPr lvl="5" algn="ctr" rtl="0">
              <a:spcBef>
                <a:spcPts val="0"/>
              </a:spcBef>
              <a:spcAft>
                <a:spcPts val="0"/>
              </a:spcAft>
              <a:buClr>
                <a:schemeClr val="accent1"/>
              </a:buClr>
              <a:buSzPts val="8000"/>
              <a:buNone/>
              <a:defRPr sz="8000">
                <a:solidFill>
                  <a:schemeClr val="accent1"/>
                </a:solidFill>
              </a:defRPr>
            </a:lvl6pPr>
            <a:lvl7pPr lvl="6" algn="ctr" rtl="0">
              <a:spcBef>
                <a:spcPts val="0"/>
              </a:spcBef>
              <a:spcAft>
                <a:spcPts val="0"/>
              </a:spcAft>
              <a:buClr>
                <a:schemeClr val="accent1"/>
              </a:buClr>
              <a:buSzPts val="8000"/>
              <a:buNone/>
              <a:defRPr sz="8000">
                <a:solidFill>
                  <a:schemeClr val="accent1"/>
                </a:solidFill>
              </a:defRPr>
            </a:lvl7pPr>
            <a:lvl8pPr lvl="7" algn="ctr" rtl="0">
              <a:spcBef>
                <a:spcPts val="0"/>
              </a:spcBef>
              <a:spcAft>
                <a:spcPts val="0"/>
              </a:spcAft>
              <a:buClr>
                <a:schemeClr val="accent1"/>
              </a:buClr>
              <a:buSzPts val="8000"/>
              <a:buNone/>
              <a:defRPr sz="8000">
                <a:solidFill>
                  <a:schemeClr val="accent1"/>
                </a:solidFill>
              </a:defRPr>
            </a:lvl8pPr>
            <a:lvl9pPr lvl="8" algn="ctr" rtl="0">
              <a:spcBef>
                <a:spcPts val="0"/>
              </a:spcBef>
              <a:spcAft>
                <a:spcPts val="0"/>
              </a:spcAft>
              <a:buClr>
                <a:schemeClr val="accent1"/>
              </a:buClr>
              <a:buSzPts val="8000"/>
              <a:buNone/>
              <a:defRPr sz="8000">
                <a:solidFill>
                  <a:schemeClr val="accent1"/>
                </a:solidFill>
              </a:defRPr>
            </a:lvl9pPr>
          </a:lstStyle>
          <a:p>
            <a:r>
              <a:t>xx%</a:t>
            </a:r>
          </a:p>
        </p:txBody>
      </p:sp>
      <p:sp>
        <p:nvSpPr>
          <p:cNvPr id="111" name="Google Shape;111;p22"/>
          <p:cNvSpPr txBox="1">
            <a:spLocks noGrp="1"/>
          </p:cNvSpPr>
          <p:nvPr>
            <p:ph type="subTitle" idx="5"/>
          </p:nvPr>
        </p:nvSpPr>
        <p:spPr>
          <a:xfrm>
            <a:off x="1978350" y="2662075"/>
            <a:ext cx="5187000" cy="47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chemeClr val="accent1"/>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losing slide">
  <p:cSld name="CUSTOM_4">
    <p:bg>
      <p:bgPr>
        <a:blipFill>
          <a:blip r:embed="rId2">
            <a:alphaModFix/>
          </a:blip>
          <a:stretch>
            <a:fillRect/>
          </a:stretch>
        </a:blipFill>
        <a:effectLst/>
      </p:bgPr>
    </p:bg>
    <p:spTree>
      <p:nvGrpSpPr>
        <p:cNvPr id="1" name="Shape 112"/>
        <p:cNvGrpSpPr/>
        <p:nvPr/>
      </p:nvGrpSpPr>
      <p:grpSpPr>
        <a:xfrm>
          <a:off x="0" y="0"/>
          <a:ext cx="0" cy="0"/>
          <a:chOff x="0" y="0"/>
          <a:chExt cx="0" cy="0"/>
        </a:xfrm>
      </p:grpSpPr>
      <p:sp>
        <p:nvSpPr>
          <p:cNvPr id="113" name="Google Shape;113;p23"/>
          <p:cNvSpPr txBox="1">
            <a:spLocks noGrp="1"/>
          </p:cNvSpPr>
          <p:nvPr>
            <p:ph type="ctrTitle"/>
          </p:nvPr>
        </p:nvSpPr>
        <p:spPr>
          <a:xfrm>
            <a:off x="710775" y="542663"/>
            <a:ext cx="4602300" cy="926100"/>
          </a:xfrm>
          <a:prstGeom prst="rect">
            <a:avLst/>
          </a:prstGeom>
        </p:spPr>
        <p:txBody>
          <a:bodyPr spcFirstLastPara="1" wrap="square" lIns="91425" tIns="91425" rIns="91425" bIns="91425" anchor="ctr" anchorCtr="0">
            <a:noAutofit/>
          </a:bodyPr>
          <a:lstStyle>
            <a:lvl1pPr lvl="0" rtl="0">
              <a:lnSpc>
                <a:spcPct val="70000"/>
              </a:lnSpc>
              <a:spcBef>
                <a:spcPts val="0"/>
              </a:spcBef>
              <a:spcAft>
                <a:spcPts val="0"/>
              </a:spcAft>
              <a:buClr>
                <a:schemeClr val="accent1"/>
              </a:buClr>
              <a:buSzPts val="9000"/>
              <a:buNone/>
              <a:defRPr sz="9000">
                <a:solidFill>
                  <a:schemeClr val="accent1"/>
                </a:solidFill>
              </a:defRPr>
            </a:lvl1pPr>
            <a:lvl2pPr lvl="1" rtl="0">
              <a:lnSpc>
                <a:spcPct val="60000"/>
              </a:lnSpc>
              <a:spcBef>
                <a:spcPts val="0"/>
              </a:spcBef>
              <a:spcAft>
                <a:spcPts val="0"/>
              </a:spcAft>
              <a:buClr>
                <a:schemeClr val="accent1"/>
              </a:buClr>
              <a:buSzPts val="10000"/>
              <a:buNone/>
              <a:defRPr sz="10000">
                <a:solidFill>
                  <a:schemeClr val="accent1"/>
                </a:solidFill>
              </a:defRPr>
            </a:lvl2pPr>
            <a:lvl3pPr lvl="2" rtl="0">
              <a:lnSpc>
                <a:spcPct val="60000"/>
              </a:lnSpc>
              <a:spcBef>
                <a:spcPts val="0"/>
              </a:spcBef>
              <a:spcAft>
                <a:spcPts val="0"/>
              </a:spcAft>
              <a:buClr>
                <a:schemeClr val="accent1"/>
              </a:buClr>
              <a:buSzPts val="10000"/>
              <a:buNone/>
              <a:defRPr sz="10000">
                <a:solidFill>
                  <a:schemeClr val="accent1"/>
                </a:solidFill>
              </a:defRPr>
            </a:lvl3pPr>
            <a:lvl4pPr lvl="3" rtl="0">
              <a:lnSpc>
                <a:spcPct val="60000"/>
              </a:lnSpc>
              <a:spcBef>
                <a:spcPts val="0"/>
              </a:spcBef>
              <a:spcAft>
                <a:spcPts val="0"/>
              </a:spcAft>
              <a:buClr>
                <a:schemeClr val="accent1"/>
              </a:buClr>
              <a:buSzPts val="10000"/>
              <a:buNone/>
              <a:defRPr sz="10000">
                <a:solidFill>
                  <a:schemeClr val="accent1"/>
                </a:solidFill>
              </a:defRPr>
            </a:lvl4pPr>
            <a:lvl5pPr lvl="4" rtl="0">
              <a:lnSpc>
                <a:spcPct val="60000"/>
              </a:lnSpc>
              <a:spcBef>
                <a:spcPts val="0"/>
              </a:spcBef>
              <a:spcAft>
                <a:spcPts val="0"/>
              </a:spcAft>
              <a:buClr>
                <a:schemeClr val="accent1"/>
              </a:buClr>
              <a:buSzPts val="10000"/>
              <a:buNone/>
              <a:defRPr sz="10000">
                <a:solidFill>
                  <a:schemeClr val="accent1"/>
                </a:solidFill>
              </a:defRPr>
            </a:lvl5pPr>
            <a:lvl6pPr lvl="5" rtl="0">
              <a:lnSpc>
                <a:spcPct val="60000"/>
              </a:lnSpc>
              <a:spcBef>
                <a:spcPts val="0"/>
              </a:spcBef>
              <a:spcAft>
                <a:spcPts val="0"/>
              </a:spcAft>
              <a:buClr>
                <a:schemeClr val="accent1"/>
              </a:buClr>
              <a:buSzPts val="10000"/>
              <a:buNone/>
              <a:defRPr sz="10000">
                <a:solidFill>
                  <a:schemeClr val="accent1"/>
                </a:solidFill>
              </a:defRPr>
            </a:lvl6pPr>
            <a:lvl7pPr lvl="6" rtl="0">
              <a:lnSpc>
                <a:spcPct val="60000"/>
              </a:lnSpc>
              <a:spcBef>
                <a:spcPts val="0"/>
              </a:spcBef>
              <a:spcAft>
                <a:spcPts val="0"/>
              </a:spcAft>
              <a:buClr>
                <a:schemeClr val="accent1"/>
              </a:buClr>
              <a:buSzPts val="10000"/>
              <a:buNone/>
              <a:defRPr sz="10000">
                <a:solidFill>
                  <a:schemeClr val="accent1"/>
                </a:solidFill>
              </a:defRPr>
            </a:lvl7pPr>
            <a:lvl8pPr lvl="7" rtl="0">
              <a:lnSpc>
                <a:spcPct val="60000"/>
              </a:lnSpc>
              <a:spcBef>
                <a:spcPts val="0"/>
              </a:spcBef>
              <a:spcAft>
                <a:spcPts val="0"/>
              </a:spcAft>
              <a:buClr>
                <a:schemeClr val="accent1"/>
              </a:buClr>
              <a:buSzPts val="10000"/>
              <a:buNone/>
              <a:defRPr sz="10000">
                <a:solidFill>
                  <a:schemeClr val="accent1"/>
                </a:solidFill>
              </a:defRPr>
            </a:lvl8pPr>
            <a:lvl9pPr lvl="8" rtl="0">
              <a:lnSpc>
                <a:spcPct val="60000"/>
              </a:lnSpc>
              <a:spcBef>
                <a:spcPts val="0"/>
              </a:spcBef>
              <a:spcAft>
                <a:spcPts val="0"/>
              </a:spcAft>
              <a:buClr>
                <a:schemeClr val="accent1"/>
              </a:buClr>
              <a:buSzPts val="10000"/>
              <a:buNone/>
              <a:defRPr sz="10000">
                <a:solidFill>
                  <a:schemeClr val="accent1"/>
                </a:solidFill>
              </a:defRPr>
            </a:lvl9pPr>
          </a:lstStyle>
          <a:p>
            <a:endParaRPr/>
          </a:p>
        </p:txBody>
      </p:sp>
      <p:sp>
        <p:nvSpPr>
          <p:cNvPr id="114" name="Google Shape;114;p23"/>
          <p:cNvSpPr txBox="1">
            <a:spLocks noGrp="1"/>
          </p:cNvSpPr>
          <p:nvPr>
            <p:ph type="subTitle" idx="1"/>
          </p:nvPr>
        </p:nvSpPr>
        <p:spPr>
          <a:xfrm>
            <a:off x="710775" y="1602501"/>
            <a:ext cx="4602300" cy="10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1400"/>
              <a:buNone/>
              <a:defRPr sz="1400">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a:endParaRPr/>
          </a:p>
        </p:txBody>
      </p:sp>
      <p:pic>
        <p:nvPicPr>
          <p:cNvPr id="115" name="Google Shape;115;p23"/>
          <p:cNvPicPr preferRelativeResize="0"/>
          <p:nvPr/>
        </p:nvPicPr>
        <p:blipFill>
          <a:blip r:embed="rId3">
            <a:alphaModFix/>
          </a:blip>
          <a:stretch>
            <a:fillRect/>
          </a:stretch>
        </p:blipFill>
        <p:spPr>
          <a:xfrm rot="1862925" flipH="1">
            <a:off x="4285860" y="529630"/>
            <a:ext cx="5950803" cy="2580987"/>
          </a:xfrm>
          <a:prstGeom prst="rect">
            <a:avLst/>
          </a:prstGeom>
          <a:noFill/>
          <a:ln>
            <a:noFill/>
          </a:ln>
        </p:spPr>
      </p:pic>
      <p:sp>
        <p:nvSpPr>
          <p:cNvPr id="116" name="Google Shape;116;p23"/>
          <p:cNvSpPr txBox="1"/>
          <p:nvPr/>
        </p:nvSpPr>
        <p:spPr>
          <a:xfrm>
            <a:off x="710775" y="3626400"/>
            <a:ext cx="3624600" cy="7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 sz="1100">
                <a:solidFill>
                  <a:schemeClr val="accent1"/>
                </a:solidFill>
                <a:latin typeface="Quicksand"/>
                <a:ea typeface="Quicksand"/>
                <a:cs typeface="Quicksand"/>
                <a:sym typeface="Quicksand"/>
              </a:rPr>
              <a:t>CREDITS: This presentation template was created by </a:t>
            </a:r>
            <a:r>
              <a:rPr lang="fr" sz="1100" b="1">
                <a:solidFill>
                  <a:schemeClr val="dk1"/>
                </a:solidFill>
                <a:uFill>
                  <a:noFill/>
                </a:uFill>
                <a:latin typeface="Quicksand"/>
                <a:ea typeface="Quicksand"/>
                <a:cs typeface="Quicksand"/>
                <a:sym typeface="Quicksand"/>
                <a:hlinkClick r:id="rId4">
                  <a:extLst>
                    <a:ext uri="{A12FA001-AC4F-418D-AE19-62706E023703}">
                      <ahyp:hlinkClr xmlns:ahyp="http://schemas.microsoft.com/office/drawing/2018/hyperlinkcolor" val="tx"/>
                    </a:ext>
                  </a:extLst>
                </a:hlinkClick>
              </a:rPr>
              <a:t>Slidesgo</a:t>
            </a:r>
            <a:r>
              <a:rPr lang="fr" sz="1100">
                <a:solidFill>
                  <a:schemeClr val="dk1"/>
                </a:solidFill>
                <a:latin typeface="Quicksand"/>
                <a:ea typeface="Quicksand"/>
                <a:cs typeface="Quicksand"/>
                <a:sym typeface="Quicksand"/>
              </a:rPr>
              <a:t>, </a:t>
            </a:r>
            <a:r>
              <a:rPr lang="fr" sz="1100">
                <a:solidFill>
                  <a:schemeClr val="accent1"/>
                </a:solidFill>
                <a:latin typeface="Quicksand"/>
                <a:ea typeface="Quicksand"/>
                <a:cs typeface="Quicksand"/>
                <a:sym typeface="Quicksand"/>
              </a:rPr>
              <a:t>including icons by </a:t>
            </a:r>
            <a:r>
              <a:rPr lang="fr" sz="1100" b="1">
                <a:solidFill>
                  <a:schemeClr val="dk1"/>
                </a:solidFill>
                <a:uFill>
                  <a:noFill/>
                </a:uFill>
                <a:latin typeface="Quicksand"/>
                <a:ea typeface="Quicksand"/>
                <a:cs typeface="Quicksand"/>
                <a:sym typeface="Quicksand"/>
                <a:hlinkClick r:id="rId5">
                  <a:extLst>
                    <a:ext uri="{A12FA001-AC4F-418D-AE19-62706E023703}">
                      <ahyp:hlinkClr xmlns:ahyp="http://schemas.microsoft.com/office/drawing/2018/hyperlinkcolor" val="tx"/>
                    </a:ext>
                  </a:extLst>
                </a:hlinkClick>
              </a:rPr>
              <a:t>Flaticon</a:t>
            </a:r>
            <a:r>
              <a:rPr lang="fr" sz="1100">
                <a:solidFill>
                  <a:schemeClr val="dk1"/>
                </a:solidFill>
                <a:latin typeface="Quicksand"/>
                <a:ea typeface="Quicksand"/>
                <a:cs typeface="Quicksand"/>
                <a:sym typeface="Quicksand"/>
              </a:rPr>
              <a:t>,</a:t>
            </a:r>
            <a:r>
              <a:rPr lang="fr" sz="1100">
                <a:solidFill>
                  <a:schemeClr val="accent1"/>
                </a:solidFill>
                <a:latin typeface="Quicksand"/>
                <a:ea typeface="Quicksand"/>
                <a:cs typeface="Quicksand"/>
                <a:sym typeface="Quicksand"/>
              </a:rPr>
              <a:t> and infographics &amp; images by </a:t>
            </a:r>
            <a:r>
              <a:rPr lang="fr" sz="1100" b="1">
                <a:solidFill>
                  <a:schemeClr val="dk1"/>
                </a:solidFill>
                <a:uFill>
                  <a:noFill/>
                </a:uFill>
                <a:latin typeface="Quicksand"/>
                <a:ea typeface="Quicksand"/>
                <a:cs typeface="Quicksand"/>
                <a:sym typeface="Quicksand"/>
                <a:hlinkClick r:id="rId6">
                  <a:extLst>
                    <a:ext uri="{A12FA001-AC4F-418D-AE19-62706E023703}">
                      <ahyp:hlinkClr xmlns:ahyp="http://schemas.microsoft.com/office/drawing/2018/hyperlinkcolor" val="tx"/>
                    </a:ext>
                  </a:extLst>
                </a:hlinkClick>
              </a:rPr>
              <a:t>Freepik</a:t>
            </a:r>
            <a:r>
              <a:rPr lang="fr" sz="1100">
                <a:solidFill>
                  <a:schemeClr val="dk1"/>
                </a:solidFill>
                <a:latin typeface="Quicksand"/>
                <a:ea typeface="Quicksand"/>
                <a:cs typeface="Quicksand"/>
                <a:sym typeface="Quicksand"/>
              </a:rPr>
              <a:t>. </a:t>
            </a:r>
            <a:endParaRPr sz="1100">
              <a:solidFill>
                <a:schemeClr val="dk1"/>
              </a:solidFill>
              <a:latin typeface="Quicksand"/>
              <a:ea typeface="Quicksand"/>
              <a:cs typeface="Quicksand"/>
              <a:sym typeface="Quicksan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5"/>
        <p:cNvGrpSpPr/>
        <p:nvPr/>
      </p:nvGrpSpPr>
      <p:grpSpPr>
        <a:xfrm>
          <a:off x="0" y="0"/>
          <a:ext cx="0" cy="0"/>
          <a:chOff x="0" y="0"/>
          <a:chExt cx="0" cy="0"/>
        </a:xfrm>
      </p:grpSpPr>
      <p:pic>
        <p:nvPicPr>
          <p:cNvPr id="16" name="Google Shape;16;p4"/>
          <p:cNvPicPr preferRelativeResize="0"/>
          <p:nvPr/>
        </p:nvPicPr>
        <p:blipFill>
          <a:blip r:embed="rId3">
            <a:alphaModFix/>
          </a:blip>
          <a:stretch>
            <a:fillRect/>
          </a:stretch>
        </p:blipFill>
        <p:spPr>
          <a:xfrm rot="-2266274">
            <a:off x="3939024" y="3317738"/>
            <a:ext cx="6836520" cy="1720075"/>
          </a:xfrm>
          <a:prstGeom prst="rect">
            <a:avLst/>
          </a:prstGeom>
          <a:noFill/>
          <a:ln>
            <a:noFill/>
          </a:ln>
        </p:spPr>
      </p:pic>
      <p:sp>
        <p:nvSpPr>
          <p:cNvPr id="17" name="Google Shape;17;p4"/>
          <p:cNvSpPr txBox="1">
            <a:spLocks noGrp="1"/>
          </p:cNvSpPr>
          <p:nvPr>
            <p:ph type="body" idx="1"/>
          </p:nvPr>
        </p:nvSpPr>
        <p:spPr>
          <a:xfrm>
            <a:off x="710775" y="1431775"/>
            <a:ext cx="6411000" cy="31692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Clr>
                <a:srgbClr val="FFFFFF"/>
              </a:buClr>
              <a:buSzPts val="1400"/>
              <a:buChar char="●"/>
              <a:defRPr sz="1400">
                <a:solidFill>
                  <a:srgbClr val="FFFFFF"/>
                </a:solidFill>
              </a:defRPr>
            </a:lvl1pPr>
            <a:lvl2pPr marL="914400" lvl="1" indent="-317500">
              <a:lnSpc>
                <a:spcPct val="100000"/>
              </a:lnSpc>
              <a:spcBef>
                <a:spcPts val="0"/>
              </a:spcBef>
              <a:spcAft>
                <a:spcPts val="0"/>
              </a:spcAft>
              <a:buClr>
                <a:srgbClr val="FFFFFF"/>
              </a:buClr>
              <a:buSzPts val="1400"/>
              <a:buChar char="○"/>
              <a:defRPr>
                <a:solidFill>
                  <a:srgbClr val="FFFFFF"/>
                </a:solidFill>
              </a:defRPr>
            </a:lvl2pPr>
            <a:lvl3pPr marL="1371600" lvl="2" indent="-317500">
              <a:lnSpc>
                <a:spcPct val="100000"/>
              </a:lnSpc>
              <a:spcBef>
                <a:spcPts val="0"/>
              </a:spcBef>
              <a:spcAft>
                <a:spcPts val="0"/>
              </a:spcAft>
              <a:buClr>
                <a:srgbClr val="FFFFFF"/>
              </a:buClr>
              <a:buSzPts val="1400"/>
              <a:buChar char="■"/>
              <a:defRPr>
                <a:solidFill>
                  <a:srgbClr val="FFFFFF"/>
                </a:solidFill>
              </a:defRPr>
            </a:lvl3pPr>
            <a:lvl4pPr marL="1828800" lvl="3" indent="-317500">
              <a:lnSpc>
                <a:spcPct val="100000"/>
              </a:lnSpc>
              <a:spcBef>
                <a:spcPts val="0"/>
              </a:spcBef>
              <a:spcAft>
                <a:spcPts val="0"/>
              </a:spcAft>
              <a:buClr>
                <a:srgbClr val="FFFFFF"/>
              </a:buClr>
              <a:buSzPts val="1400"/>
              <a:buChar char="●"/>
              <a:defRPr>
                <a:solidFill>
                  <a:srgbClr val="FFFFFF"/>
                </a:solidFill>
              </a:defRPr>
            </a:lvl4pPr>
            <a:lvl5pPr marL="2286000" lvl="4" indent="-317500">
              <a:lnSpc>
                <a:spcPct val="100000"/>
              </a:lnSpc>
              <a:spcBef>
                <a:spcPts val="0"/>
              </a:spcBef>
              <a:spcAft>
                <a:spcPts val="0"/>
              </a:spcAft>
              <a:buClr>
                <a:srgbClr val="FFFFFF"/>
              </a:buClr>
              <a:buSzPts val="1400"/>
              <a:buChar char="○"/>
              <a:defRPr>
                <a:solidFill>
                  <a:srgbClr val="FFFFFF"/>
                </a:solidFill>
              </a:defRPr>
            </a:lvl5pPr>
            <a:lvl6pPr marL="2743200" lvl="5" indent="-317500">
              <a:lnSpc>
                <a:spcPct val="100000"/>
              </a:lnSpc>
              <a:spcBef>
                <a:spcPts val="0"/>
              </a:spcBef>
              <a:spcAft>
                <a:spcPts val="0"/>
              </a:spcAft>
              <a:buClr>
                <a:srgbClr val="FFFFFF"/>
              </a:buClr>
              <a:buSzPts val="1400"/>
              <a:buChar char="■"/>
              <a:defRPr>
                <a:solidFill>
                  <a:srgbClr val="FFFFFF"/>
                </a:solidFill>
              </a:defRPr>
            </a:lvl6pPr>
            <a:lvl7pPr marL="3200400" lvl="6" indent="-317500">
              <a:lnSpc>
                <a:spcPct val="100000"/>
              </a:lnSpc>
              <a:spcBef>
                <a:spcPts val="0"/>
              </a:spcBef>
              <a:spcAft>
                <a:spcPts val="0"/>
              </a:spcAft>
              <a:buClr>
                <a:srgbClr val="FFFFFF"/>
              </a:buClr>
              <a:buSzPts val="1400"/>
              <a:buChar char="●"/>
              <a:defRPr>
                <a:solidFill>
                  <a:srgbClr val="FFFFFF"/>
                </a:solidFill>
              </a:defRPr>
            </a:lvl7pPr>
            <a:lvl8pPr marL="3657600" lvl="7" indent="-317500">
              <a:lnSpc>
                <a:spcPct val="100000"/>
              </a:lnSpc>
              <a:spcBef>
                <a:spcPts val="0"/>
              </a:spcBef>
              <a:spcAft>
                <a:spcPts val="0"/>
              </a:spcAft>
              <a:buClr>
                <a:srgbClr val="FFFFFF"/>
              </a:buClr>
              <a:buSzPts val="1400"/>
              <a:buChar char="○"/>
              <a:defRPr>
                <a:solidFill>
                  <a:srgbClr val="FFFFFF"/>
                </a:solidFill>
              </a:defRPr>
            </a:lvl8pPr>
            <a:lvl9pPr marL="4114800" lvl="8" indent="-317500">
              <a:lnSpc>
                <a:spcPct val="100000"/>
              </a:lnSpc>
              <a:spcBef>
                <a:spcPts val="0"/>
              </a:spcBef>
              <a:spcAft>
                <a:spcPts val="0"/>
              </a:spcAft>
              <a:buClr>
                <a:srgbClr val="FFFFFF"/>
              </a:buClr>
              <a:buSzPts val="1400"/>
              <a:buChar char="■"/>
              <a:defRPr>
                <a:solidFill>
                  <a:srgbClr val="FFFFFF"/>
                </a:solidFill>
              </a:defRPr>
            </a:lvl9pPr>
          </a:lstStyle>
          <a:p>
            <a:endParaRPr/>
          </a:p>
        </p:txBody>
      </p:sp>
      <p:sp>
        <p:nvSpPr>
          <p:cNvPr id="18" name="Google Shape;18;p4"/>
          <p:cNvSpPr txBox="1">
            <a:spLocks noGrp="1"/>
          </p:cNvSpPr>
          <p:nvPr>
            <p:ph type="title"/>
          </p:nvPr>
        </p:nvSpPr>
        <p:spPr>
          <a:xfrm>
            <a:off x="710775" y="542675"/>
            <a:ext cx="7722300" cy="47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5000">
                <a:solidFill>
                  <a:schemeClr val="accent1"/>
                </a:solidFill>
              </a:defRPr>
            </a:lvl1pPr>
            <a:lvl2pPr lvl="1" rtl="0">
              <a:spcBef>
                <a:spcPts val="0"/>
              </a:spcBef>
              <a:spcAft>
                <a:spcPts val="0"/>
              </a:spcAft>
              <a:buClr>
                <a:schemeClr val="accent1"/>
              </a:buClr>
              <a:buSzPts val="5000"/>
              <a:buNone/>
              <a:defRPr sz="5000">
                <a:solidFill>
                  <a:schemeClr val="accent1"/>
                </a:solidFill>
              </a:defRPr>
            </a:lvl2pPr>
            <a:lvl3pPr lvl="2" rtl="0">
              <a:spcBef>
                <a:spcPts val="0"/>
              </a:spcBef>
              <a:spcAft>
                <a:spcPts val="0"/>
              </a:spcAft>
              <a:buClr>
                <a:schemeClr val="accent1"/>
              </a:buClr>
              <a:buSzPts val="5000"/>
              <a:buNone/>
              <a:defRPr sz="5000">
                <a:solidFill>
                  <a:schemeClr val="accent1"/>
                </a:solidFill>
              </a:defRPr>
            </a:lvl3pPr>
            <a:lvl4pPr lvl="3" rtl="0">
              <a:spcBef>
                <a:spcPts val="0"/>
              </a:spcBef>
              <a:spcAft>
                <a:spcPts val="0"/>
              </a:spcAft>
              <a:buClr>
                <a:schemeClr val="accent1"/>
              </a:buClr>
              <a:buSzPts val="5000"/>
              <a:buNone/>
              <a:defRPr sz="5000">
                <a:solidFill>
                  <a:schemeClr val="accent1"/>
                </a:solidFill>
              </a:defRPr>
            </a:lvl4pPr>
            <a:lvl5pPr lvl="4" rtl="0">
              <a:spcBef>
                <a:spcPts val="0"/>
              </a:spcBef>
              <a:spcAft>
                <a:spcPts val="0"/>
              </a:spcAft>
              <a:buClr>
                <a:schemeClr val="accent1"/>
              </a:buClr>
              <a:buSzPts val="5000"/>
              <a:buNone/>
              <a:defRPr sz="5000">
                <a:solidFill>
                  <a:schemeClr val="accent1"/>
                </a:solidFill>
              </a:defRPr>
            </a:lvl5pPr>
            <a:lvl6pPr lvl="5" rtl="0">
              <a:spcBef>
                <a:spcPts val="0"/>
              </a:spcBef>
              <a:spcAft>
                <a:spcPts val="0"/>
              </a:spcAft>
              <a:buClr>
                <a:schemeClr val="accent1"/>
              </a:buClr>
              <a:buSzPts val="5000"/>
              <a:buNone/>
              <a:defRPr sz="5000">
                <a:solidFill>
                  <a:schemeClr val="accent1"/>
                </a:solidFill>
              </a:defRPr>
            </a:lvl6pPr>
            <a:lvl7pPr lvl="6" rtl="0">
              <a:spcBef>
                <a:spcPts val="0"/>
              </a:spcBef>
              <a:spcAft>
                <a:spcPts val="0"/>
              </a:spcAft>
              <a:buClr>
                <a:schemeClr val="accent1"/>
              </a:buClr>
              <a:buSzPts val="5000"/>
              <a:buNone/>
              <a:defRPr sz="5000">
                <a:solidFill>
                  <a:schemeClr val="accent1"/>
                </a:solidFill>
              </a:defRPr>
            </a:lvl7pPr>
            <a:lvl8pPr lvl="7" rtl="0">
              <a:spcBef>
                <a:spcPts val="0"/>
              </a:spcBef>
              <a:spcAft>
                <a:spcPts val="0"/>
              </a:spcAft>
              <a:buClr>
                <a:schemeClr val="accent1"/>
              </a:buClr>
              <a:buSzPts val="5000"/>
              <a:buNone/>
              <a:defRPr sz="5000">
                <a:solidFill>
                  <a:schemeClr val="accent1"/>
                </a:solidFill>
              </a:defRPr>
            </a:lvl8pPr>
            <a:lvl9pPr lvl="8" rtl="0">
              <a:spcBef>
                <a:spcPts val="0"/>
              </a:spcBef>
              <a:spcAft>
                <a:spcPts val="0"/>
              </a:spcAft>
              <a:buClr>
                <a:schemeClr val="accent1"/>
              </a:buClr>
              <a:buSzPts val="5000"/>
              <a:buNone/>
              <a:defRPr sz="5000">
                <a:solidFill>
                  <a:schemeClr val="accen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9"/>
        <p:cNvGrpSpPr/>
        <p:nvPr/>
      </p:nvGrpSpPr>
      <p:grpSpPr>
        <a:xfrm>
          <a:off x="0" y="0"/>
          <a:ext cx="0" cy="0"/>
          <a:chOff x="0" y="0"/>
          <a:chExt cx="0" cy="0"/>
        </a:xfrm>
      </p:grpSpPr>
      <p:sp>
        <p:nvSpPr>
          <p:cNvPr id="20" name="Google Shape;20;p5"/>
          <p:cNvSpPr txBox="1">
            <a:spLocks noGrp="1"/>
          </p:cNvSpPr>
          <p:nvPr>
            <p:ph type="body" idx="1"/>
          </p:nvPr>
        </p:nvSpPr>
        <p:spPr>
          <a:xfrm>
            <a:off x="1016888" y="2992550"/>
            <a:ext cx="2988600" cy="1024200"/>
          </a:xfrm>
          <a:prstGeom prst="rect">
            <a:avLst/>
          </a:prstGeom>
        </p:spPr>
        <p:txBody>
          <a:bodyPr spcFirstLastPara="1" wrap="square" lIns="91425" tIns="91425" rIns="91425" bIns="91425" anchor="t" anchorCtr="0">
            <a:noAutofit/>
          </a:bodyPr>
          <a:lstStyle>
            <a:lvl1pPr marL="457200" lvl="0" indent="-317500" algn="ctr">
              <a:lnSpc>
                <a:spcPct val="100000"/>
              </a:lnSpc>
              <a:spcBef>
                <a:spcPts val="0"/>
              </a:spcBef>
              <a:spcAft>
                <a:spcPts val="0"/>
              </a:spcAft>
              <a:buClr>
                <a:srgbClr val="FFFFFF"/>
              </a:buClr>
              <a:buSzPts val="1400"/>
              <a:buChar char="●"/>
              <a:defRPr sz="1400">
                <a:solidFill>
                  <a:srgbClr val="FFFFFF"/>
                </a:solidFill>
              </a:defRPr>
            </a:lvl1pPr>
            <a:lvl2pPr marL="914400" lvl="1" indent="-317500" algn="ctr">
              <a:lnSpc>
                <a:spcPct val="100000"/>
              </a:lnSpc>
              <a:spcBef>
                <a:spcPts val="0"/>
              </a:spcBef>
              <a:spcAft>
                <a:spcPts val="0"/>
              </a:spcAft>
              <a:buClr>
                <a:srgbClr val="FFFFFF"/>
              </a:buClr>
              <a:buSzPts val="1400"/>
              <a:buChar char="○"/>
              <a:defRPr>
                <a:solidFill>
                  <a:srgbClr val="FFFFFF"/>
                </a:solidFill>
              </a:defRPr>
            </a:lvl2pPr>
            <a:lvl3pPr marL="1371600" lvl="2" indent="-317500" algn="ctr">
              <a:lnSpc>
                <a:spcPct val="100000"/>
              </a:lnSpc>
              <a:spcBef>
                <a:spcPts val="0"/>
              </a:spcBef>
              <a:spcAft>
                <a:spcPts val="0"/>
              </a:spcAft>
              <a:buClr>
                <a:srgbClr val="FFFFFF"/>
              </a:buClr>
              <a:buSzPts val="1400"/>
              <a:buChar char="■"/>
              <a:defRPr>
                <a:solidFill>
                  <a:srgbClr val="FFFFFF"/>
                </a:solidFill>
              </a:defRPr>
            </a:lvl3pPr>
            <a:lvl4pPr marL="1828800" lvl="3" indent="-317500" algn="ctr">
              <a:lnSpc>
                <a:spcPct val="100000"/>
              </a:lnSpc>
              <a:spcBef>
                <a:spcPts val="0"/>
              </a:spcBef>
              <a:spcAft>
                <a:spcPts val="0"/>
              </a:spcAft>
              <a:buClr>
                <a:srgbClr val="FFFFFF"/>
              </a:buClr>
              <a:buSzPts val="1400"/>
              <a:buChar char="●"/>
              <a:defRPr>
                <a:solidFill>
                  <a:srgbClr val="FFFFFF"/>
                </a:solidFill>
              </a:defRPr>
            </a:lvl4pPr>
            <a:lvl5pPr marL="2286000" lvl="4" indent="-317500" algn="ctr">
              <a:lnSpc>
                <a:spcPct val="100000"/>
              </a:lnSpc>
              <a:spcBef>
                <a:spcPts val="0"/>
              </a:spcBef>
              <a:spcAft>
                <a:spcPts val="0"/>
              </a:spcAft>
              <a:buClr>
                <a:srgbClr val="FFFFFF"/>
              </a:buClr>
              <a:buSzPts val="1400"/>
              <a:buChar char="○"/>
              <a:defRPr>
                <a:solidFill>
                  <a:srgbClr val="FFFFFF"/>
                </a:solidFill>
              </a:defRPr>
            </a:lvl5pPr>
            <a:lvl6pPr marL="2743200" lvl="5" indent="-317500" algn="ctr">
              <a:lnSpc>
                <a:spcPct val="100000"/>
              </a:lnSpc>
              <a:spcBef>
                <a:spcPts val="0"/>
              </a:spcBef>
              <a:spcAft>
                <a:spcPts val="0"/>
              </a:spcAft>
              <a:buClr>
                <a:srgbClr val="FFFFFF"/>
              </a:buClr>
              <a:buSzPts val="1400"/>
              <a:buChar char="■"/>
              <a:defRPr>
                <a:solidFill>
                  <a:srgbClr val="FFFFFF"/>
                </a:solidFill>
              </a:defRPr>
            </a:lvl6pPr>
            <a:lvl7pPr marL="3200400" lvl="6" indent="-317500" algn="ctr">
              <a:lnSpc>
                <a:spcPct val="100000"/>
              </a:lnSpc>
              <a:spcBef>
                <a:spcPts val="0"/>
              </a:spcBef>
              <a:spcAft>
                <a:spcPts val="0"/>
              </a:spcAft>
              <a:buClr>
                <a:srgbClr val="FFFFFF"/>
              </a:buClr>
              <a:buSzPts val="1400"/>
              <a:buChar char="●"/>
              <a:defRPr>
                <a:solidFill>
                  <a:srgbClr val="FFFFFF"/>
                </a:solidFill>
              </a:defRPr>
            </a:lvl7pPr>
            <a:lvl8pPr marL="3657600" lvl="7" indent="-317500" algn="ctr">
              <a:lnSpc>
                <a:spcPct val="100000"/>
              </a:lnSpc>
              <a:spcBef>
                <a:spcPts val="0"/>
              </a:spcBef>
              <a:spcAft>
                <a:spcPts val="0"/>
              </a:spcAft>
              <a:buClr>
                <a:srgbClr val="FFFFFF"/>
              </a:buClr>
              <a:buSzPts val="1400"/>
              <a:buChar char="○"/>
              <a:defRPr>
                <a:solidFill>
                  <a:srgbClr val="FFFFFF"/>
                </a:solidFill>
              </a:defRPr>
            </a:lvl8pPr>
            <a:lvl9pPr marL="4114800" lvl="8" indent="-317500" algn="ctr">
              <a:lnSpc>
                <a:spcPct val="100000"/>
              </a:lnSpc>
              <a:spcBef>
                <a:spcPts val="0"/>
              </a:spcBef>
              <a:spcAft>
                <a:spcPts val="0"/>
              </a:spcAft>
              <a:buClr>
                <a:srgbClr val="FFFFFF"/>
              </a:buClr>
              <a:buSzPts val="1400"/>
              <a:buChar char="■"/>
              <a:defRPr>
                <a:solidFill>
                  <a:srgbClr val="FFFFFF"/>
                </a:solidFill>
              </a:defRPr>
            </a:lvl9pPr>
          </a:lstStyle>
          <a:p>
            <a:endParaRPr/>
          </a:p>
        </p:txBody>
      </p:sp>
      <p:sp>
        <p:nvSpPr>
          <p:cNvPr id="21" name="Google Shape;21;p5"/>
          <p:cNvSpPr txBox="1">
            <a:spLocks noGrp="1"/>
          </p:cNvSpPr>
          <p:nvPr>
            <p:ph type="body" idx="2"/>
          </p:nvPr>
        </p:nvSpPr>
        <p:spPr>
          <a:xfrm>
            <a:off x="5138513" y="2992550"/>
            <a:ext cx="2988600" cy="1024200"/>
          </a:xfrm>
          <a:prstGeom prst="rect">
            <a:avLst/>
          </a:prstGeom>
        </p:spPr>
        <p:txBody>
          <a:bodyPr spcFirstLastPara="1" wrap="square" lIns="91425" tIns="91425" rIns="91425" bIns="91425" anchor="t" anchorCtr="0">
            <a:noAutofit/>
          </a:bodyPr>
          <a:lstStyle>
            <a:lvl1pPr marL="457200" lvl="0" indent="-317500" algn="ctr">
              <a:lnSpc>
                <a:spcPct val="100000"/>
              </a:lnSpc>
              <a:spcBef>
                <a:spcPts val="0"/>
              </a:spcBef>
              <a:spcAft>
                <a:spcPts val="0"/>
              </a:spcAft>
              <a:buClr>
                <a:srgbClr val="FFFFFF"/>
              </a:buClr>
              <a:buSzPts val="1400"/>
              <a:buChar char="●"/>
              <a:defRPr sz="1400">
                <a:solidFill>
                  <a:srgbClr val="FFFFFF"/>
                </a:solidFill>
              </a:defRPr>
            </a:lvl1pPr>
            <a:lvl2pPr marL="914400" lvl="1" indent="-317500" algn="ctr">
              <a:lnSpc>
                <a:spcPct val="100000"/>
              </a:lnSpc>
              <a:spcBef>
                <a:spcPts val="0"/>
              </a:spcBef>
              <a:spcAft>
                <a:spcPts val="0"/>
              </a:spcAft>
              <a:buClr>
                <a:srgbClr val="FFFFFF"/>
              </a:buClr>
              <a:buSzPts val="1400"/>
              <a:buChar char="○"/>
              <a:defRPr>
                <a:solidFill>
                  <a:srgbClr val="FFFFFF"/>
                </a:solidFill>
              </a:defRPr>
            </a:lvl2pPr>
            <a:lvl3pPr marL="1371600" lvl="2" indent="-317500" algn="ctr">
              <a:lnSpc>
                <a:spcPct val="100000"/>
              </a:lnSpc>
              <a:spcBef>
                <a:spcPts val="0"/>
              </a:spcBef>
              <a:spcAft>
                <a:spcPts val="0"/>
              </a:spcAft>
              <a:buClr>
                <a:srgbClr val="FFFFFF"/>
              </a:buClr>
              <a:buSzPts val="1400"/>
              <a:buChar char="■"/>
              <a:defRPr>
                <a:solidFill>
                  <a:srgbClr val="FFFFFF"/>
                </a:solidFill>
              </a:defRPr>
            </a:lvl3pPr>
            <a:lvl4pPr marL="1828800" lvl="3" indent="-317500" algn="ctr">
              <a:lnSpc>
                <a:spcPct val="100000"/>
              </a:lnSpc>
              <a:spcBef>
                <a:spcPts val="0"/>
              </a:spcBef>
              <a:spcAft>
                <a:spcPts val="0"/>
              </a:spcAft>
              <a:buClr>
                <a:srgbClr val="FFFFFF"/>
              </a:buClr>
              <a:buSzPts val="1400"/>
              <a:buChar char="●"/>
              <a:defRPr>
                <a:solidFill>
                  <a:srgbClr val="FFFFFF"/>
                </a:solidFill>
              </a:defRPr>
            </a:lvl4pPr>
            <a:lvl5pPr marL="2286000" lvl="4" indent="-317500" algn="ctr">
              <a:lnSpc>
                <a:spcPct val="100000"/>
              </a:lnSpc>
              <a:spcBef>
                <a:spcPts val="0"/>
              </a:spcBef>
              <a:spcAft>
                <a:spcPts val="0"/>
              </a:spcAft>
              <a:buClr>
                <a:srgbClr val="FFFFFF"/>
              </a:buClr>
              <a:buSzPts val="1400"/>
              <a:buChar char="○"/>
              <a:defRPr>
                <a:solidFill>
                  <a:srgbClr val="FFFFFF"/>
                </a:solidFill>
              </a:defRPr>
            </a:lvl5pPr>
            <a:lvl6pPr marL="2743200" lvl="5" indent="-317500" algn="ctr">
              <a:lnSpc>
                <a:spcPct val="100000"/>
              </a:lnSpc>
              <a:spcBef>
                <a:spcPts val="0"/>
              </a:spcBef>
              <a:spcAft>
                <a:spcPts val="0"/>
              </a:spcAft>
              <a:buClr>
                <a:srgbClr val="FFFFFF"/>
              </a:buClr>
              <a:buSzPts val="1400"/>
              <a:buChar char="■"/>
              <a:defRPr>
                <a:solidFill>
                  <a:srgbClr val="FFFFFF"/>
                </a:solidFill>
              </a:defRPr>
            </a:lvl6pPr>
            <a:lvl7pPr marL="3200400" lvl="6" indent="-317500" algn="ctr">
              <a:lnSpc>
                <a:spcPct val="100000"/>
              </a:lnSpc>
              <a:spcBef>
                <a:spcPts val="0"/>
              </a:spcBef>
              <a:spcAft>
                <a:spcPts val="0"/>
              </a:spcAft>
              <a:buClr>
                <a:srgbClr val="FFFFFF"/>
              </a:buClr>
              <a:buSzPts val="1400"/>
              <a:buChar char="●"/>
              <a:defRPr>
                <a:solidFill>
                  <a:srgbClr val="FFFFFF"/>
                </a:solidFill>
              </a:defRPr>
            </a:lvl7pPr>
            <a:lvl8pPr marL="3657600" lvl="7" indent="-317500" algn="ctr">
              <a:lnSpc>
                <a:spcPct val="100000"/>
              </a:lnSpc>
              <a:spcBef>
                <a:spcPts val="0"/>
              </a:spcBef>
              <a:spcAft>
                <a:spcPts val="0"/>
              </a:spcAft>
              <a:buClr>
                <a:srgbClr val="FFFFFF"/>
              </a:buClr>
              <a:buSzPts val="1400"/>
              <a:buChar char="○"/>
              <a:defRPr>
                <a:solidFill>
                  <a:srgbClr val="FFFFFF"/>
                </a:solidFill>
              </a:defRPr>
            </a:lvl8pPr>
            <a:lvl9pPr marL="4114800" lvl="8" indent="-317500" algn="ctr">
              <a:lnSpc>
                <a:spcPct val="100000"/>
              </a:lnSpc>
              <a:spcBef>
                <a:spcPts val="0"/>
              </a:spcBef>
              <a:spcAft>
                <a:spcPts val="0"/>
              </a:spcAft>
              <a:buClr>
                <a:srgbClr val="FFFFFF"/>
              </a:buClr>
              <a:buSzPts val="1400"/>
              <a:buChar char="■"/>
              <a:defRPr>
                <a:solidFill>
                  <a:srgbClr val="FFFFFF"/>
                </a:solidFill>
              </a:defRPr>
            </a:lvl9pPr>
          </a:lstStyle>
          <a:p>
            <a:endParaRPr/>
          </a:p>
        </p:txBody>
      </p:sp>
      <p:sp>
        <p:nvSpPr>
          <p:cNvPr id="22" name="Google Shape;22;p5"/>
          <p:cNvSpPr txBox="1">
            <a:spLocks noGrp="1"/>
          </p:cNvSpPr>
          <p:nvPr>
            <p:ph type="title"/>
          </p:nvPr>
        </p:nvSpPr>
        <p:spPr>
          <a:xfrm>
            <a:off x="710775" y="542675"/>
            <a:ext cx="7722300" cy="47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5000">
                <a:solidFill>
                  <a:schemeClr val="accent1"/>
                </a:solidFill>
              </a:defRPr>
            </a:lvl1pPr>
            <a:lvl2pPr lvl="1" rtl="0">
              <a:spcBef>
                <a:spcPts val="0"/>
              </a:spcBef>
              <a:spcAft>
                <a:spcPts val="0"/>
              </a:spcAft>
              <a:buClr>
                <a:schemeClr val="accent1"/>
              </a:buClr>
              <a:buSzPts val="5000"/>
              <a:buNone/>
              <a:defRPr sz="5000">
                <a:solidFill>
                  <a:schemeClr val="accent1"/>
                </a:solidFill>
              </a:defRPr>
            </a:lvl2pPr>
            <a:lvl3pPr lvl="2" rtl="0">
              <a:spcBef>
                <a:spcPts val="0"/>
              </a:spcBef>
              <a:spcAft>
                <a:spcPts val="0"/>
              </a:spcAft>
              <a:buClr>
                <a:schemeClr val="accent1"/>
              </a:buClr>
              <a:buSzPts val="5000"/>
              <a:buNone/>
              <a:defRPr sz="5000">
                <a:solidFill>
                  <a:schemeClr val="accent1"/>
                </a:solidFill>
              </a:defRPr>
            </a:lvl3pPr>
            <a:lvl4pPr lvl="3" rtl="0">
              <a:spcBef>
                <a:spcPts val="0"/>
              </a:spcBef>
              <a:spcAft>
                <a:spcPts val="0"/>
              </a:spcAft>
              <a:buClr>
                <a:schemeClr val="accent1"/>
              </a:buClr>
              <a:buSzPts val="5000"/>
              <a:buNone/>
              <a:defRPr sz="5000">
                <a:solidFill>
                  <a:schemeClr val="accent1"/>
                </a:solidFill>
              </a:defRPr>
            </a:lvl4pPr>
            <a:lvl5pPr lvl="4" rtl="0">
              <a:spcBef>
                <a:spcPts val="0"/>
              </a:spcBef>
              <a:spcAft>
                <a:spcPts val="0"/>
              </a:spcAft>
              <a:buClr>
                <a:schemeClr val="accent1"/>
              </a:buClr>
              <a:buSzPts val="5000"/>
              <a:buNone/>
              <a:defRPr sz="5000">
                <a:solidFill>
                  <a:schemeClr val="accent1"/>
                </a:solidFill>
              </a:defRPr>
            </a:lvl5pPr>
            <a:lvl6pPr lvl="5" rtl="0">
              <a:spcBef>
                <a:spcPts val="0"/>
              </a:spcBef>
              <a:spcAft>
                <a:spcPts val="0"/>
              </a:spcAft>
              <a:buClr>
                <a:schemeClr val="accent1"/>
              </a:buClr>
              <a:buSzPts val="5000"/>
              <a:buNone/>
              <a:defRPr sz="5000">
                <a:solidFill>
                  <a:schemeClr val="accent1"/>
                </a:solidFill>
              </a:defRPr>
            </a:lvl6pPr>
            <a:lvl7pPr lvl="6" rtl="0">
              <a:spcBef>
                <a:spcPts val="0"/>
              </a:spcBef>
              <a:spcAft>
                <a:spcPts val="0"/>
              </a:spcAft>
              <a:buClr>
                <a:schemeClr val="accent1"/>
              </a:buClr>
              <a:buSzPts val="5000"/>
              <a:buNone/>
              <a:defRPr sz="5000">
                <a:solidFill>
                  <a:schemeClr val="accent1"/>
                </a:solidFill>
              </a:defRPr>
            </a:lvl7pPr>
            <a:lvl8pPr lvl="7" rtl="0">
              <a:spcBef>
                <a:spcPts val="0"/>
              </a:spcBef>
              <a:spcAft>
                <a:spcPts val="0"/>
              </a:spcAft>
              <a:buClr>
                <a:schemeClr val="accent1"/>
              </a:buClr>
              <a:buSzPts val="5000"/>
              <a:buNone/>
              <a:defRPr sz="5000">
                <a:solidFill>
                  <a:schemeClr val="accent1"/>
                </a:solidFill>
              </a:defRPr>
            </a:lvl8pPr>
            <a:lvl9pPr lvl="8" rtl="0">
              <a:spcBef>
                <a:spcPts val="0"/>
              </a:spcBef>
              <a:spcAft>
                <a:spcPts val="0"/>
              </a:spcAft>
              <a:buClr>
                <a:schemeClr val="accent1"/>
              </a:buClr>
              <a:buSzPts val="5000"/>
              <a:buNone/>
              <a:defRPr sz="5000">
                <a:solidFill>
                  <a:schemeClr val="accent1"/>
                </a:solidFill>
              </a:defRPr>
            </a:lvl9pPr>
          </a:lstStyle>
          <a:p>
            <a:endParaRPr/>
          </a:p>
        </p:txBody>
      </p:sp>
      <p:sp>
        <p:nvSpPr>
          <p:cNvPr id="23" name="Google Shape;23;p5"/>
          <p:cNvSpPr txBox="1">
            <a:spLocks noGrp="1"/>
          </p:cNvSpPr>
          <p:nvPr>
            <p:ph type="subTitle" idx="3"/>
          </p:nvPr>
        </p:nvSpPr>
        <p:spPr>
          <a:xfrm>
            <a:off x="1016888" y="2514850"/>
            <a:ext cx="2988600" cy="401700"/>
          </a:xfrm>
          <a:prstGeom prst="rect">
            <a:avLst/>
          </a:prstGeom>
        </p:spPr>
        <p:txBody>
          <a:bodyPr spcFirstLastPara="1" wrap="square" lIns="91425" tIns="91425" rIns="91425" bIns="91425" anchor="ctr" anchorCtr="0">
            <a:noAutofit/>
          </a:bodyPr>
          <a:lstStyle>
            <a:lvl1pPr lvl="0"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1pPr>
            <a:lvl2pPr lvl="1"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2pPr>
            <a:lvl3pPr lvl="2"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3pPr>
            <a:lvl4pPr lvl="3"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4pPr>
            <a:lvl5pPr lvl="4"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5pPr>
            <a:lvl6pPr lvl="5"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6pPr>
            <a:lvl7pPr lvl="6"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7pPr>
            <a:lvl8pPr lvl="7"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8pPr>
            <a:lvl9pPr lvl="8"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9pPr>
          </a:lstStyle>
          <a:p>
            <a:endParaRPr/>
          </a:p>
        </p:txBody>
      </p:sp>
      <p:sp>
        <p:nvSpPr>
          <p:cNvPr id="24" name="Google Shape;24;p5"/>
          <p:cNvSpPr txBox="1">
            <a:spLocks noGrp="1"/>
          </p:cNvSpPr>
          <p:nvPr>
            <p:ph type="subTitle" idx="4"/>
          </p:nvPr>
        </p:nvSpPr>
        <p:spPr>
          <a:xfrm>
            <a:off x="5138513" y="2514850"/>
            <a:ext cx="2988600" cy="401700"/>
          </a:xfrm>
          <a:prstGeom prst="rect">
            <a:avLst/>
          </a:prstGeom>
        </p:spPr>
        <p:txBody>
          <a:bodyPr spcFirstLastPara="1" wrap="square" lIns="91425" tIns="91425" rIns="91425" bIns="91425" anchor="ctr" anchorCtr="0">
            <a:noAutofit/>
          </a:bodyPr>
          <a:lstStyle>
            <a:lvl1pPr lvl="0"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1pPr>
            <a:lvl2pPr lvl="1"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2pPr>
            <a:lvl3pPr lvl="2"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3pPr>
            <a:lvl4pPr lvl="3"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4pPr>
            <a:lvl5pPr lvl="4"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5pPr>
            <a:lvl6pPr lvl="5"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6pPr>
            <a:lvl7pPr lvl="6"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7pPr>
            <a:lvl8pPr lvl="7"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8pPr>
            <a:lvl9pPr lvl="8"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710775" y="542675"/>
            <a:ext cx="7722600" cy="47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5000">
                <a:solidFill>
                  <a:schemeClr val="accent1"/>
                </a:solidFill>
              </a:defRPr>
            </a:lvl1pPr>
            <a:lvl2pPr lvl="1" rtl="0">
              <a:spcBef>
                <a:spcPts val="0"/>
              </a:spcBef>
              <a:spcAft>
                <a:spcPts val="0"/>
              </a:spcAft>
              <a:buClr>
                <a:schemeClr val="accent1"/>
              </a:buClr>
              <a:buSzPts val="5000"/>
              <a:buNone/>
              <a:defRPr sz="5000">
                <a:solidFill>
                  <a:schemeClr val="accent1"/>
                </a:solidFill>
              </a:defRPr>
            </a:lvl2pPr>
            <a:lvl3pPr lvl="2" rtl="0">
              <a:spcBef>
                <a:spcPts val="0"/>
              </a:spcBef>
              <a:spcAft>
                <a:spcPts val="0"/>
              </a:spcAft>
              <a:buClr>
                <a:schemeClr val="accent1"/>
              </a:buClr>
              <a:buSzPts val="5000"/>
              <a:buNone/>
              <a:defRPr sz="5000">
                <a:solidFill>
                  <a:schemeClr val="accent1"/>
                </a:solidFill>
              </a:defRPr>
            </a:lvl3pPr>
            <a:lvl4pPr lvl="3" rtl="0">
              <a:spcBef>
                <a:spcPts val="0"/>
              </a:spcBef>
              <a:spcAft>
                <a:spcPts val="0"/>
              </a:spcAft>
              <a:buClr>
                <a:schemeClr val="accent1"/>
              </a:buClr>
              <a:buSzPts val="5000"/>
              <a:buNone/>
              <a:defRPr sz="5000">
                <a:solidFill>
                  <a:schemeClr val="accent1"/>
                </a:solidFill>
              </a:defRPr>
            </a:lvl4pPr>
            <a:lvl5pPr lvl="4" rtl="0">
              <a:spcBef>
                <a:spcPts val="0"/>
              </a:spcBef>
              <a:spcAft>
                <a:spcPts val="0"/>
              </a:spcAft>
              <a:buClr>
                <a:schemeClr val="accent1"/>
              </a:buClr>
              <a:buSzPts val="5000"/>
              <a:buNone/>
              <a:defRPr sz="5000">
                <a:solidFill>
                  <a:schemeClr val="accent1"/>
                </a:solidFill>
              </a:defRPr>
            </a:lvl5pPr>
            <a:lvl6pPr lvl="5" rtl="0">
              <a:spcBef>
                <a:spcPts val="0"/>
              </a:spcBef>
              <a:spcAft>
                <a:spcPts val="0"/>
              </a:spcAft>
              <a:buClr>
                <a:schemeClr val="accent1"/>
              </a:buClr>
              <a:buSzPts val="5000"/>
              <a:buNone/>
              <a:defRPr sz="5000">
                <a:solidFill>
                  <a:schemeClr val="accent1"/>
                </a:solidFill>
              </a:defRPr>
            </a:lvl6pPr>
            <a:lvl7pPr lvl="6" rtl="0">
              <a:spcBef>
                <a:spcPts val="0"/>
              </a:spcBef>
              <a:spcAft>
                <a:spcPts val="0"/>
              </a:spcAft>
              <a:buClr>
                <a:schemeClr val="accent1"/>
              </a:buClr>
              <a:buSzPts val="5000"/>
              <a:buNone/>
              <a:defRPr sz="5000">
                <a:solidFill>
                  <a:schemeClr val="accent1"/>
                </a:solidFill>
              </a:defRPr>
            </a:lvl7pPr>
            <a:lvl8pPr lvl="7" rtl="0">
              <a:spcBef>
                <a:spcPts val="0"/>
              </a:spcBef>
              <a:spcAft>
                <a:spcPts val="0"/>
              </a:spcAft>
              <a:buClr>
                <a:schemeClr val="accent1"/>
              </a:buClr>
              <a:buSzPts val="5000"/>
              <a:buNone/>
              <a:defRPr sz="5000">
                <a:solidFill>
                  <a:schemeClr val="accent1"/>
                </a:solidFill>
              </a:defRPr>
            </a:lvl8pPr>
            <a:lvl9pPr lvl="8" rtl="0">
              <a:spcBef>
                <a:spcPts val="0"/>
              </a:spcBef>
              <a:spcAft>
                <a:spcPts val="0"/>
              </a:spcAft>
              <a:buClr>
                <a:schemeClr val="accent1"/>
              </a:buClr>
              <a:buSzPts val="5000"/>
              <a:buNone/>
              <a:defRPr sz="5000">
                <a:solidFill>
                  <a:schemeClr val="accen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4572000" y="1649575"/>
            <a:ext cx="3861300" cy="720600"/>
          </a:xfrm>
          <a:prstGeom prst="rect">
            <a:avLst/>
          </a:prstGeom>
          <a:noFill/>
        </p:spPr>
        <p:txBody>
          <a:bodyPr spcFirstLastPara="1" wrap="square" lIns="91425" tIns="91425" rIns="91425" bIns="91425" anchor="b" anchorCtr="0">
            <a:noAutofit/>
          </a:bodyPr>
          <a:lstStyle>
            <a:lvl1pPr lvl="0" algn="r">
              <a:lnSpc>
                <a:spcPct val="70000"/>
              </a:lnSpc>
              <a:spcBef>
                <a:spcPts val="0"/>
              </a:spcBef>
              <a:spcAft>
                <a:spcPts val="0"/>
              </a:spcAft>
              <a:buClr>
                <a:schemeClr val="accent1"/>
              </a:buClr>
              <a:buSzPts val="5000"/>
              <a:buNone/>
              <a:defRPr sz="5000">
                <a:solidFill>
                  <a:schemeClr val="accent1"/>
                </a:solidFill>
              </a:defRPr>
            </a:lvl1pPr>
            <a:lvl2pPr lvl="1" algn="r">
              <a:lnSpc>
                <a:spcPct val="70000"/>
              </a:lnSpc>
              <a:spcBef>
                <a:spcPts val="0"/>
              </a:spcBef>
              <a:spcAft>
                <a:spcPts val="0"/>
              </a:spcAft>
              <a:buClr>
                <a:schemeClr val="accent1"/>
              </a:buClr>
              <a:buSzPts val="5000"/>
              <a:buNone/>
              <a:defRPr sz="5000">
                <a:solidFill>
                  <a:schemeClr val="accent1"/>
                </a:solidFill>
              </a:defRPr>
            </a:lvl2pPr>
            <a:lvl3pPr lvl="2" algn="r">
              <a:lnSpc>
                <a:spcPct val="70000"/>
              </a:lnSpc>
              <a:spcBef>
                <a:spcPts val="0"/>
              </a:spcBef>
              <a:spcAft>
                <a:spcPts val="0"/>
              </a:spcAft>
              <a:buClr>
                <a:schemeClr val="accent1"/>
              </a:buClr>
              <a:buSzPts val="5000"/>
              <a:buNone/>
              <a:defRPr sz="5000">
                <a:solidFill>
                  <a:schemeClr val="accent1"/>
                </a:solidFill>
              </a:defRPr>
            </a:lvl3pPr>
            <a:lvl4pPr lvl="3" algn="r">
              <a:lnSpc>
                <a:spcPct val="70000"/>
              </a:lnSpc>
              <a:spcBef>
                <a:spcPts val="0"/>
              </a:spcBef>
              <a:spcAft>
                <a:spcPts val="0"/>
              </a:spcAft>
              <a:buClr>
                <a:schemeClr val="accent1"/>
              </a:buClr>
              <a:buSzPts val="5000"/>
              <a:buNone/>
              <a:defRPr sz="5000">
                <a:solidFill>
                  <a:schemeClr val="accent1"/>
                </a:solidFill>
              </a:defRPr>
            </a:lvl4pPr>
            <a:lvl5pPr lvl="4" algn="r">
              <a:lnSpc>
                <a:spcPct val="70000"/>
              </a:lnSpc>
              <a:spcBef>
                <a:spcPts val="0"/>
              </a:spcBef>
              <a:spcAft>
                <a:spcPts val="0"/>
              </a:spcAft>
              <a:buClr>
                <a:schemeClr val="accent1"/>
              </a:buClr>
              <a:buSzPts val="5000"/>
              <a:buNone/>
              <a:defRPr sz="5000">
                <a:solidFill>
                  <a:schemeClr val="accent1"/>
                </a:solidFill>
              </a:defRPr>
            </a:lvl5pPr>
            <a:lvl6pPr lvl="5" algn="r">
              <a:lnSpc>
                <a:spcPct val="70000"/>
              </a:lnSpc>
              <a:spcBef>
                <a:spcPts val="0"/>
              </a:spcBef>
              <a:spcAft>
                <a:spcPts val="0"/>
              </a:spcAft>
              <a:buClr>
                <a:schemeClr val="accent1"/>
              </a:buClr>
              <a:buSzPts val="5000"/>
              <a:buNone/>
              <a:defRPr sz="5000">
                <a:solidFill>
                  <a:schemeClr val="accent1"/>
                </a:solidFill>
              </a:defRPr>
            </a:lvl6pPr>
            <a:lvl7pPr lvl="6" algn="r">
              <a:lnSpc>
                <a:spcPct val="70000"/>
              </a:lnSpc>
              <a:spcBef>
                <a:spcPts val="0"/>
              </a:spcBef>
              <a:spcAft>
                <a:spcPts val="0"/>
              </a:spcAft>
              <a:buClr>
                <a:schemeClr val="accent1"/>
              </a:buClr>
              <a:buSzPts val="5000"/>
              <a:buNone/>
              <a:defRPr sz="5000">
                <a:solidFill>
                  <a:schemeClr val="accent1"/>
                </a:solidFill>
              </a:defRPr>
            </a:lvl7pPr>
            <a:lvl8pPr lvl="7" algn="r">
              <a:lnSpc>
                <a:spcPct val="70000"/>
              </a:lnSpc>
              <a:spcBef>
                <a:spcPts val="0"/>
              </a:spcBef>
              <a:spcAft>
                <a:spcPts val="0"/>
              </a:spcAft>
              <a:buClr>
                <a:schemeClr val="accent1"/>
              </a:buClr>
              <a:buSzPts val="5000"/>
              <a:buNone/>
              <a:defRPr sz="5000">
                <a:solidFill>
                  <a:schemeClr val="accent1"/>
                </a:solidFill>
              </a:defRPr>
            </a:lvl8pPr>
            <a:lvl9pPr lvl="8" algn="r">
              <a:lnSpc>
                <a:spcPct val="70000"/>
              </a:lnSpc>
              <a:spcBef>
                <a:spcPts val="0"/>
              </a:spcBef>
              <a:spcAft>
                <a:spcPts val="0"/>
              </a:spcAft>
              <a:buClr>
                <a:schemeClr val="accent1"/>
              </a:buClr>
              <a:buSzPts val="5000"/>
              <a:buNone/>
              <a:defRPr sz="5000">
                <a:solidFill>
                  <a:schemeClr val="accent1"/>
                </a:solidFill>
              </a:defRPr>
            </a:lvl9pPr>
          </a:lstStyle>
          <a:p>
            <a:endParaRPr/>
          </a:p>
        </p:txBody>
      </p:sp>
      <p:sp>
        <p:nvSpPr>
          <p:cNvPr id="29" name="Google Shape;29;p7"/>
          <p:cNvSpPr txBox="1">
            <a:spLocks noGrp="1"/>
          </p:cNvSpPr>
          <p:nvPr>
            <p:ph type="body" idx="1"/>
          </p:nvPr>
        </p:nvSpPr>
        <p:spPr>
          <a:xfrm>
            <a:off x="5189150" y="2446325"/>
            <a:ext cx="3244200" cy="1047600"/>
          </a:xfrm>
          <a:prstGeom prst="rect">
            <a:avLst/>
          </a:prstGeom>
          <a:noFill/>
        </p:spPr>
        <p:txBody>
          <a:bodyPr spcFirstLastPara="1" wrap="square" lIns="91425" tIns="91425" rIns="91425" bIns="91425" anchor="t" anchorCtr="0">
            <a:noAutofit/>
          </a:bodyPr>
          <a:lstStyle>
            <a:lvl1pPr marL="457200" lvl="0" indent="-317500" algn="r">
              <a:lnSpc>
                <a:spcPct val="100000"/>
              </a:lnSpc>
              <a:spcBef>
                <a:spcPts val="0"/>
              </a:spcBef>
              <a:spcAft>
                <a:spcPts val="0"/>
              </a:spcAft>
              <a:buClr>
                <a:srgbClr val="FFFFFF"/>
              </a:buClr>
              <a:buSzPts val="1400"/>
              <a:buChar char="●"/>
              <a:defRPr sz="1400">
                <a:solidFill>
                  <a:srgbClr val="FFFFFF"/>
                </a:solidFill>
              </a:defRPr>
            </a:lvl1pPr>
            <a:lvl2pPr marL="914400" lvl="1" indent="-317500" algn="r">
              <a:lnSpc>
                <a:spcPct val="100000"/>
              </a:lnSpc>
              <a:spcBef>
                <a:spcPts val="0"/>
              </a:spcBef>
              <a:spcAft>
                <a:spcPts val="0"/>
              </a:spcAft>
              <a:buClr>
                <a:srgbClr val="FFFFFF"/>
              </a:buClr>
              <a:buSzPts val="1400"/>
              <a:buChar char="○"/>
              <a:defRPr>
                <a:solidFill>
                  <a:srgbClr val="FFFFFF"/>
                </a:solidFill>
              </a:defRPr>
            </a:lvl2pPr>
            <a:lvl3pPr marL="1371600" lvl="2" indent="-317500" algn="r">
              <a:lnSpc>
                <a:spcPct val="100000"/>
              </a:lnSpc>
              <a:spcBef>
                <a:spcPts val="0"/>
              </a:spcBef>
              <a:spcAft>
                <a:spcPts val="0"/>
              </a:spcAft>
              <a:buClr>
                <a:srgbClr val="FFFFFF"/>
              </a:buClr>
              <a:buSzPts val="1400"/>
              <a:buChar char="■"/>
              <a:defRPr>
                <a:solidFill>
                  <a:srgbClr val="FFFFFF"/>
                </a:solidFill>
              </a:defRPr>
            </a:lvl3pPr>
            <a:lvl4pPr marL="1828800" lvl="3" indent="-317500" algn="r">
              <a:lnSpc>
                <a:spcPct val="100000"/>
              </a:lnSpc>
              <a:spcBef>
                <a:spcPts val="0"/>
              </a:spcBef>
              <a:spcAft>
                <a:spcPts val="0"/>
              </a:spcAft>
              <a:buClr>
                <a:srgbClr val="FFFFFF"/>
              </a:buClr>
              <a:buSzPts val="1400"/>
              <a:buChar char="●"/>
              <a:defRPr>
                <a:solidFill>
                  <a:srgbClr val="FFFFFF"/>
                </a:solidFill>
              </a:defRPr>
            </a:lvl4pPr>
            <a:lvl5pPr marL="2286000" lvl="4" indent="-317500" algn="r">
              <a:lnSpc>
                <a:spcPct val="100000"/>
              </a:lnSpc>
              <a:spcBef>
                <a:spcPts val="0"/>
              </a:spcBef>
              <a:spcAft>
                <a:spcPts val="0"/>
              </a:spcAft>
              <a:buClr>
                <a:srgbClr val="FFFFFF"/>
              </a:buClr>
              <a:buSzPts val="1400"/>
              <a:buChar char="○"/>
              <a:defRPr>
                <a:solidFill>
                  <a:srgbClr val="FFFFFF"/>
                </a:solidFill>
              </a:defRPr>
            </a:lvl5pPr>
            <a:lvl6pPr marL="2743200" lvl="5" indent="-317500" algn="r">
              <a:lnSpc>
                <a:spcPct val="100000"/>
              </a:lnSpc>
              <a:spcBef>
                <a:spcPts val="0"/>
              </a:spcBef>
              <a:spcAft>
                <a:spcPts val="0"/>
              </a:spcAft>
              <a:buClr>
                <a:srgbClr val="FFFFFF"/>
              </a:buClr>
              <a:buSzPts val="1400"/>
              <a:buChar char="■"/>
              <a:defRPr>
                <a:solidFill>
                  <a:srgbClr val="FFFFFF"/>
                </a:solidFill>
              </a:defRPr>
            </a:lvl6pPr>
            <a:lvl7pPr marL="3200400" lvl="6" indent="-317500" algn="r">
              <a:lnSpc>
                <a:spcPct val="100000"/>
              </a:lnSpc>
              <a:spcBef>
                <a:spcPts val="0"/>
              </a:spcBef>
              <a:spcAft>
                <a:spcPts val="0"/>
              </a:spcAft>
              <a:buClr>
                <a:srgbClr val="FFFFFF"/>
              </a:buClr>
              <a:buSzPts val="1400"/>
              <a:buChar char="●"/>
              <a:defRPr>
                <a:solidFill>
                  <a:srgbClr val="FFFFFF"/>
                </a:solidFill>
              </a:defRPr>
            </a:lvl7pPr>
            <a:lvl8pPr marL="3657600" lvl="7" indent="-317500" algn="r">
              <a:lnSpc>
                <a:spcPct val="100000"/>
              </a:lnSpc>
              <a:spcBef>
                <a:spcPts val="0"/>
              </a:spcBef>
              <a:spcAft>
                <a:spcPts val="0"/>
              </a:spcAft>
              <a:buClr>
                <a:srgbClr val="FFFFFF"/>
              </a:buClr>
              <a:buSzPts val="1400"/>
              <a:buChar char="○"/>
              <a:defRPr>
                <a:solidFill>
                  <a:srgbClr val="FFFFFF"/>
                </a:solidFill>
              </a:defRPr>
            </a:lvl8pPr>
            <a:lvl9pPr marL="4114800" lvl="8" indent="-317500" algn="r">
              <a:lnSpc>
                <a:spcPct val="100000"/>
              </a:lnSpc>
              <a:spcBef>
                <a:spcPts val="0"/>
              </a:spcBef>
              <a:spcAft>
                <a:spcPts val="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710775" y="542675"/>
            <a:ext cx="4145400" cy="4058100"/>
          </a:xfrm>
          <a:prstGeom prst="rect">
            <a:avLst/>
          </a:prstGeom>
        </p:spPr>
        <p:txBody>
          <a:bodyPr spcFirstLastPara="1" wrap="square" lIns="91425" tIns="91425" rIns="91425" bIns="91425" anchor="ctr" anchorCtr="0">
            <a:noAutofit/>
          </a:bodyPr>
          <a:lstStyle>
            <a:lvl1pPr lvl="0">
              <a:lnSpc>
                <a:spcPct val="70000"/>
              </a:lnSpc>
              <a:spcBef>
                <a:spcPts val="0"/>
              </a:spcBef>
              <a:spcAft>
                <a:spcPts val="0"/>
              </a:spcAft>
              <a:buClr>
                <a:schemeClr val="accent1"/>
              </a:buClr>
              <a:buSzPts val="8000"/>
              <a:buNone/>
              <a:defRPr sz="8000">
                <a:solidFill>
                  <a:schemeClr val="accent1"/>
                </a:solidFill>
              </a:defRPr>
            </a:lvl1pPr>
            <a:lvl2pPr lvl="1">
              <a:lnSpc>
                <a:spcPct val="70000"/>
              </a:lnSpc>
              <a:spcBef>
                <a:spcPts val="0"/>
              </a:spcBef>
              <a:spcAft>
                <a:spcPts val="0"/>
              </a:spcAft>
              <a:buClr>
                <a:schemeClr val="accent1"/>
              </a:buClr>
              <a:buSzPts val="8000"/>
              <a:buNone/>
              <a:defRPr sz="8000">
                <a:solidFill>
                  <a:schemeClr val="accent1"/>
                </a:solidFill>
              </a:defRPr>
            </a:lvl2pPr>
            <a:lvl3pPr lvl="2">
              <a:lnSpc>
                <a:spcPct val="70000"/>
              </a:lnSpc>
              <a:spcBef>
                <a:spcPts val="0"/>
              </a:spcBef>
              <a:spcAft>
                <a:spcPts val="0"/>
              </a:spcAft>
              <a:buClr>
                <a:schemeClr val="accent1"/>
              </a:buClr>
              <a:buSzPts val="8000"/>
              <a:buNone/>
              <a:defRPr sz="8000">
                <a:solidFill>
                  <a:schemeClr val="accent1"/>
                </a:solidFill>
              </a:defRPr>
            </a:lvl3pPr>
            <a:lvl4pPr lvl="3">
              <a:lnSpc>
                <a:spcPct val="70000"/>
              </a:lnSpc>
              <a:spcBef>
                <a:spcPts val="0"/>
              </a:spcBef>
              <a:spcAft>
                <a:spcPts val="0"/>
              </a:spcAft>
              <a:buClr>
                <a:schemeClr val="accent1"/>
              </a:buClr>
              <a:buSzPts val="8000"/>
              <a:buNone/>
              <a:defRPr sz="8000">
                <a:solidFill>
                  <a:schemeClr val="accent1"/>
                </a:solidFill>
              </a:defRPr>
            </a:lvl4pPr>
            <a:lvl5pPr lvl="4">
              <a:lnSpc>
                <a:spcPct val="70000"/>
              </a:lnSpc>
              <a:spcBef>
                <a:spcPts val="0"/>
              </a:spcBef>
              <a:spcAft>
                <a:spcPts val="0"/>
              </a:spcAft>
              <a:buClr>
                <a:schemeClr val="accent1"/>
              </a:buClr>
              <a:buSzPts val="8000"/>
              <a:buNone/>
              <a:defRPr sz="8000">
                <a:solidFill>
                  <a:schemeClr val="accent1"/>
                </a:solidFill>
              </a:defRPr>
            </a:lvl5pPr>
            <a:lvl6pPr lvl="5">
              <a:lnSpc>
                <a:spcPct val="70000"/>
              </a:lnSpc>
              <a:spcBef>
                <a:spcPts val="0"/>
              </a:spcBef>
              <a:spcAft>
                <a:spcPts val="0"/>
              </a:spcAft>
              <a:buClr>
                <a:schemeClr val="accent1"/>
              </a:buClr>
              <a:buSzPts val="8000"/>
              <a:buNone/>
              <a:defRPr sz="8000">
                <a:solidFill>
                  <a:schemeClr val="accent1"/>
                </a:solidFill>
              </a:defRPr>
            </a:lvl6pPr>
            <a:lvl7pPr lvl="6">
              <a:lnSpc>
                <a:spcPct val="70000"/>
              </a:lnSpc>
              <a:spcBef>
                <a:spcPts val="0"/>
              </a:spcBef>
              <a:spcAft>
                <a:spcPts val="0"/>
              </a:spcAft>
              <a:buClr>
                <a:schemeClr val="accent1"/>
              </a:buClr>
              <a:buSzPts val="8000"/>
              <a:buNone/>
              <a:defRPr sz="8000">
                <a:solidFill>
                  <a:schemeClr val="accent1"/>
                </a:solidFill>
              </a:defRPr>
            </a:lvl7pPr>
            <a:lvl8pPr lvl="7">
              <a:lnSpc>
                <a:spcPct val="70000"/>
              </a:lnSpc>
              <a:spcBef>
                <a:spcPts val="0"/>
              </a:spcBef>
              <a:spcAft>
                <a:spcPts val="0"/>
              </a:spcAft>
              <a:buClr>
                <a:schemeClr val="accent1"/>
              </a:buClr>
              <a:buSzPts val="8000"/>
              <a:buNone/>
              <a:defRPr sz="8000">
                <a:solidFill>
                  <a:schemeClr val="accent1"/>
                </a:solidFill>
              </a:defRPr>
            </a:lvl8pPr>
            <a:lvl9pPr lvl="8">
              <a:lnSpc>
                <a:spcPct val="70000"/>
              </a:lnSpc>
              <a:spcBef>
                <a:spcPts val="0"/>
              </a:spcBef>
              <a:spcAft>
                <a:spcPts val="0"/>
              </a:spcAft>
              <a:buClr>
                <a:schemeClr val="accent1"/>
              </a:buClr>
              <a:buSzPts val="8000"/>
              <a:buNone/>
              <a:defRPr sz="8000">
                <a:solidFill>
                  <a:schemeClr val="accen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710700" y="1233175"/>
            <a:ext cx="38613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1"/>
              </a:buClr>
              <a:buSzPts val="4200"/>
              <a:buNone/>
              <a:defRPr sz="4200">
                <a:solidFill>
                  <a:schemeClr val="accent1"/>
                </a:solidFill>
              </a:defRPr>
            </a:lvl1pPr>
            <a:lvl2pPr lvl="1" algn="ctr">
              <a:spcBef>
                <a:spcPts val="0"/>
              </a:spcBef>
              <a:spcAft>
                <a:spcPts val="0"/>
              </a:spcAft>
              <a:buClr>
                <a:schemeClr val="accent1"/>
              </a:buClr>
              <a:buSzPts val="4200"/>
              <a:buNone/>
              <a:defRPr sz="4200">
                <a:solidFill>
                  <a:schemeClr val="accent1"/>
                </a:solidFill>
              </a:defRPr>
            </a:lvl2pPr>
            <a:lvl3pPr lvl="2" algn="ctr">
              <a:spcBef>
                <a:spcPts val="0"/>
              </a:spcBef>
              <a:spcAft>
                <a:spcPts val="0"/>
              </a:spcAft>
              <a:buClr>
                <a:schemeClr val="accent1"/>
              </a:buClr>
              <a:buSzPts val="4200"/>
              <a:buNone/>
              <a:defRPr sz="4200">
                <a:solidFill>
                  <a:schemeClr val="accent1"/>
                </a:solidFill>
              </a:defRPr>
            </a:lvl3pPr>
            <a:lvl4pPr lvl="3" algn="ctr">
              <a:spcBef>
                <a:spcPts val="0"/>
              </a:spcBef>
              <a:spcAft>
                <a:spcPts val="0"/>
              </a:spcAft>
              <a:buClr>
                <a:schemeClr val="accent1"/>
              </a:buClr>
              <a:buSzPts val="4200"/>
              <a:buNone/>
              <a:defRPr sz="4200">
                <a:solidFill>
                  <a:schemeClr val="accent1"/>
                </a:solidFill>
              </a:defRPr>
            </a:lvl4pPr>
            <a:lvl5pPr lvl="4" algn="ctr">
              <a:spcBef>
                <a:spcPts val="0"/>
              </a:spcBef>
              <a:spcAft>
                <a:spcPts val="0"/>
              </a:spcAft>
              <a:buClr>
                <a:schemeClr val="accent1"/>
              </a:buClr>
              <a:buSzPts val="4200"/>
              <a:buNone/>
              <a:defRPr sz="4200">
                <a:solidFill>
                  <a:schemeClr val="accent1"/>
                </a:solidFill>
              </a:defRPr>
            </a:lvl5pPr>
            <a:lvl6pPr lvl="5" algn="ctr">
              <a:spcBef>
                <a:spcPts val="0"/>
              </a:spcBef>
              <a:spcAft>
                <a:spcPts val="0"/>
              </a:spcAft>
              <a:buClr>
                <a:schemeClr val="accent1"/>
              </a:buClr>
              <a:buSzPts val="4200"/>
              <a:buNone/>
              <a:defRPr sz="4200">
                <a:solidFill>
                  <a:schemeClr val="accent1"/>
                </a:solidFill>
              </a:defRPr>
            </a:lvl6pPr>
            <a:lvl7pPr lvl="6" algn="ctr">
              <a:spcBef>
                <a:spcPts val="0"/>
              </a:spcBef>
              <a:spcAft>
                <a:spcPts val="0"/>
              </a:spcAft>
              <a:buClr>
                <a:schemeClr val="accent1"/>
              </a:buClr>
              <a:buSzPts val="4200"/>
              <a:buNone/>
              <a:defRPr sz="4200">
                <a:solidFill>
                  <a:schemeClr val="accent1"/>
                </a:solidFill>
              </a:defRPr>
            </a:lvl7pPr>
            <a:lvl8pPr lvl="7" algn="ctr">
              <a:spcBef>
                <a:spcPts val="0"/>
              </a:spcBef>
              <a:spcAft>
                <a:spcPts val="0"/>
              </a:spcAft>
              <a:buClr>
                <a:schemeClr val="accent1"/>
              </a:buClr>
              <a:buSzPts val="4200"/>
              <a:buNone/>
              <a:defRPr sz="4200">
                <a:solidFill>
                  <a:schemeClr val="accent1"/>
                </a:solidFill>
              </a:defRPr>
            </a:lvl8pPr>
            <a:lvl9pPr lvl="8" algn="ctr">
              <a:spcBef>
                <a:spcPts val="0"/>
              </a:spcBef>
              <a:spcAft>
                <a:spcPts val="0"/>
              </a:spcAft>
              <a:buClr>
                <a:schemeClr val="accent1"/>
              </a:buClr>
              <a:buSzPts val="4200"/>
              <a:buNone/>
              <a:defRPr sz="4200">
                <a:solidFill>
                  <a:schemeClr val="accent1"/>
                </a:solidFill>
              </a:defRPr>
            </a:lvl9pPr>
          </a:lstStyle>
          <a:p>
            <a:endParaRPr/>
          </a:p>
        </p:txBody>
      </p:sp>
      <p:sp>
        <p:nvSpPr>
          <p:cNvPr id="34" name="Google Shape;34;p9"/>
          <p:cNvSpPr txBox="1">
            <a:spLocks noGrp="1"/>
          </p:cNvSpPr>
          <p:nvPr>
            <p:ph type="subTitle" idx="1"/>
          </p:nvPr>
        </p:nvSpPr>
        <p:spPr>
          <a:xfrm>
            <a:off x="710700" y="2803075"/>
            <a:ext cx="38613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2100"/>
              <a:buNone/>
              <a:defRPr sz="2100">
                <a:solidFill>
                  <a:schemeClr val="accent1"/>
                </a:solidFill>
              </a:defRPr>
            </a:lvl1pPr>
            <a:lvl2pPr lvl="1" algn="ctr">
              <a:lnSpc>
                <a:spcPct val="100000"/>
              </a:lnSpc>
              <a:spcBef>
                <a:spcPts val="0"/>
              </a:spcBef>
              <a:spcAft>
                <a:spcPts val="0"/>
              </a:spcAft>
              <a:buClr>
                <a:schemeClr val="accent1"/>
              </a:buClr>
              <a:buSzPts val="2100"/>
              <a:buNone/>
              <a:defRPr sz="2100">
                <a:solidFill>
                  <a:schemeClr val="accent1"/>
                </a:solidFill>
              </a:defRPr>
            </a:lvl2pPr>
            <a:lvl3pPr lvl="2" algn="ctr">
              <a:lnSpc>
                <a:spcPct val="100000"/>
              </a:lnSpc>
              <a:spcBef>
                <a:spcPts val="0"/>
              </a:spcBef>
              <a:spcAft>
                <a:spcPts val="0"/>
              </a:spcAft>
              <a:buClr>
                <a:schemeClr val="accent1"/>
              </a:buClr>
              <a:buSzPts val="2100"/>
              <a:buNone/>
              <a:defRPr sz="2100">
                <a:solidFill>
                  <a:schemeClr val="accent1"/>
                </a:solidFill>
              </a:defRPr>
            </a:lvl3pPr>
            <a:lvl4pPr lvl="3" algn="ctr">
              <a:lnSpc>
                <a:spcPct val="100000"/>
              </a:lnSpc>
              <a:spcBef>
                <a:spcPts val="0"/>
              </a:spcBef>
              <a:spcAft>
                <a:spcPts val="0"/>
              </a:spcAft>
              <a:buClr>
                <a:schemeClr val="accent1"/>
              </a:buClr>
              <a:buSzPts val="2100"/>
              <a:buNone/>
              <a:defRPr sz="2100">
                <a:solidFill>
                  <a:schemeClr val="accent1"/>
                </a:solidFill>
              </a:defRPr>
            </a:lvl4pPr>
            <a:lvl5pPr lvl="4" algn="ctr">
              <a:lnSpc>
                <a:spcPct val="100000"/>
              </a:lnSpc>
              <a:spcBef>
                <a:spcPts val="0"/>
              </a:spcBef>
              <a:spcAft>
                <a:spcPts val="0"/>
              </a:spcAft>
              <a:buClr>
                <a:schemeClr val="accent1"/>
              </a:buClr>
              <a:buSzPts val="2100"/>
              <a:buNone/>
              <a:defRPr sz="2100">
                <a:solidFill>
                  <a:schemeClr val="accent1"/>
                </a:solidFill>
              </a:defRPr>
            </a:lvl5pPr>
            <a:lvl6pPr lvl="5" algn="ctr">
              <a:lnSpc>
                <a:spcPct val="100000"/>
              </a:lnSpc>
              <a:spcBef>
                <a:spcPts val="0"/>
              </a:spcBef>
              <a:spcAft>
                <a:spcPts val="0"/>
              </a:spcAft>
              <a:buClr>
                <a:schemeClr val="accent1"/>
              </a:buClr>
              <a:buSzPts val="2100"/>
              <a:buNone/>
              <a:defRPr sz="2100">
                <a:solidFill>
                  <a:schemeClr val="accent1"/>
                </a:solidFill>
              </a:defRPr>
            </a:lvl6pPr>
            <a:lvl7pPr lvl="6" algn="ctr">
              <a:lnSpc>
                <a:spcPct val="100000"/>
              </a:lnSpc>
              <a:spcBef>
                <a:spcPts val="0"/>
              </a:spcBef>
              <a:spcAft>
                <a:spcPts val="0"/>
              </a:spcAft>
              <a:buClr>
                <a:schemeClr val="accent1"/>
              </a:buClr>
              <a:buSzPts val="2100"/>
              <a:buNone/>
              <a:defRPr sz="2100">
                <a:solidFill>
                  <a:schemeClr val="accent1"/>
                </a:solidFill>
              </a:defRPr>
            </a:lvl7pPr>
            <a:lvl8pPr lvl="7" algn="ctr">
              <a:lnSpc>
                <a:spcPct val="100000"/>
              </a:lnSpc>
              <a:spcBef>
                <a:spcPts val="0"/>
              </a:spcBef>
              <a:spcAft>
                <a:spcPts val="0"/>
              </a:spcAft>
              <a:buClr>
                <a:schemeClr val="accent1"/>
              </a:buClr>
              <a:buSzPts val="2100"/>
              <a:buNone/>
              <a:defRPr sz="2100">
                <a:solidFill>
                  <a:schemeClr val="accent1"/>
                </a:solidFill>
              </a:defRPr>
            </a:lvl8pPr>
            <a:lvl9pPr lvl="8" algn="ctr">
              <a:lnSpc>
                <a:spcPct val="100000"/>
              </a:lnSpc>
              <a:spcBef>
                <a:spcPts val="0"/>
              </a:spcBef>
              <a:spcAft>
                <a:spcPts val="0"/>
              </a:spcAft>
              <a:buClr>
                <a:schemeClr val="accent1"/>
              </a:buClr>
              <a:buSzPts val="2100"/>
              <a:buNone/>
              <a:defRPr sz="2100">
                <a:solidFill>
                  <a:schemeClr val="accent1"/>
                </a:solidFill>
              </a:defRPr>
            </a:lvl9pPr>
          </a:lstStyle>
          <a:p>
            <a:endParaRPr/>
          </a:p>
        </p:txBody>
      </p:sp>
      <p:sp>
        <p:nvSpPr>
          <p:cNvPr id="35" name="Google Shape;35;p9"/>
          <p:cNvSpPr txBox="1">
            <a:spLocks noGrp="1"/>
          </p:cNvSpPr>
          <p:nvPr>
            <p:ph type="body" idx="2"/>
          </p:nvPr>
        </p:nvSpPr>
        <p:spPr>
          <a:xfrm>
            <a:off x="4572000" y="724075"/>
            <a:ext cx="38613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rgbClr val="FFFFFF"/>
              </a:buClr>
              <a:buSzPts val="1800"/>
              <a:buChar char="●"/>
              <a:defRPr>
                <a:solidFill>
                  <a:srgbClr val="FFFFFF"/>
                </a:solidFill>
              </a:defRPr>
            </a:lvl1pPr>
            <a:lvl2pPr marL="914400" lvl="1" indent="-317500">
              <a:spcBef>
                <a:spcPts val="1600"/>
              </a:spcBef>
              <a:spcAft>
                <a:spcPts val="0"/>
              </a:spcAft>
              <a:buClr>
                <a:srgbClr val="FFFFFF"/>
              </a:buClr>
              <a:buSzPts val="1400"/>
              <a:buChar char="○"/>
              <a:defRPr>
                <a:solidFill>
                  <a:srgbClr val="FFFFFF"/>
                </a:solidFill>
              </a:defRPr>
            </a:lvl2pPr>
            <a:lvl3pPr marL="1371600" lvl="2" indent="-317500">
              <a:spcBef>
                <a:spcPts val="1600"/>
              </a:spcBef>
              <a:spcAft>
                <a:spcPts val="0"/>
              </a:spcAft>
              <a:buClr>
                <a:srgbClr val="FFFFFF"/>
              </a:buClr>
              <a:buSzPts val="1400"/>
              <a:buChar char="■"/>
              <a:defRPr>
                <a:solidFill>
                  <a:srgbClr val="FFFFFF"/>
                </a:solidFill>
              </a:defRPr>
            </a:lvl3pPr>
            <a:lvl4pPr marL="1828800" lvl="3" indent="-317500">
              <a:spcBef>
                <a:spcPts val="1600"/>
              </a:spcBef>
              <a:spcAft>
                <a:spcPts val="0"/>
              </a:spcAft>
              <a:buClr>
                <a:srgbClr val="FFFFFF"/>
              </a:buClr>
              <a:buSzPts val="1400"/>
              <a:buChar char="●"/>
              <a:defRPr>
                <a:solidFill>
                  <a:srgbClr val="FFFFFF"/>
                </a:solidFill>
              </a:defRPr>
            </a:lvl4pPr>
            <a:lvl5pPr marL="2286000" lvl="4" indent="-317500">
              <a:spcBef>
                <a:spcPts val="1600"/>
              </a:spcBef>
              <a:spcAft>
                <a:spcPts val="0"/>
              </a:spcAft>
              <a:buClr>
                <a:srgbClr val="FFFFFF"/>
              </a:buClr>
              <a:buSzPts val="1400"/>
              <a:buChar char="○"/>
              <a:defRPr>
                <a:solidFill>
                  <a:srgbClr val="FFFFFF"/>
                </a:solidFill>
              </a:defRPr>
            </a:lvl5pPr>
            <a:lvl6pPr marL="2743200" lvl="5" indent="-317500">
              <a:spcBef>
                <a:spcPts val="1600"/>
              </a:spcBef>
              <a:spcAft>
                <a:spcPts val="0"/>
              </a:spcAft>
              <a:buClr>
                <a:srgbClr val="FFFFFF"/>
              </a:buClr>
              <a:buSzPts val="1400"/>
              <a:buChar char="■"/>
              <a:defRPr>
                <a:solidFill>
                  <a:srgbClr val="FFFFFF"/>
                </a:solidFill>
              </a:defRPr>
            </a:lvl6pPr>
            <a:lvl7pPr marL="3200400" lvl="6" indent="-317500">
              <a:spcBef>
                <a:spcPts val="1600"/>
              </a:spcBef>
              <a:spcAft>
                <a:spcPts val="0"/>
              </a:spcAft>
              <a:buClr>
                <a:srgbClr val="FFFFFF"/>
              </a:buClr>
              <a:buSzPts val="1400"/>
              <a:buChar char="●"/>
              <a:defRPr>
                <a:solidFill>
                  <a:srgbClr val="FFFFFF"/>
                </a:solidFill>
              </a:defRPr>
            </a:lvl7pPr>
            <a:lvl8pPr marL="3657600" lvl="7" indent="-317500">
              <a:spcBef>
                <a:spcPts val="1600"/>
              </a:spcBef>
              <a:spcAft>
                <a:spcPts val="0"/>
              </a:spcAft>
              <a:buClr>
                <a:srgbClr val="FFFFFF"/>
              </a:buClr>
              <a:buSzPts val="1400"/>
              <a:buChar char="○"/>
              <a:defRPr>
                <a:solidFill>
                  <a:srgbClr val="FFFFFF"/>
                </a:solidFill>
              </a:defRPr>
            </a:lvl8pPr>
            <a:lvl9pPr marL="4114800" lvl="8" indent="-317500">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10"/>
          <p:cNvSpPr txBox="1">
            <a:spLocks noGrp="1"/>
          </p:cNvSpPr>
          <p:nvPr>
            <p:ph type="body" idx="1"/>
          </p:nvPr>
        </p:nvSpPr>
        <p:spPr>
          <a:xfrm>
            <a:off x="2895150" y="1489800"/>
            <a:ext cx="3353700" cy="15213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Clr>
                <a:srgbClr val="FFFFFF"/>
              </a:buClr>
              <a:buSzPts val="1800"/>
              <a:buNone/>
              <a:defRPr>
                <a:solidFill>
                  <a:srgbClr val="FFFFFF"/>
                </a:solidFill>
              </a:defRPr>
            </a:lvl1pPr>
          </a:lstStyle>
          <a:p>
            <a:endParaRPr/>
          </a:p>
        </p:txBody>
      </p:sp>
      <p:sp>
        <p:nvSpPr>
          <p:cNvPr id="38" name="Google Shape;38;p10"/>
          <p:cNvSpPr txBox="1">
            <a:spLocks noGrp="1"/>
          </p:cNvSpPr>
          <p:nvPr>
            <p:ph type="title"/>
          </p:nvPr>
        </p:nvSpPr>
        <p:spPr>
          <a:xfrm>
            <a:off x="2250700" y="4125625"/>
            <a:ext cx="4642500" cy="475200"/>
          </a:xfrm>
          <a:prstGeom prst="rect">
            <a:avLst/>
          </a:prstGeom>
        </p:spPr>
        <p:txBody>
          <a:bodyPr spcFirstLastPara="1" wrap="square" lIns="91425" tIns="91425" rIns="91425" bIns="91425" anchor="ctr" anchorCtr="0">
            <a:noAutofit/>
          </a:bodyPr>
          <a:lstStyle>
            <a:lvl1pPr lvl="0" algn="ctr" rtl="0">
              <a:lnSpc>
                <a:spcPct val="50000"/>
              </a:lnSpc>
              <a:spcBef>
                <a:spcPts val="0"/>
              </a:spcBef>
              <a:spcAft>
                <a:spcPts val="0"/>
              </a:spcAft>
              <a:buClr>
                <a:schemeClr val="accent1"/>
              </a:buClr>
              <a:buSzPts val="5000"/>
              <a:buNone/>
              <a:defRPr sz="5000">
                <a:solidFill>
                  <a:schemeClr val="accent1"/>
                </a:solidFill>
              </a:defRPr>
            </a:lvl1pPr>
            <a:lvl2pPr lvl="1" algn="ctr" rtl="0">
              <a:spcBef>
                <a:spcPts val="0"/>
              </a:spcBef>
              <a:spcAft>
                <a:spcPts val="0"/>
              </a:spcAft>
              <a:buClr>
                <a:schemeClr val="accent1"/>
              </a:buClr>
              <a:buSzPts val="3000"/>
              <a:buNone/>
              <a:defRPr>
                <a:solidFill>
                  <a:schemeClr val="accent1"/>
                </a:solidFill>
              </a:defRPr>
            </a:lvl2pPr>
            <a:lvl3pPr lvl="2" algn="ctr" rtl="0">
              <a:spcBef>
                <a:spcPts val="0"/>
              </a:spcBef>
              <a:spcAft>
                <a:spcPts val="0"/>
              </a:spcAft>
              <a:buClr>
                <a:schemeClr val="accent1"/>
              </a:buClr>
              <a:buSzPts val="3000"/>
              <a:buNone/>
              <a:defRPr>
                <a:solidFill>
                  <a:schemeClr val="accent1"/>
                </a:solidFill>
              </a:defRPr>
            </a:lvl3pPr>
            <a:lvl4pPr lvl="3" algn="ctr" rtl="0">
              <a:spcBef>
                <a:spcPts val="0"/>
              </a:spcBef>
              <a:spcAft>
                <a:spcPts val="0"/>
              </a:spcAft>
              <a:buClr>
                <a:schemeClr val="accent1"/>
              </a:buClr>
              <a:buSzPts val="3000"/>
              <a:buNone/>
              <a:defRPr>
                <a:solidFill>
                  <a:schemeClr val="accent1"/>
                </a:solidFill>
              </a:defRPr>
            </a:lvl4pPr>
            <a:lvl5pPr lvl="4" algn="ctr" rtl="0">
              <a:spcBef>
                <a:spcPts val="0"/>
              </a:spcBef>
              <a:spcAft>
                <a:spcPts val="0"/>
              </a:spcAft>
              <a:buClr>
                <a:schemeClr val="accent1"/>
              </a:buClr>
              <a:buSzPts val="3000"/>
              <a:buNone/>
              <a:defRPr>
                <a:solidFill>
                  <a:schemeClr val="accent1"/>
                </a:solidFill>
              </a:defRPr>
            </a:lvl5pPr>
            <a:lvl6pPr lvl="5" algn="ctr" rtl="0">
              <a:spcBef>
                <a:spcPts val="0"/>
              </a:spcBef>
              <a:spcAft>
                <a:spcPts val="0"/>
              </a:spcAft>
              <a:buClr>
                <a:schemeClr val="accent1"/>
              </a:buClr>
              <a:buSzPts val="3000"/>
              <a:buNone/>
              <a:defRPr>
                <a:solidFill>
                  <a:schemeClr val="accent1"/>
                </a:solidFill>
              </a:defRPr>
            </a:lvl6pPr>
            <a:lvl7pPr lvl="6" algn="ctr" rtl="0">
              <a:spcBef>
                <a:spcPts val="0"/>
              </a:spcBef>
              <a:spcAft>
                <a:spcPts val="0"/>
              </a:spcAft>
              <a:buClr>
                <a:schemeClr val="accent1"/>
              </a:buClr>
              <a:buSzPts val="3000"/>
              <a:buNone/>
              <a:defRPr>
                <a:solidFill>
                  <a:schemeClr val="accent1"/>
                </a:solidFill>
              </a:defRPr>
            </a:lvl7pPr>
            <a:lvl8pPr lvl="7" algn="ctr" rtl="0">
              <a:spcBef>
                <a:spcPts val="0"/>
              </a:spcBef>
              <a:spcAft>
                <a:spcPts val="0"/>
              </a:spcAft>
              <a:buClr>
                <a:schemeClr val="accent1"/>
              </a:buClr>
              <a:buSzPts val="3000"/>
              <a:buNone/>
              <a:defRPr>
                <a:solidFill>
                  <a:schemeClr val="accent1"/>
                </a:solidFill>
              </a:defRPr>
            </a:lvl8pPr>
            <a:lvl9pPr lvl="8" algn="ctr" rtl="0">
              <a:spcBef>
                <a:spcPts val="0"/>
              </a:spcBef>
              <a:spcAft>
                <a:spcPts val="0"/>
              </a:spcAft>
              <a:buClr>
                <a:schemeClr val="accent1"/>
              </a:buClr>
              <a:buSzPts val="3000"/>
              <a:buNone/>
              <a:defRPr>
                <a:solidFill>
                  <a:schemeClr val="accen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775" y="542675"/>
            <a:ext cx="8121600" cy="475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3000"/>
              <a:buFont typeface="Reenie Beanie"/>
              <a:buNone/>
              <a:defRPr sz="3000" b="1">
                <a:latin typeface="Reenie Beanie"/>
                <a:ea typeface="Reenie Beanie"/>
                <a:cs typeface="Reenie Beanie"/>
                <a:sym typeface="Reenie Beanie"/>
              </a:defRPr>
            </a:lvl1pPr>
            <a:lvl2pPr lvl="1">
              <a:spcBef>
                <a:spcPts val="0"/>
              </a:spcBef>
              <a:spcAft>
                <a:spcPts val="0"/>
              </a:spcAft>
              <a:buSzPts val="3000"/>
              <a:buFont typeface="Reenie Beanie"/>
              <a:buNone/>
              <a:defRPr sz="3000" b="1">
                <a:latin typeface="Reenie Beanie"/>
                <a:ea typeface="Reenie Beanie"/>
                <a:cs typeface="Reenie Beanie"/>
                <a:sym typeface="Reenie Beanie"/>
              </a:defRPr>
            </a:lvl2pPr>
            <a:lvl3pPr lvl="2">
              <a:spcBef>
                <a:spcPts val="0"/>
              </a:spcBef>
              <a:spcAft>
                <a:spcPts val="0"/>
              </a:spcAft>
              <a:buSzPts val="3000"/>
              <a:buFont typeface="Reenie Beanie"/>
              <a:buNone/>
              <a:defRPr sz="3000" b="1">
                <a:latin typeface="Reenie Beanie"/>
                <a:ea typeface="Reenie Beanie"/>
                <a:cs typeface="Reenie Beanie"/>
                <a:sym typeface="Reenie Beanie"/>
              </a:defRPr>
            </a:lvl3pPr>
            <a:lvl4pPr lvl="3">
              <a:spcBef>
                <a:spcPts val="0"/>
              </a:spcBef>
              <a:spcAft>
                <a:spcPts val="0"/>
              </a:spcAft>
              <a:buSzPts val="3000"/>
              <a:buFont typeface="Reenie Beanie"/>
              <a:buNone/>
              <a:defRPr sz="3000" b="1">
                <a:latin typeface="Reenie Beanie"/>
                <a:ea typeface="Reenie Beanie"/>
                <a:cs typeface="Reenie Beanie"/>
                <a:sym typeface="Reenie Beanie"/>
              </a:defRPr>
            </a:lvl4pPr>
            <a:lvl5pPr lvl="4">
              <a:spcBef>
                <a:spcPts val="0"/>
              </a:spcBef>
              <a:spcAft>
                <a:spcPts val="0"/>
              </a:spcAft>
              <a:buSzPts val="3000"/>
              <a:buFont typeface="Reenie Beanie"/>
              <a:buNone/>
              <a:defRPr sz="3000" b="1">
                <a:latin typeface="Reenie Beanie"/>
                <a:ea typeface="Reenie Beanie"/>
                <a:cs typeface="Reenie Beanie"/>
                <a:sym typeface="Reenie Beanie"/>
              </a:defRPr>
            </a:lvl5pPr>
            <a:lvl6pPr lvl="5">
              <a:spcBef>
                <a:spcPts val="0"/>
              </a:spcBef>
              <a:spcAft>
                <a:spcPts val="0"/>
              </a:spcAft>
              <a:buSzPts val="3000"/>
              <a:buFont typeface="Reenie Beanie"/>
              <a:buNone/>
              <a:defRPr sz="3000" b="1">
                <a:latin typeface="Reenie Beanie"/>
                <a:ea typeface="Reenie Beanie"/>
                <a:cs typeface="Reenie Beanie"/>
                <a:sym typeface="Reenie Beanie"/>
              </a:defRPr>
            </a:lvl6pPr>
            <a:lvl7pPr lvl="6">
              <a:spcBef>
                <a:spcPts val="0"/>
              </a:spcBef>
              <a:spcAft>
                <a:spcPts val="0"/>
              </a:spcAft>
              <a:buSzPts val="3000"/>
              <a:buFont typeface="Reenie Beanie"/>
              <a:buNone/>
              <a:defRPr sz="3000" b="1">
                <a:latin typeface="Reenie Beanie"/>
                <a:ea typeface="Reenie Beanie"/>
                <a:cs typeface="Reenie Beanie"/>
                <a:sym typeface="Reenie Beanie"/>
              </a:defRPr>
            </a:lvl7pPr>
            <a:lvl8pPr lvl="7">
              <a:spcBef>
                <a:spcPts val="0"/>
              </a:spcBef>
              <a:spcAft>
                <a:spcPts val="0"/>
              </a:spcAft>
              <a:buSzPts val="3000"/>
              <a:buFont typeface="Reenie Beanie"/>
              <a:buNone/>
              <a:defRPr sz="3000" b="1">
                <a:latin typeface="Reenie Beanie"/>
                <a:ea typeface="Reenie Beanie"/>
                <a:cs typeface="Reenie Beanie"/>
                <a:sym typeface="Reenie Beanie"/>
              </a:defRPr>
            </a:lvl8pPr>
            <a:lvl9pPr lvl="8">
              <a:spcBef>
                <a:spcPts val="0"/>
              </a:spcBef>
              <a:spcAft>
                <a:spcPts val="0"/>
              </a:spcAft>
              <a:buSzPts val="3000"/>
              <a:buFont typeface="Reenie Beanie"/>
              <a:buNone/>
              <a:defRPr sz="3000" b="1">
                <a:latin typeface="Reenie Beanie"/>
                <a:ea typeface="Reenie Beanie"/>
                <a:cs typeface="Reenie Beanie"/>
                <a:sym typeface="Reenie Beanie"/>
              </a:defRPr>
            </a:lvl9pPr>
          </a:lstStyle>
          <a:p>
            <a:endParaRPr/>
          </a:p>
        </p:txBody>
      </p:sp>
      <p:sp>
        <p:nvSpPr>
          <p:cNvPr id="7" name="Google Shape;7;p1"/>
          <p:cNvSpPr txBox="1">
            <a:spLocks noGrp="1"/>
          </p:cNvSpPr>
          <p:nvPr>
            <p:ph type="body" idx="1"/>
          </p:nvPr>
        </p:nvSpPr>
        <p:spPr>
          <a:xfrm>
            <a:off x="710700" y="1333000"/>
            <a:ext cx="7722600" cy="3267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Quicksand"/>
              <a:buChar char="●"/>
              <a:defRPr sz="1800">
                <a:latin typeface="Quicksand"/>
                <a:ea typeface="Quicksand"/>
                <a:cs typeface="Quicksand"/>
                <a:sym typeface="Quicksand"/>
              </a:defRPr>
            </a:lvl1pPr>
            <a:lvl2pPr marL="914400" lvl="1" indent="-317500">
              <a:lnSpc>
                <a:spcPct val="115000"/>
              </a:lnSpc>
              <a:spcBef>
                <a:spcPts val="1600"/>
              </a:spcBef>
              <a:spcAft>
                <a:spcPts val="0"/>
              </a:spcAft>
              <a:buSzPts val="1400"/>
              <a:buFont typeface="Quicksand"/>
              <a:buChar char="○"/>
              <a:defRPr>
                <a:latin typeface="Quicksand"/>
                <a:ea typeface="Quicksand"/>
                <a:cs typeface="Quicksand"/>
                <a:sym typeface="Quicksand"/>
              </a:defRPr>
            </a:lvl2pPr>
            <a:lvl3pPr marL="1371600" lvl="2" indent="-317500">
              <a:lnSpc>
                <a:spcPct val="115000"/>
              </a:lnSpc>
              <a:spcBef>
                <a:spcPts val="1600"/>
              </a:spcBef>
              <a:spcAft>
                <a:spcPts val="0"/>
              </a:spcAft>
              <a:buSzPts val="1400"/>
              <a:buFont typeface="Quicksand"/>
              <a:buChar char="■"/>
              <a:defRPr>
                <a:latin typeface="Quicksand"/>
                <a:ea typeface="Quicksand"/>
                <a:cs typeface="Quicksand"/>
                <a:sym typeface="Quicksand"/>
              </a:defRPr>
            </a:lvl3pPr>
            <a:lvl4pPr marL="1828800" lvl="3" indent="-317500">
              <a:lnSpc>
                <a:spcPct val="115000"/>
              </a:lnSpc>
              <a:spcBef>
                <a:spcPts val="1600"/>
              </a:spcBef>
              <a:spcAft>
                <a:spcPts val="0"/>
              </a:spcAft>
              <a:buSzPts val="1400"/>
              <a:buFont typeface="Quicksand"/>
              <a:buChar char="●"/>
              <a:defRPr>
                <a:latin typeface="Quicksand"/>
                <a:ea typeface="Quicksand"/>
                <a:cs typeface="Quicksand"/>
                <a:sym typeface="Quicksand"/>
              </a:defRPr>
            </a:lvl4pPr>
            <a:lvl5pPr marL="2286000" lvl="4" indent="-317500">
              <a:lnSpc>
                <a:spcPct val="115000"/>
              </a:lnSpc>
              <a:spcBef>
                <a:spcPts val="1600"/>
              </a:spcBef>
              <a:spcAft>
                <a:spcPts val="0"/>
              </a:spcAft>
              <a:buSzPts val="1400"/>
              <a:buFont typeface="Quicksand"/>
              <a:buChar char="○"/>
              <a:defRPr>
                <a:latin typeface="Quicksand"/>
                <a:ea typeface="Quicksand"/>
                <a:cs typeface="Quicksand"/>
                <a:sym typeface="Quicksand"/>
              </a:defRPr>
            </a:lvl5pPr>
            <a:lvl6pPr marL="2743200" lvl="5" indent="-317500">
              <a:lnSpc>
                <a:spcPct val="115000"/>
              </a:lnSpc>
              <a:spcBef>
                <a:spcPts val="1600"/>
              </a:spcBef>
              <a:spcAft>
                <a:spcPts val="0"/>
              </a:spcAft>
              <a:buSzPts val="1400"/>
              <a:buFont typeface="Quicksand"/>
              <a:buChar char="■"/>
              <a:defRPr>
                <a:latin typeface="Quicksand"/>
                <a:ea typeface="Quicksand"/>
                <a:cs typeface="Quicksand"/>
                <a:sym typeface="Quicksand"/>
              </a:defRPr>
            </a:lvl6pPr>
            <a:lvl7pPr marL="3200400" lvl="6" indent="-317500">
              <a:lnSpc>
                <a:spcPct val="115000"/>
              </a:lnSpc>
              <a:spcBef>
                <a:spcPts val="1600"/>
              </a:spcBef>
              <a:spcAft>
                <a:spcPts val="0"/>
              </a:spcAft>
              <a:buSzPts val="1400"/>
              <a:buFont typeface="Quicksand"/>
              <a:buChar char="●"/>
              <a:defRPr>
                <a:latin typeface="Quicksand"/>
                <a:ea typeface="Quicksand"/>
                <a:cs typeface="Quicksand"/>
                <a:sym typeface="Quicksand"/>
              </a:defRPr>
            </a:lvl7pPr>
            <a:lvl8pPr marL="3657600" lvl="7" indent="-317500">
              <a:lnSpc>
                <a:spcPct val="115000"/>
              </a:lnSpc>
              <a:spcBef>
                <a:spcPts val="1600"/>
              </a:spcBef>
              <a:spcAft>
                <a:spcPts val="0"/>
              </a:spcAft>
              <a:buSzPts val="1400"/>
              <a:buFont typeface="Quicksand"/>
              <a:buChar char="○"/>
              <a:defRPr>
                <a:latin typeface="Quicksand"/>
                <a:ea typeface="Quicksand"/>
                <a:cs typeface="Quicksand"/>
                <a:sym typeface="Quicksand"/>
              </a:defRPr>
            </a:lvl8pPr>
            <a:lvl9pPr marL="4114800" lvl="8" indent="-317500">
              <a:lnSpc>
                <a:spcPct val="115000"/>
              </a:lnSpc>
              <a:spcBef>
                <a:spcPts val="1600"/>
              </a:spcBef>
              <a:spcAft>
                <a:spcPts val="1600"/>
              </a:spcAft>
              <a:buSzPts val="1400"/>
              <a:buFont typeface="Quicksand"/>
              <a:buChar char="■"/>
              <a:defRPr>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mc:AlternateContent xmlns:mc="http://schemas.openxmlformats.org/markup-compatibility/2006" xmlns:p14="http://schemas.microsoft.com/office/powerpoint/2010/main">
    <mc:Choice Requires="p14">
      <p:transition spd="slow">
        <p14:gallery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ctrTitle"/>
          </p:nvPr>
        </p:nvSpPr>
        <p:spPr>
          <a:xfrm>
            <a:off x="311700" y="843875"/>
            <a:ext cx="8520600" cy="884100"/>
          </a:xfrm>
          <a:prstGeom prst="rect">
            <a:avLst/>
          </a:prstGeom>
          <a:ln w="9525" cap="rnd" cmpd="dbl">
            <a:solidFill>
              <a:srgbClr val="9FC5E8"/>
            </a:solidFill>
            <a:prstDash val="solid"/>
            <a:round/>
            <a:headEnd type="none" w="sm" len="sm"/>
            <a:tailEnd type="none" w="sm" len="sm"/>
          </a:ln>
          <a:effectLst>
            <a:outerShdw blurRad="57150" dist="19050" dir="5400000" algn="bl" rotWithShape="0">
              <a:srgbClr val="000000">
                <a:alpha val="87000"/>
              </a:srgbClr>
            </a:outerShdw>
          </a:effectLst>
        </p:spPr>
        <p:txBody>
          <a:bodyPr spcFirstLastPara="1" wrap="square" lIns="91425" tIns="91425" rIns="91425" bIns="91425" anchor="ctr" anchorCtr="0">
            <a:noAutofit/>
          </a:bodyPr>
          <a:lstStyle/>
          <a:p>
            <a:pPr marL="0" lvl="0" indent="0" algn="ctr" rtl="0">
              <a:lnSpc>
                <a:spcPct val="115000"/>
              </a:lnSpc>
              <a:spcBef>
                <a:spcPts val="1800"/>
              </a:spcBef>
              <a:spcAft>
                <a:spcPts val="600"/>
              </a:spcAft>
              <a:buClr>
                <a:schemeClr val="dk1"/>
              </a:buClr>
              <a:buSzPts val="1100"/>
              <a:buFont typeface="Arial"/>
              <a:buNone/>
            </a:pPr>
            <a:r>
              <a:rPr lang="fr" sz="4100">
                <a:solidFill>
                  <a:srgbClr val="FFFFFF"/>
                </a:solidFill>
              </a:rPr>
              <a:t>Revue de projet à mi-parcours</a:t>
            </a:r>
            <a:endParaRPr>
              <a:solidFill>
                <a:srgbClr val="FFFFFF"/>
              </a:solidFill>
            </a:endParaRPr>
          </a:p>
        </p:txBody>
      </p:sp>
      <p:sp>
        <p:nvSpPr>
          <p:cNvPr id="122" name="Google Shape;122;p24"/>
          <p:cNvSpPr txBox="1">
            <a:spLocks noGrp="1"/>
          </p:cNvSpPr>
          <p:nvPr>
            <p:ph type="subTitle" idx="1"/>
          </p:nvPr>
        </p:nvSpPr>
        <p:spPr>
          <a:xfrm>
            <a:off x="711011" y="3423838"/>
            <a:ext cx="7722300" cy="46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Avancement du projet</a:t>
            </a:r>
            <a:endParaRPr/>
          </a:p>
        </p:txBody>
      </p:sp>
      <p:sp>
        <p:nvSpPr>
          <p:cNvPr id="123" name="Google Shape;123;p24"/>
          <p:cNvSpPr txBox="1"/>
          <p:nvPr/>
        </p:nvSpPr>
        <p:spPr>
          <a:xfrm>
            <a:off x="255900" y="4580225"/>
            <a:ext cx="8632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a:solidFill>
                  <a:srgbClr val="FFFFFF"/>
                </a:solidFill>
              </a:rPr>
              <a:t>Estelle Ntsama - Jessica Makarof - Agathe Perrin - Nicole Pearson - Romain Simon - Marie Nivet</a:t>
            </a:r>
            <a:endParaRPr>
              <a:solidFill>
                <a:srgbClr val="FFFFFF"/>
              </a:solidFill>
            </a:endParaRPr>
          </a:p>
        </p:txBody>
      </p:sp>
      <p:sp>
        <p:nvSpPr>
          <p:cNvPr id="124" name="Google Shape;124;p24"/>
          <p:cNvSpPr txBox="1"/>
          <p:nvPr/>
        </p:nvSpPr>
        <p:spPr>
          <a:xfrm>
            <a:off x="3571350" y="3237100"/>
            <a:ext cx="188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a:solidFill>
                  <a:schemeClr val="accent1"/>
                </a:solidFill>
              </a:rPr>
              <a:t>Vendredi 9 avril 2021</a:t>
            </a:r>
            <a:endParaRPr>
              <a:solidFill>
                <a:schemeClr val="accent1"/>
              </a:solidFill>
            </a:endParaRPr>
          </a:p>
        </p:txBody>
      </p:sp>
      <p:sp>
        <p:nvSpPr>
          <p:cNvPr id="125" name="Google Shape;125;p24"/>
          <p:cNvSpPr txBox="1"/>
          <p:nvPr/>
        </p:nvSpPr>
        <p:spPr>
          <a:xfrm>
            <a:off x="4044150" y="3770925"/>
            <a:ext cx="105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a:solidFill>
                  <a:srgbClr val="FFFFFF"/>
                </a:solidFill>
              </a:rPr>
              <a:t>Equipe 40</a:t>
            </a:r>
            <a:endParaRPr>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idx="4294967295"/>
          </p:nvPr>
        </p:nvSpPr>
        <p:spPr>
          <a:xfrm>
            <a:off x="1712100" y="281975"/>
            <a:ext cx="5655600" cy="636900"/>
          </a:xfrm>
          <a:prstGeom prst="rect">
            <a:avLst/>
          </a:prstGeom>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dirty="0">
                <a:solidFill>
                  <a:srgbClr val="FFFFFF"/>
                </a:solidFill>
              </a:rPr>
              <a:t>Notre projet</a:t>
            </a:r>
            <a:endParaRPr dirty="0"/>
          </a:p>
        </p:txBody>
      </p:sp>
      <p:sp>
        <p:nvSpPr>
          <p:cNvPr id="131" name="Google Shape;131;p25"/>
          <p:cNvSpPr txBox="1">
            <a:spLocks noGrp="1"/>
          </p:cNvSpPr>
          <p:nvPr>
            <p:ph type="body" idx="4294967295"/>
          </p:nvPr>
        </p:nvSpPr>
        <p:spPr>
          <a:xfrm>
            <a:off x="311700" y="1139720"/>
            <a:ext cx="8520600" cy="3369934"/>
          </a:xfrm>
          <a:prstGeom prst="rect">
            <a:avLst/>
          </a:prstGeom>
        </p:spPr>
        <p:txBody>
          <a:bodyPr spcFirstLastPara="1" wrap="square" lIns="91425" tIns="91425" rIns="91425" bIns="91425" anchor="t" anchorCtr="0">
            <a:noAutofit/>
          </a:bodyPr>
          <a:lstStyle/>
          <a:p>
            <a:pPr marL="171450" lvl="0" indent="-171450" algn="just" rtl="0">
              <a:lnSpc>
                <a:spcPct val="100000"/>
              </a:lnSpc>
              <a:spcAft>
                <a:spcPts val="0"/>
              </a:spcAft>
              <a:buClr>
                <a:schemeClr val="dk1"/>
              </a:buClr>
              <a:buSzPts val="1100"/>
              <a:buFontTx/>
              <a:buChar char="-"/>
            </a:pPr>
            <a:r>
              <a:rPr lang="fr" sz="1200" dirty="0">
                <a:solidFill>
                  <a:srgbClr val="FFFFFF"/>
                </a:solidFill>
              </a:rPr>
              <a:t>Visual novel</a:t>
            </a:r>
          </a:p>
          <a:p>
            <a:pPr marL="628650" lvl="1" indent="-171450" algn="just">
              <a:lnSpc>
                <a:spcPct val="100000"/>
              </a:lnSpc>
              <a:spcBef>
                <a:spcPts val="0"/>
              </a:spcBef>
              <a:buClr>
                <a:schemeClr val="dk1"/>
              </a:buClr>
              <a:buSzPts val="1100"/>
              <a:buFontTx/>
              <a:buChar char="-"/>
            </a:pPr>
            <a:r>
              <a:rPr lang="fr" sz="800" dirty="0">
                <a:solidFill>
                  <a:srgbClr val="FFFFFF"/>
                </a:solidFill>
              </a:rPr>
              <a:t>Jeu à choix</a:t>
            </a:r>
          </a:p>
          <a:p>
            <a:pPr marL="171450" indent="-171450" algn="just">
              <a:lnSpc>
                <a:spcPct val="100000"/>
              </a:lnSpc>
              <a:buClr>
                <a:schemeClr val="dk1"/>
              </a:buClr>
              <a:buSzPts val="1100"/>
              <a:buFontTx/>
              <a:buChar char="-"/>
            </a:pPr>
            <a:r>
              <a:rPr lang="fr" sz="1200" dirty="0">
                <a:solidFill>
                  <a:srgbClr val="FFFFFF"/>
                </a:solidFill>
              </a:rPr>
              <a:t>Partage des tâches équitable pour l’immersion</a:t>
            </a:r>
          </a:p>
          <a:p>
            <a:pPr marL="628650" lvl="1" indent="-171450" algn="just">
              <a:lnSpc>
                <a:spcPct val="100000"/>
              </a:lnSpc>
              <a:spcBef>
                <a:spcPts val="0"/>
              </a:spcBef>
              <a:buClr>
                <a:schemeClr val="dk1"/>
              </a:buClr>
              <a:buSzPts val="1100"/>
              <a:buFontTx/>
              <a:buChar char="-"/>
            </a:pPr>
            <a:r>
              <a:rPr lang="fr" sz="800" dirty="0">
                <a:solidFill>
                  <a:srgbClr val="FFFFFF"/>
                </a:solidFill>
              </a:rPr>
              <a:t>Actions du joueur</a:t>
            </a:r>
          </a:p>
          <a:p>
            <a:pPr marL="628650" lvl="1" indent="-171450" algn="just">
              <a:lnSpc>
                <a:spcPct val="100000"/>
              </a:lnSpc>
              <a:spcBef>
                <a:spcPts val="0"/>
              </a:spcBef>
              <a:buClr>
                <a:schemeClr val="dk1"/>
              </a:buClr>
              <a:buSzPts val="1100"/>
              <a:buFontTx/>
              <a:buChar char="-"/>
            </a:pPr>
            <a:r>
              <a:rPr lang="fr" sz="800" dirty="0">
                <a:solidFill>
                  <a:srgbClr val="FFFFFF"/>
                </a:solidFill>
              </a:rPr>
              <a:t>Animations</a:t>
            </a:r>
          </a:p>
          <a:p>
            <a:pPr marL="628650" lvl="1" indent="-171450" algn="just">
              <a:lnSpc>
                <a:spcPct val="100000"/>
              </a:lnSpc>
              <a:spcBef>
                <a:spcPts val="0"/>
              </a:spcBef>
              <a:buClr>
                <a:schemeClr val="dk1"/>
              </a:buClr>
              <a:buSzPts val="1100"/>
              <a:buFontTx/>
              <a:buChar char="-"/>
            </a:pPr>
            <a:r>
              <a:rPr lang="fr" sz="800" dirty="0">
                <a:solidFill>
                  <a:srgbClr val="FFFFFF"/>
                </a:solidFill>
              </a:rPr>
              <a:t>Effets sonores</a:t>
            </a:r>
          </a:p>
          <a:p>
            <a:pPr marL="171450" indent="-171450" algn="just">
              <a:lnSpc>
                <a:spcPct val="100000"/>
              </a:lnSpc>
              <a:buClr>
                <a:schemeClr val="dk1"/>
              </a:buClr>
              <a:buSzPts val="1100"/>
              <a:buFontTx/>
              <a:buChar char="-"/>
            </a:pPr>
            <a:r>
              <a:rPr lang="fr" sz="1200" dirty="0">
                <a:solidFill>
                  <a:srgbClr val="FFFFFF"/>
                </a:solidFill>
              </a:rPr>
              <a:t>Objectif</a:t>
            </a:r>
          </a:p>
          <a:p>
            <a:pPr marL="628650" lvl="1" indent="-171450" algn="just">
              <a:lnSpc>
                <a:spcPct val="100000"/>
              </a:lnSpc>
              <a:spcBef>
                <a:spcPts val="0"/>
              </a:spcBef>
              <a:buClr>
                <a:schemeClr val="dk1"/>
              </a:buClr>
              <a:buSzPts val="1100"/>
              <a:buFontTx/>
              <a:buChar char="-"/>
            </a:pPr>
            <a:r>
              <a:rPr lang="fr" sz="800" dirty="0">
                <a:solidFill>
                  <a:srgbClr val="FFFFFF"/>
                </a:solidFill>
              </a:rPr>
              <a:t>Développer un jeu immersif</a:t>
            </a:r>
          </a:p>
          <a:p>
            <a:pPr marL="457200" lvl="1" indent="0" algn="just">
              <a:lnSpc>
                <a:spcPct val="100000"/>
              </a:lnSpc>
              <a:spcBef>
                <a:spcPts val="0"/>
              </a:spcBef>
              <a:buClr>
                <a:schemeClr val="dk1"/>
              </a:buClr>
              <a:buSzPts val="1100"/>
              <a:buNone/>
            </a:pPr>
            <a:endParaRPr lang="fr" sz="800" dirty="0">
              <a:solidFill>
                <a:srgbClr val="FFFFFF"/>
              </a:solidFill>
            </a:endParaRPr>
          </a:p>
          <a:p>
            <a:pPr marL="171450" indent="-171450" algn="just">
              <a:lnSpc>
                <a:spcPct val="100000"/>
              </a:lnSpc>
              <a:buClr>
                <a:schemeClr val="dk1"/>
              </a:buClr>
              <a:buSzPts val="1100"/>
              <a:buFontTx/>
              <a:buChar char="-"/>
            </a:pPr>
            <a:r>
              <a:rPr lang="fr" sz="1200">
                <a:solidFill>
                  <a:srgbClr val="FFFFFF"/>
                </a:solidFill>
              </a:rPr>
              <a:t>Récap Première </a:t>
            </a:r>
            <a:r>
              <a:rPr lang="fr" sz="1200" dirty="0">
                <a:solidFill>
                  <a:srgbClr val="FFFFFF"/>
                </a:solidFill>
              </a:rPr>
              <a:t>présentation orale nous avons réussi à établir une idée de l'histoire, un contexte, des personnages. Nous avons trouvé l'outil de développement (Renpy pour la programmation), pour le cahier des charges nous utilisons Trello et Visual Paradigm/Gantt project pour les diagrammes. Nous avons fait plusieurs réunions lors des vacances pour assigner les rôles de chacun et les équipes en sachant que nous ne resterons pas toujours au même poste puisque les rôles vont alterner.</a:t>
            </a:r>
            <a:endParaRPr sz="1200" dirty="0">
              <a:solidFill>
                <a:srgbClr val="FFFFFF"/>
              </a:solidFill>
            </a:endParaRPr>
          </a:p>
          <a:p>
            <a:pPr marL="0" lvl="0" indent="0" algn="just" rtl="0">
              <a:lnSpc>
                <a:spcPct val="100000"/>
              </a:lnSpc>
              <a:spcAft>
                <a:spcPts val="1600"/>
              </a:spcAft>
              <a:buNone/>
            </a:pPr>
            <a:endParaRPr dirty="0"/>
          </a:p>
        </p:txBody>
      </p:sp>
      <p:pic>
        <p:nvPicPr>
          <p:cNvPr id="132" name="Google Shape;132;p25"/>
          <p:cNvPicPr preferRelativeResize="0"/>
          <p:nvPr/>
        </p:nvPicPr>
        <p:blipFill>
          <a:blip r:embed="rId3">
            <a:alphaModFix/>
          </a:blip>
          <a:stretch>
            <a:fillRect/>
          </a:stretch>
        </p:blipFill>
        <p:spPr>
          <a:xfrm>
            <a:off x="3504849" y="3146775"/>
            <a:ext cx="1981150" cy="19967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fade">
                                      <p:cBhvr>
                                        <p:cTn id="7" dur="1000"/>
                                        <p:tgtEl>
                                          <p:spTgt spid="13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3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8" presetClass="emph" presetSubtype="0" fill="hold" nodeType="clickEffect">
                                  <p:stCondLst>
                                    <p:cond delay="0"/>
                                  </p:stCondLst>
                                  <p:childTnLst>
                                    <p:animRot by="-21600000">
                                      <p:cBhvr>
                                        <p:cTn id="15" dur="1000" fill="hold"/>
                                        <p:tgtEl>
                                          <p:spTgt spid="13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idx="4294967295"/>
          </p:nvPr>
        </p:nvSpPr>
        <p:spPr>
          <a:xfrm>
            <a:off x="311700" y="315925"/>
            <a:ext cx="8520600" cy="831300"/>
          </a:xfrm>
          <a:prstGeom prst="rect">
            <a:avLst/>
          </a:prstGeom>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rgbClr val="FFFFFF"/>
                </a:solidFill>
              </a:rPr>
              <a:t>Outils utilisés </a:t>
            </a:r>
            <a:endParaRPr>
              <a:solidFill>
                <a:srgbClr val="FFFFFF"/>
              </a:solidFill>
            </a:endParaRPr>
          </a:p>
        </p:txBody>
      </p:sp>
      <p:sp>
        <p:nvSpPr>
          <p:cNvPr id="138" name="Google Shape;138;p26"/>
          <p:cNvSpPr txBox="1">
            <a:spLocks noGrp="1"/>
          </p:cNvSpPr>
          <p:nvPr>
            <p:ph type="body" idx="4294967295"/>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Char char="-"/>
            </a:pPr>
            <a:r>
              <a:rPr lang="fr">
                <a:solidFill>
                  <a:srgbClr val="FFFFFF"/>
                </a:solidFill>
              </a:rPr>
              <a:t>Ren’py:  Logiciel libre permettant de créer des visuals novels</a:t>
            </a:r>
            <a:endParaRPr>
              <a:solidFill>
                <a:srgbClr val="FFFFFF"/>
              </a:solidFill>
            </a:endParaRPr>
          </a:p>
          <a:p>
            <a:pPr marL="457200" lvl="0" indent="-342900" algn="l" rtl="0">
              <a:spcBef>
                <a:spcPts val="1600"/>
              </a:spcBef>
              <a:spcAft>
                <a:spcPts val="0"/>
              </a:spcAft>
              <a:buClr>
                <a:srgbClr val="FFFFFF"/>
              </a:buClr>
              <a:buSzPts val="1800"/>
              <a:buChar char="-"/>
            </a:pPr>
            <a:r>
              <a:rPr lang="fr">
                <a:solidFill>
                  <a:srgbClr val="FFFFFF"/>
                </a:solidFill>
              </a:rPr>
              <a:t>Atom : Éditeur de texte libre</a:t>
            </a:r>
            <a:endParaRPr>
              <a:solidFill>
                <a:srgbClr val="FFFFFF"/>
              </a:solidFill>
              <a:latin typeface="Playfair Display"/>
              <a:ea typeface="Playfair Display"/>
              <a:cs typeface="Playfair Display"/>
              <a:sym typeface="Playfair Display"/>
            </a:endParaRPr>
          </a:p>
          <a:p>
            <a:pPr marL="457200" lvl="0" indent="-342900" algn="l" rtl="0">
              <a:spcBef>
                <a:spcPts val="1600"/>
              </a:spcBef>
              <a:spcAft>
                <a:spcPts val="0"/>
              </a:spcAft>
              <a:buClr>
                <a:srgbClr val="FFFFFF"/>
              </a:buClr>
              <a:buSzPts val="1800"/>
              <a:buChar char="-"/>
            </a:pPr>
            <a:r>
              <a:rPr lang="fr">
                <a:solidFill>
                  <a:srgbClr val="FFFFFF"/>
                </a:solidFill>
              </a:rPr>
              <a:t>GanttProject: Logiciel libre de gestion de projet</a:t>
            </a:r>
            <a:endParaRPr>
              <a:solidFill>
                <a:srgbClr val="FFFFFF"/>
              </a:solidFill>
            </a:endParaRPr>
          </a:p>
          <a:p>
            <a:pPr marL="457200" lvl="0" indent="-342900" algn="l" rtl="0">
              <a:spcBef>
                <a:spcPts val="1600"/>
              </a:spcBef>
              <a:spcAft>
                <a:spcPts val="0"/>
              </a:spcAft>
              <a:buClr>
                <a:srgbClr val="FFFFFF"/>
              </a:buClr>
              <a:buSzPts val="1800"/>
              <a:buChar char="-"/>
            </a:pPr>
            <a:r>
              <a:rPr lang="fr">
                <a:solidFill>
                  <a:srgbClr val="FFFFFF"/>
                </a:solidFill>
              </a:rPr>
              <a:t>Miro: Logiciel de Mind Map</a:t>
            </a:r>
            <a:endParaRPr>
              <a:solidFill>
                <a:srgbClr val="FFFFFF"/>
              </a:solidFill>
            </a:endParaRPr>
          </a:p>
          <a:p>
            <a:pPr marL="457200" lvl="0" indent="-342900" algn="l" rtl="0">
              <a:spcBef>
                <a:spcPts val="1600"/>
              </a:spcBef>
              <a:spcAft>
                <a:spcPts val="0"/>
              </a:spcAft>
              <a:buClr>
                <a:srgbClr val="FFFFFF"/>
              </a:buClr>
              <a:buSzPts val="1800"/>
              <a:buChar char="-"/>
            </a:pPr>
            <a:r>
              <a:rPr lang="fr">
                <a:solidFill>
                  <a:srgbClr val="FFFFFF"/>
                </a:solidFill>
              </a:rPr>
              <a:t>Episode Interactive: Éditeur de jeu vidéo utilisé pour la création des personnages</a:t>
            </a:r>
            <a:endParaRPr>
              <a:solidFill>
                <a:srgbClr val="FFFFFF"/>
              </a:solidFill>
            </a:endParaRPr>
          </a:p>
          <a:p>
            <a:pPr marL="457200" lvl="0" indent="-342900" algn="l" rtl="0">
              <a:spcBef>
                <a:spcPts val="1600"/>
              </a:spcBef>
              <a:spcAft>
                <a:spcPts val="0"/>
              </a:spcAft>
              <a:buClr>
                <a:srgbClr val="9FC5E8"/>
              </a:buClr>
              <a:buSzPts val="1800"/>
              <a:buChar char="-"/>
            </a:pPr>
            <a:r>
              <a:rPr lang="fr">
                <a:solidFill>
                  <a:srgbClr val="FFFFFF"/>
                </a:solidFill>
              </a:rPr>
              <a:t>Discord:  Logiciel de messagerie instantanée </a:t>
            </a:r>
            <a:endParaRPr>
              <a:solidFill>
                <a:srgbClr val="FFFFFF"/>
              </a:solidFill>
            </a:endParaRPr>
          </a:p>
          <a:p>
            <a:pPr marL="457200" lvl="0" indent="-342900" algn="l" rtl="0">
              <a:spcBef>
                <a:spcPts val="1600"/>
              </a:spcBef>
              <a:spcAft>
                <a:spcPts val="0"/>
              </a:spcAft>
              <a:buClr>
                <a:srgbClr val="FFFFFF"/>
              </a:buClr>
              <a:buSzPts val="1800"/>
              <a:buChar char="-"/>
            </a:pPr>
            <a:r>
              <a:rPr lang="fr">
                <a:solidFill>
                  <a:srgbClr val="FFFFFF"/>
                </a:solidFill>
              </a:rPr>
              <a:t>Google Drive: Service de stockage et partage de fichiers</a:t>
            </a:r>
            <a:endParaRPr>
              <a:solidFill>
                <a:srgbClr val="FFFFFF"/>
              </a:solidFill>
            </a:endParaRPr>
          </a:p>
          <a:p>
            <a:pPr marL="0" lvl="0" indent="0" algn="l" rtl="0">
              <a:spcBef>
                <a:spcPts val="1600"/>
              </a:spcBef>
              <a:spcAft>
                <a:spcPts val="1600"/>
              </a:spcAft>
              <a:buNone/>
            </a:pPr>
            <a:endParaRPr/>
          </a:p>
        </p:txBody>
      </p:sp>
      <p:pic>
        <p:nvPicPr>
          <p:cNvPr id="139" name="Google Shape;139;p26"/>
          <p:cNvPicPr preferRelativeResize="0"/>
          <p:nvPr/>
        </p:nvPicPr>
        <p:blipFill>
          <a:blip r:embed="rId3">
            <a:alphaModFix/>
          </a:blip>
          <a:stretch>
            <a:fillRect/>
          </a:stretch>
        </p:blipFill>
        <p:spPr>
          <a:xfrm>
            <a:off x="7483425" y="921575"/>
            <a:ext cx="540340" cy="831300"/>
          </a:xfrm>
          <a:prstGeom prst="rect">
            <a:avLst/>
          </a:prstGeom>
          <a:noFill/>
          <a:ln>
            <a:noFill/>
          </a:ln>
        </p:spPr>
      </p:pic>
      <p:pic>
        <p:nvPicPr>
          <p:cNvPr id="140" name="Google Shape;140;p26"/>
          <p:cNvPicPr preferRelativeResize="0"/>
          <p:nvPr/>
        </p:nvPicPr>
        <p:blipFill>
          <a:blip r:embed="rId4">
            <a:alphaModFix/>
          </a:blip>
          <a:stretch>
            <a:fillRect/>
          </a:stretch>
        </p:blipFill>
        <p:spPr>
          <a:xfrm>
            <a:off x="5870000" y="2235125"/>
            <a:ext cx="486475" cy="486475"/>
          </a:xfrm>
          <a:prstGeom prst="rect">
            <a:avLst/>
          </a:prstGeom>
          <a:noFill/>
          <a:ln>
            <a:noFill/>
          </a:ln>
        </p:spPr>
      </p:pic>
      <p:pic>
        <p:nvPicPr>
          <p:cNvPr id="141" name="Google Shape;141;p26"/>
          <p:cNvPicPr preferRelativeResize="0"/>
          <p:nvPr/>
        </p:nvPicPr>
        <p:blipFill>
          <a:blip r:embed="rId5">
            <a:alphaModFix/>
          </a:blip>
          <a:stretch>
            <a:fillRect/>
          </a:stretch>
        </p:blipFill>
        <p:spPr>
          <a:xfrm>
            <a:off x="4000650" y="2782650"/>
            <a:ext cx="450575" cy="450600"/>
          </a:xfrm>
          <a:prstGeom prst="rect">
            <a:avLst/>
          </a:prstGeom>
          <a:noFill/>
          <a:ln>
            <a:noFill/>
          </a:ln>
        </p:spPr>
      </p:pic>
      <p:pic>
        <p:nvPicPr>
          <p:cNvPr id="142" name="Google Shape;142;p26"/>
          <p:cNvPicPr preferRelativeResize="0"/>
          <p:nvPr/>
        </p:nvPicPr>
        <p:blipFill>
          <a:blip r:embed="rId6">
            <a:alphaModFix/>
          </a:blip>
          <a:stretch>
            <a:fillRect/>
          </a:stretch>
        </p:blipFill>
        <p:spPr>
          <a:xfrm>
            <a:off x="4113688" y="1694773"/>
            <a:ext cx="540350" cy="540350"/>
          </a:xfrm>
          <a:prstGeom prst="rect">
            <a:avLst/>
          </a:prstGeom>
          <a:noFill/>
          <a:ln>
            <a:noFill/>
          </a:ln>
        </p:spPr>
      </p:pic>
      <p:pic>
        <p:nvPicPr>
          <p:cNvPr id="143" name="Google Shape;143;p26"/>
          <p:cNvPicPr preferRelativeResize="0"/>
          <p:nvPr/>
        </p:nvPicPr>
        <p:blipFill>
          <a:blip r:embed="rId7">
            <a:alphaModFix/>
          </a:blip>
          <a:stretch>
            <a:fillRect/>
          </a:stretch>
        </p:blipFill>
        <p:spPr>
          <a:xfrm>
            <a:off x="2345700" y="3660050"/>
            <a:ext cx="1158375" cy="376475"/>
          </a:xfrm>
          <a:prstGeom prst="rect">
            <a:avLst/>
          </a:prstGeom>
          <a:noFill/>
          <a:ln>
            <a:noFill/>
          </a:ln>
        </p:spPr>
      </p:pic>
      <p:pic>
        <p:nvPicPr>
          <p:cNvPr id="144" name="Google Shape;144;p26"/>
          <p:cNvPicPr preferRelativeResize="0"/>
          <p:nvPr/>
        </p:nvPicPr>
        <p:blipFill>
          <a:blip r:embed="rId8">
            <a:alphaModFix/>
          </a:blip>
          <a:stretch>
            <a:fillRect/>
          </a:stretch>
        </p:blipFill>
        <p:spPr>
          <a:xfrm>
            <a:off x="5590648" y="4000500"/>
            <a:ext cx="765825" cy="750200"/>
          </a:xfrm>
          <a:prstGeom prst="rect">
            <a:avLst/>
          </a:prstGeom>
          <a:noFill/>
          <a:ln>
            <a:noFill/>
          </a:ln>
        </p:spPr>
      </p:pic>
      <p:pic>
        <p:nvPicPr>
          <p:cNvPr id="145" name="Google Shape;145;p26"/>
          <p:cNvPicPr preferRelativeResize="0"/>
          <p:nvPr/>
        </p:nvPicPr>
        <p:blipFill>
          <a:blip r:embed="rId9">
            <a:alphaModFix/>
          </a:blip>
          <a:stretch>
            <a:fillRect/>
          </a:stretch>
        </p:blipFill>
        <p:spPr>
          <a:xfrm>
            <a:off x="6848125" y="4458975"/>
            <a:ext cx="600325" cy="600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idx="4294967295"/>
          </p:nvPr>
        </p:nvSpPr>
        <p:spPr>
          <a:xfrm>
            <a:off x="1476725" y="445025"/>
            <a:ext cx="644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rgbClr val="FFFFFF"/>
                </a:solidFill>
              </a:rPr>
              <a:t>Notre avancement dans le projet</a:t>
            </a:r>
            <a:endParaRPr>
              <a:solidFill>
                <a:srgbClr val="FFFFFF"/>
              </a:solidFill>
            </a:endParaRPr>
          </a:p>
        </p:txBody>
      </p:sp>
      <p:sp>
        <p:nvSpPr>
          <p:cNvPr id="151" name="Google Shape;151;p27"/>
          <p:cNvSpPr txBox="1">
            <a:spLocks noGrp="1"/>
          </p:cNvSpPr>
          <p:nvPr>
            <p:ph type="body" idx="4294967295"/>
          </p:nvPr>
        </p:nvSpPr>
        <p:spPr>
          <a:xfrm>
            <a:off x="311700" y="1225225"/>
            <a:ext cx="8520600" cy="15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fr">
                <a:solidFill>
                  <a:srgbClr val="FFFFFF"/>
                </a:solidFill>
              </a:rPr>
              <a:t>Le diagramme de Gantt effectué par Jessica résume l’avancement des tâches au cours des semaines. Nous avons réparti chaque partie de l’histoire entre nous et nous programmons la partie correspondante à celle qui nous a été attribué.</a:t>
            </a:r>
            <a:endParaRPr>
              <a:solidFill>
                <a:srgbClr val="FFFFFF"/>
              </a:solidFill>
            </a:endParaRPr>
          </a:p>
        </p:txBody>
      </p:sp>
      <p:pic>
        <p:nvPicPr>
          <p:cNvPr id="152" name="Google Shape;152;p27"/>
          <p:cNvPicPr preferRelativeResize="0"/>
          <p:nvPr/>
        </p:nvPicPr>
        <p:blipFill>
          <a:blip r:embed="rId3">
            <a:alphaModFix/>
          </a:blip>
          <a:stretch>
            <a:fillRect/>
          </a:stretch>
        </p:blipFill>
        <p:spPr>
          <a:xfrm>
            <a:off x="0" y="2646671"/>
            <a:ext cx="9144002" cy="2410959"/>
          </a:xfrm>
          <a:prstGeom prst="rect">
            <a:avLst/>
          </a:prstGeom>
          <a:noFill/>
          <a:ln>
            <a:noFill/>
          </a:ln>
        </p:spPr>
      </p:pic>
      <p:pic>
        <p:nvPicPr>
          <p:cNvPr id="153" name="Google Shape;153;p27"/>
          <p:cNvPicPr preferRelativeResize="0"/>
          <p:nvPr/>
        </p:nvPicPr>
        <p:blipFill>
          <a:blip r:embed="rId4">
            <a:alphaModFix/>
          </a:blip>
          <a:stretch>
            <a:fillRect/>
          </a:stretch>
        </p:blipFill>
        <p:spPr>
          <a:xfrm>
            <a:off x="7200125" y="140775"/>
            <a:ext cx="1048750" cy="10487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idx="4294967295"/>
          </p:nvPr>
        </p:nvSpPr>
        <p:spPr>
          <a:xfrm>
            <a:off x="311700" y="315925"/>
            <a:ext cx="8520600" cy="83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rgbClr val="FFFFFF"/>
                </a:solidFill>
              </a:rPr>
              <a:t>Tâches effectuées</a:t>
            </a:r>
            <a:endParaRPr>
              <a:solidFill>
                <a:srgbClr val="FFFFFF"/>
              </a:solidFill>
            </a:endParaRPr>
          </a:p>
        </p:txBody>
      </p:sp>
      <p:pic>
        <p:nvPicPr>
          <p:cNvPr id="159" name="Google Shape;159;p28"/>
          <p:cNvPicPr preferRelativeResize="0"/>
          <p:nvPr/>
        </p:nvPicPr>
        <p:blipFill>
          <a:blip r:embed="rId3">
            <a:alphaModFix/>
          </a:blip>
          <a:stretch>
            <a:fillRect/>
          </a:stretch>
        </p:blipFill>
        <p:spPr>
          <a:xfrm>
            <a:off x="361951" y="1104250"/>
            <a:ext cx="8420100" cy="1114425"/>
          </a:xfrm>
          <a:prstGeom prst="rect">
            <a:avLst/>
          </a:prstGeom>
          <a:noFill/>
          <a:ln>
            <a:noFill/>
          </a:ln>
        </p:spPr>
      </p:pic>
      <p:pic>
        <p:nvPicPr>
          <p:cNvPr id="160" name="Google Shape;160;p28"/>
          <p:cNvPicPr preferRelativeResize="0"/>
          <p:nvPr/>
        </p:nvPicPr>
        <p:blipFill>
          <a:blip r:embed="rId4">
            <a:alphaModFix/>
          </a:blip>
          <a:stretch>
            <a:fillRect/>
          </a:stretch>
        </p:blipFill>
        <p:spPr>
          <a:xfrm>
            <a:off x="361950" y="2349325"/>
            <a:ext cx="8420100" cy="600075"/>
          </a:xfrm>
          <a:prstGeom prst="rect">
            <a:avLst/>
          </a:prstGeom>
          <a:noFill/>
          <a:ln>
            <a:noFill/>
          </a:ln>
        </p:spPr>
      </p:pic>
      <p:pic>
        <p:nvPicPr>
          <p:cNvPr id="161" name="Google Shape;161;p28"/>
          <p:cNvPicPr preferRelativeResize="0"/>
          <p:nvPr/>
        </p:nvPicPr>
        <p:blipFill>
          <a:blip r:embed="rId5">
            <a:alphaModFix/>
          </a:blip>
          <a:stretch>
            <a:fillRect/>
          </a:stretch>
        </p:blipFill>
        <p:spPr>
          <a:xfrm>
            <a:off x="361950" y="3080075"/>
            <a:ext cx="8420100" cy="1752600"/>
          </a:xfrm>
          <a:prstGeom prst="rect">
            <a:avLst/>
          </a:prstGeom>
          <a:noFill/>
          <a:ln>
            <a:noFill/>
          </a:ln>
        </p:spPr>
      </p:pic>
      <p:pic>
        <p:nvPicPr>
          <p:cNvPr id="162" name="Google Shape;162;p28"/>
          <p:cNvPicPr preferRelativeResize="0"/>
          <p:nvPr/>
        </p:nvPicPr>
        <p:blipFill>
          <a:blip r:embed="rId6">
            <a:alphaModFix/>
          </a:blip>
          <a:stretch>
            <a:fillRect/>
          </a:stretch>
        </p:blipFill>
        <p:spPr>
          <a:xfrm>
            <a:off x="6132875" y="55500"/>
            <a:ext cx="1048750" cy="10487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anim calcmode="lin" valueType="num">
                                      <p:cBhvr additive="base">
                                        <p:cTn id="7" dur="1000"/>
                                        <p:tgtEl>
                                          <p:spTgt spid="162"/>
                                        </p:tgtEl>
                                        <p:attrNameLst>
                                          <p:attrName>ppt_w</p:attrName>
                                        </p:attrNameLst>
                                      </p:cBhvr>
                                      <p:tavLst>
                                        <p:tav tm="0">
                                          <p:val>
                                            <p:strVal val="0"/>
                                          </p:val>
                                        </p:tav>
                                        <p:tav tm="100000">
                                          <p:val>
                                            <p:strVal val="#ppt_w"/>
                                          </p:val>
                                        </p:tav>
                                      </p:tavLst>
                                    </p:anim>
                                    <p:anim calcmode="lin" valueType="num">
                                      <p:cBhvr additive="base">
                                        <p:cTn id="8" dur="1000"/>
                                        <p:tgtEl>
                                          <p:spTgt spid="16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idx="4294967295"/>
          </p:nvPr>
        </p:nvSpPr>
        <p:spPr>
          <a:xfrm>
            <a:off x="311700" y="495950"/>
            <a:ext cx="8520600" cy="41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a:p>
            <a:pPr marL="0" lvl="0" indent="0" algn="ctr" rtl="0">
              <a:spcBef>
                <a:spcPts val="0"/>
              </a:spcBef>
              <a:spcAft>
                <a:spcPts val="0"/>
              </a:spcAft>
              <a:buNone/>
            </a:pPr>
            <a:endParaRPr>
              <a:solidFill>
                <a:srgbClr val="FFFFFF"/>
              </a:solidFill>
            </a:endParaRPr>
          </a:p>
          <a:p>
            <a:pPr marL="0" lvl="0" indent="0" algn="ctr" rtl="0">
              <a:spcBef>
                <a:spcPts val="0"/>
              </a:spcBef>
              <a:spcAft>
                <a:spcPts val="0"/>
              </a:spcAft>
              <a:buClr>
                <a:schemeClr val="dk1"/>
              </a:buClr>
              <a:buSzPts val="1100"/>
              <a:buFont typeface="Arial"/>
              <a:buNone/>
            </a:pPr>
            <a:r>
              <a:rPr lang="fr">
                <a:solidFill>
                  <a:srgbClr val="FFFFFF"/>
                </a:solidFill>
              </a:rPr>
              <a:t>Tâches effectuées</a:t>
            </a:r>
            <a:endParaRPr>
              <a:solidFill>
                <a:srgbClr val="FFFFFF"/>
              </a:solidFill>
            </a:endParaRPr>
          </a:p>
          <a:p>
            <a:pPr marL="0" lvl="0" indent="0" algn="l" rtl="0">
              <a:spcBef>
                <a:spcPts val="0"/>
              </a:spcBef>
              <a:spcAft>
                <a:spcPts val="0"/>
              </a:spcAft>
              <a:buNone/>
            </a:pPr>
            <a:endParaRPr>
              <a:solidFill>
                <a:srgbClr val="FFFFFF"/>
              </a:solidFill>
            </a:endParaRPr>
          </a:p>
        </p:txBody>
      </p:sp>
      <p:pic>
        <p:nvPicPr>
          <p:cNvPr id="168" name="Google Shape;168;p29"/>
          <p:cNvPicPr preferRelativeResize="0"/>
          <p:nvPr/>
        </p:nvPicPr>
        <p:blipFill>
          <a:blip r:embed="rId3">
            <a:alphaModFix/>
          </a:blip>
          <a:stretch>
            <a:fillRect/>
          </a:stretch>
        </p:blipFill>
        <p:spPr>
          <a:xfrm>
            <a:off x="241175" y="1651850"/>
            <a:ext cx="8315325" cy="1581150"/>
          </a:xfrm>
          <a:prstGeom prst="rect">
            <a:avLst/>
          </a:prstGeom>
          <a:noFill/>
          <a:ln>
            <a:noFill/>
          </a:ln>
        </p:spPr>
      </p:pic>
      <p:sp>
        <p:nvSpPr>
          <p:cNvPr id="169" name="Google Shape;169;p29"/>
          <p:cNvSpPr txBox="1"/>
          <p:nvPr/>
        </p:nvSpPr>
        <p:spPr>
          <a:xfrm>
            <a:off x="379050" y="3340150"/>
            <a:ext cx="8385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000">
                <a:solidFill>
                  <a:srgbClr val="FFFFFF"/>
                </a:solidFill>
              </a:rPr>
              <a:t>*L’écriture du script précise est classée comme “Non fini” mais est en cours.</a:t>
            </a:r>
            <a:endParaRPr sz="1000">
              <a:solidFill>
                <a:srgbClr val="FFFFFF"/>
              </a:solidFill>
            </a:endParaRPr>
          </a:p>
          <a:p>
            <a:pPr marL="0" lvl="0" indent="0" algn="l" rtl="0">
              <a:spcBef>
                <a:spcPts val="0"/>
              </a:spcBef>
              <a:spcAft>
                <a:spcPts val="0"/>
              </a:spcAft>
              <a:buNone/>
            </a:pPr>
            <a:r>
              <a:rPr lang="fr" sz="1000">
                <a:solidFill>
                  <a:srgbClr val="FFFFFF"/>
                </a:solidFill>
              </a:rPr>
              <a:t>*Les choix et leurs conséquences sont également en cours.</a:t>
            </a:r>
            <a:endParaRPr sz="1000">
              <a:solidFill>
                <a:srgbClr val="FFFFFF"/>
              </a:solidFill>
            </a:endParaRPr>
          </a:p>
        </p:txBody>
      </p:sp>
      <p:pic>
        <p:nvPicPr>
          <p:cNvPr id="170" name="Google Shape;170;p29"/>
          <p:cNvPicPr preferRelativeResize="0"/>
          <p:nvPr/>
        </p:nvPicPr>
        <p:blipFill>
          <a:blip r:embed="rId4">
            <a:alphaModFix/>
          </a:blip>
          <a:stretch>
            <a:fillRect/>
          </a:stretch>
        </p:blipFill>
        <p:spPr>
          <a:xfrm>
            <a:off x="6140300" y="495950"/>
            <a:ext cx="1048750" cy="10487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1000" fill="hold"/>
                                        <p:tgtEl>
                                          <p:spTgt spid="17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174"/>
        <p:cNvGrpSpPr/>
        <p:nvPr/>
      </p:nvGrpSpPr>
      <p:grpSpPr>
        <a:xfrm>
          <a:off x="0" y="0"/>
          <a:ext cx="0" cy="0"/>
          <a:chOff x="0" y="0"/>
          <a:chExt cx="0" cy="0"/>
        </a:xfrm>
      </p:grpSpPr>
      <p:sp>
        <p:nvSpPr>
          <p:cNvPr id="175" name="Google Shape;175;p30"/>
          <p:cNvSpPr txBox="1"/>
          <p:nvPr/>
        </p:nvSpPr>
        <p:spPr>
          <a:xfrm>
            <a:off x="2318950" y="2196200"/>
            <a:ext cx="49962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3000">
                <a:latin typeface="Reenie Beanie"/>
                <a:ea typeface="Reenie Beanie"/>
                <a:cs typeface="Reenie Beanie"/>
                <a:sym typeface="Reenie Beanie"/>
              </a:rPr>
              <a:t>Merci de nous avoir écoutés !</a:t>
            </a:r>
            <a:endParaRPr sz="3000">
              <a:latin typeface="Reenie Beanie"/>
              <a:ea typeface="Reenie Beanie"/>
              <a:cs typeface="Reenie Beanie"/>
              <a:sym typeface="Reenie Beanie"/>
            </a:endParaRPr>
          </a:p>
        </p:txBody>
      </p:sp>
      <p:pic>
        <p:nvPicPr>
          <p:cNvPr id="176" name="Google Shape;176;p30"/>
          <p:cNvPicPr preferRelativeResize="0"/>
          <p:nvPr/>
        </p:nvPicPr>
        <p:blipFill>
          <a:blip r:embed="rId3">
            <a:alphaModFix/>
          </a:blip>
          <a:stretch>
            <a:fillRect/>
          </a:stretch>
        </p:blipFill>
        <p:spPr>
          <a:xfrm>
            <a:off x="6496808" y="48650"/>
            <a:ext cx="2647193" cy="2523100"/>
          </a:xfrm>
          <a:prstGeom prst="rect">
            <a:avLst/>
          </a:prstGeom>
          <a:noFill/>
          <a:ln>
            <a:noFill/>
          </a:ln>
        </p:spPr>
      </p:pic>
      <p:pic>
        <p:nvPicPr>
          <p:cNvPr id="177" name="Google Shape;177;p30"/>
          <p:cNvPicPr preferRelativeResize="0"/>
          <p:nvPr/>
        </p:nvPicPr>
        <p:blipFill>
          <a:blip r:embed="rId4">
            <a:alphaModFix/>
          </a:blip>
          <a:stretch>
            <a:fillRect/>
          </a:stretch>
        </p:blipFill>
        <p:spPr>
          <a:xfrm>
            <a:off x="152400" y="2859250"/>
            <a:ext cx="3234531" cy="2131850"/>
          </a:xfrm>
          <a:prstGeom prst="rect">
            <a:avLst/>
          </a:prstGeom>
          <a:noFill/>
          <a:ln>
            <a:noFill/>
          </a:ln>
        </p:spPr>
      </p:pic>
      <p:pic>
        <p:nvPicPr>
          <p:cNvPr id="178" name="Google Shape;178;p30"/>
          <p:cNvPicPr preferRelativeResize="0"/>
          <p:nvPr/>
        </p:nvPicPr>
        <p:blipFill rotWithShape="1">
          <a:blip r:embed="rId5">
            <a:alphaModFix/>
          </a:blip>
          <a:srcRect t="66898" r="44215"/>
          <a:stretch/>
        </p:blipFill>
        <p:spPr>
          <a:xfrm>
            <a:off x="-202775" y="4246275"/>
            <a:ext cx="4528998" cy="1020575"/>
          </a:xfrm>
          <a:prstGeom prst="rect">
            <a:avLst/>
          </a:prstGeom>
          <a:noFill/>
          <a:ln>
            <a:noFill/>
          </a:ln>
        </p:spPr>
      </p:pic>
      <p:pic>
        <p:nvPicPr>
          <p:cNvPr id="179" name="Google Shape;179;p30"/>
          <p:cNvPicPr preferRelativeResize="0"/>
          <p:nvPr/>
        </p:nvPicPr>
        <p:blipFill>
          <a:blip r:embed="rId6">
            <a:alphaModFix/>
          </a:blip>
          <a:stretch>
            <a:fillRect/>
          </a:stretch>
        </p:blipFill>
        <p:spPr>
          <a:xfrm>
            <a:off x="5449626" y="3435575"/>
            <a:ext cx="2277248" cy="1707924"/>
          </a:xfrm>
          <a:prstGeom prst="rect">
            <a:avLst/>
          </a:prstGeom>
          <a:noFill/>
          <a:ln>
            <a:noFill/>
          </a:ln>
        </p:spPr>
      </p:pic>
      <p:pic>
        <p:nvPicPr>
          <p:cNvPr id="180" name="Google Shape;180;p30"/>
          <p:cNvPicPr preferRelativeResize="0"/>
          <p:nvPr/>
        </p:nvPicPr>
        <p:blipFill>
          <a:blip r:embed="rId7">
            <a:alphaModFix/>
          </a:blip>
          <a:stretch>
            <a:fillRect/>
          </a:stretch>
        </p:blipFill>
        <p:spPr>
          <a:xfrm>
            <a:off x="304800" y="345100"/>
            <a:ext cx="1851100" cy="18511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32" fill="hold" nodeType="clickEffect">
                                  <p:stCondLst>
                                    <p:cond delay="0"/>
                                  </p:stCondLst>
                                  <p:childTnLst>
                                    <p:anim calcmode="lin" valueType="num">
                                      <p:cBhvr additive="base">
                                        <p:cTn id="6" dur="1000"/>
                                        <p:tgtEl>
                                          <p:spTgt spid="179"/>
                                        </p:tgtEl>
                                        <p:attrNameLst>
                                          <p:attrName>ppt_w</p:attrName>
                                        </p:attrNameLst>
                                      </p:cBhvr>
                                      <p:tavLst>
                                        <p:tav tm="0">
                                          <p:val>
                                            <p:strVal val="#ppt_w"/>
                                          </p:val>
                                        </p:tav>
                                        <p:tav tm="100000">
                                          <p:val>
                                            <p:strVal val="0"/>
                                          </p:val>
                                        </p:tav>
                                      </p:tavLst>
                                    </p:anim>
                                    <p:anim calcmode="lin" valueType="num">
                                      <p:cBhvr additive="base">
                                        <p:cTn id="7" dur="1000"/>
                                        <p:tgtEl>
                                          <p:spTgt spid="179"/>
                                        </p:tgtEl>
                                        <p:attrNameLst>
                                          <p:attrName>ppt_h</p:attrName>
                                        </p:attrNameLst>
                                      </p:cBhvr>
                                      <p:tavLst>
                                        <p:tav tm="0">
                                          <p:val>
                                            <p:strVal val="#ppt_h"/>
                                          </p:val>
                                        </p:tav>
                                        <p:tav tm="100000">
                                          <p:val>
                                            <p:strVal val="0"/>
                                          </p:val>
                                        </p:tav>
                                      </p:tavLst>
                                    </p:anim>
                                    <p:set>
                                      <p:cBhvr>
                                        <p:cTn id="8" dur="1" fill="hold">
                                          <p:stCondLst>
                                            <p:cond delay="1000"/>
                                          </p:stCondLst>
                                        </p:cTn>
                                        <p:tgtEl>
                                          <p:spTgt spid="179"/>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3" presetClass="exit" presetSubtype="32" fill="hold" nodeType="clickEffect">
                                  <p:stCondLst>
                                    <p:cond delay="0"/>
                                  </p:stCondLst>
                                  <p:childTnLst>
                                    <p:anim calcmode="lin" valueType="num">
                                      <p:cBhvr additive="base">
                                        <p:cTn id="12" dur="1000"/>
                                        <p:tgtEl>
                                          <p:spTgt spid="180"/>
                                        </p:tgtEl>
                                        <p:attrNameLst>
                                          <p:attrName>ppt_w</p:attrName>
                                        </p:attrNameLst>
                                      </p:cBhvr>
                                      <p:tavLst>
                                        <p:tav tm="0">
                                          <p:val>
                                            <p:strVal val="#ppt_w"/>
                                          </p:val>
                                        </p:tav>
                                        <p:tav tm="100000">
                                          <p:val>
                                            <p:strVal val="0"/>
                                          </p:val>
                                        </p:tav>
                                      </p:tavLst>
                                    </p:anim>
                                    <p:anim calcmode="lin" valueType="num">
                                      <p:cBhvr additive="base">
                                        <p:cTn id="13" dur="1000"/>
                                        <p:tgtEl>
                                          <p:spTgt spid="180"/>
                                        </p:tgtEl>
                                        <p:attrNameLst>
                                          <p:attrName>ppt_h</p:attrName>
                                        </p:attrNameLst>
                                      </p:cBhvr>
                                      <p:tavLst>
                                        <p:tav tm="0">
                                          <p:val>
                                            <p:strVal val="#ppt_h"/>
                                          </p:val>
                                        </p:tav>
                                        <p:tav tm="100000">
                                          <p:val>
                                            <p:strVal val="0"/>
                                          </p:val>
                                        </p:tav>
                                      </p:tavLst>
                                    </p:anim>
                                    <p:set>
                                      <p:cBhvr>
                                        <p:cTn id="14" dur="1" fill="hold">
                                          <p:stCondLst>
                                            <p:cond delay="1000"/>
                                          </p:stCondLst>
                                        </p:cTn>
                                        <p:tgtEl>
                                          <p:spTgt spid="18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78"/>
                                        </p:tgtEl>
                                        <p:attrNameLst>
                                          <p:attrName>style.visibility</p:attrName>
                                        </p:attrNameLst>
                                      </p:cBhvr>
                                      <p:to>
                                        <p:strVal val="visible"/>
                                      </p:to>
                                    </p:set>
                                    <p:anim calcmode="lin" valueType="num">
                                      <p:cBhvr additive="base">
                                        <p:cTn id="19" dur="1000"/>
                                        <p:tgtEl>
                                          <p:spTgt spid="178"/>
                                        </p:tgtEl>
                                        <p:attrNameLst>
                                          <p:attrName>ppt_x</p:attrName>
                                        </p:attrNameLst>
                                      </p:cBhvr>
                                      <p:tavLst>
                                        <p:tav tm="0">
                                          <p:val>
                                            <p:strVal val="#ppt_x+1"/>
                                          </p:val>
                                        </p:tav>
                                        <p:tav tm="100000">
                                          <p:val>
                                            <p:strVal val="#ppt_x"/>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1"/>
          <p:cNvSpPr txBox="1"/>
          <p:nvPr/>
        </p:nvSpPr>
        <p:spPr>
          <a:xfrm>
            <a:off x="1517250" y="2125350"/>
            <a:ext cx="6109500" cy="892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4600">
                <a:solidFill>
                  <a:srgbClr val="FFFFFF"/>
                </a:solidFill>
                <a:latin typeface="Reenie Beanie"/>
                <a:ea typeface="Reenie Beanie"/>
                <a:cs typeface="Reenie Beanie"/>
                <a:sym typeface="Reenie Beanie"/>
              </a:rPr>
              <a:t>Merci de nous avoir écoutés !</a:t>
            </a:r>
            <a:endParaRPr sz="4600">
              <a:solidFill>
                <a:srgbClr val="FFFFFF"/>
              </a:solidFill>
              <a:latin typeface="Reenie Beanie"/>
              <a:ea typeface="Reenie Beanie"/>
              <a:cs typeface="Reenie Beanie"/>
              <a:sym typeface="Reenie Beanie"/>
            </a:endParaRPr>
          </a:p>
        </p:txBody>
      </p:sp>
      <p:sp>
        <p:nvSpPr>
          <p:cNvPr id="186" name="Google Shape;186;p31"/>
          <p:cNvSpPr txBox="1"/>
          <p:nvPr/>
        </p:nvSpPr>
        <p:spPr>
          <a:xfrm>
            <a:off x="429850" y="4572000"/>
            <a:ext cx="8419200" cy="400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a:solidFill>
                  <a:srgbClr val="FFFFFF"/>
                </a:solidFill>
                <a:latin typeface="Quicksand"/>
                <a:ea typeface="Quicksand"/>
                <a:cs typeface="Quicksand"/>
                <a:sym typeface="Quicksand"/>
              </a:rPr>
              <a:t>Agathe Perrin - Nicole Pearson - Jessica Makarof - Estelle Ntsama - Romain Simon - Marie Nivet</a:t>
            </a:r>
            <a:endParaRPr>
              <a:solidFill>
                <a:srgbClr val="FFFFFF"/>
              </a:solidFill>
              <a:latin typeface="Quicksand"/>
              <a:ea typeface="Quicksand"/>
              <a:cs typeface="Quicksand"/>
              <a:sym typeface="Quicksand"/>
            </a:endParaRPr>
          </a:p>
        </p:txBody>
      </p:sp>
    </p:spTree>
  </p:cSld>
  <p:clrMapOvr>
    <a:masterClrMapping/>
  </p:clrMapOvr>
</p:sld>
</file>

<file path=ppt/theme/theme1.xml><?xml version="1.0" encoding="utf-8"?>
<a:theme xmlns:a="http://schemas.openxmlformats.org/drawingml/2006/main" name="Simple Blackboard Background by Slidesgo">
  <a:themeElements>
    <a:clrScheme name="Simple Light">
      <a:dk1>
        <a:srgbClr val="4AC763"/>
      </a:dk1>
      <a:lt1>
        <a:srgbClr val="2D7A3D"/>
      </a:lt1>
      <a:dk2>
        <a:srgbClr val="527A5A"/>
      </a:dk2>
      <a:lt2>
        <a:srgbClr val="595959"/>
      </a:lt2>
      <a:accent1>
        <a:srgbClr val="FFFFFF"/>
      </a:accent1>
      <a:accent2>
        <a:srgbClr val="4AC763"/>
      </a:accent2>
      <a:accent3>
        <a:srgbClr val="2D7A3D"/>
      </a:accent3>
      <a:accent4>
        <a:srgbClr val="527A5A"/>
      </a:accent4>
      <a:accent5>
        <a:srgbClr val="595959"/>
      </a:accent5>
      <a:accent6>
        <a:srgbClr val="FFFFFF"/>
      </a:accent6>
      <a:hlink>
        <a:srgbClr val="4AC7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305</Words>
  <Application>Microsoft Office PowerPoint</Application>
  <PresentationFormat>Affichage à l'écran (16:9)</PresentationFormat>
  <Paragraphs>35</Paragraphs>
  <Slides>8</Slides>
  <Notes>8</Notes>
  <HiddenSlides>1</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Reenie Beanie</vt:lpstr>
      <vt:lpstr>Arial</vt:lpstr>
      <vt:lpstr>Playfair Display</vt:lpstr>
      <vt:lpstr>Quicksand</vt:lpstr>
      <vt:lpstr>Simple Blackboard Background by Slidesgo</vt:lpstr>
      <vt:lpstr>Revue de projet à mi-parcours</vt:lpstr>
      <vt:lpstr>Notre projet</vt:lpstr>
      <vt:lpstr>Outils utilisés </vt:lpstr>
      <vt:lpstr>Notre avancement dans le projet</vt:lpstr>
      <vt:lpstr>Tâches effectuées</vt:lpstr>
      <vt:lpstr>  Tâches effectuées </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Revue de projet à mi-parcours</dc:title>
  <cp:lastModifiedBy>Agathe Perrin</cp:lastModifiedBy>
  <cp:revision>2</cp:revision>
  <dcterms:modified xsi:type="dcterms:W3CDTF">2021-04-09T11:22:58Z</dcterms:modified>
</cp:coreProperties>
</file>