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Reenie Beanie"/>
      <p:regular r:id="rId18"/>
    </p:embeddedFont>
    <p:embeddedFont>
      <p:font typeface="Quicksa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icksan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Quicksand-regular.fntdata"/><Relationship Id="rId6" Type="http://schemas.openxmlformats.org/officeDocument/2006/relationships/slide" Target="slides/slide1.xml"/><Relationship Id="rId18" Type="http://schemas.openxmlformats.org/officeDocument/2006/relationships/font" Target="fonts/ReenieBeani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f02d157a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f02d157a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f02d157a4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f02d157a4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f02d157a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f02d157a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f02d157a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f02d157a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f02d157a4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f02d157a4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f02d157a4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f02d157a4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f02d157a4_1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f02d157a4_1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1000" y="1258540"/>
            <a:ext cx="7722300" cy="2013000"/>
          </a:xfrm>
          <a:prstGeom prst="rect">
            <a:avLst/>
          </a:prstGeom>
        </p:spPr>
        <p:txBody>
          <a:bodyPr anchorCtr="0" anchor="ctr" bIns="91425" lIns="91425" spcFirstLastPara="1" rIns="91425" wrap="square" tIns="91425">
            <a:noAutofit/>
          </a:bodyPr>
          <a:lstStyle>
            <a:lvl1pPr lvl="0" algn="ctr">
              <a:lnSpc>
                <a:spcPct val="70000"/>
              </a:lnSpc>
              <a:spcBef>
                <a:spcPts val="0"/>
              </a:spcBef>
              <a:spcAft>
                <a:spcPts val="0"/>
              </a:spcAft>
              <a:buClr>
                <a:schemeClr val="accent1"/>
              </a:buClr>
              <a:buSzPts val="10000"/>
              <a:buNone/>
              <a:defRPr sz="10000">
                <a:solidFill>
                  <a:schemeClr val="accent1"/>
                </a:solidFill>
              </a:defRPr>
            </a:lvl1pPr>
            <a:lvl2pPr lvl="1" algn="ctr">
              <a:lnSpc>
                <a:spcPct val="60000"/>
              </a:lnSpc>
              <a:spcBef>
                <a:spcPts val="0"/>
              </a:spcBef>
              <a:spcAft>
                <a:spcPts val="0"/>
              </a:spcAft>
              <a:buClr>
                <a:schemeClr val="accent1"/>
              </a:buClr>
              <a:buSzPts val="10000"/>
              <a:buNone/>
              <a:defRPr sz="10000">
                <a:solidFill>
                  <a:schemeClr val="accent1"/>
                </a:solidFill>
              </a:defRPr>
            </a:lvl2pPr>
            <a:lvl3pPr lvl="2" algn="ctr">
              <a:lnSpc>
                <a:spcPct val="60000"/>
              </a:lnSpc>
              <a:spcBef>
                <a:spcPts val="0"/>
              </a:spcBef>
              <a:spcAft>
                <a:spcPts val="0"/>
              </a:spcAft>
              <a:buClr>
                <a:schemeClr val="accent1"/>
              </a:buClr>
              <a:buSzPts val="10000"/>
              <a:buNone/>
              <a:defRPr sz="10000">
                <a:solidFill>
                  <a:schemeClr val="accent1"/>
                </a:solidFill>
              </a:defRPr>
            </a:lvl3pPr>
            <a:lvl4pPr lvl="3" algn="ctr">
              <a:lnSpc>
                <a:spcPct val="60000"/>
              </a:lnSpc>
              <a:spcBef>
                <a:spcPts val="0"/>
              </a:spcBef>
              <a:spcAft>
                <a:spcPts val="0"/>
              </a:spcAft>
              <a:buClr>
                <a:schemeClr val="accent1"/>
              </a:buClr>
              <a:buSzPts val="10000"/>
              <a:buNone/>
              <a:defRPr sz="10000">
                <a:solidFill>
                  <a:schemeClr val="accent1"/>
                </a:solidFill>
              </a:defRPr>
            </a:lvl4pPr>
            <a:lvl5pPr lvl="4" algn="ctr">
              <a:lnSpc>
                <a:spcPct val="60000"/>
              </a:lnSpc>
              <a:spcBef>
                <a:spcPts val="0"/>
              </a:spcBef>
              <a:spcAft>
                <a:spcPts val="0"/>
              </a:spcAft>
              <a:buClr>
                <a:schemeClr val="accent1"/>
              </a:buClr>
              <a:buSzPts val="10000"/>
              <a:buNone/>
              <a:defRPr sz="10000">
                <a:solidFill>
                  <a:schemeClr val="accent1"/>
                </a:solidFill>
              </a:defRPr>
            </a:lvl5pPr>
            <a:lvl6pPr lvl="5" algn="ctr">
              <a:lnSpc>
                <a:spcPct val="60000"/>
              </a:lnSpc>
              <a:spcBef>
                <a:spcPts val="0"/>
              </a:spcBef>
              <a:spcAft>
                <a:spcPts val="0"/>
              </a:spcAft>
              <a:buClr>
                <a:schemeClr val="accent1"/>
              </a:buClr>
              <a:buSzPts val="10000"/>
              <a:buNone/>
              <a:defRPr sz="10000">
                <a:solidFill>
                  <a:schemeClr val="accent1"/>
                </a:solidFill>
              </a:defRPr>
            </a:lvl6pPr>
            <a:lvl7pPr lvl="6" algn="ctr">
              <a:lnSpc>
                <a:spcPct val="60000"/>
              </a:lnSpc>
              <a:spcBef>
                <a:spcPts val="0"/>
              </a:spcBef>
              <a:spcAft>
                <a:spcPts val="0"/>
              </a:spcAft>
              <a:buClr>
                <a:schemeClr val="accent1"/>
              </a:buClr>
              <a:buSzPts val="10000"/>
              <a:buNone/>
              <a:defRPr sz="10000">
                <a:solidFill>
                  <a:schemeClr val="accent1"/>
                </a:solidFill>
              </a:defRPr>
            </a:lvl7pPr>
            <a:lvl8pPr lvl="7" algn="ctr">
              <a:lnSpc>
                <a:spcPct val="60000"/>
              </a:lnSpc>
              <a:spcBef>
                <a:spcPts val="0"/>
              </a:spcBef>
              <a:spcAft>
                <a:spcPts val="0"/>
              </a:spcAft>
              <a:buClr>
                <a:schemeClr val="accent1"/>
              </a:buClr>
              <a:buSzPts val="10000"/>
              <a:buNone/>
              <a:defRPr sz="10000">
                <a:solidFill>
                  <a:schemeClr val="accent1"/>
                </a:solidFill>
              </a:defRPr>
            </a:lvl8pPr>
            <a:lvl9pPr lvl="8" algn="ctr">
              <a:lnSpc>
                <a:spcPct val="60000"/>
              </a:lnSpc>
              <a:spcBef>
                <a:spcPts val="0"/>
              </a:spcBef>
              <a:spcAft>
                <a:spcPts val="0"/>
              </a:spcAft>
              <a:buClr>
                <a:schemeClr val="accent1"/>
              </a:buClr>
              <a:buSzPts val="10000"/>
              <a:buNone/>
              <a:defRPr sz="10000">
                <a:solidFill>
                  <a:schemeClr val="accent1"/>
                </a:solidFill>
              </a:defRPr>
            </a:lvl9pPr>
          </a:lstStyle>
          <a:p/>
        </p:txBody>
      </p:sp>
      <p:sp>
        <p:nvSpPr>
          <p:cNvPr id="10" name="Google Shape;10;p2"/>
          <p:cNvSpPr txBox="1"/>
          <p:nvPr>
            <p:ph idx="1" type="subTitle"/>
          </p:nvPr>
        </p:nvSpPr>
        <p:spPr>
          <a:xfrm>
            <a:off x="711011" y="3423838"/>
            <a:ext cx="7722300" cy="461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1800"/>
              <a:buNone/>
              <a:defRPr>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a:off x="710775" y="1452838"/>
            <a:ext cx="7722600" cy="1192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13000"/>
              <a:buNone/>
              <a:defRPr sz="13000">
                <a:solidFill>
                  <a:schemeClr val="accent1"/>
                </a:solidFill>
              </a:defRPr>
            </a:lvl1pPr>
            <a:lvl2pPr lvl="1" algn="ctr">
              <a:spcBef>
                <a:spcPts val="0"/>
              </a:spcBef>
              <a:spcAft>
                <a:spcPts val="0"/>
              </a:spcAft>
              <a:buClr>
                <a:schemeClr val="accent1"/>
              </a:buClr>
              <a:buSzPts val="13000"/>
              <a:buNone/>
              <a:defRPr sz="13000">
                <a:solidFill>
                  <a:schemeClr val="accent1"/>
                </a:solidFill>
              </a:defRPr>
            </a:lvl2pPr>
            <a:lvl3pPr lvl="2" algn="ctr">
              <a:spcBef>
                <a:spcPts val="0"/>
              </a:spcBef>
              <a:spcAft>
                <a:spcPts val="0"/>
              </a:spcAft>
              <a:buClr>
                <a:schemeClr val="accent1"/>
              </a:buClr>
              <a:buSzPts val="13000"/>
              <a:buNone/>
              <a:defRPr sz="13000">
                <a:solidFill>
                  <a:schemeClr val="accent1"/>
                </a:solidFill>
              </a:defRPr>
            </a:lvl3pPr>
            <a:lvl4pPr lvl="3" algn="ctr">
              <a:spcBef>
                <a:spcPts val="0"/>
              </a:spcBef>
              <a:spcAft>
                <a:spcPts val="0"/>
              </a:spcAft>
              <a:buClr>
                <a:schemeClr val="accent1"/>
              </a:buClr>
              <a:buSzPts val="13000"/>
              <a:buNone/>
              <a:defRPr sz="13000">
                <a:solidFill>
                  <a:schemeClr val="accent1"/>
                </a:solidFill>
              </a:defRPr>
            </a:lvl4pPr>
            <a:lvl5pPr lvl="4" algn="ctr">
              <a:spcBef>
                <a:spcPts val="0"/>
              </a:spcBef>
              <a:spcAft>
                <a:spcPts val="0"/>
              </a:spcAft>
              <a:buClr>
                <a:schemeClr val="accent1"/>
              </a:buClr>
              <a:buSzPts val="13000"/>
              <a:buNone/>
              <a:defRPr sz="13000">
                <a:solidFill>
                  <a:schemeClr val="accent1"/>
                </a:solidFill>
              </a:defRPr>
            </a:lvl5pPr>
            <a:lvl6pPr lvl="5" algn="ctr">
              <a:spcBef>
                <a:spcPts val="0"/>
              </a:spcBef>
              <a:spcAft>
                <a:spcPts val="0"/>
              </a:spcAft>
              <a:buClr>
                <a:schemeClr val="accent1"/>
              </a:buClr>
              <a:buSzPts val="13000"/>
              <a:buNone/>
              <a:defRPr sz="13000">
                <a:solidFill>
                  <a:schemeClr val="accent1"/>
                </a:solidFill>
              </a:defRPr>
            </a:lvl6pPr>
            <a:lvl7pPr lvl="6" algn="ctr">
              <a:spcBef>
                <a:spcPts val="0"/>
              </a:spcBef>
              <a:spcAft>
                <a:spcPts val="0"/>
              </a:spcAft>
              <a:buClr>
                <a:schemeClr val="accent1"/>
              </a:buClr>
              <a:buSzPts val="13000"/>
              <a:buNone/>
              <a:defRPr sz="13000">
                <a:solidFill>
                  <a:schemeClr val="accent1"/>
                </a:solidFill>
              </a:defRPr>
            </a:lvl7pPr>
            <a:lvl8pPr lvl="7" algn="ctr">
              <a:spcBef>
                <a:spcPts val="0"/>
              </a:spcBef>
              <a:spcAft>
                <a:spcPts val="0"/>
              </a:spcAft>
              <a:buClr>
                <a:schemeClr val="accent1"/>
              </a:buClr>
              <a:buSzPts val="13000"/>
              <a:buNone/>
              <a:defRPr sz="13000">
                <a:solidFill>
                  <a:schemeClr val="accent1"/>
                </a:solidFill>
              </a:defRPr>
            </a:lvl8pPr>
            <a:lvl9pPr lvl="8" algn="ctr">
              <a:spcBef>
                <a:spcPts val="0"/>
              </a:spcBef>
              <a:spcAft>
                <a:spcPts val="0"/>
              </a:spcAft>
              <a:buClr>
                <a:schemeClr val="accent1"/>
              </a:buClr>
              <a:buSzPts val="13000"/>
              <a:buNone/>
              <a:defRPr sz="13000">
                <a:solidFill>
                  <a:schemeClr val="accent1"/>
                </a:solidFill>
              </a:defRPr>
            </a:lvl9pPr>
          </a:lstStyle>
          <a:p>
            <a:r>
              <a:t>xx%</a:t>
            </a:r>
          </a:p>
        </p:txBody>
      </p:sp>
      <p:sp>
        <p:nvSpPr>
          <p:cNvPr id="41" name="Google Shape;41;p11"/>
          <p:cNvSpPr txBox="1"/>
          <p:nvPr>
            <p:ph idx="1" type="body"/>
          </p:nvPr>
        </p:nvSpPr>
        <p:spPr>
          <a:xfrm>
            <a:off x="710775" y="2909538"/>
            <a:ext cx="7722600" cy="478200"/>
          </a:xfrm>
          <a:prstGeom prst="rect">
            <a:avLst/>
          </a:prstGeom>
        </p:spPr>
        <p:txBody>
          <a:bodyPr anchorCtr="0" anchor="t" bIns="91425" lIns="91425" spcFirstLastPara="1" rIns="91425" wrap="square" tIns="91425">
            <a:noAutofit/>
          </a:bodyPr>
          <a:lstStyle>
            <a:lvl1pPr indent="-355600" lvl="0" marL="457200" algn="ctr">
              <a:lnSpc>
                <a:spcPct val="100000"/>
              </a:lnSpc>
              <a:spcBef>
                <a:spcPts val="0"/>
              </a:spcBef>
              <a:spcAft>
                <a:spcPts val="0"/>
              </a:spcAft>
              <a:buClr>
                <a:srgbClr val="FFFFFF"/>
              </a:buClr>
              <a:buSzPts val="2000"/>
              <a:buChar char="●"/>
              <a:defRPr sz="2000">
                <a:solidFill>
                  <a:srgbClr val="FFFFFF"/>
                </a:solidFill>
              </a:defRPr>
            </a:lvl1pPr>
            <a:lvl2pPr indent="-355600" lvl="1" marL="914400" algn="ctr">
              <a:lnSpc>
                <a:spcPct val="100000"/>
              </a:lnSpc>
              <a:spcBef>
                <a:spcPts val="0"/>
              </a:spcBef>
              <a:spcAft>
                <a:spcPts val="0"/>
              </a:spcAft>
              <a:buClr>
                <a:srgbClr val="FFFFFF"/>
              </a:buClr>
              <a:buSzPts val="2000"/>
              <a:buChar char="○"/>
              <a:defRPr sz="2000">
                <a:solidFill>
                  <a:srgbClr val="FFFFFF"/>
                </a:solidFill>
              </a:defRPr>
            </a:lvl2pPr>
            <a:lvl3pPr indent="-355600" lvl="2" marL="1371600" algn="ctr">
              <a:lnSpc>
                <a:spcPct val="100000"/>
              </a:lnSpc>
              <a:spcBef>
                <a:spcPts val="0"/>
              </a:spcBef>
              <a:spcAft>
                <a:spcPts val="0"/>
              </a:spcAft>
              <a:buClr>
                <a:srgbClr val="FFFFFF"/>
              </a:buClr>
              <a:buSzPts val="2000"/>
              <a:buChar char="■"/>
              <a:defRPr sz="2000">
                <a:solidFill>
                  <a:srgbClr val="FFFFFF"/>
                </a:solidFill>
              </a:defRPr>
            </a:lvl3pPr>
            <a:lvl4pPr indent="-355600" lvl="3" marL="1828800" algn="ctr">
              <a:lnSpc>
                <a:spcPct val="100000"/>
              </a:lnSpc>
              <a:spcBef>
                <a:spcPts val="0"/>
              </a:spcBef>
              <a:spcAft>
                <a:spcPts val="0"/>
              </a:spcAft>
              <a:buClr>
                <a:srgbClr val="FFFFFF"/>
              </a:buClr>
              <a:buSzPts val="2000"/>
              <a:buChar char="●"/>
              <a:defRPr sz="2000">
                <a:solidFill>
                  <a:srgbClr val="FFFFFF"/>
                </a:solidFill>
              </a:defRPr>
            </a:lvl4pPr>
            <a:lvl5pPr indent="-355600" lvl="4" marL="2286000" algn="ctr">
              <a:lnSpc>
                <a:spcPct val="100000"/>
              </a:lnSpc>
              <a:spcBef>
                <a:spcPts val="0"/>
              </a:spcBef>
              <a:spcAft>
                <a:spcPts val="0"/>
              </a:spcAft>
              <a:buClr>
                <a:srgbClr val="FFFFFF"/>
              </a:buClr>
              <a:buSzPts val="2000"/>
              <a:buChar char="○"/>
              <a:defRPr sz="2000">
                <a:solidFill>
                  <a:srgbClr val="FFFFFF"/>
                </a:solidFill>
              </a:defRPr>
            </a:lvl5pPr>
            <a:lvl6pPr indent="-355600" lvl="5" marL="2743200" algn="ctr">
              <a:lnSpc>
                <a:spcPct val="100000"/>
              </a:lnSpc>
              <a:spcBef>
                <a:spcPts val="0"/>
              </a:spcBef>
              <a:spcAft>
                <a:spcPts val="0"/>
              </a:spcAft>
              <a:buClr>
                <a:srgbClr val="FFFFFF"/>
              </a:buClr>
              <a:buSzPts val="2000"/>
              <a:buChar char="■"/>
              <a:defRPr sz="2000">
                <a:solidFill>
                  <a:srgbClr val="FFFFFF"/>
                </a:solidFill>
              </a:defRPr>
            </a:lvl6pPr>
            <a:lvl7pPr indent="-355600" lvl="6" marL="3200400" algn="ctr">
              <a:lnSpc>
                <a:spcPct val="100000"/>
              </a:lnSpc>
              <a:spcBef>
                <a:spcPts val="0"/>
              </a:spcBef>
              <a:spcAft>
                <a:spcPts val="0"/>
              </a:spcAft>
              <a:buClr>
                <a:srgbClr val="FFFFFF"/>
              </a:buClr>
              <a:buSzPts val="2000"/>
              <a:buChar char="●"/>
              <a:defRPr sz="2000">
                <a:solidFill>
                  <a:srgbClr val="FFFFFF"/>
                </a:solidFill>
              </a:defRPr>
            </a:lvl7pPr>
            <a:lvl8pPr indent="-355600" lvl="7" marL="3657600" algn="ctr">
              <a:lnSpc>
                <a:spcPct val="100000"/>
              </a:lnSpc>
              <a:spcBef>
                <a:spcPts val="0"/>
              </a:spcBef>
              <a:spcAft>
                <a:spcPts val="0"/>
              </a:spcAft>
              <a:buClr>
                <a:srgbClr val="FFFFFF"/>
              </a:buClr>
              <a:buSzPts val="2000"/>
              <a:buChar char="○"/>
              <a:defRPr sz="2000">
                <a:solidFill>
                  <a:srgbClr val="FFFFFF"/>
                </a:solidFill>
              </a:defRPr>
            </a:lvl8pPr>
            <a:lvl9pPr indent="-355600" lvl="8" marL="4114800" algn="ctr">
              <a:lnSpc>
                <a:spcPct val="100000"/>
              </a:lnSpc>
              <a:spcBef>
                <a:spcPts val="0"/>
              </a:spcBef>
              <a:spcAft>
                <a:spcPts val="0"/>
              </a:spcAft>
              <a:buClr>
                <a:srgbClr val="FFFFFF"/>
              </a:buClr>
              <a:buSzPts val="2000"/>
              <a:buChar char="■"/>
              <a:defRPr sz="20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blipFill>
          <a:blip r:embed="rId2">
            <a:alphaModFix/>
          </a:blip>
          <a:stretch>
            <a:fillRect/>
          </a:stretch>
        </a:blipFill>
      </p:bgPr>
    </p:bg>
    <p:spTree>
      <p:nvGrpSpPr>
        <p:cNvPr id="43" name="Shape 4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4"/>
          <p:cNvSpPr txBox="1"/>
          <p:nvPr>
            <p:ph idx="1" type="subTitle"/>
          </p:nvPr>
        </p:nvSpPr>
        <p:spPr>
          <a:xfrm>
            <a:off x="3077806" y="1438825"/>
            <a:ext cx="22890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46" name="Google Shape;46;p14"/>
          <p:cNvSpPr txBox="1"/>
          <p:nvPr>
            <p:ph idx="2" type="subTitle"/>
          </p:nvPr>
        </p:nvSpPr>
        <p:spPr>
          <a:xfrm>
            <a:off x="3077806" y="1840325"/>
            <a:ext cx="2289000" cy="6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p:txBody>
      </p:sp>
      <p:sp>
        <p:nvSpPr>
          <p:cNvPr id="47" name="Google Shape;47;p14"/>
          <p:cNvSpPr txBox="1"/>
          <p:nvPr>
            <p:ph hasCustomPrompt="1" type="title"/>
          </p:nvPr>
        </p:nvSpPr>
        <p:spPr>
          <a:xfrm>
            <a:off x="3050300" y="656975"/>
            <a:ext cx="2316600" cy="62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48" name="Google Shape;48;p14"/>
          <p:cNvSpPr txBox="1"/>
          <p:nvPr>
            <p:ph idx="3" type="subTitle"/>
          </p:nvPr>
        </p:nvSpPr>
        <p:spPr>
          <a:xfrm>
            <a:off x="6161807" y="1438825"/>
            <a:ext cx="22893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49" name="Google Shape;49;p14"/>
          <p:cNvSpPr txBox="1"/>
          <p:nvPr>
            <p:ph idx="4" type="subTitle"/>
          </p:nvPr>
        </p:nvSpPr>
        <p:spPr>
          <a:xfrm>
            <a:off x="6161807" y="1840325"/>
            <a:ext cx="2289300" cy="6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p:txBody>
      </p:sp>
      <p:sp>
        <p:nvSpPr>
          <p:cNvPr id="50" name="Google Shape;50;p14"/>
          <p:cNvSpPr txBox="1"/>
          <p:nvPr>
            <p:ph hasCustomPrompt="1" idx="5" type="title"/>
          </p:nvPr>
        </p:nvSpPr>
        <p:spPr>
          <a:xfrm>
            <a:off x="6134300" y="656975"/>
            <a:ext cx="2316600" cy="62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51" name="Google Shape;51;p14"/>
          <p:cNvSpPr txBox="1"/>
          <p:nvPr>
            <p:ph idx="6" type="subTitle"/>
          </p:nvPr>
        </p:nvSpPr>
        <p:spPr>
          <a:xfrm>
            <a:off x="3077806" y="3415425"/>
            <a:ext cx="22890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52" name="Google Shape;52;p14"/>
          <p:cNvSpPr txBox="1"/>
          <p:nvPr>
            <p:ph idx="7" type="subTitle"/>
          </p:nvPr>
        </p:nvSpPr>
        <p:spPr>
          <a:xfrm>
            <a:off x="3077806" y="3816925"/>
            <a:ext cx="2289000" cy="6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p:txBody>
      </p:sp>
      <p:sp>
        <p:nvSpPr>
          <p:cNvPr id="53" name="Google Shape;53;p14"/>
          <p:cNvSpPr txBox="1"/>
          <p:nvPr>
            <p:ph hasCustomPrompt="1" idx="8" type="title"/>
          </p:nvPr>
        </p:nvSpPr>
        <p:spPr>
          <a:xfrm>
            <a:off x="3050300" y="2633575"/>
            <a:ext cx="2316600" cy="62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
        <p:nvSpPr>
          <p:cNvPr id="54" name="Google Shape;54;p14"/>
          <p:cNvSpPr txBox="1"/>
          <p:nvPr>
            <p:ph idx="9" type="subTitle"/>
          </p:nvPr>
        </p:nvSpPr>
        <p:spPr>
          <a:xfrm>
            <a:off x="6161807" y="3415425"/>
            <a:ext cx="22893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55" name="Google Shape;55;p14"/>
          <p:cNvSpPr txBox="1"/>
          <p:nvPr>
            <p:ph idx="13" type="subTitle"/>
          </p:nvPr>
        </p:nvSpPr>
        <p:spPr>
          <a:xfrm>
            <a:off x="6161807" y="3816925"/>
            <a:ext cx="2289300" cy="6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p:txBody>
      </p:sp>
      <p:sp>
        <p:nvSpPr>
          <p:cNvPr id="56" name="Google Shape;56;p14"/>
          <p:cNvSpPr txBox="1"/>
          <p:nvPr>
            <p:ph hasCustomPrompt="1" idx="14" type="title"/>
          </p:nvPr>
        </p:nvSpPr>
        <p:spPr>
          <a:xfrm>
            <a:off x="6134300" y="2633575"/>
            <a:ext cx="2316600" cy="62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8000"/>
              <a:buNone/>
              <a:defRPr sz="8000">
                <a:solidFill>
                  <a:schemeClr val="accent1"/>
                </a:solidFill>
              </a:defRPr>
            </a:lvl1pPr>
            <a:lvl2pPr lvl="1" rtl="0">
              <a:spcBef>
                <a:spcPts val="0"/>
              </a:spcBef>
              <a:spcAft>
                <a:spcPts val="0"/>
              </a:spcAft>
              <a:buClr>
                <a:schemeClr val="accent1"/>
              </a:buClr>
              <a:buSzPts val="8000"/>
              <a:buNone/>
              <a:defRPr sz="8000">
                <a:solidFill>
                  <a:schemeClr val="accent1"/>
                </a:solidFill>
              </a:defRPr>
            </a:lvl2pPr>
            <a:lvl3pPr lvl="2" rtl="0">
              <a:spcBef>
                <a:spcPts val="0"/>
              </a:spcBef>
              <a:spcAft>
                <a:spcPts val="0"/>
              </a:spcAft>
              <a:buClr>
                <a:schemeClr val="accent1"/>
              </a:buClr>
              <a:buSzPts val="8000"/>
              <a:buNone/>
              <a:defRPr sz="8000">
                <a:solidFill>
                  <a:schemeClr val="accent1"/>
                </a:solidFill>
              </a:defRPr>
            </a:lvl3pPr>
            <a:lvl4pPr lvl="3" rtl="0">
              <a:spcBef>
                <a:spcPts val="0"/>
              </a:spcBef>
              <a:spcAft>
                <a:spcPts val="0"/>
              </a:spcAft>
              <a:buClr>
                <a:schemeClr val="accent1"/>
              </a:buClr>
              <a:buSzPts val="8000"/>
              <a:buNone/>
              <a:defRPr sz="8000">
                <a:solidFill>
                  <a:schemeClr val="accent1"/>
                </a:solidFill>
              </a:defRPr>
            </a:lvl4pPr>
            <a:lvl5pPr lvl="4" rtl="0">
              <a:spcBef>
                <a:spcPts val="0"/>
              </a:spcBef>
              <a:spcAft>
                <a:spcPts val="0"/>
              </a:spcAft>
              <a:buClr>
                <a:schemeClr val="accent1"/>
              </a:buClr>
              <a:buSzPts val="8000"/>
              <a:buNone/>
              <a:defRPr sz="8000">
                <a:solidFill>
                  <a:schemeClr val="accent1"/>
                </a:solidFill>
              </a:defRPr>
            </a:lvl5pPr>
            <a:lvl6pPr lvl="5" rtl="0">
              <a:spcBef>
                <a:spcPts val="0"/>
              </a:spcBef>
              <a:spcAft>
                <a:spcPts val="0"/>
              </a:spcAft>
              <a:buClr>
                <a:schemeClr val="accent1"/>
              </a:buClr>
              <a:buSzPts val="8000"/>
              <a:buNone/>
              <a:defRPr sz="8000">
                <a:solidFill>
                  <a:schemeClr val="accent1"/>
                </a:solidFill>
              </a:defRPr>
            </a:lvl6pPr>
            <a:lvl7pPr lvl="6" rtl="0">
              <a:spcBef>
                <a:spcPts val="0"/>
              </a:spcBef>
              <a:spcAft>
                <a:spcPts val="0"/>
              </a:spcAft>
              <a:buClr>
                <a:schemeClr val="accent1"/>
              </a:buClr>
              <a:buSzPts val="8000"/>
              <a:buNone/>
              <a:defRPr sz="8000">
                <a:solidFill>
                  <a:schemeClr val="accent1"/>
                </a:solidFill>
              </a:defRPr>
            </a:lvl7pPr>
            <a:lvl8pPr lvl="7" rtl="0">
              <a:spcBef>
                <a:spcPts val="0"/>
              </a:spcBef>
              <a:spcAft>
                <a:spcPts val="0"/>
              </a:spcAft>
              <a:buClr>
                <a:schemeClr val="accent1"/>
              </a:buClr>
              <a:buSzPts val="8000"/>
              <a:buNone/>
              <a:defRPr sz="8000">
                <a:solidFill>
                  <a:schemeClr val="accent1"/>
                </a:solidFill>
              </a:defRPr>
            </a:lvl8pPr>
            <a:lvl9pPr lvl="8" rtl="0">
              <a:spcBef>
                <a:spcPts val="0"/>
              </a:spcBef>
              <a:spcAft>
                <a:spcPts val="0"/>
              </a:spcAft>
              <a:buClr>
                <a:schemeClr val="accent1"/>
              </a:buClr>
              <a:buSzPts val="8000"/>
              <a:buNone/>
              <a:defRPr sz="8000">
                <a:solidFill>
                  <a:schemeClr val="accen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1">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1895550" y="1293700"/>
            <a:ext cx="5352900" cy="1816200"/>
          </a:xfrm>
          <a:prstGeom prst="rect">
            <a:avLst/>
          </a:prstGeom>
          <a:noFill/>
        </p:spPr>
        <p:txBody>
          <a:bodyPr anchorCtr="0" anchor="ctr" bIns="91425" lIns="91425" spcFirstLastPara="1" rIns="91425" wrap="square" tIns="91425">
            <a:noAutofit/>
          </a:bodyPr>
          <a:lstStyle>
            <a:lvl1pPr lvl="0" rtl="0" algn="ctr">
              <a:lnSpc>
                <a:spcPct val="70000"/>
              </a:lnSpc>
              <a:spcBef>
                <a:spcPts val="0"/>
              </a:spcBef>
              <a:spcAft>
                <a:spcPts val="0"/>
              </a:spcAft>
              <a:buClr>
                <a:schemeClr val="accent1"/>
              </a:buClr>
              <a:buSzPts val="10000"/>
              <a:buNone/>
              <a:defRPr sz="10000">
                <a:solidFill>
                  <a:schemeClr val="accent1"/>
                </a:solidFill>
              </a:defRPr>
            </a:lvl1pPr>
            <a:lvl2pPr lvl="1" rtl="0" algn="ctr">
              <a:lnSpc>
                <a:spcPct val="70000"/>
              </a:lnSpc>
              <a:spcBef>
                <a:spcPts val="0"/>
              </a:spcBef>
              <a:spcAft>
                <a:spcPts val="0"/>
              </a:spcAft>
              <a:buClr>
                <a:schemeClr val="accent1"/>
              </a:buClr>
              <a:buSzPts val="10000"/>
              <a:buNone/>
              <a:defRPr sz="10000">
                <a:solidFill>
                  <a:schemeClr val="accent1"/>
                </a:solidFill>
              </a:defRPr>
            </a:lvl2pPr>
            <a:lvl3pPr lvl="2" rtl="0" algn="ctr">
              <a:lnSpc>
                <a:spcPct val="70000"/>
              </a:lnSpc>
              <a:spcBef>
                <a:spcPts val="0"/>
              </a:spcBef>
              <a:spcAft>
                <a:spcPts val="0"/>
              </a:spcAft>
              <a:buClr>
                <a:schemeClr val="accent1"/>
              </a:buClr>
              <a:buSzPts val="10000"/>
              <a:buNone/>
              <a:defRPr sz="10000">
                <a:solidFill>
                  <a:schemeClr val="accent1"/>
                </a:solidFill>
              </a:defRPr>
            </a:lvl3pPr>
            <a:lvl4pPr lvl="3" rtl="0" algn="ctr">
              <a:lnSpc>
                <a:spcPct val="70000"/>
              </a:lnSpc>
              <a:spcBef>
                <a:spcPts val="0"/>
              </a:spcBef>
              <a:spcAft>
                <a:spcPts val="0"/>
              </a:spcAft>
              <a:buClr>
                <a:schemeClr val="accent1"/>
              </a:buClr>
              <a:buSzPts val="10000"/>
              <a:buNone/>
              <a:defRPr sz="10000">
                <a:solidFill>
                  <a:schemeClr val="accent1"/>
                </a:solidFill>
              </a:defRPr>
            </a:lvl4pPr>
            <a:lvl5pPr lvl="4" rtl="0" algn="ctr">
              <a:lnSpc>
                <a:spcPct val="70000"/>
              </a:lnSpc>
              <a:spcBef>
                <a:spcPts val="0"/>
              </a:spcBef>
              <a:spcAft>
                <a:spcPts val="0"/>
              </a:spcAft>
              <a:buClr>
                <a:schemeClr val="accent1"/>
              </a:buClr>
              <a:buSzPts val="10000"/>
              <a:buNone/>
              <a:defRPr sz="10000">
                <a:solidFill>
                  <a:schemeClr val="accent1"/>
                </a:solidFill>
              </a:defRPr>
            </a:lvl5pPr>
            <a:lvl6pPr lvl="5" rtl="0" algn="ctr">
              <a:lnSpc>
                <a:spcPct val="70000"/>
              </a:lnSpc>
              <a:spcBef>
                <a:spcPts val="0"/>
              </a:spcBef>
              <a:spcAft>
                <a:spcPts val="0"/>
              </a:spcAft>
              <a:buClr>
                <a:schemeClr val="accent1"/>
              </a:buClr>
              <a:buSzPts val="10000"/>
              <a:buNone/>
              <a:defRPr sz="10000">
                <a:solidFill>
                  <a:schemeClr val="accent1"/>
                </a:solidFill>
              </a:defRPr>
            </a:lvl6pPr>
            <a:lvl7pPr lvl="6" rtl="0" algn="ctr">
              <a:lnSpc>
                <a:spcPct val="70000"/>
              </a:lnSpc>
              <a:spcBef>
                <a:spcPts val="0"/>
              </a:spcBef>
              <a:spcAft>
                <a:spcPts val="0"/>
              </a:spcAft>
              <a:buClr>
                <a:schemeClr val="accent1"/>
              </a:buClr>
              <a:buSzPts val="10000"/>
              <a:buNone/>
              <a:defRPr sz="10000">
                <a:solidFill>
                  <a:schemeClr val="accent1"/>
                </a:solidFill>
              </a:defRPr>
            </a:lvl7pPr>
            <a:lvl8pPr lvl="7" rtl="0" algn="ctr">
              <a:lnSpc>
                <a:spcPct val="70000"/>
              </a:lnSpc>
              <a:spcBef>
                <a:spcPts val="0"/>
              </a:spcBef>
              <a:spcAft>
                <a:spcPts val="0"/>
              </a:spcAft>
              <a:buClr>
                <a:schemeClr val="accent1"/>
              </a:buClr>
              <a:buSzPts val="10000"/>
              <a:buNone/>
              <a:defRPr sz="10000">
                <a:solidFill>
                  <a:schemeClr val="accent1"/>
                </a:solidFill>
              </a:defRPr>
            </a:lvl8pPr>
            <a:lvl9pPr lvl="8" rtl="0" algn="ctr">
              <a:lnSpc>
                <a:spcPct val="70000"/>
              </a:lnSpc>
              <a:spcBef>
                <a:spcPts val="0"/>
              </a:spcBef>
              <a:spcAft>
                <a:spcPts val="0"/>
              </a:spcAft>
              <a:buClr>
                <a:schemeClr val="accent1"/>
              </a:buClr>
              <a:buSzPts val="10000"/>
              <a:buNone/>
              <a:defRPr sz="10000">
                <a:solidFill>
                  <a:schemeClr val="accent1"/>
                </a:solidFill>
              </a:defRPr>
            </a:lvl9pPr>
          </a:lstStyle>
          <a:p/>
        </p:txBody>
      </p:sp>
      <p:sp>
        <p:nvSpPr>
          <p:cNvPr id="59" name="Google Shape;59;p15"/>
          <p:cNvSpPr txBox="1"/>
          <p:nvPr>
            <p:ph idx="1" type="subTitle"/>
          </p:nvPr>
        </p:nvSpPr>
        <p:spPr>
          <a:xfrm>
            <a:off x="2457750" y="3262100"/>
            <a:ext cx="4228500" cy="587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1600"/>
              <a:buNone/>
              <a:defRPr sz="1600">
                <a:solidFill>
                  <a:schemeClr val="accent1"/>
                </a:solidFill>
              </a:defRPr>
            </a:lvl1pPr>
            <a:lvl2pPr lvl="1" rtl="0" algn="ctr">
              <a:lnSpc>
                <a:spcPct val="100000"/>
              </a:lnSpc>
              <a:spcBef>
                <a:spcPts val="0"/>
              </a:spcBef>
              <a:spcAft>
                <a:spcPts val="0"/>
              </a:spcAft>
              <a:buClr>
                <a:schemeClr val="accent1"/>
              </a:buClr>
              <a:buSzPts val="1600"/>
              <a:buNone/>
              <a:defRPr sz="1600">
                <a:solidFill>
                  <a:schemeClr val="accent1"/>
                </a:solidFill>
              </a:defRPr>
            </a:lvl2pPr>
            <a:lvl3pPr lvl="2" rtl="0" algn="ctr">
              <a:lnSpc>
                <a:spcPct val="100000"/>
              </a:lnSpc>
              <a:spcBef>
                <a:spcPts val="0"/>
              </a:spcBef>
              <a:spcAft>
                <a:spcPts val="0"/>
              </a:spcAft>
              <a:buClr>
                <a:schemeClr val="accent1"/>
              </a:buClr>
              <a:buSzPts val="1600"/>
              <a:buNone/>
              <a:defRPr sz="1600">
                <a:solidFill>
                  <a:schemeClr val="accent1"/>
                </a:solidFill>
              </a:defRPr>
            </a:lvl3pPr>
            <a:lvl4pPr lvl="3" rtl="0" algn="ctr">
              <a:lnSpc>
                <a:spcPct val="100000"/>
              </a:lnSpc>
              <a:spcBef>
                <a:spcPts val="0"/>
              </a:spcBef>
              <a:spcAft>
                <a:spcPts val="0"/>
              </a:spcAft>
              <a:buClr>
                <a:schemeClr val="accent1"/>
              </a:buClr>
              <a:buSzPts val="1600"/>
              <a:buNone/>
              <a:defRPr sz="1600">
                <a:solidFill>
                  <a:schemeClr val="accent1"/>
                </a:solidFill>
              </a:defRPr>
            </a:lvl4pPr>
            <a:lvl5pPr lvl="4" rtl="0" algn="ctr">
              <a:lnSpc>
                <a:spcPct val="100000"/>
              </a:lnSpc>
              <a:spcBef>
                <a:spcPts val="0"/>
              </a:spcBef>
              <a:spcAft>
                <a:spcPts val="0"/>
              </a:spcAft>
              <a:buClr>
                <a:schemeClr val="accent1"/>
              </a:buClr>
              <a:buSzPts val="1600"/>
              <a:buNone/>
              <a:defRPr sz="1600">
                <a:solidFill>
                  <a:schemeClr val="accent1"/>
                </a:solidFill>
              </a:defRPr>
            </a:lvl5pPr>
            <a:lvl6pPr lvl="5" rtl="0" algn="ctr">
              <a:lnSpc>
                <a:spcPct val="100000"/>
              </a:lnSpc>
              <a:spcBef>
                <a:spcPts val="0"/>
              </a:spcBef>
              <a:spcAft>
                <a:spcPts val="0"/>
              </a:spcAft>
              <a:buClr>
                <a:schemeClr val="accent1"/>
              </a:buClr>
              <a:buSzPts val="1600"/>
              <a:buNone/>
              <a:defRPr sz="1600">
                <a:solidFill>
                  <a:schemeClr val="accent1"/>
                </a:solidFill>
              </a:defRPr>
            </a:lvl6pPr>
            <a:lvl7pPr lvl="6" rtl="0" algn="ctr">
              <a:lnSpc>
                <a:spcPct val="100000"/>
              </a:lnSpc>
              <a:spcBef>
                <a:spcPts val="0"/>
              </a:spcBef>
              <a:spcAft>
                <a:spcPts val="0"/>
              </a:spcAft>
              <a:buClr>
                <a:schemeClr val="accent1"/>
              </a:buClr>
              <a:buSzPts val="1600"/>
              <a:buNone/>
              <a:defRPr sz="1600">
                <a:solidFill>
                  <a:schemeClr val="accent1"/>
                </a:solidFill>
              </a:defRPr>
            </a:lvl7pPr>
            <a:lvl8pPr lvl="7" rtl="0" algn="ctr">
              <a:lnSpc>
                <a:spcPct val="100000"/>
              </a:lnSpc>
              <a:spcBef>
                <a:spcPts val="0"/>
              </a:spcBef>
              <a:spcAft>
                <a:spcPts val="0"/>
              </a:spcAft>
              <a:buClr>
                <a:schemeClr val="accent1"/>
              </a:buClr>
              <a:buSzPts val="1600"/>
              <a:buNone/>
              <a:defRPr sz="1600">
                <a:solidFill>
                  <a:schemeClr val="accent1"/>
                </a:solidFill>
              </a:defRPr>
            </a:lvl8pPr>
            <a:lvl9pPr lvl="8" rtl="0" algn="ctr">
              <a:lnSpc>
                <a:spcPct val="100000"/>
              </a:lnSpc>
              <a:spcBef>
                <a:spcPts val="0"/>
              </a:spcBef>
              <a:spcAft>
                <a:spcPts val="0"/>
              </a:spcAft>
              <a:buClr>
                <a:schemeClr val="accent1"/>
              </a:buClr>
              <a:buSzPts val="1600"/>
              <a:buNone/>
              <a:defRPr sz="1600">
                <a:solidFill>
                  <a:schemeClr val="accen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6"/>
          <p:cNvSpPr txBox="1"/>
          <p:nvPr>
            <p:ph type="title"/>
          </p:nvPr>
        </p:nvSpPr>
        <p:spPr>
          <a:xfrm>
            <a:off x="954600" y="2379931"/>
            <a:ext cx="3617400" cy="566400"/>
          </a:xfrm>
          <a:prstGeom prst="rect">
            <a:avLst/>
          </a:prstGeom>
        </p:spPr>
        <p:txBody>
          <a:bodyPr anchorCtr="0" anchor="ctr" bIns="91425" lIns="91425" spcFirstLastPara="1" rIns="91425" wrap="square" tIns="91425">
            <a:noAutofit/>
          </a:bodyPr>
          <a:lstStyle>
            <a:lvl1pPr lvl="0" rtl="0" algn="r">
              <a:lnSpc>
                <a:spcPct val="70000"/>
              </a:lnSpc>
              <a:spcBef>
                <a:spcPts val="0"/>
              </a:spcBef>
              <a:spcAft>
                <a:spcPts val="0"/>
              </a:spcAft>
              <a:buClr>
                <a:schemeClr val="accent1"/>
              </a:buClr>
              <a:buSzPts val="7000"/>
              <a:buNone/>
              <a:defRPr sz="7000">
                <a:solidFill>
                  <a:schemeClr val="accent1"/>
                </a:solidFill>
              </a:defRPr>
            </a:lvl1pPr>
            <a:lvl2pPr lvl="1" rtl="0" algn="r">
              <a:lnSpc>
                <a:spcPct val="70000"/>
              </a:lnSpc>
              <a:spcBef>
                <a:spcPts val="0"/>
              </a:spcBef>
              <a:spcAft>
                <a:spcPts val="0"/>
              </a:spcAft>
              <a:buClr>
                <a:schemeClr val="accent1"/>
              </a:buClr>
              <a:buSzPts val="7000"/>
              <a:buNone/>
              <a:defRPr sz="7000">
                <a:solidFill>
                  <a:schemeClr val="accent1"/>
                </a:solidFill>
              </a:defRPr>
            </a:lvl2pPr>
            <a:lvl3pPr lvl="2" rtl="0" algn="r">
              <a:lnSpc>
                <a:spcPct val="70000"/>
              </a:lnSpc>
              <a:spcBef>
                <a:spcPts val="0"/>
              </a:spcBef>
              <a:spcAft>
                <a:spcPts val="0"/>
              </a:spcAft>
              <a:buClr>
                <a:schemeClr val="accent1"/>
              </a:buClr>
              <a:buSzPts val="7000"/>
              <a:buNone/>
              <a:defRPr sz="7000">
                <a:solidFill>
                  <a:schemeClr val="accent1"/>
                </a:solidFill>
              </a:defRPr>
            </a:lvl3pPr>
            <a:lvl4pPr lvl="3" rtl="0" algn="r">
              <a:lnSpc>
                <a:spcPct val="70000"/>
              </a:lnSpc>
              <a:spcBef>
                <a:spcPts val="0"/>
              </a:spcBef>
              <a:spcAft>
                <a:spcPts val="0"/>
              </a:spcAft>
              <a:buClr>
                <a:schemeClr val="accent1"/>
              </a:buClr>
              <a:buSzPts val="7000"/>
              <a:buNone/>
              <a:defRPr sz="7000">
                <a:solidFill>
                  <a:schemeClr val="accent1"/>
                </a:solidFill>
              </a:defRPr>
            </a:lvl4pPr>
            <a:lvl5pPr lvl="4" rtl="0" algn="r">
              <a:lnSpc>
                <a:spcPct val="70000"/>
              </a:lnSpc>
              <a:spcBef>
                <a:spcPts val="0"/>
              </a:spcBef>
              <a:spcAft>
                <a:spcPts val="0"/>
              </a:spcAft>
              <a:buClr>
                <a:schemeClr val="accent1"/>
              </a:buClr>
              <a:buSzPts val="7000"/>
              <a:buNone/>
              <a:defRPr sz="7000">
                <a:solidFill>
                  <a:schemeClr val="accent1"/>
                </a:solidFill>
              </a:defRPr>
            </a:lvl5pPr>
            <a:lvl6pPr lvl="5" rtl="0" algn="r">
              <a:lnSpc>
                <a:spcPct val="70000"/>
              </a:lnSpc>
              <a:spcBef>
                <a:spcPts val="0"/>
              </a:spcBef>
              <a:spcAft>
                <a:spcPts val="0"/>
              </a:spcAft>
              <a:buClr>
                <a:schemeClr val="accent1"/>
              </a:buClr>
              <a:buSzPts val="7000"/>
              <a:buNone/>
              <a:defRPr sz="7000">
                <a:solidFill>
                  <a:schemeClr val="accent1"/>
                </a:solidFill>
              </a:defRPr>
            </a:lvl6pPr>
            <a:lvl7pPr lvl="6" rtl="0" algn="r">
              <a:lnSpc>
                <a:spcPct val="70000"/>
              </a:lnSpc>
              <a:spcBef>
                <a:spcPts val="0"/>
              </a:spcBef>
              <a:spcAft>
                <a:spcPts val="0"/>
              </a:spcAft>
              <a:buClr>
                <a:schemeClr val="accent1"/>
              </a:buClr>
              <a:buSzPts val="7000"/>
              <a:buNone/>
              <a:defRPr sz="7000">
                <a:solidFill>
                  <a:schemeClr val="accent1"/>
                </a:solidFill>
              </a:defRPr>
            </a:lvl7pPr>
            <a:lvl8pPr lvl="7" rtl="0" algn="r">
              <a:lnSpc>
                <a:spcPct val="70000"/>
              </a:lnSpc>
              <a:spcBef>
                <a:spcPts val="0"/>
              </a:spcBef>
              <a:spcAft>
                <a:spcPts val="0"/>
              </a:spcAft>
              <a:buClr>
                <a:schemeClr val="accent1"/>
              </a:buClr>
              <a:buSzPts val="7000"/>
              <a:buNone/>
              <a:defRPr sz="7000">
                <a:solidFill>
                  <a:schemeClr val="accent1"/>
                </a:solidFill>
              </a:defRPr>
            </a:lvl8pPr>
            <a:lvl9pPr lvl="8" rtl="0" algn="r">
              <a:lnSpc>
                <a:spcPct val="70000"/>
              </a:lnSpc>
              <a:spcBef>
                <a:spcPts val="0"/>
              </a:spcBef>
              <a:spcAft>
                <a:spcPts val="0"/>
              </a:spcAft>
              <a:buClr>
                <a:schemeClr val="accent1"/>
              </a:buClr>
              <a:buSzPts val="7000"/>
              <a:buNone/>
              <a:defRPr sz="7000">
                <a:solidFill>
                  <a:schemeClr val="accent1"/>
                </a:solidFill>
              </a:defRPr>
            </a:lvl9pPr>
          </a:lstStyle>
          <a:p/>
        </p:txBody>
      </p:sp>
      <p:sp>
        <p:nvSpPr>
          <p:cNvPr id="62" name="Google Shape;62;p16"/>
          <p:cNvSpPr txBox="1"/>
          <p:nvPr>
            <p:ph hasCustomPrompt="1" idx="2" type="title"/>
          </p:nvPr>
        </p:nvSpPr>
        <p:spPr>
          <a:xfrm>
            <a:off x="954600" y="840050"/>
            <a:ext cx="3617400" cy="1115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r">
              <a:spcBef>
                <a:spcPts val="0"/>
              </a:spcBef>
              <a:spcAft>
                <a:spcPts val="0"/>
              </a:spcAft>
              <a:buClr>
                <a:schemeClr val="accent1"/>
              </a:buClr>
              <a:buSzPts val="12000"/>
              <a:buNone/>
              <a:defRPr sz="12000">
                <a:solidFill>
                  <a:schemeClr val="accent1"/>
                </a:solidFill>
              </a:defRPr>
            </a:lvl2pPr>
            <a:lvl3pPr lvl="2" rtl="0" algn="r">
              <a:spcBef>
                <a:spcPts val="0"/>
              </a:spcBef>
              <a:spcAft>
                <a:spcPts val="0"/>
              </a:spcAft>
              <a:buClr>
                <a:schemeClr val="accent1"/>
              </a:buClr>
              <a:buSzPts val="12000"/>
              <a:buNone/>
              <a:defRPr sz="12000">
                <a:solidFill>
                  <a:schemeClr val="accent1"/>
                </a:solidFill>
              </a:defRPr>
            </a:lvl3pPr>
            <a:lvl4pPr lvl="3" rtl="0" algn="r">
              <a:spcBef>
                <a:spcPts val="0"/>
              </a:spcBef>
              <a:spcAft>
                <a:spcPts val="0"/>
              </a:spcAft>
              <a:buClr>
                <a:schemeClr val="accent1"/>
              </a:buClr>
              <a:buSzPts val="12000"/>
              <a:buNone/>
              <a:defRPr sz="12000">
                <a:solidFill>
                  <a:schemeClr val="accent1"/>
                </a:solidFill>
              </a:defRPr>
            </a:lvl4pPr>
            <a:lvl5pPr lvl="4" rtl="0" algn="r">
              <a:spcBef>
                <a:spcPts val="0"/>
              </a:spcBef>
              <a:spcAft>
                <a:spcPts val="0"/>
              </a:spcAft>
              <a:buClr>
                <a:schemeClr val="accent1"/>
              </a:buClr>
              <a:buSzPts val="12000"/>
              <a:buNone/>
              <a:defRPr sz="12000">
                <a:solidFill>
                  <a:schemeClr val="accent1"/>
                </a:solidFill>
              </a:defRPr>
            </a:lvl5pPr>
            <a:lvl6pPr lvl="5" rtl="0" algn="r">
              <a:spcBef>
                <a:spcPts val="0"/>
              </a:spcBef>
              <a:spcAft>
                <a:spcPts val="0"/>
              </a:spcAft>
              <a:buClr>
                <a:schemeClr val="accent1"/>
              </a:buClr>
              <a:buSzPts val="12000"/>
              <a:buNone/>
              <a:defRPr sz="12000">
                <a:solidFill>
                  <a:schemeClr val="accent1"/>
                </a:solidFill>
              </a:defRPr>
            </a:lvl6pPr>
            <a:lvl7pPr lvl="6" rtl="0" algn="r">
              <a:spcBef>
                <a:spcPts val="0"/>
              </a:spcBef>
              <a:spcAft>
                <a:spcPts val="0"/>
              </a:spcAft>
              <a:buClr>
                <a:schemeClr val="accent1"/>
              </a:buClr>
              <a:buSzPts val="12000"/>
              <a:buNone/>
              <a:defRPr sz="12000">
                <a:solidFill>
                  <a:schemeClr val="accent1"/>
                </a:solidFill>
              </a:defRPr>
            </a:lvl7pPr>
            <a:lvl8pPr lvl="7" rtl="0" algn="r">
              <a:spcBef>
                <a:spcPts val="0"/>
              </a:spcBef>
              <a:spcAft>
                <a:spcPts val="0"/>
              </a:spcAft>
              <a:buClr>
                <a:schemeClr val="accent1"/>
              </a:buClr>
              <a:buSzPts val="12000"/>
              <a:buNone/>
              <a:defRPr sz="12000">
                <a:solidFill>
                  <a:schemeClr val="accent1"/>
                </a:solidFill>
              </a:defRPr>
            </a:lvl8pPr>
            <a:lvl9pPr lvl="8" rtl="0" algn="r">
              <a:spcBef>
                <a:spcPts val="0"/>
              </a:spcBef>
              <a:spcAft>
                <a:spcPts val="0"/>
              </a:spcAft>
              <a:buClr>
                <a:schemeClr val="accent1"/>
              </a:buClr>
              <a:buSzPts val="12000"/>
              <a:buNone/>
              <a:defRPr sz="12000">
                <a:solidFill>
                  <a:schemeClr val="accent1"/>
                </a:solidFill>
              </a:defRPr>
            </a:lvl9pPr>
          </a:lstStyle>
          <a:p>
            <a:r>
              <a:t>xx%</a:t>
            </a:r>
          </a:p>
        </p:txBody>
      </p:sp>
      <p:sp>
        <p:nvSpPr>
          <p:cNvPr id="63" name="Google Shape;63;p16"/>
          <p:cNvSpPr txBox="1"/>
          <p:nvPr>
            <p:ph idx="1" type="subTitle"/>
          </p:nvPr>
        </p:nvSpPr>
        <p:spPr>
          <a:xfrm>
            <a:off x="954600" y="3098750"/>
            <a:ext cx="3617400" cy="60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600"/>
              <a:buNone/>
              <a:defRPr sz="1600">
                <a:solidFill>
                  <a:schemeClr val="accent1"/>
                </a:solidFill>
              </a:defRPr>
            </a:lvl1pPr>
            <a:lvl2pPr lvl="1" rtl="0" algn="r">
              <a:lnSpc>
                <a:spcPct val="100000"/>
              </a:lnSpc>
              <a:spcBef>
                <a:spcPts val="0"/>
              </a:spcBef>
              <a:spcAft>
                <a:spcPts val="0"/>
              </a:spcAft>
              <a:buClr>
                <a:schemeClr val="accent1"/>
              </a:buClr>
              <a:buSzPts val="1600"/>
              <a:buNone/>
              <a:defRPr sz="1600">
                <a:solidFill>
                  <a:schemeClr val="accent1"/>
                </a:solidFill>
              </a:defRPr>
            </a:lvl2pPr>
            <a:lvl3pPr lvl="2" rtl="0" algn="r">
              <a:lnSpc>
                <a:spcPct val="100000"/>
              </a:lnSpc>
              <a:spcBef>
                <a:spcPts val="0"/>
              </a:spcBef>
              <a:spcAft>
                <a:spcPts val="0"/>
              </a:spcAft>
              <a:buClr>
                <a:schemeClr val="accent1"/>
              </a:buClr>
              <a:buSzPts val="1600"/>
              <a:buNone/>
              <a:defRPr sz="1600">
                <a:solidFill>
                  <a:schemeClr val="accent1"/>
                </a:solidFill>
              </a:defRPr>
            </a:lvl3pPr>
            <a:lvl4pPr lvl="3" rtl="0" algn="r">
              <a:lnSpc>
                <a:spcPct val="100000"/>
              </a:lnSpc>
              <a:spcBef>
                <a:spcPts val="0"/>
              </a:spcBef>
              <a:spcAft>
                <a:spcPts val="0"/>
              </a:spcAft>
              <a:buClr>
                <a:schemeClr val="accent1"/>
              </a:buClr>
              <a:buSzPts val="1600"/>
              <a:buNone/>
              <a:defRPr sz="1600">
                <a:solidFill>
                  <a:schemeClr val="accent1"/>
                </a:solidFill>
              </a:defRPr>
            </a:lvl4pPr>
            <a:lvl5pPr lvl="4" rtl="0" algn="r">
              <a:lnSpc>
                <a:spcPct val="100000"/>
              </a:lnSpc>
              <a:spcBef>
                <a:spcPts val="0"/>
              </a:spcBef>
              <a:spcAft>
                <a:spcPts val="0"/>
              </a:spcAft>
              <a:buClr>
                <a:schemeClr val="accent1"/>
              </a:buClr>
              <a:buSzPts val="1600"/>
              <a:buNone/>
              <a:defRPr sz="1600">
                <a:solidFill>
                  <a:schemeClr val="accent1"/>
                </a:solidFill>
              </a:defRPr>
            </a:lvl5pPr>
            <a:lvl6pPr lvl="5" rtl="0" algn="r">
              <a:lnSpc>
                <a:spcPct val="100000"/>
              </a:lnSpc>
              <a:spcBef>
                <a:spcPts val="0"/>
              </a:spcBef>
              <a:spcAft>
                <a:spcPts val="0"/>
              </a:spcAft>
              <a:buClr>
                <a:schemeClr val="accent1"/>
              </a:buClr>
              <a:buSzPts val="1600"/>
              <a:buNone/>
              <a:defRPr sz="1600">
                <a:solidFill>
                  <a:schemeClr val="accent1"/>
                </a:solidFill>
              </a:defRPr>
            </a:lvl6pPr>
            <a:lvl7pPr lvl="6" rtl="0" algn="r">
              <a:lnSpc>
                <a:spcPct val="100000"/>
              </a:lnSpc>
              <a:spcBef>
                <a:spcPts val="0"/>
              </a:spcBef>
              <a:spcAft>
                <a:spcPts val="0"/>
              </a:spcAft>
              <a:buClr>
                <a:schemeClr val="accent1"/>
              </a:buClr>
              <a:buSzPts val="1600"/>
              <a:buNone/>
              <a:defRPr sz="1600">
                <a:solidFill>
                  <a:schemeClr val="accent1"/>
                </a:solidFill>
              </a:defRPr>
            </a:lvl7pPr>
            <a:lvl8pPr lvl="7" rtl="0" algn="r">
              <a:lnSpc>
                <a:spcPct val="100000"/>
              </a:lnSpc>
              <a:spcBef>
                <a:spcPts val="0"/>
              </a:spcBef>
              <a:spcAft>
                <a:spcPts val="0"/>
              </a:spcAft>
              <a:buClr>
                <a:schemeClr val="accent1"/>
              </a:buClr>
              <a:buSzPts val="1600"/>
              <a:buNone/>
              <a:defRPr sz="1600">
                <a:solidFill>
                  <a:schemeClr val="accent1"/>
                </a:solidFill>
              </a:defRPr>
            </a:lvl8pPr>
            <a:lvl9pPr lvl="8" rtl="0" algn="r">
              <a:lnSpc>
                <a:spcPct val="100000"/>
              </a:lnSpc>
              <a:spcBef>
                <a:spcPts val="0"/>
              </a:spcBef>
              <a:spcAft>
                <a:spcPts val="0"/>
              </a:spcAft>
              <a:buClr>
                <a:schemeClr val="accent1"/>
              </a:buClr>
              <a:buSzPts val="1600"/>
              <a:buNone/>
              <a:defRPr sz="16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left">
  <p:cSld name="CUSTOM_5">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7"/>
          <p:cNvSpPr txBox="1"/>
          <p:nvPr>
            <p:ph type="title"/>
          </p:nvPr>
        </p:nvSpPr>
        <p:spPr>
          <a:xfrm>
            <a:off x="710775" y="1649565"/>
            <a:ext cx="3861300" cy="720600"/>
          </a:xfrm>
          <a:prstGeom prst="rect">
            <a:avLst/>
          </a:prstGeom>
          <a:noFill/>
        </p:spPr>
        <p:txBody>
          <a:bodyPr anchorCtr="0" anchor="b" bIns="91425" lIns="91425" spcFirstLastPara="1" rIns="91425" wrap="square" tIns="91425">
            <a:noAutofit/>
          </a:bodyPr>
          <a:lstStyle>
            <a:lvl1pPr lvl="0" rtl="0">
              <a:lnSpc>
                <a:spcPct val="70000"/>
              </a:lnSpc>
              <a:spcBef>
                <a:spcPts val="0"/>
              </a:spcBef>
              <a:spcAft>
                <a:spcPts val="0"/>
              </a:spcAft>
              <a:buClr>
                <a:schemeClr val="accent1"/>
              </a:buClr>
              <a:buSzPts val="5000"/>
              <a:buNone/>
              <a:defRPr sz="5000">
                <a:solidFill>
                  <a:schemeClr val="accent1"/>
                </a:solidFill>
              </a:defRPr>
            </a:lvl1pPr>
            <a:lvl2pPr lvl="1" rtl="0">
              <a:lnSpc>
                <a:spcPct val="70000"/>
              </a:lnSpc>
              <a:spcBef>
                <a:spcPts val="0"/>
              </a:spcBef>
              <a:spcAft>
                <a:spcPts val="0"/>
              </a:spcAft>
              <a:buClr>
                <a:schemeClr val="accent1"/>
              </a:buClr>
              <a:buSzPts val="5000"/>
              <a:buNone/>
              <a:defRPr sz="5000">
                <a:solidFill>
                  <a:schemeClr val="accent1"/>
                </a:solidFill>
              </a:defRPr>
            </a:lvl2pPr>
            <a:lvl3pPr lvl="2" rtl="0">
              <a:lnSpc>
                <a:spcPct val="70000"/>
              </a:lnSpc>
              <a:spcBef>
                <a:spcPts val="0"/>
              </a:spcBef>
              <a:spcAft>
                <a:spcPts val="0"/>
              </a:spcAft>
              <a:buClr>
                <a:schemeClr val="accent1"/>
              </a:buClr>
              <a:buSzPts val="5000"/>
              <a:buNone/>
              <a:defRPr sz="5000">
                <a:solidFill>
                  <a:schemeClr val="accent1"/>
                </a:solidFill>
              </a:defRPr>
            </a:lvl3pPr>
            <a:lvl4pPr lvl="3" rtl="0">
              <a:lnSpc>
                <a:spcPct val="70000"/>
              </a:lnSpc>
              <a:spcBef>
                <a:spcPts val="0"/>
              </a:spcBef>
              <a:spcAft>
                <a:spcPts val="0"/>
              </a:spcAft>
              <a:buClr>
                <a:schemeClr val="accent1"/>
              </a:buClr>
              <a:buSzPts val="5000"/>
              <a:buNone/>
              <a:defRPr sz="5000">
                <a:solidFill>
                  <a:schemeClr val="accent1"/>
                </a:solidFill>
              </a:defRPr>
            </a:lvl4pPr>
            <a:lvl5pPr lvl="4" rtl="0">
              <a:lnSpc>
                <a:spcPct val="70000"/>
              </a:lnSpc>
              <a:spcBef>
                <a:spcPts val="0"/>
              </a:spcBef>
              <a:spcAft>
                <a:spcPts val="0"/>
              </a:spcAft>
              <a:buClr>
                <a:schemeClr val="accent1"/>
              </a:buClr>
              <a:buSzPts val="5000"/>
              <a:buNone/>
              <a:defRPr sz="5000">
                <a:solidFill>
                  <a:schemeClr val="accent1"/>
                </a:solidFill>
              </a:defRPr>
            </a:lvl5pPr>
            <a:lvl6pPr lvl="5" rtl="0">
              <a:lnSpc>
                <a:spcPct val="70000"/>
              </a:lnSpc>
              <a:spcBef>
                <a:spcPts val="0"/>
              </a:spcBef>
              <a:spcAft>
                <a:spcPts val="0"/>
              </a:spcAft>
              <a:buClr>
                <a:schemeClr val="accent1"/>
              </a:buClr>
              <a:buSzPts val="5000"/>
              <a:buNone/>
              <a:defRPr sz="5000">
                <a:solidFill>
                  <a:schemeClr val="accent1"/>
                </a:solidFill>
              </a:defRPr>
            </a:lvl6pPr>
            <a:lvl7pPr lvl="6" rtl="0">
              <a:lnSpc>
                <a:spcPct val="70000"/>
              </a:lnSpc>
              <a:spcBef>
                <a:spcPts val="0"/>
              </a:spcBef>
              <a:spcAft>
                <a:spcPts val="0"/>
              </a:spcAft>
              <a:buClr>
                <a:schemeClr val="accent1"/>
              </a:buClr>
              <a:buSzPts val="5000"/>
              <a:buNone/>
              <a:defRPr sz="5000">
                <a:solidFill>
                  <a:schemeClr val="accent1"/>
                </a:solidFill>
              </a:defRPr>
            </a:lvl7pPr>
            <a:lvl8pPr lvl="7" rtl="0">
              <a:lnSpc>
                <a:spcPct val="70000"/>
              </a:lnSpc>
              <a:spcBef>
                <a:spcPts val="0"/>
              </a:spcBef>
              <a:spcAft>
                <a:spcPts val="0"/>
              </a:spcAft>
              <a:buClr>
                <a:schemeClr val="accent1"/>
              </a:buClr>
              <a:buSzPts val="5000"/>
              <a:buNone/>
              <a:defRPr sz="5000">
                <a:solidFill>
                  <a:schemeClr val="accent1"/>
                </a:solidFill>
              </a:defRPr>
            </a:lvl8pPr>
            <a:lvl9pPr lvl="8" rtl="0">
              <a:lnSpc>
                <a:spcPct val="70000"/>
              </a:lnSpc>
              <a:spcBef>
                <a:spcPts val="0"/>
              </a:spcBef>
              <a:spcAft>
                <a:spcPts val="0"/>
              </a:spcAft>
              <a:buClr>
                <a:schemeClr val="accent1"/>
              </a:buClr>
              <a:buSzPts val="5000"/>
              <a:buNone/>
              <a:defRPr sz="5000">
                <a:solidFill>
                  <a:schemeClr val="accent1"/>
                </a:solidFill>
              </a:defRPr>
            </a:lvl9pPr>
          </a:lstStyle>
          <a:p/>
        </p:txBody>
      </p:sp>
      <p:sp>
        <p:nvSpPr>
          <p:cNvPr id="66" name="Google Shape;66;p17"/>
          <p:cNvSpPr txBox="1"/>
          <p:nvPr>
            <p:ph idx="1" type="body"/>
          </p:nvPr>
        </p:nvSpPr>
        <p:spPr>
          <a:xfrm>
            <a:off x="710775" y="2446325"/>
            <a:ext cx="3244200" cy="1047600"/>
          </a:xfrm>
          <a:prstGeom prst="rect">
            <a:avLst/>
          </a:prstGeom>
          <a:noFill/>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FFFFFF"/>
              </a:buClr>
              <a:buSzPts val="1400"/>
              <a:buChar char="●"/>
              <a:defRPr sz="1400">
                <a:solidFill>
                  <a:srgbClr val="FFFFFF"/>
                </a:solidFill>
              </a:defRPr>
            </a:lvl1pPr>
            <a:lvl2pPr indent="-317500" lvl="1" marL="914400" rtl="0">
              <a:lnSpc>
                <a:spcPct val="100000"/>
              </a:lnSpc>
              <a:spcBef>
                <a:spcPts val="0"/>
              </a:spcBef>
              <a:spcAft>
                <a:spcPts val="0"/>
              </a:spcAft>
              <a:buClr>
                <a:srgbClr val="FFFFFF"/>
              </a:buClr>
              <a:buSzPts val="1400"/>
              <a:buChar char="○"/>
              <a:defRPr>
                <a:solidFill>
                  <a:srgbClr val="FFFFFF"/>
                </a:solidFill>
              </a:defRPr>
            </a:lvl2pPr>
            <a:lvl3pPr indent="-317500" lvl="2" marL="1371600" rtl="0">
              <a:lnSpc>
                <a:spcPct val="100000"/>
              </a:lnSpc>
              <a:spcBef>
                <a:spcPts val="0"/>
              </a:spcBef>
              <a:spcAft>
                <a:spcPts val="0"/>
              </a:spcAft>
              <a:buClr>
                <a:srgbClr val="FFFFFF"/>
              </a:buClr>
              <a:buSzPts val="1400"/>
              <a:buChar char="■"/>
              <a:defRPr>
                <a:solidFill>
                  <a:srgbClr val="FFFFFF"/>
                </a:solidFill>
              </a:defRPr>
            </a:lvl3pPr>
            <a:lvl4pPr indent="-317500" lvl="3" marL="1828800" rtl="0">
              <a:lnSpc>
                <a:spcPct val="100000"/>
              </a:lnSpc>
              <a:spcBef>
                <a:spcPts val="0"/>
              </a:spcBef>
              <a:spcAft>
                <a:spcPts val="0"/>
              </a:spcAft>
              <a:buClr>
                <a:srgbClr val="FFFFFF"/>
              </a:buClr>
              <a:buSzPts val="1400"/>
              <a:buChar char="●"/>
              <a:defRPr>
                <a:solidFill>
                  <a:srgbClr val="FFFFFF"/>
                </a:solidFill>
              </a:defRPr>
            </a:lvl4pPr>
            <a:lvl5pPr indent="-317500" lvl="4" marL="2286000" rtl="0">
              <a:lnSpc>
                <a:spcPct val="100000"/>
              </a:lnSpc>
              <a:spcBef>
                <a:spcPts val="0"/>
              </a:spcBef>
              <a:spcAft>
                <a:spcPts val="0"/>
              </a:spcAft>
              <a:buClr>
                <a:srgbClr val="FFFFFF"/>
              </a:buClr>
              <a:buSzPts val="1400"/>
              <a:buChar char="○"/>
              <a:defRPr>
                <a:solidFill>
                  <a:srgbClr val="FFFFFF"/>
                </a:solidFill>
              </a:defRPr>
            </a:lvl5pPr>
            <a:lvl6pPr indent="-317500" lvl="5" marL="2743200" rtl="0">
              <a:lnSpc>
                <a:spcPct val="100000"/>
              </a:lnSpc>
              <a:spcBef>
                <a:spcPts val="0"/>
              </a:spcBef>
              <a:spcAft>
                <a:spcPts val="0"/>
              </a:spcAft>
              <a:buClr>
                <a:srgbClr val="FFFFFF"/>
              </a:buClr>
              <a:buSzPts val="1400"/>
              <a:buChar char="■"/>
              <a:defRPr>
                <a:solidFill>
                  <a:srgbClr val="FFFFFF"/>
                </a:solidFill>
              </a:defRPr>
            </a:lvl6pPr>
            <a:lvl7pPr indent="-317500" lvl="6" marL="3200400" rtl="0">
              <a:lnSpc>
                <a:spcPct val="100000"/>
              </a:lnSpc>
              <a:spcBef>
                <a:spcPts val="0"/>
              </a:spcBef>
              <a:spcAft>
                <a:spcPts val="0"/>
              </a:spcAft>
              <a:buClr>
                <a:srgbClr val="FFFFFF"/>
              </a:buClr>
              <a:buSzPts val="1400"/>
              <a:buChar char="●"/>
              <a:defRPr>
                <a:solidFill>
                  <a:srgbClr val="FFFFFF"/>
                </a:solidFill>
              </a:defRPr>
            </a:lvl7pPr>
            <a:lvl8pPr indent="-317500" lvl="7" marL="3657600" rtl="0">
              <a:lnSpc>
                <a:spcPct val="100000"/>
              </a:lnSpc>
              <a:spcBef>
                <a:spcPts val="0"/>
              </a:spcBef>
              <a:spcAft>
                <a:spcPts val="0"/>
              </a:spcAft>
              <a:buClr>
                <a:srgbClr val="FFFFFF"/>
              </a:buClr>
              <a:buSzPts val="1400"/>
              <a:buChar char="○"/>
              <a:defRPr>
                <a:solidFill>
                  <a:srgbClr val="FFFFFF"/>
                </a:solidFill>
              </a:defRPr>
            </a:lvl8pPr>
            <a:lvl9pPr indent="-317500" lvl="8" marL="4114800" rtl="0">
              <a:lnSpc>
                <a:spcPct val="100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8"/>
          <p:cNvSpPr txBox="1"/>
          <p:nvPr>
            <p:ph type="title"/>
          </p:nvPr>
        </p:nvSpPr>
        <p:spPr>
          <a:xfrm>
            <a:off x="710775" y="542675"/>
            <a:ext cx="77226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p:txBody>
      </p:sp>
      <p:sp>
        <p:nvSpPr>
          <p:cNvPr id="69" name="Google Shape;69;p18"/>
          <p:cNvSpPr txBox="1"/>
          <p:nvPr>
            <p:ph idx="1" type="subTitle"/>
          </p:nvPr>
        </p:nvSpPr>
        <p:spPr>
          <a:xfrm>
            <a:off x="863175" y="2514850"/>
            <a:ext cx="21174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70" name="Google Shape;70;p18"/>
          <p:cNvSpPr txBox="1"/>
          <p:nvPr>
            <p:ph idx="2" type="subTitle"/>
          </p:nvPr>
        </p:nvSpPr>
        <p:spPr>
          <a:xfrm>
            <a:off x="863175" y="2992550"/>
            <a:ext cx="2117400" cy="102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1"/>
                </a:solidFill>
              </a:defRPr>
            </a:lvl1pPr>
            <a:lvl2pPr lvl="1" rtl="0" algn="ctr">
              <a:lnSpc>
                <a:spcPct val="100000"/>
              </a:lnSpc>
              <a:spcBef>
                <a:spcPts val="0"/>
              </a:spcBef>
              <a:spcAft>
                <a:spcPts val="0"/>
              </a:spcAft>
              <a:buNone/>
              <a:defRPr sz="1400">
                <a:solidFill>
                  <a:schemeClr val="accent1"/>
                </a:solidFill>
              </a:defRPr>
            </a:lvl2pPr>
            <a:lvl3pPr lvl="2" rtl="0" algn="ctr">
              <a:lnSpc>
                <a:spcPct val="100000"/>
              </a:lnSpc>
              <a:spcBef>
                <a:spcPts val="0"/>
              </a:spcBef>
              <a:spcAft>
                <a:spcPts val="0"/>
              </a:spcAft>
              <a:buNone/>
              <a:defRPr sz="1400">
                <a:solidFill>
                  <a:schemeClr val="accent1"/>
                </a:solidFill>
              </a:defRPr>
            </a:lvl3pPr>
            <a:lvl4pPr lvl="3" rtl="0" algn="ctr">
              <a:lnSpc>
                <a:spcPct val="100000"/>
              </a:lnSpc>
              <a:spcBef>
                <a:spcPts val="0"/>
              </a:spcBef>
              <a:spcAft>
                <a:spcPts val="0"/>
              </a:spcAft>
              <a:buNone/>
              <a:defRPr sz="1400">
                <a:solidFill>
                  <a:schemeClr val="accent1"/>
                </a:solidFill>
              </a:defRPr>
            </a:lvl4pPr>
            <a:lvl5pPr lvl="4" rtl="0" algn="ctr">
              <a:lnSpc>
                <a:spcPct val="100000"/>
              </a:lnSpc>
              <a:spcBef>
                <a:spcPts val="0"/>
              </a:spcBef>
              <a:spcAft>
                <a:spcPts val="0"/>
              </a:spcAft>
              <a:buNone/>
              <a:defRPr sz="1400">
                <a:solidFill>
                  <a:schemeClr val="accent1"/>
                </a:solidFill>
              </a:defRPr>
            </a:lvl5pPr>
            <a:lvl6pPr lvl="5" rtl="0" algn="ctr">
              <a:lnSpc>
                <a:spcPct val="100000"/>
              </a:lnSpc>
              <a:spcBef>
                <a:spcPts val="0"/>
              </a:spcBef>
              <a:spcAft>
                <a:spcPts val="0"/>
              </a:spcAft>
              <a:buNone/>
              <a:defRPr sz="1400">
                <a:solidFill>
                  <a:schemeClr val="accent1"/>
                </a:solidFill>
              </a:defRPr>
            </a:lvl6pPr>
            <a:lvl7pPr lvl="6" rtl="0" algn="ctr">
              <a:lnSpc>
                <a:spcPct val="100000"/>
              </a:lnSpc>
              <a:spcBef>
                <a:spcPts val="0"/>
              </a:spcBef>
              <a:spcAft>
                <a:spcPts val="0"/>
              </a:spcAft>
              <a:buNone/>
              <a:defRPr sz="1400">
                <a:solidFill>
                  <a:schemeClr val="accent1"/>
                </a:solidFill>
              </a:defRPr>
            </a:lvl7pPr>
            <a:lvl8pPr lvl="7" rtl="0" algn="ctr">
              <a:lnSpc>
                <a:spcPct val="100000"/>
              </a:lnSpc>
              <a:spcBef>
                <a:spcPts val="0"/>
              </a:spcBef>
              <a:spcAft>
                <a:spcPts val="0"/>
              </a:spcAft>
              <a:buNone/>
              <a:defRPr sz="1400">
                <a:solidFill>
                  <a:schemeClr val="accent1"/>
                </a:solidFill>
              </a:defRPr>
            </a:lvl8pPr>
            <a:lvl9pPr lvl="8" rtl="0" algn="ctr">
              <a:lnSpc>
                <a:spcPct val="100000"/>
              </a:lnSpc>
              <a:spcBef>
                <a:spcPts val="0"/>
              </a:spcBef>
              <a:spcAft>
                <a:spcPts val="0"/>
              </a:spcAft>
              <a:buNone/>
              <a:defRPr sz="1400">
                <a:solidFill>
                  <a:schemeClr val="accent1"/>
                </a:solidFill>
              </a:defRPr>
            </a:lvl9pPr>
          </a:lstStyle>
          <a:p/>
        </p:txBody>
      </p:sp>
      <p:sp>
        <p:nvSpPr>
          <p:cNvPr id="71" name="Google Shape;71;p18"/>
          <p:cNvSpPr txBox="1"/>
          <p:nvPr>
            <p:ph idx="3" type="subTitle"/>
          </p:nvPr>
        </p:nvSpPr>
        <p:spPr>
          <a:xfrm>
            <a:off x="3513300" y="2514850"/>
            <a:ext cx="21174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72" name="Google Shape;72;p18"/>
          <p:cNvSpPr txBox="1"/>
          <p:nvPr>
            <p:ph idx="4" type="subTitle"/>
          </p:nvPr>
        </p:nvSpPr>
        <p:spPr>
          <a:xfrm>
            <a:off x="3513300" y="2992550"/>
            <a:ext cx="2117400" cy="102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1"/>
                </a:solidFill>
              </a:defRPr>
            </a:lvl1pPr>
            <a:lvl2pPr lvl="1" rtl="0" algn="ctr">
              <a:lnSpc>
                <a:spcPct val="100000"/>
              </a:lnSpc>
              <a:spcBef>
                <a:spcPts val="0"/>
              </a:spcBef>
              <a:spcAft>
                <a:spcPts val="0"/>
              </a:spcAft>
              <a:buNone/>
              <a:defRPr sz="1400">
                <a:solidFill>
                  <a:schemeClr val="accent1"/>
                </a:solidFill>
              </a:defRPr>
            </a:lvl2pPr>
            <a:lvl3pPr lvl="2" rtl="0" algn="ctr">
              <a:lnSpc>
                <a:spcPct val="100000"/>
              </a:lnSpc>
              <a:spcBef>
                <a:spcPts val="0"/>
              </a:spcBef>
              <a:spcAft>
                <a:spcPts val="0"/>
              </a:spcAft>
              <a:buNone/>
              <a:defRPr sz="1400">
                <a:solidFill>
                  <a:schemeClr val="accent1"/>
                </a:solidFill>
              </a:defRPr>
            </a:lvl3pPr>
            <a:lvl4pPr lvl="3" rtl="0" algn="ctr">
              <a:lnSpc>
                <a:spcPct val="100000"/>
              </a:lnSpc>
              <a:spcBef>
                <a:spcPts val="0"/>
              </a:spcBef>
              <a:spcAft>
                <a:spcPts val="0"/>
              </a:spcAft>
              <a:buNone/>
              <a:defRPr sz="1400">
                <a:solidFill>
                  <a:schemeClr val="accent1"/>
                </a:solidFill>
              </a:defRPr>
            </a:lvl4pPr>
            <a:lvl5pPr lvl="4" rtl="0" algn="ctr">
              <a:lnSpc>
                <a:spcPct val="100000"/>
              </a:lnSpc>
              <a:spcBef>
                <a:spcPts val="0"/>
              </a:spcBef>
              <a:spcAft>
                <a:spcPts val="0"/>
              </a:spcAft>
              <a:buNone/>
              <a:defRPr sz="1400">
                <a:solidFill>
                  <a:schemeClr val="accent1"/>
                </a:solidFill>
              </a:defRPr>
            </a:lvl5pPr>
            <a:lvl6pPr lvl="5" rtl="0" algn="ctr">
              <a:lnSpc>
                <a:spcPct val="100000"/>
              </a:lnSpc>
              <a:spcBef>
                <a:spcPts val="0"/>
              </a:spcBef>
              <a:spcAft>
                <a:spcPts val="0"/>
              </a:spcAft>
              <a:buNone/>
              <a:defRPr sz="1400">
                <a:solidFill>
                  <a:schemeClr val="accent1"/>
                </a:solidFill>
              </a:defRPr>
            </a:lvl6pPr>
            <a:lvl7pPr lvl="6" rtl="0" algn="ctr">
              <a:lnSpc>
                <a:spcPct val="100000"/>
              </a:lnSpc>
              <a:spcBef>
                <a:spcPts val="0"/>
              </a:spcBef>
              <a:spcAft>
                <a:spcPts val="0"/>
              </a:spcAft>
              <a:buNone/>
              <a:defRPr sz="1400">
                <a:solidFill>
                  <a:schemeClr val="accent1"/>
                </a:solidFill>
              </a:defRPr>
            </a:lvl7pPr>
            <a:lvl8pPr lvl="7" rtl="0" algn="ctr">
              <a:lnSpc>
                <a:spcPct val="100000"/>
              </a:lnSpc>
              <a:spcBef>
                <a:spcPts val="0"/>
              </a:spcBef>
              <a:spcAft>
                <a:spcPts val="0"/>
              </a:spcAft>
              <a:buNone/>
              <a:defRPr sz="1400">
                <a:solidFill>
                  <a:schemeClr val="accent1"/>
                </a:solidFill>
              </a:defRPr>
            </a:lvl8pPr>
            <a:lvl9pPr lvl="8" rtl="0" algn="ctr">
              <a:lnSpc>
                <a:spcPct val="100000"/>
              </a:lnSpc>
              <a:spcBef>
                <a:spcPts val="0"/>
              </a:spcBef>
              <a:spcAft>
                <a:spcPts val="0"/>
              </a:spcAft>
              <a:buNone/>
              <a:defRPr sz="1400">
                <a:solidFill>
                  <a:schemeClr val="accent1"/>
                </a:solidFill>
              </a:defRPr>
            </a:lvl9pPr>
          </a:lstStyle>
          <a:p/>
        </p:txBody>
      </p:sp>
      <p:sp>
        <p:nvSpPr>
          <p:cNvPr id="73" name="Google Shape;73;p18"/>
          <p:cNvSpPr txBox="1"/>
          <p:nvPr>
            <p:ph idx="5" type="subTitle"/>
          </p:nvPr>
        </p:nvSpPr>
        <p:spPr>
          <a:xfrm>
            <a:off x="6163425" y="2514850"/>
            <a:ext cx="21174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74" name="Google Shape;74;p18"/>
          <p:cNvSpPr txBox="1"/>
          <p:nvPr>
            <p:ph idx="6" type="subTitle"/>
          </p:nvPr>
        </p:nvSpPr>
        <p:spPr>
          <a:xfrm>
            <a:off x="6163425" y="2992550"/>
            <a:ext cx="2117400" cy="102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1"/>
                </a:solidFill>
              </a:defRPr>
            </a:lvl1pPr>
            <a:lvl2pPr lvl="1" rtl="0" algn="ctr">
              <a:lnSpc>
                <a:spcPct val="100000"/>
              </a:lnSpc>
              <a:spcBef>
                <a:spcPts val="0"/>
              </a:spcBef>
              <a:spcAft>
                <a:spcPts val="0"/>
              </a:spcAft>
              <a:buNone/>
              <a:defRPr sz="1400">
                <a:solidFill>
                  <a:schemeClr val="accent1"/>
                </a:solidFill>
              </a:defRPr>
            </a:lvl2pPr>
            <a:lvl3pPr lvl="2" rtl="0" algn="ctr">
              <a:lnSpc>
                <a:spcPct val="100000"/>
              </a:lnSpc>
              <a:spcBef>
                <a:spcPts val="0"/>
              </a:spcBef>
              <a:spcAft>
                <a:spcPts val="0"/>
              </a:spcAft>
              <a:buNone/>
              <a:defRPr sz="1400">
                <a:solidFill>
                  <a:schemeClr val="accent1"/>
                </a:solidFill>
              </a:defRPr>
            </a:lvl3pPr>
            <a:lvl4pPr lvl="3" rtl="0" algn="ctr">
              <a:lnSpc>
                <a:spcPct val="100000"/>
              </a:lnSpc>
              <a:spcBef>
                <a:spcPts val="0"/>
              </a:spcBef>
              <a:spcAft>
                <a:spcPts val="0"/>
              </a:spcAft>
              <a:buNone/>
              <a:defRPr sz="1400">
                <a:solidFill>
                  <a:schemeClr val="accent1"/>
                </a:solidFill>
              </a:defRPr>
            </a:lvl4pPr>
            <a:lvl5pPr lvl="4" rtl="0" algn="ctr">
              <a:lnSpc>
                <a:spcPct val="100000"/>
              </a:lnSpc>
              <a:spcBef>
                <a:spcPts val="0"/>
              </a:spcBef>
              <a:spcAft>
                <a:spcPts val="0"/>
              </a:spcAft>
              <a:buNone/>
              <a:defRPr sz="1400">
                <a:solidFill>
                  <a:schemeClr val="accent1"/>
                </a:solidFill>
              </a:defRPr>
            </a:lvl5pPr>
            <a:lvl6pPr lvl="5" rtl="0" algn="ctr">
              <a:lnSpc>
                <a:spcPct val="100000"/>
              </a:lnSpc>
              <a:spcBef>
                <a:spcPts val="0"/>
              </a:spcBef>
              <a:spcAft>
                <a:spcPts val="0"/>
              </a:spcAft>
              <a:buNone/>
              <a:defRPr sz="1400">
                <a:solidFill>
                  <a:schemeClr val="accent1"/>
                </a:solidFill>
              </a:defRPr>
            </a:lvl6pPr>
            <a:lvl7pPr lvl="6" rtl="0" algn="ctr">
              <a:lnSpc>
                <a:spcPct val="100000"/>
              </a:lnSpc>
              <a:spcBef>
                <a:spcPts val="0"/>
              </a:spcBef>
              <a:spcAft>
                <a:spcPts val="0"/>
              </a:spcAft>
              <a:buNone/>
              <a:defRPr sz="1400">
                <a:solidFill>
                  <a:schemeClr val="accent1"/>
                </a:solidFill>
              </a:defRPr>
            </a:lvl7pPr>
            <a:lvl8pPr lvl="7" rtl="0" algn="ctr">
              <a:lnSpc>
                <a:spcPct val="100000"/>
              </a:lnSpc>
              <a:spcBef>
                <a:spcPts val="0"/>
              </a:spcBef>
              <a:spcAft>
                <a:spcPts val="0"/>
              </a:spcAft>
              <a:buNone/>
              <a:defRPr sz="1400">
                <a:solidFill>
                  <a:schemeClr val="accent1"/>
                </a:solidFill>
              </a:defRPr>
            </a:lvl8pPr>
            <a:lvl9pPr lvl="8" rtl="0" algn="ctr">
              <a:lnSpc>
                <a:spcPct val="100000"/>
              </a:lnSpc>
              <a:spcBef>
                <a:spcPts val="0"/>
              </a:spcBef>
              <a:spcAft>
                <a:spcPts val="0"/>
              </a:spcAft>
              <a:buNone/>
              <a:defRPr sz="1400">
                <a:solidFill>
                  <a:schemeClr val="accen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7">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9"/>
          <p:cNvSpPr txBox="1"/>
          <p:nvPr>
            <p:ph type="title"/>
          </p:nvPr>
        </p:nvSpPr>
        <p:spPr>
          <a:xfrm>
            <a:off x="710775" y="542675"/>
            <a:ext cx="77226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p:txBody>
      </p:sp>
      <p:sp>
        <p:nvSpPr>
          <p:cNvPr id="77" name="Google Shape;77;p19"/>
          <p:cNvSpPr txBox="1"/>
          <p:nvPr>
            <p:ph idx="1" type="subTitle"/>
          </p:nvPr>
        </p:nvSpPr>
        <p:spPr>
          <a:xfrm>
            <a:off x="2133467" y="2160025"/>
            <a:ext cx="2242800" cy="401700"/>
          </a:xfrm>
          <a:prstGeom prst="rect">
            <a:avLst/>
          </a:prstGeom>
          <a:noFill/>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78" name="Google Shape;78;p19"/>
          <p:cNvSpPr txBox="1"/>
          <p:nvPr>
            <p:ph idx="2" type="subTitle"/>
          </p:nvPr>
        </p:nvSpPr>
        <p:spPr>
          <a:xfrm>
            <a:off x="2133467" y="2561525"/>
            <a:ext cx="2242800" cy="903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p:txBody>
      </p:sp>
      <p:sp>
        <p:nvSpPr>
          <p:cNvPr id="79" name="Google Shape;79;p19"/>
          <p:cNvSpPr txBox="1"/>
          <p:nvPr>
            <p:ph idx="3" type="subTitle"/>
          </p:nvPr>
        </p:nvSpPr>
        <p:spPr>
          <a:xfrm>
            <a:off x="5994692" y="2160025"/>
            <a:ext cx="2242800" cy="401700"/>
          </a:xfrm>
          <a:prstGeom prst="rect">
            <a:avLst/>
          </a:prstGeom>
          <a:noFill/>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80" name="Google Shape;80;p19"/>
          <p:cNvSpPr txBox="1"/>
          <p:nvPr>
            <p:ph idx="4" type="subTitle"/>
          </p:nvPr>
        </p:nvSpPr>
        <p:spPr>
          <a:xfrm>
            <a:off x="5994692" y="2561525"/>
            <a:ext cx="2242800" cy="9033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6">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710775" y="542675"/>
            <a:ext cx="77226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p:txBody>
      </p:sp>
      <p:sp>
        <p:nvSpPr>
          <p:cNvPr id="83" name="Google Shape;83;p20"/>
          <p:cNvSpPr txBox="1"/>
          <p:nvPr>
            <p:ph idx="1" type="subTitle"/>
          </p:nvPr>
        </p:nvSpPr>
        <p:spPr>
          <a:xfrm>
            <a:off x="984675" y="1682475"/>
            <a:ext cx="2502900" cy="401700"/>
          </a:xfrm>
          <a:prstGeom prst="rect">
            <a:avLst/>
          </a:prstGeom>
        </p:spPr>
        <p:txBody>
          <a:bodyPr anchorCtr="0" anchor="ctr" bIns="91425" lIns="91425" spcFirstLastPara="1" rIns="91425" wrap="square" tIns="91425">
            <a:noAutofit/>
          </a:bodyPr>
          <a:lstStyle>
            <a:lvl1pPr lvl="0"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84" name="Google Shape;84;p20"/>
          <p:cNvSpPr txBox="1"/>
          <p:nvPr>
            <p:ph idx="2" type="subTitle"/>
          </p:nvPr>
        </p:nvSpPr>
        <p:spPr>
          <a:xfrm>
            <a:off x="984675" y="2160175"/>
            <a:ext cx="2502900" cy="78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accent1"/>
                </a:solidFill>
              </a:defRPr>
            </a:lvl1pPr>
            <a:lvl2pPr lvl="1" rtl="0" algn="r">
              <a:lnSpc>
                <a:spcPct val="100000"/>
              </a:lnSpc>
              <a:spcBef>
                <a:spcPts val="0"/>
              </a:spcBef>
              <a:spcAft>
                <a:spcPts val="0"/>
              </a:spcAft>
              <a:buNone/>
              <a:defRPr sz="1400">
                <a:solidFill>
                  <a:schemeClr val="accent1"/>
                </a:solidFill>
              </a:defRPr>
            </a:lvl2pPr>
            <a:lvl3pPr lvl="2" rtl="0" algn="r">
              <a:lnSpc>
                <a:spcPct val="100000"/>
              </a:lnSpc>
              <a:spcBef>
                <a:spcPts val="0"/>
              </a:spcBef>
              <a:spcAft>
                <a:spcPts val="0"/>
              </a:spcAft>
              <a:buNone/>
              <a:defRPr sz="1400">
                <a:solidFill>
                  <a:schemeClr val="accent1"/>
                </a:solidFill>
              </a:defRPr>
            </a:lvl3pPr>
            <a:lvl4pPr lvl="3" rtl="0" algn="r">
              <a:lnSpc>
                <a:spcPct val="100000"/>
              </a:lnSpc>
              <a:spcBef>
                <a:spcPts val="0"/>
              </a:spcBef>
              <a:spcAft>
                <a:spcPts val="0"/>
              </a:spcAft>
              <a:buNone/>
              <a:defRPr sz="1400">
                <a:solidFill>
                  <a:schemeClr val="accent1"/>
                </a:solidFill>
              </a:defRPr>
            </a:lvl4pPr>
            <a:lvl5pPr lvl="4" rtl="0" algn="r">
              <a:lnSpc>
                <a:spcPct val="100000"/>
              </a:lnSpc>
              <a:spcBef>
                <a:spcPts val="0"/>
              </a:spcBef>
              <a:spcAft>
                <a:spcPts val="0"/>
              </a:spcAft>
              <a:buNone/>
              <a:defRPr sz="1400">
                <a:solidFill>
                  <a:schemeClr val="accent1"/>
                </a:solidFill>
              </a:defRPr>
            </a:lvl5pPr>
            <a:lvl6pPr lvl="5" rtl="0" algn="r">
              <a:lnSpc>
                <a:spcPct val="100000"/>
              </a:lnSpc>
              <a:spcBef>
                <a:spcPts val="0"/>
              </a:spcBef>
              <a:spcAft>
                <a:spcPts val="0"/>
              </a:spcAft>
              <a:buNone/>
              <a:defRPr sz="1400">
                <a:solidFill>
                  <a:schemeClr val="accent1"/>
                </a:solidFill>
              </a:defRPr>
            </a:lvl6pPr>
            <a:lvl7pPr lvl="6" rtl="0" algn="r">
              <a:lnSpc>
                <a:spcPct val="100000"/>
              </a:lnSpc>
              <a:spcBef>
                <a:spcPts val="0"/>
              </a:spcBef>
              <a:spcAft>
                <a:spcPts val="0"/>
              </a:spcAft>
              <a:buNone/>
              <a:defRPr sz="1400">
                <a:solidFill>
                  <a:schemeClr val="accent1"/>
                </a:solidFill>
              </a:defRPr>
            </a:lvl7pPr>
            <a:lvl8pPr lvl="7" rtl="0" algn="r">
              <a:lnSpc>
                <a:spcPct val="100000"/>
              </a:lnSpc>
              <a:spcBef>
                <a:spcPts val="0"/>
              </a:spcBef>
              <a:spcAft>
                <a:spcPts val="0"/>
              </a:spcAft>
              <a:buNone/>
              <a:defRPr sz="1400">
                <a:solidFill>
                  <a:schemeClr val="accent1"/>
                </a:solidFill>
              </a:defRPr>
            </a:lvl8pPr>
            <a:lvl9pPr lvl="8" rtl="0" algn="r">
              <a:lnSpc>
                <a:spcPct val="100000"/>
              </a:lnSpc>
              <a:spcBef>
                <a:spcPts val="0"/>
              </a:spcBef>
              <a:spcAft>
                <a:spcPts val="0"/>
              </a:spcAft>
              <a:buNone/>
              <a:defRPr sz="1400">
                <a:solidFill>
                  <a:schemeClr val="accent1"/>
                </a:solidFill>
              </a:defRPr>
            </a:lvl9pPr>
          </a:lstStyle>
          <a:p/>
        </p:txBody>
      </p:sp>
      <p:sp>
        <p:nvSpPr>
          <p:cNvPr id="85" name="Google Shape;85;p20"/>
          <p:cNvSpPr txBox="1"/>
          <p:nvPr>
            <p:ph idx="3" type="subTitle"/>
          </p:nvPr>
        </p:nvSpPr>
        <p:spPr>
          <a:xfrm>
            <a:off x="984675" y="3336525"/>
            <a:ext cx="2502900" cy="401700"/>
          </a:xfrm>
          <a:prstGeom prst="rect">
            <a:avLst/>
          </a:prstGeom>
        </p:spPr>
        <p:txBody>
          <a:bodyPr anchorCtr="0" anchor="ctr" bIns="91425" lIns="91425" spcFirstLastPara="1" rIns="91425" wrap="square" tIns="91425">
            <a:noAutofit/>
          </a:bodyPr>
          <a:lstStyle>
            <a:lvl1pPr lvl="0"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86" name="Google Shape;86;p20"/>
          <p:cNvSpPr txBox="1"/>
          <p:nvPr>
            <p:ph idx="4" type="subTitle"/>
          </p:nvPr>
        </p:nvSpPr>
        <p:spPr>
          <a:xfrm>
            <a:off x="984675" y="3814225"/>
            <a:ext cx="2502900" cy="78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accent1"/>
                </a:solidFill>
              </a:defRPr>
            </a:lvl1pPr>
            <a:lvl2pPr lvl="1" rtl="0" algn="r">
              <a:lnSpc>
                <a:spcPct val="100000"/>
              </a:lnSpc>
              <a:spcBef>
                <a:spcPts val="0"/>
              </a:spcBef>
              <a:spcAft>
                <a:spcPts val="0"/>
              </a:spcAft>
              <a:buNone/>
              <a:defRPr sz="1400">
                <a:solidFill>
                  <a:schemeClr val="accent1"/>
                </a:solidFill>
              </a:defRPr>
            </a:lvl2pPr>
            <a:lvl3pPr lvl="2" rtl="0" algn="r">
              <a:lnSpc>
                <a:spcPct val="100000"/>
              </a:lnSpc>
              <a:spcBef>
                <a:spcPts val="0"/>
              </a:spcBef>
              <a:spcAft>
                <a:spcPts val="0"/>
              </a:spcAft>
              <a:buNone/>
              <a:defRPr sz="1400">
                <a:solidFill>
                  <a:schemeClr val="accent1"/>
                </a:solidFill>
              </a:defRPr>
            </a:lvl3pPr>
            <a:lvl4pPr lvl="3" rtl="0" algn="r">
              <a:lnSpc>
                <a:spcPct val="100000"/>
              </a:lnSpc>
              <a:spcBef>
                <a:spcPts val="0"/>
              </a:spcBef>
              <a:spcAft>
                <a:spcPts val="0"/>
              </a:spcAft>
              <a:buNone/>
              <a:defRPr sz="1400">
                <a:solidFill>
                  <a:schemeClr val="accent1"/>
                </a:solidFill>
              </a:defRPr>
            </a:lvl4pPr>
            <a:lvl5pPr lvl="4" rtl="0" algn="r">
              <a:lnSpc>
                <a:spcPct val="100000"/>
              </a:lnSpc>
              <a:spcBef>
                <a:spcPts val="0"/>
              </a:spcBef>
              <a:spcAft>
                <a:spcPts val="0"/>
              </a:spcAft>
              <a:buNone/>
              <a:defRPr sz="1400">
                <a:solidFill>
                  <a:schemeClr val="accent1"/>
                </a:solidFill>
              </a:defRPr>
            </a:lvl5pPr>
            <a:lvl6pPr lvl="5" rtl="0" algn="r">
              <a:lnSpc>
                <a:spcPct val="100000"/>
              </a:lnSpc>
              <a:spcBef>
                <a:spcPts val="0"/>
              </a:spcBef>
              <a:spcAft>
                <a:spcPts val="0"/>
              </a:spcAft>
              <a:buNone/>
              <a:defRPr sz="1400">
                <a:solidFill>
                  <a:schemeClr val="accent1"/>
                </a:solidFill>
              </a:defRPr>
            </a:lvl6pPr>
            <a:lvl7pPr lvl="6" rtl="0" algn="r">
              <a:lnSpc>
                <a:spcPct val="100000"/>
              </a:lnSpc>
              <a:spcBef>
                <a:spcPts val="0"/>
              </a:spcBef>
              <a:spcAft>
                <a:spcPts val="0"/>
              </a:spcAft>
              <a:buNone/>
              <a:defRPr sz="1400">
                <a:solidFill>
                  <a:schemeClr val="accent1"/>
                </a:solidFill>
              </a:defRPr>
            </a:lvl7pPr>
            <a:lvl8pPr lvl="7" rtl="0" algn="r">
              <a:lnSpc>
                <a:spcPct val="100000"/>
              </a:lnSpc>
              <a:spcBef>
                <a:spcPts val="0"/>
              </a:spcBef>
              <a:spcAft>
                <a:spcPts val="0"/>
              </a:spcAft>
              <a:buNone/>
              <a:defRPr sz="1400">
                <a:solidFill>
                  <a:schemeClr val="accent1"/>
                </a:solidFill>
              </a:defRPr>
            </a:lvl8pPr>
            <a:lvl9pPr lvl="8" rtl="0" algn="r">
              <a:lnSpc>
                <a:spcPct val="100000"/>
              </a:lnSpc>
              <a:spcBef>
                <a:spcPts val="0"/>
              </a:spcBef>
              <a:spcAft>
                <a:spcPts val="0"/>
              </a:spcAft>
              <a:buNone/>
              <a:defRPr sz="1400">
                <a:solidFill>
                  <a:schemeClr val="accent1"/>
                </a:solidFill>
              </a:defRPr>
            </a:lvl9pPr>
          </a:lstStyle>
          <a:p/>
        </p:txBody>
      </p:sp>
      <p:sp>
        <p:nvSpPr>
          <p:cNvPr id="87" name="Google Shape;87;p20"/>
          <p:cNvSpPr txBox="1"/>
          <p:nvPr>
            <p:ph idx="5" type="subTitle"/>
          </p:nvPr>
        </p:nvSpPr>
        <p:spPr>
          <a:xfrm>
            <a:off x="5656500" y="1682475"/>
            <a:ext cx="25029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88" name="Google Shape;88;p20"/>
          <p:cNvSpPr txBox="1"/>
          <p:nvPr>
            <p:ph idx="6" type="subTitle"/>
          </p:nvPr>
        </p:nvSpPr>
        <p:spPr>
          <a:xfrm>
            <a:off x="5656500" y="2160175"/>
            <a:ext cx="2502900" cy="78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p:txBody>
      </p:sp>
      <p:sp>
        <p:nvSpPr>
          <p:cNvPr id="89" name="Google Shape;89;p20"/>
          <p:cNvSpPr txBox="1"/>
          <p:nvPr>
            <p:ph idx="7" type="subTitle"/>
          </p:nvPr>
        </p:nvSpPr>
        <p:spPr>
          <a:xfrm>
            <a:off x="5656500" y="3336525"/>
            <a:ext cx="2502900" cy="401700"/>
          </a:xfrm>
          <a:prstGeom prst="rect">
            <a:avLst/>
          </a:prstGeom>
        </p:spPr>
        <p:txBody>
          <a:bodyPr anchorCtr="0" anchor="ctr" bIns="91425" lIns="91425" spcFirstLastPara="1" rIns="91425" wrap="square" tIns="91425">
            <a:noAutofit/>
          </a:bodyPr>
          <a:lstStyle>
            <a:lvl1pPr lvl="0"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90" name="Google Shape;90;p20"/>
          <p:cNvSpPr txBox="1"/>
          <p:nvPr>
            <p:ph idx="8" type="subTitle"/>
          </p:nvPr>
        </p:nvSpPr>
        <p:spPr>
          <a:xfrm>
            <a:off x="5656500" y="3814225"/>
            <a:ext cx="2502900" cy="78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1"/>
                </a:solidFill>
              </a:defRPr>
            </a:lvl1pPr>
            <a:lvl2pPr lvl="1" rtl="0">
              <a:lnSpc>
                <a:spcPct val="100000"/>
              </a:lnSpc>
              <a:spcBef>
                <a:spcPts val="0"/>
              </a:spcBef>
              <a:spcAft>
                <a:spcPts val="0"/>
              </a:spcAft>
              <a:buNone/>
              <a:defRPr sz="1400">
                <a:solidFill>
                  <a:schemeClr val="accent1"/>
                </a:solidFill>
              </a:defRPr>
            </a:lvl2pPr>
            <a:lvl3pPr lvl="2" rtl="0">
              <a:lnSpc>
                <a:spcPct val="100000"/>
              </a:lnSpc>
              <a:spcBef>
                <a:spcPts val="0"/>
              </a:spcBef>
              <a:spcAft>
                <a:spcPts val="0"/>
              </a:spcAft>
              <a:buNone/>
              <a:defRPr sz="1400">
                <a:solidFill>
                  <a:schemeClr val="accent1"/>
                </a:solidFill>
              </a:defRPr>
            </a:lvl3pPr>
            <a:lvl4pPr lvl="3" rtl="0">
              <a:lnSpc>
                <a:spcPct val="100000"/>
              </a:lnSpc>
              <a:spcBef>
                <a:spcPts val="0"/>
              </a:spcBef>
              <a:spcAft>
                <a:spcPts val="0"/>
              </a:spcAft>
              <a:buNone/>
              <a:defRPr sz="1400">
                <a:solidFill>
                  <a:schemeClr val="accent1"/>
                </a:solidFill>
              </a:defRPr>
            </a:lvl4pPr>
            <a:lvl5pPr lvl="4" rtl="0">
              <a:lnSpc>
                <a:spcPct val="100000"/>
              </a:lnSpc>
              <a:spcBef>
                <a:spcPts val="0"/>
              </a:spcBef>
              <a:spcAft>
                <a:spcPts val="0"/>
              </a:spcAft>
              <a:buNone/>
              <a:defRPr sz="1400">
                <a:solidFill>
                  <a:schemeClr val="accent1"/>
                </a:solidFill>
              </a:defRPr>
            </a:lvl5pPr>
            <a:lvl6pPr lvl="5" rtl="0">
              <a:lnSpc>
                <a:spcPct val="100000"/>
              </a:lnSpc>
              <a:spcBef>
                <a:spcPts val="0"/>
              </a:spcBef>
              <a:spcAft>
                <a:spcPts val="0"/>
              </a:spcAft>
              <a:buNone/>
              <a:defRPr sz="1400">
                <a:solidFill>
                  <a:schemeClr val="accent1"/>
                </a:solidFill>
              </a:defRPr>
            </a:lvl6pPr>
            <a:lvl7pPr lvl="6" rtl="0">
              <a:lnSpc>
                <a:spcPct val="100000"/>
              </a:lnSpc>
              <a:spcBef>
                <a:spcPts val="0"/>
              </a:spcBef>
              <a:spcAft>
                <a:spcPts val="0"/>
              </a:spcAft>
              <a:buNone/>
              <a:defRPr sz="1400">
                <a:solidFill>
                  <a:schemeClr val="accent1"/>
                </a:solidFill>
              </a:defRPr>
            </a:lvl7pPr>
            <a:lvl8pPr lvl="7" rtl="0">
              <a:lnSpc>
                <a:spcPct val="100000"/>
              </a:lnSpc>
              <a:spcBef>
                <a:spcPts val="0"/>
              </a:spcBef>
              <a:spcAft>
                <a:spcPts val="0"/>
              </a:spcAft>
              <a:buNone/>
              <a:defRPr sz="1400">
                <a:solidFill>
                  <a:schemeClr val="accent1"/>
                </a:solidFill>
              </a:defRPr>
            </a:lvl8pPr>
            <a:lvl9pPr lvl="8" rtl="0">
              <a:lnSpc>
                <a:spcPct val="100000"/>
              </a:lnSpc>
              <a:spcBef>
                <a:spcPts val="0"/>
              </a:spcBef>
              <a:spcAft>
                <a:spcPts val="0"/>
              </a:spcAft>
              <a:buNone/>
              <a:defRPr sz="1400">
                <a:solidFill>
                  <a:schemeClr val="accen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4572000" y="2379931"/>
            <a:ext cx="3617400" cy="566400"/>
          </a:xfrm>
          <a:prstGeom prst="rect">
            <a:avLst/>
          </a:prstGeom>
        </p:spPr>
        <p:txBody>
          <a:bodyPr anchorCtr="0" anchor="ctr" bIns="91425" lIns="91425" spcFirstLastPara="1" rIns="91425" wrap="square" tIns="91425">
            <a:noAutofit/>
          </a:bodyPr>
          <a:lstStyle>
            <a:lvl1pPr lvl="0">
              <a:lnSpc>
                <a:spcPct val="70000"/>
              </a:lnSpc>
              <a:spcBef>
                <a:spcPts val="0"/>
              </a:spcBef>
              <a:spcAft>
                <a:spcPts val="0"/>
              </a:spcAft>
              <a:buClr>
                <a:schemeClr val="accent1"/>
              </a:buClr>
              <a:buSzPts val="7000"/>
              <a:buNone/>
              <a:defRPr sz="7000">
                <a:solidFill>
                  <a:schemeClr val="accent1"/>
                </a:solidFill>
              </a:defRPr>
            </a:lvl1pPr>
            <a:lvl2pPr lvl="1">
              <a:lnSpc>
                <a:spcPct val="70000"/>
              </a:lnSpc>
              <a:spcBef>
                <a:spcPts val="0"/>
              </a:spcBef>
              <a:spcAft>
                <a:spcPts val="0"/>
              </a:spcAft>
              <a:buClr>
                <a:schemeClr val="accent1"/>
              </a:buClr>
              <a:buSzPts val="7000"/>
              <a:buNone/>
              <a:defRPr sz="7000">
                <a:solidFill>
                  <a:schemeClr val="accent1"/>
                </a:solidFill>
              </a:defRPr>
            </a:lvl2pPr>
            <a:lvl3pPr lvl="2">
              <a:lnSpc>
                <a:spcPct val="70000"/>
              </a:lnSpc>
              <a:spcBef>
                <a:spcPts val="0"/>
              </a:spcBef>
              <a:spcAft>
                <a:spcPts val="0"/>
              </a:spcAft>
              <a:buClr>
                <a:schemeClr val="accent1"/>
              </a:buClr>
              <a:buSzPts val="7000"/>
              <a:buNone/>
              <a:defRPr sz="7000">
                <a:solidFill>
                  <a:schemeClr val="accent1"/>
                </a:solidFill>
              </a:defRPr>
            </a:lvl3pPr>
            <a:lvl4pPr lvl="3">
              <a:lnSpc>
                <a:spcPct val="70000"/>
              </a:lnSpc>
              <a:spcBef>
                <a:spcPts val="0"/>
              </a:spcBef>
              <a:spcAft>
                <a:spcPts val="0"/>
              </a:spcAft>
              <a:buClr>
                <a:schemeClr val="accent1"/>
              </a:buClr>
              <a:buSzPts val="7000"/>
              <a:buNone/>
              <a:defRPr sz="7000">
                <a:solidFill>
                  <a:schemeClr val="accent1"/>
                </a:solidFill>
              </a:defRPr>
            </a:lvl4pPr>
            <a:lvl5pPr lvl="4">
              <a:lnSpc>
                <a:spcPct val="70000"/>
              </a:lnSpc>
              <a:spcBef>
                <a:spcPts val="0"/>
              </a:spcBef>
              <a:spcAft>
                <a:spcPts val="0"/>
              </a:spcAft>
              <a:buClr>
                <a:schemeClr val="accent1"/>
              </a:buClr>
              <a:buSzPts val="7000"/>
              <a:buNone/>
              <a:defRPr sz="7000">
                <a:solidFill>
                  <a:schemeClr val="accent1"/>
                </a:solidFill>
              </a:defRPr>
            </a:lvl5pPr>
            <a:lvl6pPr lvl="5">
              <a:lnSpc>
                <a:spcPct val="70000"/>
              </a:lnSpc>
              <a:spcBef>
                <a:spcPts val="0"/>
              </a:spcBef>
              <a:spcAft>
                <a:spcPts val="0"/>
              </a:spcAft>
              <a:buClr>
                <a:schemeClr val="accent1"/>
              </a:buClr>
              <a:buSzPts val="7000"/>
              <a:buNone/>
              <a:defRPr sz="7000">
                <a:solidFill>
                  <a:schemeClr val="accent1"/>
                </a:solidFill>
              </a:defRPr>
            </a:lvl6pPr>
            <a:lvl7pPr lvl="6">
              <a:lnSpc>
                <a:spcPct val="70000"/>
              </a:lnSpc>
              <a:spcBef>
                <a:spcPts val="0"/>
              </a:spcBef>
              <a:spcAft>
                <a:spcPts val="0"/>
              </a:spcAft>
              <a:buClr>
                <a:schemeClr val="accent1"/>
              </a:buClr>
              <a:buSzPts val="7000"/>
              <a:buNone/>
              <a:defRPr sz="7000">
                <a:solidFill>
                  <a:schemeClr val="accent1"/>
                </a:solidFill>
              </a:defRPr>
            </a:lvl7pPr>
            <a:lvl8pPr lvl="7">
              <a:lnSpc>
                <a:spcPct val="70000"/>
              </a:lnSpc>
              <a:spcBef>
                <a:spcPts val="0"/>
              </a:spcBef>
              <a:spcAft>
                <a:spcPts val="0"/>
              </a:spcAft>
              <a:buClr>
                <a:schemeClr val="accent1"/>
              </a:buClr>
              <a:buSzPts val="7000"/>
              <a:buNone/>
              <a:defRPr sz="7000">
                <a:solidFill>
                  <a:schemeClr val="accent1"/>
                </a:solidFill>
              </a:defRPr>
            </a:lvl8pPr>
            <a:lvl9pPr lvl="8">
              <a:lnSpc>
                <a:spcPct val="70000"/>
              </a:lnSpc>
              <a:spcBef>
                <a:spcPts val="0"/>
              </a:spcBef>
              <a:spcAft>
                <a:spcPts val="0"/>
              </a:spcAft>
              <a:buClr>
                <a:schemeClr val="accent1"/>
              </a:buClr>
              <a:buSzPts val="7000"/>
              <a:buNone/>
              <a:defRPr sz="7000">
                <a:solidFill>
                  <a:schemeClr val="accent1"/>
                </a:solidFill>
              </a:defRPr>
            </a:lvl9pPr>
          </a:lstStyle>
          <a:p/>
        </p:txBody>
      </p:sp>
      <p:sp>
        <p:nvSpPr>
          <p:cNvPr id="13" name="Google Shape;13;p3"/>
          <p:cNvSpPr txBox="1"/>
          <p:nvPr>
            <p:ph hasCustomPrompt="1" idx="2" type="title"/>
          </p:nvPr>
        </p:nvSpPr>
        <p:spPr>
          <a:xfrm>
            <a:off x="4572000" y="840050"/>
            <a:ext cx="3617400" cy="1115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2000"/>
              <a:buNone/>
              <a:defRPr sz="12000">
                <a:solidFill>
                  <a:schemeClr val="accent1"/>
                </a:solidFill>
              </a:defRPr>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14" name="Google Shape;14;p3"/>
          <p:cNvSpPr txBox="1"/>
          <p:nvPr>
            <p:ph idx="1" type="subTitle"/>
          </p:nvPr>
        </p:nvSpPr>
        <p:spPr>
          <a:xfrm>
            <a:off x="4572000" y="3098750"/>
            <a:ext cx="36174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21"/>
          <p:cNvSpPr txBox="1"/>
          <p:nvPr>
            <p:ph type="title"/>
          </p:nvPr>
        </p:nvSpPr>
        <p:spPr>
          <a:xfrm>
            <a:off x="710775" y="542675"/>
            <a:ext cx="77226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p:txBody>
      </p:sp>
      <p:sp>
        <p:nvSpPr>
          <p:cNvPr id="93" name="Google Shape;93;p21"/>
          <p:cNvSpPr txBox="1"/>
          <p:nvPr>
            <p:ph idx="1" type="subTitle"/>
          </p:nvPr>
        </p:nvSpPr>
        <p:spPr>
          <a:xfrm>
            <a:off x="863175" y="17110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94" name="Google Shape;94;p21"/>
          <p:cNvSpPr txBox="1"/>
          <p:nvPr>
            <p:ph idx="2" type="subTitle"/>
          </p:nvPr>
        </p:nvSpPr>
        <p:spPr>
          <a:xfrm>
            <a:off x="863175" y="21125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1"/>
                </a:solidFill>
              </a:defRPr>
            </a:lvl1pPr>
            <a:lvl2pPr lvl="1" rtl="0" algn="ctr">
              <a:lnSpc>
                <a:spcPct val="100000"/>
              </a:lnSpc>
              <a:spcBef>
                <a:spcPts val="0"/>
              </a:spcBef>
              <a:spcAft>
                <a:spcPts val="0"/>
              </a:spcAft>
              <a:buNone/>
              <a:defRPr sz="1400">
                <a:solidFill>
                  <a:schemeClr val="accent1"/>
                </a:solidFill>
              </a:defRPr>
            </a:lvl2pPr>
            <a:lvl3pPr lvl="2" rtl="0" algn="ctr">
              <a:lnSpc>
                <a:spcPct val="100000"/>
              </a:lnSpc>
              <a:spcBef>
                <a:spcPts val="0"/>
              </a:spcBef>
              <a:spcAft>
                <a:spcPts val="0"/>
              </a:spcAft>
              <a:buNone/>
              <a:defRPr sz="1400">
                <a:solidFill>
                  <a:schemeClr val="accent1"/>
                </a:solidFill>
              </a:defRPr>
            </a:lvl3pPr>
            <a:lvl4pPr lvl="3" rtl="0" algn="ctr">
              <a:lnSpc>
                <a:spcPct val="100000"/>
              </a:lnSpc>
              <a:spcBef>
                <a:spcPts val="0"/>
              </a:spcBef>
              <a:spcAft>
                <a:spcPts val="0"/>
              </a:spcAft>
              <a:buNone/>
              <a:defRPr sz="1400">
                <a:solidFill>
                  <a:schemeClr val="accent1"/>
                </a:solidFill>
              </a:defRPr>
            </a:lvl4pPr>
            <a:lvl5pPr lvl="4" rtl="0" algn="ctr">
              <a:lnSpc>
                <a:spcPct val="100000"/>
              </a:lnSpc>
              <a:spcBef>
                <a:spcPts val="0"/>
              </a:spcBef>
              <a:spcAft>
                <a:spcPts val="0"/>
              </a:spcAft>
              <a:buNone/>
              <a:defRPr sz="1400">
                <a:solidFill>
                  <a:schemeClr val="accent1"/>
                </a:solidFill>
              </a:defRPr>
            </a:lvl5pPr>
            <a:lvl6pPr lvl="5" rtl="0" algn="ctr">
              <a:lnSpc>
                <a:spcPct val="100000"/>
              </a:lnSpc>
              <a:spcBef>
                <a:spcPts val="0"/>
              </a:spcBef>
              <a:spcAft>
                <a:spcPts val="0"/>
              </a:spcAft>
              <a:buNone/>
              <a:defRPr sz="1400">
                <a:solidFill>
                  <a:schemeClr val="accent1"/>
                </a:solidFill>
              </a:defRPr>
            </a:lvl6pPr>
            <a:lvl7pPr lvl="6" rtl="0" algn="ctr">
              <a:lnSpc>
                <a:spcPct val="100000"/>
              </a:lnSpc>
              <a:spcBef>
                <a:spcPts val="0"/>
              </a:spcBef>
              <a:spcAft>
                <a:spcPts val="0"/>
              </a:spcAft>
              <a:buNone/>
              <a:defRPr sz="1400">
                <a:solidFill>
                  <a:schemeClr val="accent1"/>
                </a:solidFill>
              </a:defRPr>
            </a:lvl7pPr>
            <a:lvl8pPr lvl="7" rtl="0" algn="ctr">
              <a:lnSpc>
                <a:spcPct val="100000"/>
              </a:lnSpc>
              <a:spcBef>
                <a:spcPts val="0"/>
              </a:spcBef>
              <a:spcAft>
                <a:spcPts val="0"/>
              </a:spcAft>
              <a:buNone/>
              <a:defRPr sz="1400">
                <a:solidFill>
                  <a:schemeClr val="accent1"/>
                </a:solidFill>
              </a:defRPr>
            </a:lvl8pPr>
            <a:lvl9pPr lvl="8" rtl="0" algn="ctr">
              <a:lnSpc>
                <a:spcPct val="100000"/>
              </a:lnSpc>
              <a:spcBef>
                <a:spcPts val="0"/>
              </a:spcBef>
              <a:spcAft>
                <a:spcPts val="0"/>
              </a:spcAft>
              <a:buNone/>
              <a:defRPr sz="1400">
                <a:solidFill>
                  <a:schemeClr val="accent1"/>
                </a:solidFill>
              </a:defRPr>
            </a:lvl9pPr>
          </a:lstStyle>
          <a:p/>
        </p:txBody>
      </p:sp>
      <p:sp>
        <p:nvSpPr>
          <p:cNvPr id="95" name="Google Shape;95;p21"/>
          <p:cNvSpPr txBox="1"/>
          <p:nvPr>
            <p:ph idx="3" type="subTitle"/>
          </p:nvPr>
        </p:nvSpPr>
        <p:spPr>
          <a:xfrm>
            <a:off x="3521175" y="17110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96" name="Google Shape;96;p21"/>
          <p:cNvSpPr txBox="1"/>
          <p:nvPr>
            <p:ph idx="4" type="subTitle"/>
          </p:nvPr>
        </p:nvSpPr>
        <p:spPr>
          <a:xfrm>
            <a:off x="3521175" y="21125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1"/>
                </a:solidFill>
              </a:defRPr>
            </a:lvl1pPr>
            <a:lvl2pPr lvl="1" rtl="0" algn="ctr">
              <a:lnSpc>
                <a:spcPct val="100000"/>
              </a:lnSpc>
              <a:spcBef>
                <a:spcPts val="0"/>
              </a:spcBef>
              <a:spcAft>
                <a:spcPts val="0"/>
              </a:spcAft>
              <a:buNone/>
              <a:defRPr sz="1400">
                <a:solidFill>
                  <a:schemeClr val="accent1"/>
                </a:solidFill>
              </a:defRPr>
            </a:lvl2pPr>
            <a:lvl3pPr lvl="2" rtl="0" algn="ctr">
              <a:lnSpc>
                <a:spcPct val="100000"/>
              </a:lnSpc>
              <a:spcBef>
                <a:spcPts val="0"/>
              </a:spcBef>
              <a:spcAft>
                <a:spcPts val="0"/>
              </a:spcAft>
              <a:buNone/>
              <a:defRPr sz="1400">
                <a:solidFill>
                  <a:schemeClr val="accent1"/>
                </a:solidFill>
              </a:defRPr>
            </a:lvl3pPr>
            <a:lvl4pPr lvl="3" rtl="0" algn="ctr">
              <a:lnSpc>
                <a:spcPct val="100000"/>
              </a:lnSpc>
              <a:spcBef>
                <a:spcPts val="0"/>
              </a:spcBef>
              <a:spcAft>
                <a:spcPts val="0"/>
              </a:spcAft>
              <a:buNone/>
              <a:defRPr sz="1400">
                <a:solidFill>
                  <a:schemeClr val="accent1"/>
                </a:solidFill>
              </a:defRPr>
            </a:lvl4pPr>
            <a:lvl5pPr lvl="4" rtl="0" algn="ctr">
              <a:lnSpc>
                <a:spcPct val="100000"/>
              </a:lnSpc>
              <a:spcBef>
                <a:spcPts val="0"/>
              </a:spcBef>
              <a:spcAft>
                <a:spcPts val="0"/>
              </a:spcAft>
              <a:buNone/>
              <a:defRPr sz="1400">
                <a:solidFill>
                  <a:schemeClr val="accent1"/>
                </a:solidFill>
              </a:defRPr>
            </a:lvl5pPr>
            <a:lvl6pPr lvl="5" rtl="0" algn="ctr">
              <a:lnSpc>
                <a:spcPct val="100000"/>
              </a:lnSpc>
              <a:spcBef>
                <a:spcPts val="0"/>
              </a:spcBef>
              <a:spcAft>
                <a:spcPts val="0"/>
              </a:spcAft>
              <a:buNone/>
              <a:defRPr sz="1400">
                <a:solidFill>
                  <a:schemeClr val="accent1"/>
                </a:solidFill>
              </a:defRPr>
            </a:lvl6pPr>
            <a:lvl7pPr lvl="6" rtl="0" algn="ctr">
              <a:lnSpc>
                <a:spcPct val="100000"/>
              </a:lnSpc>
              <a:spcBef>
                <a:spcPts val="0"/>
              </a:spcBef>
              <a:spcAft>
                <a:spcPts val="0"/>
              </a:spcAft>
              <a:buNone/>
              <a:defRPr sz="1400">
                <a:solidFill>
                  <a:schemeClr val="accent1"/>
                </a:solidFill>
              </a:defRPr>
            </a:lvl7pPr>
            <a:lvl8pPr lvl="7" rtl="0" algn="ctr">
              <a:lnSpc>
                <a:spcPct val="100000"/>
              </a:lnSpc>
              <a:spcBef>
                <a:spcPts val="0"/>
              </a:spcBef>
              <a:spcAft>
                <a:spcPts val="0"/>
              </a:spcAft>
              <a:buNone/>
              <a:defRPr sz="1400">
                <a:solidFill>
                  <a:schemeClr val="accent1"/>
                </a:solidFill>
              </a:defRPr>
            </a:lvl8pPr>
            <a:lvl9pPr lvl="8" rtl="0" algn="ctr">
              <a:lnSpc>
                <a:spcPct val="100000"/>
              </a:lnSpc>
              <a:spcBef>
                <a:spcPts val="0"/>
              </a:spcBef>
              <a:spcAft>
                <a:spcPts val="0"/>
              </a:spcAft>
              <a:buNone/>
              <a:defRPr sz="1400">
                <a:solidFill>
                  <a:schemeClr val="accent1"/>
                </a:solidFill>
              </a:defRPr>
            </a:lvl9pPr>
          </a:lstStyle>
          <a:p/>
        </p:txBody>
      </p:sp>
      <p:sp>
        <p:nvSpPr>
          <p:cNvPr id="97" name="Google Shape;97;p21"/>
          <p:cNvSpPr txBox="1"/>
          <p:nvPr>
            <p:ph idx="5" type="subTitle"/>
          </p:nvPr>
        </p:nvSpPr>
        <p:spPr>
          <a:xfrm>
            <a:off x="6179175" y="17110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98" name="Google Shape;98;p21"/>
          <p:cNvSpPr txBox="1"/>
          <p:nvPr>
            <p:ph idx="6" type="subTitle"/>
          </p:nvPr>
        </p:nvSpPr>
        <p:spPr>
          <a:xfrm>
            <a:off x="6179175" y="21125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1"/>
                </a:solidFill>
              </a:defRPr>
            </a:lvl1pPr>
            <a:lvl2pPr lvl="1" rtl="0" algn="ctr">
              <a:lnSpc>
                <a:spcPct val="100000"/>
              </a:lnSpc>
              <a:spcBef>
                <a:spcPts val="0"/>
              </a:spcBef>
              <a:spcAft>
                <a:spcPts val="0"/>
              </a:spcAft>
              <a:buNone/>
              <a:defRPr sz="1400">
                <a:solidFill>
                  <a:schemeClr val="accent1"/>
                </a:solidFill>
              </a:defRPr>
            </a:lvl2pPr>
            <a:lvl3pPr lvl="2" rtl="0" algn="ctr">
              <a:lnSpc>
                <a:spcPct val="100000"/>
              </a:lnSpc>
              <a:spcBef>
                <a:spcPts val="0"/>
              </a:spcBef>
              <a:spcAft>
                <a:spcPts val="0"/>
              </a:spcAft>
              <a:buNone/>
              <a:defRPr sz="1400">
                <a:solidFill>
                  <a:schemeClr val="accent1"/>
                </a:solidFill>
              </a:defRPr>
            </a:lvl3pPr>
            <a:lvl4pPr lvl="3" rtl="0" algn="ctr">
              <a:lnSpc>
                <a:spcPct val="100000"/>
              </a:lnSpc>
              <a:spcBef>
                <a:spcPts val="0"/>
              </a:spcBef>
              <a:spcAft>
                <a:spcPts val="0"/>
              </a:spcAft>
              <a:buNone/>
              <a:defRPr sz="1400">
                <a:solidFill>
                  <a:schemeClr val="accent1"/>
                </a:solidFill>
              </a:defRPr>
            </a:lvl4pPr>
            <a:lvl5pPr lvl="4" rtl="0" algn="ctr">
              <a:lnSpc>
                <a:spcPct val="100000"/>
              </a:lnSpc>
              <a:spcBef>
                <a:spcPts val="0"/>
              </a:spcBef>
              <a:spcAft>
                <a:spcPts val="0"/>
              </a:spcAft>
              <a:buNone/>
              <a:defRPr sz="1400">
                <a:solidFill>
                  <a:schemeClr val="accent1"/>
                </a:solidFill>
              </a:defRPr>
            </a:lvl5pPr>
            <a:lvl6pPr lvl="5" rtl="0" algn="ctr">
              <a:lnSpc>
                <a:spcPct val="100000"/>
              </a:lnSpc>
              <a:spcBef>
                <a:spcPts val="0"/>
              </a:spcBef>
              <a:spcAft>
                <a:spcPts val="0"/>
              </a:spcAft>
              <a:buNone/>
              <a:defRPr sz="1400">
                <a:solidFill>
                  <a:schemeClr val="accent1"/>
                </a:solidFill>
              </a:defRPr>
            </a:lvl6pPr>
            <a:lvl7pPr lvl="6" rtl="0" algn="ctr">
              <a:lnSpc>
                <a:spcPct val="100000"/>
              </a:lnSpc>
              <a:spcBef>
                <a:spcPts val="0"/>
              </a:spcBef>
              <a:spcAft>
                <a:spcPts val="0"/>
              </a:spcAft>
              <a:buNone/>
              <a:defRPr sz="1400">
                <a:solidFill>
                  <a:schemeClr val="accent1"/>
                </a:solidFill>
              </a:defRPr>
            </a:lvl7pPr>
            <a:lvl8pPr lvl="7" rtl="0" algn="ctr">
              <a:lnSpc>
                <a:spcPct val="100000"/>
              </a:lnSpc>
              <a:spcBef>
                <a:spcPts val="0"/>
              </a:spcBef>
              <a:spcAft>
                <a:spcPts val="0"/>
              </a:spcAft>
              <a:buNone/>
              <a:defRPr sz="1400">
                <a:solidFill>
                  <a:schemeClr val="accent1"/>
                </a:solidFill>
              </a:defRPr>
            </a:lvl8pPr>
            <a:lvl9pPr lvl="8" rtl="0" algn="ctr">
              <a:lnSpc>
                <a:spcPct val="100000"/>
              </a:lnSpc>
              <a:spcBef>
                <a:spcPts val="0"/>
              </a:spcBef>
              <a:spcAft>
                <a:spcPts val="0"/>
              </a:spcAft>
              <a:buNone/>
              <a:defRPr sz="1400">
                <a:solidFill>
                  <a:schemeClr val="accent1"/>
                </a:solidFill>
              </a:defRPr>
            </a:lvl9pPr>
          </a:lstStyle>
          <a:p/>
        </p:txBody>
      </p:sp>
      <p:sp>
        <p:nvSpPr>
          <p:cNvPr id="99" name="Google Shape;99;p21"/>
          <p:cNvSpPr txBox="1"/>
          <p:nvPr>
            <p:ph idx="7" type="subTitle"/>
          </p:nvPr>
        </p:nvSpPr>
        <p:spPr>
          <a:xfrm>
            <a:off x="863175" y="32913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100" name="Google Shape;100;p21"/>
          <p:cNvSpPr txBox="1"/>
          <p:nvPr>
            <p:ph idx="8" type="subTitle"/>
          </p:nvPr>
        </p:nvSpPr>
        <p:spPr>
          <a:xfrm>
            <a:off x="863175" y="36928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1"/>
                </a:solidFill>
              </a:defRPr>
            </a:lvl1pPr>
            <a:lvl2pPr lvl="1" rtl="0" algn="ctr">
              <a:lnSpc>
                <a:spcPct val="100000"/>
              </a:lnSpc>
              <a:spcBef>
                <a:spcPts val="0"/>
              </a:spcBef>
              <a:spcAft>
                <a:spcPts val="0"/>
              </a:spcAft>
              <a:buNone/>
              <a:defRPr sz="1400">
                <a:solidFill>
                  <a:schemeClr val="accent1"/>
                </a:solidFill>
              </a:defRPr>
            </a:lvl2pPr>
            <a:lvl3pPr lvl="2" rtl="0" algn="ctr">
              <a:lnSpc>
                <a:spcPct val="100000"/>
              </a:lnSpc>
              <a:spcBef>
                <a:spcPts val="0"/>
              </a:spcBef>
              <a:spcAft>
                <a:spcPts val="0"/>
              </a:spcAft>
              <a:buNone/>
              <a:defRPr sz="1400">
                <a:solidFill>
                  <a:schemeClr val="accent1"/>
                </a:solidFill>
              </a:defRPr>
            </a:lvl3pPr>
            <a:lvl4pPr lvl="3" rtl="0" algn="ctr">
              <a:lnSpc>
                <a:spcPct val="100000"/>
              </a:lnSpc>
              <a:spcBef>
                <a:spcPts val="0"/>
              </a:spcBef>
              <a:spcAft>
                <a:spcPts val="0"/>
              </a:spcAft>
              <a:buNone/>
              <a:defRPr sz="1400">
                <a:solidFill>
                  <a:schemeClr val="accent1"/>
                </a:solidFill>
              </a:defRPr>
            </a:lvl4pPr>
            <a:lvl5pPr lvl="4" rtl="0" algn="ctr">
              <a:lnSpc>
                <a:spcPct val="100000"/>
              </a:lnSpc>
              <a:spcBef>
                <a:spcPts val="0"/>
              </a:spcBef>
              <a:spcAft>
                <a:spcPts val="0"/>
              </a:spcAft>
              <a:buNone/>
              <a:defRPr sz="1400">
                <a:solidFill>
                  <a:schemeClr val="accent1"/>
                </a:solidFill>
              </a:defRPr>
            </a:lvl5pPr>
            <a:lvl6pPr lvl="5" rtl="0" algn="ctr">
              <a:lnSpc>
                <a:spcPct val="100000"/>
              </a:lnSpc>
              <a:spcBef>
                <a:spcPts val="0"/>
              </a:spcBef>
              <a:spcAft>
                <a:spcPts val="0"/>
              </a:spcAft>
              <a:buNone/>
              <a:defRPr sz="1400">
                <a:solidFill>
                  <a:schemeClr val="accent1"/>
                </a:solidFill>
              </a:defRPr>
            </a:lvl6pPr>
            <a:lvl7pPr lvl="6" rtl="0" algn="ctr">
              <a:lnSpc>
                <a:spcPct val="100000"/>
              </a:lnSpc>
              <a:spcBef>
                <a:spcPts val="0"/>
              </a:spcBef>
              <a:spcAft>
                <a:spcPts val="0"/>
              </a:spcAft>
              <a:buNone/>
              <a:defRPr sz="1400">
                <a:solidFill>
                  <a:schemeClr val="accent1"/>
                </a:solidFill>
              </a:defRPr>
            </a:lvl7pPr>
            <a:lvl8pPr lvl="7" rtl="0" algn="ctr">
              <a:lnSpc>
                <a:spcPct val="100000"/>
              </a:lnSpc>
              <a:spcBef>
                <a:spcPts val="0"/>
              </a:spcBef>
              <a:spcAft>
                <a:spcPts val="0"/>
              </a:spcAft>
              <a:buNone/>
              <a:defRPr sz="1400">
                <a:solidFill>
                  <a:schemeClr val="accent1"/>
                </a:solidFill>
              </a:defRPr>
            </a:lvl8pPr>
            <a:lvl9pPr lvl="8" rtl="0" algn="ctr">
              <a:lnSpc>
                <a:spcPct val="100000"/>
              </a:lnSpc>
              <a:spcBef>
                <a:spcPts val="0"/>
              </a:spcBef>
              <a:spcAft>
                <a:spcPts val="0"/>
              </a:spcAft>
              <a:buNone/>
              <a:defRPr sz="1400">
                <a:solidFill>
                  <a:schemeClr val="accent1"/>
                </a:solidFill>
              </a:defRPr>
            </a:lvl9pPr>
          </a:lstStyle>
          <a:p/>
        </p:txBody>
      </p:sp>
      <p:sp>
        <p:nvSpPr>
          <p:cNvPr id="101" name="Google Shape;101;p21"/>
          <p:cNvSpPr txBox="1"/>
          <p:nvPr>
            <p:ph idx="9" type="subTitle"/>
          </p:nvPr>
        </p:nvSpPr>
        <p:spPr>
          <a:xfrm>
            <a:off x="3521175" y="32913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102" name="Google Shape;102;p21"/>
          <p:cNvSpPr txBox="1"/>
          <p:nvPr>
            <p:ph idx="13" type="subTitle"/>
          </p:nvPr>
        </p:nvSpPr>
        <p:spPr>
          <a:xfrm>
            <a:off x="3521175" y="36928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1"/>
                </a:solidFill>
              </a:defRPr>
            </a:lvl1pPr>
            <a:lvl2pPr lvl="1" rtl="0" algn="ctr">
              <a:lnSpc>
                <a:spcPct val="100000"/>
              </a:lnSpc>
              <a:spcBef>
                <a:spcPts val="0"/>
              </a:spcBef>
              <a:spcAft>
                <a:spcPts val="0"/>
              </a:spcAft>
              <a:buNone/>
              <a:defRPr sz="1400">
                <a:solidFill>
                  <a:schemeClr val="accent1"/>
                </a:solidFill>
              </a:defRPr>
            </a:lvl2pPr>
            <a:lvl3pPr lvl="2" rtl="0" algn="ctr">
              <a:lnSpc>
                <a:spcPct val="100000"/>
              </a:lnSpc>
              <a:spcBef>
                <a:spcPts val="0"/>
              </a:spcBef>
              <a:spcAft>
                <a:spcPts val="0"/>
              </a:spcAft>
              <a:buNone/>
              <a:defRPr sz="1400">
                <a:solidFill>
                  <a:schemeClr val="accent1"/>
                </a:solidFill>
              </a:defRPr>
            </a:lvl3pPr>
            <a:lvl4pPr lvl="3" rtl="0" algn="ctr">
              <a:lnSpc>
                <a:spcPct val="100000"/>
              </a:lnSpc>
              <a:spcBef>
                <a:spcPts val="0"/>
              </a:spcBef>
              <a:spcAft>
                <a:spcPts val="0"/>
              </a:spcAft>
              <a:buNone/>
              <a:defRPr sz="1400">
                <a:solidFill>
                  <a:schemeClr val="accent1"/>
                </a:solidFill>
              </a:defRPr>
            </a:lvl4pPr>
            <a:lvl5pPr lvl="4" rtl="0" algn="ctr">
              <a:lnSpc>
                <a:spcPct val="100000"/>
              </a:lnSpc>
              <a:spcBef>
                <a:spcPts val="0"/>
              </a:spcBef>
              <a:spcAft>
                <a:spcPts val="0"/>
              </a:spcAft>
              <a:buNone/>
              <a:defRPr sz="1400">
                <a:solidFill>
                  <a:schemeClr val="accent1"/>
                </a:solidFill>
              </a:defRPr>
            </a:lvl5pPr>
            <a:lvl6pPr lvl="5" rtl="0" algn="ctr">
              <a:lnSpc>
                <a:spcPct val="100000"/>
              </a:lnSpc>
              <a:spcBef>
                <a:spcPts val="0"/>
              </a:spcBef>
              <a:spcAft>
                <a:spcPts val="0"/>
              </a:spcAft>
              <a:buNone/>
              <a:defRPr sz="1400">
                <a:solidFill>
                  <a:schemeClr val="accent1"/>
                </a:solidFill>
              </a:defRPr>
            </a:lvl6pPr>
            <a:lvl7pPr lvl="6" rtl="0" algn="ctr">
              <a:lnSpc>
                <a:spcPct val="100000"/>
              </a:lnSpc>
              <a:spcBef>
                <a:spcPts val="0"/>
              </a:spcBef>
              <a:spcAft>
                <a:spcPts val="0"/>
              </a:spcAft>
              <a:buNone/>
              <a:defRPr sz="1400">
                <a:solidFill>
                  <a:schemeClr val="accent1"/>
                </a:solidFill>
              </a:defRPr>
            </a:lvl7pPr>
            <a:lvl8pPr lvl="7" rtl="0" algn="ctr">
              <a:lnSpc>
                <a:spcPct val="100000"/>
              </a:lnSpc>
              <a:spcBef>
                <a:spcPts val="0"/>
              </a:spcBef>
              <a:spcAft>
                <a:spcPts val="0"/>
              </a:spcAft>
              <a:buNone/>
              <a:defRPr sz="1400">
                <a:solidFill>
                  <a:schemeClr val="accent1"/>
                </a:solidFill>
              </a:defRPr>
            </a:lvl8pPr>
            <a:lvl9pPr lvl="8" rtl="0" algn="ctr">
              <a:lnSpc>
                <a:spcPct val="100000"/>
              </a:lnSpc>
              <a:spcBef>
                <a:spcPts val="0"/>
              </a:spcBef>
              <a:spcAft>
                <a:spcPts val="0"/>
              </a:spcAft>
              <a:buNone/>
              <a:defRPr sz="1400">
                <a:solidFill>
                  <a:schemeClr val="accent1"/>
                </a:solidFill>
              </a:defRPr>
            </a:lvl9pPr>
          </a:lstStyle>
          <a:p/>
        </p:txBody>
      </p:sp>
      <p:sp>
        <p:nvSpPr>
          <p:cNvPr id="103" name="Google Shape;103;p21"/>
          <p:cNvSpPr txBox="1"/>
          <p:nvPr>
            <p:ph idx="14" type="subTitle"/>
          </p:nvPr>
        </p:nvSpPr>
        <p:spPr>
          <a:xfrm>
            <a:off x="6179175" y="3291325"/>
            <a:ext cx="21018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104" name="Google Shape;104;p21"/>
          <p:cNvSpPr txBox="1"/>
          <p:nvPr>
            <p:ph idx="15" type="subTitle"/>
          </p:nvPr>
        </p:nvSpPr>
        <p:spPr>
          <a:xfrm>
            <a:off x="6179175" y="3692825"/>
            <a:ext cx="2101800" cy="59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1"/>
                </a:solidFill>
              </a:defRPr>
            </a:lvl1pPr>
            <a:lvl2pPr lvl="1" rtl="0" algn="ctr">
              <a:lnSpc>
                <a:spcPct val="100000"/>
              </a:lnSpc>
              <a:spcBef>
                <a:spcPts val="0"/>
              </a:spcBef>
              <a:spcAft>
                <a:spcPts val="0"/>
              </a:spcAft>
              <a:buNone/>
              <a:defRPr sz="1400">
                <a:solidFill>
                  <a:schemeClr val="accent1"/>
                </a:solidFill>
              </a:defRPr>
            </a:lvl2pPr>
            <a:lvl3pPr lvl="2" rtl="0" algn="ctr">
              <a:lnSpc>
                <a:spcPct val="100000"/>
              </a:lnSpc>
              <a:spcBef>
                <a:spcPts val="0"/>
              </a:spcBef>
              <a:spcAft>
                <a:spcPts val="0"/>
              </a:spcAft>
              <a:buNone/>
              <a:defRPr sz="1400">
                <a:solidFill>
                  <a:schemeClr val="accent1"/>
                </a:solidFill>
              </a:defRPr>
            </a:lvl3pPr>
            <a:lvl4pPr lvl="3" rtl="0" algn="ctr">
              <a:lnSpc>
                <a:spcPct val="100000"/>
              </a:lnSpc>
              <a:spcBef>
                <a:spcPts val="0"/>
              </a:spcBef>
              <a:spcAft>
                <a:spcPts val="0"/>
              </a:spcAft>
              <a:buNone/>
              <a:defRPr sz="1400">
                <a:solidFill>
                  <a:schemeClr val="accent1"/>
                </a:solidFill>
              </a:defRPr>
            </a:lvl4pPr>
            <a:lvl5pPr lvl="4" rtl="0" algn="ctr">
              <a:lnSpc>
                <a:spcPct val="100000"/>
              </a:lnSpc>
              <a:spcBef>
                <a:spcPts val="0"/>
              </a:spcBef>
              <a:spcAft>
                <a:spcPts val="0"/>
              </a:spcAft>
              <a:buNone/>
              <a:defRPr sz="1400">
                <a:solidFill>
                  <a:schemeClr val="accent1"/>
                </a:solidFill>
              </a:defRPr>
            </a:lvl5pPr>
            <a:lvl6pPr lvl="5" rtl="0" algn="ctr">
              <a:lnSpc>
                <a:spcPct val="100000"/>
              </a:lnSpc>
              <a:spcBef>
                <a:spcPts val="0"/>
              </a:spcBef>
              <a:spcAft>
                <a:spcPts val="0"/>
              </a:spcAft>
              <a:buNone/>
              <a:defRPr sz="1400">
                <a:solidFill>
                  <a:schemeClr val="accent1"/>
                </a:solidFill>
              </a:defRPr>
            </a:lvl6pPr>
            <a:lvl7pPr lvl="6" rtl="0" algn="ctr">
              <a:lnSpc>
                <a:spcPct val="100000"/>
              </a:lnSpc>
              <a:spcBef>
                <a:spcPts val="0"/>
              </a:spcBef>
              <a:spcAft>
                <a:spcPts val="0"/>
              </a:spcAft>
              <a:buNone/>
              <a:defRPr sz="1400">
                <a:solidFill>
                  <a:schemeClr val="accent1"/>
                </a:solidFill>
              </a:defRPr>
            </a:lvl7pPr>
            <a:lvl8pPr lvl="7" rtl="0" algn="ctr">
              <a:lnSpc>
                <a:spcPct val="100000"/>
              </a:lnSpc>
              <a:spcBef>
                <a:spcPts val="0"/>
              </a:spcBef>
              <a:spcAft>
                <a:spcPts val="0"/>
              </a:spcAft>
              <a:buNone/>
              <a:defRPr sz="1400">
                <a:solidFill>
                  <a:schemeClr val="accent1"/>
                </a:solidFill>
              </a:defRPr>
            </a:lvl8pPr>
            <a:lvl9pPr lvl="8" rtl="0" algn="ctr">
              <a:lnSpc>
                <a:spcPct val="100000"/>
              </a:lnSpc>
              <a:spcBef>
                <a:spcPts val="0"/>
              </a:spcBef>
              <a:spcAft>
                <a:spcPts val="0"/>
              </a:spcAft>
              <a:buNone/>
              <a:defRPr sz="1400">
                <a:solidFill>
                  <a:schemeClr val="accen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numbers">
  <p:cSld name="CUSTOM_3">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txBox="1"/>
          <p:nvPr>
            <p:ph hasCustomPrompt="1" type="title"/>
          </p:nvPr>
        </p:nvSpPr>
        <p:spPr>
          <a:xfrm>
            <a:off x="1978500" y="545975"/>
            <a:ext cx="5187000" cy="593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8000"/>
              <a:buNone/>
              <a:defRPr sz="8000">
                <a:solidFill>
                  <a:schemeClr val="accent1"/>
                </a:solidFill>
              </a:defRPr>
            </a:lvl1pPr>
            <a:lvl2pPr lvl="1" rtl="0" algn="ctr">
              <a:spcBef>
                <a:spcPts val="0"/>
              </a:spcBef>
              <a:spcAft>
                <a:spcPts val="0"/>
              </a:spcAft>
              <a:buClr>
                <a:schemeClr val="accent1"/>
              </a:buClr>
              <a:buSzPts val="8000"/>
              <a:buNone/>
              <a:defRPr sz="8000">
                <a:solidFill>
                  <a:schemeClr val="accent1"/>
                </a:solidFill>
              </a:defRPr>
            </a:lvl2pPr>
            <a:lvl3pPr lvl="2" rtl="0" algn="ctr">
              <a:spcBef>
                <a:spcPts val="0"/>
              </a:spcBef>
              <a:spcAft>
                <a:spcPts val="0"/>
              </a:spcAft>
              <a:buClr>
                <a:schemeClr val="accent1"/>
              </a:buClr>
              <a:buSzPts val="8000"/>
              <a:buNone/>
              <a:defRPr sz="8000">
                <a:solidFill>
                  <a:schemeClr val="accent1"/>
                </a:solidFill>
              </a:defRPr>
            </a:lvl3pPr>
            <a:lvl4pPr lvl="3" rtl="0" algn="ctr">
              <a:spcBef>
                <a:spcPts val="0"/>
              </a:spcBef>
              <a:spcAft>
                <a:spcPts val="0"/>
              </a:spcAft>
              <a:buClr>
                <a:schemeClr val="accent1"/>
              </a:buClr>
              <a:buSzPts val="8000"/>
              <a:buNone/>
              <a:defRPr sz="8000">
                <a:solidFill>
                  <a:schemeClr val="accent1"/>
                </a:solidFill>
              </a:defRPr>
            </a:lvl4pPr>
            <a:lvl5pPr lvl="4" rtl="0" algn="ctr">
              <a:spcBef>
                <a:spcPts val="0"/>
              </a:spcBef>
              <a:spcAft>
                <a:spcPts val="0"/>
              </a:spcAft>
              <a:buClr>
                <a:schemeClr val="accent1"/>
              </a:buClr>
              <a:buSzPts val="8000"/>
              <a:buNone/>
              <a:defRPr sz="8000">
                <a:solidFill>
                  <a:schemeClr val="accent1"/>
                </a:solidFill>
              </a:defRPr>
            </a:lvl5pPr>
            <a:lvl6pPr lvl="5" rtl="0" algn="ctr">
              <a:spcBef>
                <a:spcPts val="0"/>
              </a:spcBef>
              <a:spcAft>
                <a:spcPts val="0"/>
              </a:spcAft>
              <a:buClr>
                <a:schemeClr val="accent1"/>
              </a:buClr>
              <a:buSzPts val="8000"/>
              <a:buNone/>
              <a:defRPr sz="8000">
                <a:solidFill>
                  <a:schemeClr val="accent1"/>
                </a:solidFill>
              </a:defRPr>
            </a:lvl6pPr>
            <a:lvl7pPr lvl="6" rtl="0" algn="ctr">
              <a:spcBef>
                <a:spcPts val="0"/>
              </a:spcBef>
              <a:spcAft>
                <a:spcPts val="0"/>
              </a:spcAft>
              <a:buClr>
                <a:schemeClr val="accent1"/>
              </a:buClr>
              <a:buSzPts val="8000"/>
              <a:buNone/>
              <a:defRPr sz="8000">
                <a:solidFill>
                  <a:schemeClr val="accent1"/>
                </a:solidFill>
              </a:defRPr>
            </a:lvl7pPr>
            <a:lvl8pPr lvl="7" rtl="0" algn="ctr">
              <a:spcBef>
                <a:spcPts val="0"/>
              </a:spcBef>
              <a:spcAft>
                <a:spcPts val="0"/>
              </a:spcAft>
              <a:buClr>
                <a:schemeClr val="accent1"/>
              </a:buClr>
              <a:buSzPts val="8000"/>
              <a:buNone/>
              <a:defRPr sz="8000">
                <a:solidFill>
                  <a:schemeClr val="accent1"/>
                </a:solidFill>
              </a:defRPr>
            </a:lvl8pPr>
            <a:lvl9pPr lvl="8" rtl="0" algn="ctr">
              <a:spcBef>
                <a:spcPts val="0"/>
              </a:spcBef>
              <a:spcAft>
                <a:spcPts val="0"/>
              </a:spcAft>
              <a:buClr>
                <a:schemeClr val="accent1"/>
              </a:buClr>
              <a:buSzPts val="8000"/>
              <a:buNone/>
              <a:defRPr sz="8000">
                <a:solidFill>
                  <a:schemeClr val="accent1"/>
                </a:solidFill>
              </a:defRPr>
            </a:lvl9pPr>
          </a:lstStyle>
          <a:p>
            <a:r>
              <a:t>xx%</a:t>
            </a:r>
          </a:p>
        </p:txBody>
      </p:sp>
      <p:sp>
        <p:nvSpPr>
          <p:cNvPr id="107" name="Google Shape;107;p22"/>
          <p:cNvSpPr txBox="1"/>
          <p:nvPr>
            <p:ph idx="1" type="subTitle"/>
          </p:nvPr>
        </p:nvSpPr>
        <p:spPr>
          <a:xfrm>
            <a:off x="1978350" y="1204825"/>
            <a:ext cx="5187000" cy="478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None/>
              <a:defRPr>
                <a:solidFill>
                  <a:schemeClr val="accent1"/>
                </a:solidFill>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p:txBody>
      </p:sp>
      <p:sp>
        <p:nvSpPr>
          <p:cNvPr id="108" name="Google Shape;108;p22"/>
          <p:cNvSpPr txBox="1"/>
          <p:nvPr>
            <p:ph hasCustomPrompt="1" idx="2" type="title"/>
          </p:nvPr>
        </p:nvSpPr>
        <p:spPr>
          <a:xfrm>
            <a:off x="1978500" y="3460400"/>
            <a:ext cx="5187000" cy="593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8000"/>
              <a:buNone/>
              <a:defRPr sz="8000">
                <a:solidFill>
                  <a:schemeClr val="accent1"/>
                </a:solidFill>
              </a:defRPr>
            </a:lvl1pPr>
            <a:lvl2pPr lvl="1" rtl="0" algn="ctr">
              <a:spcBef>
                <a:spcPts val="0"/>
              </a:spcBef>
              <a:spcAft>
                <a:spcPts val="0"/>
              </a:spcAft>
              <a:buClr>
                <a:schemeClr val="accent1"/>
              </a:buClr>
              <a:buSzPts val="8000"/>
              <a:buNone/>
              <a:defRPr sz="8000">
                <a:solidFill>
                  <a:schemeClr val="accent1"/>
                </a:solidFill>
              </a:defRPr>
            </a:lvl2pPr>
            <a:lvl3pPr lvl="2" rtl="0" algn="ctr">
              <a:spcBef>
                <a:spcPts val="0"/>
              </a:spcBef>
              <a:spcAft>
                <a:spcPts val="0"/>
              </a:spcAft>
              <a:buClr>
                <a:schemeClr val="accent1"/>
              </a:buClr>
              <a:buSzPts val="8000"/>
              <a:buNone/>
              <a:defRPr sz="8000">
                <a:solidFill>
                  <a:schemeClr val="accent1"/>
                </a:solidFill>
              </a:defRPr>
            </a:lvl3pPr>
            <a:lvl4pPr lvl="3" rtl="0" algn="ctr">
              <a:spcBef>
                <a:spcPts val="0"/>
              </a:spcBef>
              <a:spcAft>
                <a:spcPts val="0"/>
              </a:spcAft>
              <a:buClr>
                <a:schemeClr val="accent1"/>
              </a:buClr>
              <a:buSzPts val="8000"/>
              <a:buNone/>
              <a:defRPr sz="8000">
                <a:solidFill>
                  <a:schemeClr val="accent1"/>
                </a:solidFill>
              </a:defRPr>
            </a:lvl4pPr>
            <a:lvl5pPr lvl="4" rtl="0" algn="ctr">
              <a:spcBef>
                <a:spcPts val="0"/>
              </a:spcBef>
              <a:spcAft>
                <a:spcPts val="0"/>
              </a:spcAft>
              <a:buClr>
                <a:schemeClr val="accent1"/>
              </a:buClr>
              <a:buSzPts val="8000"/>
              <a:buNone/>
              <a:defRPr sz="8000">
                <a:solidFill>
                  <a:schemeClr val="accent1"/>
                </a:solidFill>
              </a:defRPr>
            </a:lvl5pPr>
            <a:lvl6pPr lvl="5" rtl="0" algn="ctr">
              <a:spcBef>
                <a:spcPts val="0"/>
              </a:spcBef>
              <a:spcAft>
                <a:spcPts val="0"/>
              </a:spcAft>
              <a:buClr>
                <a:schemeClr val="accent1"/>
              </a:buClr>
              <a:buSzPts val="8000"/>
              <a:buNone/>
              <a:defRPr sz="8000">
                <a:solidFill>
                  <a:schemeClr val="accent1"/>
                </a:solidFill>
              </a:defRPr>
            </a:lvl6pPr>
            <a:lvl7pPr lvl="6" rtl="0" algn="ctr">
              <a:spcBef>
                <a:spcPts val="0"/>
              </a:spcBef>
              <a:spcAft>
                <a:spcPts val="0"/>
              </a:spcAft>
              <a:buClr>
                <a:schemeClr val="accent1"/>
              </a:buClr>
              <a:buSzPts val="8000"/>
              <a:buNone/>
              <a:defRPr sz="8000">
                <a:solidFill>
                  <a:schemeClr val="accent1"/>
                </a:solidFill>
              </a:defRPr>
            </a:lvl7pPr>
            <a:lvl8pPr lvl="7" rtl="0" algn="ctr">
              <a:spcBef>
                <a:spcPts val="0"/>
              </a:spcBef>
              <a:spcAft>
                <a:spcPts val="0"/>
              </a:spcAft>
              <a:buClr>
                <a:schemeClr val="accent1"/>
              </a:buClr>
              <a:buSzPts val="8000"/>
              <a:buNone/>
              <a:defRPr sz="8000">
                <a:solidFill>
                  <a:schemeClr val="accent1"/>
                </a:solidFill>
              </a:defRPr>
            </a:lvl8pPr>
            <a:lvl9pPr lvl="8" rtl="0" algn="ctr">
              <a:spcBef>
                <a:spcPts val="0"/>
              </a:spcBef>
              <a:spcAft>
                <a:spcPts val="0"/>
              </a:spcAft>
              <a:buClr>
                <a:schemeClr val="accent1"/>
              </a:buClr>
              <a:buSzPts val="8000"/>
              <a:buNone/>
              <a:defRPr sz="8000">
                <a:solidFill>
                  <a:schemeClr val="accent1"/>
                </a:solidFill>
              </a:defRPr>
            </a:lvl9pPr>
          </a:lstStyle>
          <a:p>
            <a:r>
              <a:t>xx%</a:t>
            </a:r>
          </a:p>
        </p:txBody>
      </p:sp>
      <p:sp>
        <p:nvSpPr>
          <p:cNvPr id="109" name="Google Shape;109;p22"/>
          <p:cNvSpPr txBox="1"/>
          <p:nvPr>
            <p:ph idx="3" type="subTitle"/>
          </p:nvPr>
        </p:nvSpPr>
        <p:spPr>
          <a:xfrm>
            <a:off x="1978350" y="4119325"/>
            <a:ext cx="51870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accent1"/>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0" name="Google Shape;110;p22"/>
          <p:cNvSpPr txBox="1"/>
          <p:nvPr>
            <p:ph hasCustomPrompt="1" idx="4" type="title"/>
          </p:nvPr>
        </p:nvSpPr>
        <p:spPr>
          <a:xfrm>
            <a:off x="1978500" y="2003225"/>
            <a:ext cx="5187000" cy="593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8000"/>
              <a:buNone/>
              <a:defRPr sz="8000">
                <a:solidFill>
                  <a:schemeClr val="accent1"/>
                </a:solidFill>
              </a:defRPr>
            </a:lvl1pPr>
            <a:lvl2pPr lvl="1" rtl="0" algn="ctr">
              <a:spcBef>
                <a:spcPts val="0"/>
              </a:spcBef>
              <a:spcAft>
                <a:spcPts val="0"/>
              </a:spcAft>
              <a:buClr>
                <a:schemeClr val="accent1"/>
              </a:buClr>
              <a:buSzPts val="8000"/>
              <a:buNone/>
              <a:defRPr sz="8000">
                <a:solidFill>
                  <a:schemeClr val="accent1"/>
                </a:solidFill>
              </a:defRPr>
            </a:lvl2pPr>
            <a:lvl3pPr lvl="2" rtl="0" algn="ctr">
              <a:spcBef>
                <a:spcPts val="0"/>
              </a:spcBef>
              <a:spcAft>
                <a:spcPts val="0"/>
              </a:spcAft>
              <a:buClr>
                <a:schemeClr val="accent1"/>
              </a:buClr>
              <a:buSzPts val="8000"/>
              <a:buNone/>
              <a:defRPr sz="8000">
                <a:solidFill>
                  <a:schemeClr val="accent1"/>
                </a:solidFill>
              </a:defRPr>
            </a:lvl3pPr>
            <a:lvl4pPr lvl="3" rtl="0" algn="ctr">
              <a:spcBef>
                <a:spcPts val="0"/>
              </a:spcBef>
              <a:spcAft>
                <a:spcPts val="0"/>
              </a:spcAft>
              <a:buClr>
                <a:schemeClr val="accent1"/>
              </a:buClr>
              <a:buSzPts val="8000"/>
              <a:buNone/>
              <a:defRPr sz="8000">
                <a:solidFill>
                  <a:schemeClr val="accent1"/>
                </a:solidFill>
              </a:defRPr>
            </a:lvl4pPr>
            <a:lvl5pPr lvl="4" rtl="0" algn="ctr">
              <a:spcBef>
                <a:spcPts val="0"/>
              </a:spcBef>
              <a:spcAft>
                <a:spcPts val="0"/>
              </a:spcAft>
              <a:buClr>
                <a:schemeClr val="accent1"/>
              </a:buClr>
              <a:buSzPts val="8000"/>
              <a:buNone/>
              <a:defRPr sz="8000">
                <a:solidFill>
                  <a:schemeClr val="accent1"/>
                </a:solidFill>
              </a:defRPr>
            </a:lvl5pPr>
            <a:lvl6pPr lvl="5" rtl="0" algn="ctr">
              <a:spcBef>
                <a:spcPts val="0"/>
              </a:spcBef>
              <a:spcAft>
                <a:spcPts val="0"/>
              </a:spcAft>
              <a:buClr>
                <a:schemeClr val="accent1"/>
              </a:buClr>
              <a:buSzPts val="8000"/>
              <a:buNone/>
              <a:defRPr sz="8000">
                <a:solidFill>
                  <a:schemeClr val="accent1"/>
                </a:solidFill>
              </a:defRPr>
            </a:lvl6pPr>
            <a:lvl7pPr lvl="6" rtl="0" algn="ctr">
              <a:spcBef>
                <a:spcPts val="0"/>
              </a:spcBef>
              <a:spcAft>
                <a:spcPts val="0"/>
              </a:spcAft>
              <a:buClr>
                <a:schemeClr val="accent1"/>
              </a:buClr>
              <a:buSzPts val="8000"/>
              <a:buNone/>
              <a:defRPr sz="8000">
                <a:solidFill>
                  <a:schemeClr val="accent1"/>
                </a:solidFill>
              </a:defRPr>
            </a:lvl7pPr>
            <a:lvl8pPr lvl="7" rtl="0" algn="ctr">
              <a:spcBef>
                <a:spcPts val="0"/>
              </a:spcBef>
              <a:spcAft>
                <a:spcPts val="0"/>
              </a:spcAft>
              <a:buClr>
                <a:schemeClr val="accent1"/>
              </a:buClr>
              <a:buSzPts val="8000"/>
              <a:buNone/>
              <a:defRPr sz="8000">
                <a:solidFill>
                  <a:schemeClr val="accent1"/>
                </a:solidFill>
              </a:defRPr>
            </a:lvl8pPr>
            <a:lvl9pPr lvl="8" rtl="0" algn="ctr">
              <a:spcBef>
                <a:spcPts val="0"/>
              </a:spcBef>
              <a:spcAft>
                <a:spcPts val="0"/>
              </a:spcAft>
              <a:buClr>
                <a:schemeClr val="accent1"/>
              </a:buClr>
              <a:buSzPts val="8000"/>
              <a:buNone/>
              <a:defRPr sz="8000">
                <a:solidFill>
                  <a:schemeClr val="accent1"/>
                </a:solidFill>
              </a:defRPr>
            </a:lvl9pPr>
          </a:lstStyle>
          <a:p>
            <a:r>
              <a:t>xx%</a:t>
            </a:r>
          </a:p>
        </p:txBody>
      </p:sp>
      <p:sp>
        <p:nvSpPr>
          <p:cNvPr id="111" name="Google Shape;111;p22"/>
          <p:cNvSpPr txBox="1"/>
          <p:nvPr>
            <p:ph idx="5" type="subTitle"/>
          </p:nvPr>
        </p:nvSpPr>
        <p:spPr>
          <a:xfrm>
            <a:off x="1978350" y="2662075"/>
            <a:ext cx="5187000" cy="47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accent1"/>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USTOM_4">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3"/>
          <p:cNvSpPr txBox="1"/>
          <p:nvPr>
            <p:ph type="ctrTitle"/>
          </p:nvPr>
        </p:nvSpPr>
        <p:spPr>
          <a:xfrm>
            <a:off x="710775" y="542663"/>
            <a:ext cx="4602300" cy="926100"/>
          </a:xfrm>
          <a:prstGeom prst="rect">
            <a:avLst/>
          </a:prstGeom>
        </p:spPr>
        <p:txBody>
          <a:bodyPr anchorCtr="0" anchor="ctr" bIns="91425" lIns="91425" spcFirstLastPara="1" rIns="91425" wrap="square" tIns="91425">
            <a:noAutofit/>
          </a:bodyPr>
          <a:lstStyle>
            <a:lvl1pPr lvl="0" rtl="0">
              <a:lnSpc>
                <a:spcPct val="70000"/>
              </a:lnSpc>
              <a:spcBef>
                <a:spcPts val="0"/>
              </a:spcBef>
              <a:spcAft>
                <a:spcPts val="0"/>
              </a:spcAft>
              <a:buClr>
                <a:schemeClr val="accent1"/>
              </a:buClr>
              <a:buSzPts val="9000"/>
              <a:buNone/>
              <a:defRPr sz="9000">
                <a:solidFill>
                  <a:schemeClr val="accent1"/>
                </a:solidFill>
              </a:defRPr>
            </a:lvl1pPr>
            <a:lvl2pPr lvl="1" rtl="0">
              <a:lnSpc>
                <a:spcPct val="60000"/>
              </a:lnSpc>
              <a:spcBef>
                <a:spcPts val="0"/>
              </a:spcBef>
              <a:spcAft>
                <a:spcPts val="0"/>
              </a:spcAft>
              <a:buClr>
                <a:schemeClr val="accent1"/>
              </a:buClr>
              <a:buSzPts val="10000"/>
              <a:buNone/>
              <a:defRPr sz="10000">
                <a:solidFill>
                  <a:schemeClr val="accent1"/>
                </a:solidFill>
              </a:defRPr>
            </a:lvl2pPr>
            <a:lvl3pPr lvl="2" rtl="0">
              <a:lnSpc>
                <a:spcPct val="60000"/>
              </a:lnSpc>
              <a:spcBef>
                <a:spcPts val="0"/>
              </a:spcBef>
              <a:spcAft>
                <a:spcPts val="0"/>
              </a:spcAft>
              <a:buClr>
                <a:schemeClr val="accent1"/>
              </a:buClr>
              <a:buSzPts val="10000"/>
              <a:buNone/>
              <a:defRPr sz="10000">
                <a:solidFill>
                  <a:schemeClr val="accent1"/>
                </a:solidFill>
              </a:defRPr>
            </a:lvl3pPr>
            <a:lvl4pPr lvl="3" rtl="0">
              <a:lnSpc>
                <a:spcPct val="60000"/>
              </a:lnSpc>
              <a:spcBef>
                <a:spcPts val="0"/>
              </a:spcBef>
              <a:spcAft>
                <a:spcPts val="0"/>
              </a:spcAft>
              <a:buClr>
                <a:schemeClr val="accent1"/>
              </a:buClr>
              <a:buSzPts val="10000"/>
              <a:buNone/>
              <a:defRPr sz="10000">
                <a:solidFill>
                  <a:schemeClr val="accent1"/>
                </a:solidFill>
              </a:defRPr>
            </a:lvl4pPr>
            <a:lvl5pPr lvl="4" rtl="0">
              <a:lnSpc>
                <a:spcPct val="60000"/>
              </a:lnSpc>
              <a:spcBef>
                <a:spcPts val="0"/>
              </a:spcBef>
              <a:spcAft>
                <a:spcPts val="0"/>
              </a:spcAft>
              <a:buClr>
                <a:schemeClr val="accent1"/>
              </a:buClr>
              <a:buSzPts val="10000"/>
              <a:buNone/>
              <a:defRPr sz="10000">
                <a:solidFill>
                  <a:schemeClr val="accent1"/>
                </a:solidFill>
              </a:defRPr>
            </a:lvl5pPr>
            <a:lvl6pPr lvl="5" rtl="0">
              <a:lnSpc>
                <a:spcPct val="60000"/>
              </a:lnSpc>
              <a:spcBef>
                <a:spcPts val="0"/>
              </a:spcBef>
              <a:spcAft>
                <a:spcPts val="0"/>
              </a:spcAft>
              <a:buClr>
                <a:schemeClr val="accent1"/>
              </a:buClr>
              <a:buSzPts val="10000"/>
              <a:buNone/>
              <a:defRPr sz="10000">
                <a:solidFill>
                  <a:schemeClr val="accent1"/>
                </a:solidFill>
              </a:defRPr>
            </a:lvl6pPr>
            <a:lvl7pPr lvl="6" rtl="0">
              <a:lnSpc>
                <a:spcPct val="60000"/>
              </a:lnSpc>
              <a:spcBef>
                <a:spcPts val="0"/>
              </a:spcBef>
              <a:spcAft>
                <a:spcPts val="0"/>
              </a:spcAft>
              <a:buClr>
                <a:schemeClr val="accent1"/>
              </a:buClr>
              <a:buSzPts val="10000"/>
              <a:buNone/>
              <a:defRPr sz="10000">
                <a:solidFill>
                  <a:schemeClr val="accent1"/>
                </a:solidFill>
              </a:defRPr>
            </a:lvl7pPr>
            <a:lvl8pPr lvl="7" rtl="0">
              <a:lnSpc>
                <a:spcPct val="60000"/>
              </a:lnSpc>
              <a:spcBef>
                <a:spcPts val="0"/>
              </a:spcBef>
              <a:spcAft>
                <a:spcPts val="0"/>
              </a:spcAft>
              <a:buClr>
                <a:schemeClr val="accent1"/>
              </a:buClr>
              <a:buSzPts val="10000"/>
              <a:buNone/>
              <a:defRPr sz="10000">
                <a:solidFill>
                  <a:schemeClr val="accent1"/>
                </a:solidFill>
              </a:defRPr>
            </a:lvl8pPr>
            <a:lvl9pPr lvl="8" rtl="0">
              <a:lnSpc>
                <a:spcPct val="60000"/>
              </a:lnSpc>
              <a:spcBef>
                <a:spcPts val="0"/>
              </a:spcBef>
              <a:spcAft>
                <a:spcPts val="0"/>
              </a:spcAft>
              <a:buClr>
                <a:schemeClr val="accent1"/>
              </a:buClr>
              <a:buSzPts val="10000"/>
              <a:buNone/>
              <a:defRPr sz="10000">
                <a:solidFill>
                  <a:schemeClr val="accent1"/>
                </a:solidFill>
              </a:defRPr>
            </a:lvl9pPr>
          </a:lstStyle>
          <a:p/>
        </p:txBody>
      </p:sp>
      <p:sp>
        <p:nvSpPr>
          <p:cNvPr id="114" name="Google Shape;114;p23"/>
          <p:cNvSpPr txBox="1"/>
          <p:nvPr>
            <p:ph idx="1" type="subTitle"/>
          </p:nvPr>
        </p:nvSpPr>
        <p:spPr>
          <a:xfrm>
            <a:off x="710775" y="1602501"/>
            <a:ext cx="4602300" cy="10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pic>
        <p:nvPicPr>
          <p:cNvPr id="115" name="Google Shape;115;p23"/>
          <p:cNvPicPr preferRelativeResize="0"/>
          <p:nvPr/>
        </p:nvPicPr>
        <p:blipFill>
          <a:blip r:embed="rId3">
            <a:alphaModFix/>
          </a:blip>
          <a:stretch>
            <a:fillRect/>
          </a:stretch>
        </p:blipFill>
        <p:spPr>
          <a:xfrm flipH="1" rot="1862925">
            <a:off x="4285860" y="529630"/>
            <a:ext cx="5950803" cy="2580987"/>
          </a:xfrm>
          <a:prstGeom prst="rect">
            <a:avLst/>
          </a:prstGeom>
          <a:noFill/>
          <a:ln>
            <a:noFill/>
          </a:ln>
        </p:spPr>
      </p:pic>
      <p:sp>
        <p:nvSpPr>
          <p:cNvPr id="116" name="Google Shape;116;p23"/>
          <p:cNvSpPr txBox="1"/>
          <p:nvPr/>
        </p:nvSpPr>
        <p:spPr>
          <a:xfrm>
            <a:off x="710775" y="3626400"/>
            <a:ext cx="3624600" cy="7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100">
                <a:solidFill>
                  <a:schemeClr val="accent1"/>
                </a:solidFill>
                <a:latin typeface="Quicksand"/>
                <a:ea typeface="Quicksand"/>
                <a:cs typeface="Quicksand"/>
                <a:sym typeface="Quicksand"/>
              </a:rPr>
              <a:t>CREDITS: This presentation template was created by </a:t>
            </a:r>
            <a:r>
              <a:rPr b="1" lang="fr" sz="1100">
                <a:solidFill>
                  <a:schemeClr val="dk1"/>
                </a:solidFill>
                <a:uFill>
                  <a:noFill/>
                </a:uFill>
                <a:latin typeface="Quicksand"/>
                <a:ea typeface="Quicksand"/>
                <a:cs typeface="Quicksand"/>
                <a:sym typeface="Quicksand"/>
                <a:hlinkClick r:id="rId4">
                  <a:extLst>
                    <a:ext uri="{A12FA001-AC4F-418D-AE19-62706E023703}">
                      <ahyp:hlinkClr val="tx"/>
                    </a:ext>
                  </a:extLst>
                </a:hlinkClick>
              </a:rPr>
              <a:t>Slidesgo</a:t>
            </a:r>
            <a:r>
              <a:rPr lang="fr" sz="1100">
                <a:solidFill>
                  <a:schemeClr val="dk1"/>
                </a:solidFill>
                <a:latin typeface="Quicksand"/>
                <a:ea typeface="Quicksand"/>
                <a:cs typeface="Quicksand"/>
                <a:sym typeface="Quicksand"/>
              </a:rPr>
              <a:t>, </a:t>
            </a:r>
            <a:r>
              <a:rPr lang="fr" sz="1100">
                <a:solidFill>
                  <a:schemeClr val="accent1"/>
                </a:solidFill>
                <a:latin typeface="Quicksand"/>
                <a:ea typeface="Quicksand"/>
                <a:cs typeface="Quicksand"/>
                <a:sym typeface="Quicksand"/>
              </a:rPr>
              <a:t>including icons by </a:t>
            </a:r>
            <a:r>
              <a:rPr b="1" lang="fr" sz="1100">
                <a:solidFill>
                  <a:schemeClr val="dk1"/>
                </a:solidFill>
                <a:uFill>
                  <a:noFill/>
                </a:uFill>
                <a:latin typeface="Quicksand"/>
                <a:ea typeface="Quicksand"/>
                <a:cs typeface="Quicksand"/>
                <a:sym typeface="Quicksand"/>
                <a:hlinkClick r:id="rId5">
                  <a:extLst>
                    <a:ext uri="{A12FA001-AC4F-418D-AE19-62706E023703}">
                      <ahyp:hlinkClr val="tx"/>
                    </a:ext>
                  </a:extLst>
                </a:hlinkClick>
              </a:rPr>
              <a:t>Flaticon</a:t>
            </a:r>
            <a:r>
              <a:rPr lang="fr" sz="1100">
                <a:solidFill>
                  <a:schemeClr val="dk1"/>
                </a:solidFill>
                <a:latin typeface="Quicksand"/>
                <a:ea typeface="Quicksand"/>
                <a:cs typeface="Quicksand"/>
                <a:sym typeface="Quicksand"/>
              </a:rPr>
              <a:t>,</a:t>
            </a:r>
            <a:r>
              <a:rPr lang="fr" sz="1100">
                <a:solidFill>
                  <a:schemeClr val="accent1"/>
                </a:solidFill>
                <a:latin typeface="Quicksand"/>
                <a:ea typeface="Quicksand"/>
                <a:cs typeface="Quicksand"/>
                <a:sym typeface="Quicksand"/>
              </a:rPr>
              <a:t> and infographics &amp; images by </a:t>
            </a:r>
            <a:r>
              <a:rPr b="1" lang="fr" sz="1100">
                <a:solidFill>
                  <a:schemeClr val="dk1"/>
                </a:solidFill>
                <a:uFill>
                  <a:noFill/>
                </a:uFill>
                <a:latin typeface="Quicksand"/>
                <a:ea typeface="Quicksand"/>
                <a:cs typeface="Quicksand"/>
                <a:sym typeface="Quicksand"/>
                <a:hlinkClick r:id="rId6">
                  <a:extLst>
                    <a:ext uri="{A12FA001-AC4F-418D-AE19-62706E023703}">
                      <ahyp:hlinkClr val="tx"/>
                    </a:ext>
                  </a:extLst>
                </a:hlinkClick>
              </a:rPr>
              <a:t>Freepik</a:t>
            </a:r>
            <a:r>
              <a:rPr lang="fr" sz="1100">
                <a:solidFill>
                  <a:schemeClr val="dk1"/>
                </a:solidFill>
                <a:latin typeface="Quicksand"/>
                <a:ea typeface="Quicksand"/>
                <a:cs typeface="Quicksand"/>
                <a:sym typeface="Quicksand"/>
              </a:rPr>
              <a:t>. </a:t>
            </a:r>
            <a:endParaRPr sz="1100">
              <a:solidFill>
                <a:schemeClr val="dk1"/>
              </a:solidFill>
              <a:latin typeface="Quicksand"/>
              <a:ea typeface="Quicksand"/>
              <a:cs typeface="Quicksand"/>
              <a:sym typeface="Quicksa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id="16" name="Google Shape;16;p4"/>
          <p:cNvPicPr preferRelativeResize="0"/>
          <p:nvPr/>
        </p:nvPicPr>
        <p:blipFill>
          <a:blip r:embed="rId3">
            <a:alphaModFix/>
          </a:blip>
          <a:stretch>
            <a:fillRect/>
          </a:stretch>
        </p:blipFill>
        <p:spPr>
          <a:xfrm rot="-2266274">
            <a:off x="3939024" y="3317738"/>
            <a:ext cx="6836520" cy="1720075"/>
          </a:xfrm>
          <a:prstGeom prst="rect">
            <a:avLst/>
          </a:prstGeom>
          <a:noFill/>
          <a:ln>
            <a:noFill/>
          </a:ln>
        </p:spPr>
      </p:pic>
      <p:sp>
        <p:nvSpPr>
          <p:cNvPr id="17" name="Google Shape;17;p4"/>
          <p:cNvSpPr txBox="1"/>
          <p:nvPr>
            <p:ph idx="1" type="body"/>
          </p:nvPr>
        </p:nvSpPr>
        <p:spPr>
          <a:xfrm>
            <a:off x="710775" y="1431775"/>
            <a:ext cx="6411000" cy="31692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rgbClr val="FFFFFF"/>
              </a:buClr>
              <a:buSzPts val="1400"/>
              <a:buChar char="●"/>
              <a:defRPr sz="1400">
                <a:solidFill>
                  <a:srgbClr val="FFFFFF"/>
                </a:solidFill>
              </a:defRPr>
            </a:lvl1pPr>
            <a:lvl2pPr indent="-317500" lvl="1" marL="914400">
              <a:lnSpc>
                <a:spcPct val="100000"/>
              </a:lnSpc>
              <a:spcBef>
                <a:spcPts val="0"/>
              </a:spcBef>
              <a:spcAft>
                <a:spcPts val="0"/>
              </a:spcAft>
              <a:buClr>
                <a:srgbClr val="FFFFFF"/>
              </a:buClr>
              <a:buSzPts val="1400"/>
              <a:buChar char="○"/>
              <a:defRPr>
                <a:solidFill>
                  <a:srgbClr val="FFFFFF"/>
                </a:solidFill>
              </a:defRPr>
            </a:lvl2pPr>
            <a:lvl3pPr indent="-317500" lvl="2" marL="1371600">
              <a:lnSpc>
                <a:spcPct val="100000"/>
              </a:lnSpc>
              <a:spcBef>
                <a:spcPts val="0"/>
              </a:spcBef>
              <a:spcAft>
                <a:spcPts val="0"/>
              </a:spcAft>
              <a:buClr>
                <a:srgbClr val="FFFFFF"/>
              </a:buClr>
              <a:buSzPts val="1400"/>
              <a:buChar char="■"/>
              <a:defRPr>
                <a:solidFill>
                  <a:srgbClr val="FFFFFF"/>
                </a:solidFill>
              </a:defRPr>
            </a:lvl3pPr>
            <a:lvl4pPr indent="-317500" lvl="3" marL="1828800">
              <a:lnSpc>
                <a:spcPct val="100000"/>
              </a:lnSpc>
              <a:spcBef>
                <a:spcPts val="0"/>
              </a:spcBef>
              <a:spcAft>
                <a:spcPts val="0"/>
              </a:spcAft>
              <a:buClr>
                <a:srgbClr val="FFFFFF"/>
              </a:buClr>
              <a:buSzPts val="1400"/>
              <a:buChar char="●"/>
              <a:defRPr>
                <a:solidFill>
                  <a:srgbClr val="FFFFFF"/>
                </a:solidFill>
              </a:defRPr>
            </a:lvl4pPr>
            <a:lvl5pPr indent="-317500" lvl="4" marL="2286000">
              <a:lnSpc>
                <a:spcPct val="100000"/>
              </a:lnSpc>
              <a:spcBef>
                <a:spcPts val="0"/>
              </a:spcBef>
              <a:spcAft>
                <a:spcPts val="0"/>
              </a:spcAft>
              <a:buClr>
                <a:srgbClr val="FFFFFF"/>
              </a:buClr>
              <a:buSzPts val="1400"/>
              <a:buChar char="○"/>
              <a:defRPr>
                <a:solidFill>
                  <a:srgbClr val="FFFFFF"/>
                </a:solidFill>
              </a:defRPr>
            </a:lvl5pPr>
            <a:lvl6pPr indent="-317500" lvl="5" marL="2743200">
              <a:lnSpc>
                <a:spcPct val="100000"/>
              </a:lnSpc>
              <a:spcBef>
                <a:spcPts val="0"/>
              </a:spcBef>
              <a:spcAft>
                <a:spcPts val="0"/>
              </a:spcAft>
              <a:buClr>
                <a:srgbClr val="FFFFFF"/>
              </a:buClr>
              <a:buSzPts val="1400"/>
              <a:buChar char="■"/>
              <a:defRPr>
                <a:solidFill>
                  <a:srgbClr val="FFFFFF"/>
                </a:solidFill>
              </a:defRPr>
            </a:lvl6pPr>
            <a:lvl7pPr indent="-317500" lvl="6" marL="3200400">
              <a:lnSpc>
                <a:spcPct val="100000"/>
              </a:lnSpc>
              <a:spcBef>
                <a:spcPts val="0"/>
              </a:spcBef>
              <a:spcAft>
                <a:spcPts val="0"/>
              </a:spcAft>
              <a:buClr>
                <a:srgbClr val="FFFFFF"/>
              </a:buClr>
              <a:buSzPts val="1400"/>
              <a:buChar char="●"/>
              <a:defRPr>
                <a:solidFill>
                  <a:srgbClr val="FFFFFF"/>
                </a:solidFill>
              </a:defRPr>
            </a:lvl7pPr>
            <a:lvl8pPr indent="-317500" lvl="7" marL="3657600">
              <a:lnSpc>
                <a:spcPct val="100000"/>
              </a:lnSpc>
              <a:spcBef>
                <a:spcPts val="0"/>
              </a:spcBef>
              <a:spcAft>
                <a:spcPts val="0"/>
              </a:spcAft>
              <a:buClr>
                <a:srgbClr val="FFFFFF"/>
              </a:buClr>
              <a:buSzPts val="1400"/>
              <a:buChar char="○"/>
              <a:defRPr>
                <a:solidFill>
                  <a:srgbClr val="FFFFFF"/>
                </a:solidFill>
              </a:defRPr>
            </a:lvl8pPr>
            <a:lvl9pPr indent="-317500" lvl="8" marL="4114800">
              <a:lnSpc>
                <a:spcPct val="100000"/>
              </a:lnSpc>
              <a:spcBef>
                <a:spcPts val="0"/>
              </a:spcBef>
              <a:spcAft>
                <a:spcPts val="0"/>
              </a:spcAft>
              <a:buClr>
                <a:srgbClr val="FFFFFF"/>
              </a:buClr>
              <a:buSzPts val="1400"/>
              <a:buChar char="■"/>
              <a:defRPr>
                <a:solidFill>
                  <a:srgbClr val="FFFFFF"/>
                </a:solidFill>
              </a:defRPr>
            </a:lvl9pPr>
          </a:lstStyle>
          <a:p/>
        </p:txBody>
      </p:sp>
      <p:sp>
        <p:nvSpPr>
          <p:cNvPr id="18" name="Google Shape;18;p4"/>
          <p:cNvSpPr txBox="1"/>
          <p:nvPr>
            <p:ph type="title"/>
          </p:nvPr>
        </p:nvSpPr>
        <p:spPr>
          <a:xfrm>
            <a:off x="710775" y="542675"/>
            <a:ext cx="77223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1016888" y="2992550"/>
            <a:ext cx="2988600" cy="10242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rgbClr val="FFFFFF"/>
              </a:buClr>
              <a:buSzPts val="1400"/>
              <a:buChar char="●"/>
              <a:defRPr sz="1400">
                <a:solidFill>
                  <a:srgbClr val="FFFFFF"/>
                </a:solidFill>
              </a:defRPr>
            </a:lvl1pPr>
            <a:lvl2pPr indent="-317500" lvl="1" marL="914400" algn="ctr">
              <a:lnSpc>
                <a:spcPct val="100000"/>
              </a:lnSpc>
              <a:spcBef>
                <a:spcPts val="0"/>
              </a:spcBef>
              <a:spcAft>
                <a:spcPts val="0"/>
              </a:spcAft>
              <a:buClr>
                <a:srgbClr val="FFFFFF"/>
              </a:buClr>
              <a:buSzPts val="1400"/>
              <a:buChar char="○"/>
              <a:defRPr>
                <a:solidFill>
                  <a:srgbClr val="FFFFFF"/>
                </a:solidFill>
              </a:defRPr>
            </a:lvl2pPr>
            <a:lvl3pPr indent="-317500" lvl="2" marL="1371600" algn="ctr">
              <a:lnSpc>
                <a:spcPct val="100000"/>
              </a:lnSpc>
              <a:spcBef>
                <a:spcPts val="0"/>
              </a:spcBef>
              <a:spcAft>
                <a:spcPts val="0"/>
              </a:spcAft>
              <a:buClr>
                <a:srgbClr val="FFFFFF"/>
              </a:buClr>
              <a:buSzPts val="1400"/>
              <a:buChar char="■"/>
              <a:defRPr>
                <a:solidFill>
                  <a:srgbClr val="FFFFFF"/>
                </a:solidFill>
              </a:defRPr>
            </a:lvl3pPr>
            <a:lvl4pPr indent="-317500" lvl="3" marL="1828800" algn="ctr">
              <a:lnSpc>
                <a:spcPct val="100000"/>
              </a:lnSpc>
              <a:spcBef>
                <a:spcPts val="0"/>
              </a:spcBef>
              <a:spcAft>
                <a:spcPts val="0"/>
              </a:spcAft>
              <a:buClr>
                <a:srgbClr val="FFFFFF"/>
              </a:buClr>
              <a:buSzPts val="1400"/>
              <a:buChar char="●"/>
              <a:defRPr>
                <a:solidFill>
                  <a:srgbClr val="FFFFFF"/>
                </a:solidFill>
              </a:defRPr>
            </a:lvl4pPr>
            <a:lvl5pPr indent="-317500" lvl="4" marL="2286000" algn="ctr">
              <a:lnSpc>
                <a:spcPct val="100000"/>
              </a:lnSpc>
              <a:spcBef>
                <a:spcPts val="0"/>
              </a:spcBef>
              <a:spcAft>
                <a:spcPts val="0"/>
              </a:spcAft>
              <a:buClr>
                <a:srgbClr val="FFFFFF"/>
              </a:buClr>
              <a:buSzPts val="1400"/>
              <a:buChar char="○"/>
              <a:defRPr>
                <a:solidFill>
                  <a:srgbClr val="FFFFFF"/>
                </a:solidFill>
              </a:defRPr>
            </a:lvl5pPr>
            <a:lvl6pPr indent="-317500" lvl="5" marL="2743200" algn="ctr">
              <a:lnSpc>
                <a:spcPct val="100000"/>
              </a:lnSpc>
              <a:spcBef>
                <a:spcPts val="0"/>
              </a:spcBef>
              <a:spcAft>
                <a:spcPts val="0"/>
              </a:spcAft>
              <a:buClr>
                <a:srgbClr val="FFFFFF"/>
              </a:buClr>
              <a:buSzPts val="1400"/>
              <a:buChar char="■"/>
              <a:defRPr>
                <a:solidFill>
                  <a:srgbClr val="FFFFFF"/>
                </a:solidFill>
              </a:defRPr>
            </a:lvl6pPr>
            <a:lvl7pPr indent="-317500" lvl="6" marL="3200400" algn="ctr">
              <a:lnSpc>
                <a:spcPct val="100000"/>
              </a:lnSpc>
              <a:spcBef>
                <a:spcPts val="0"/>
              </a:spcBef>
              <a:spcAft>
                <a:spcPts val="0"/>
              </a:spcAft>
              <a:buClr>
                <a:srgbClr val="FFFFFF"/>
              </a:buClr>
              <a:buSzPts val="1400"/>
              <a:buChar char="●"/>
              <a:defRPr>
                <a:solidFill>
                  <a:srgbClr val="FFFFFF"/>
                </a:solidFill>
              </a:defRPr>
            </a:lvl7pPr>
            <a:lvl8pPr indent="-317500" lvl="7" marL="3657600" algn="ctr">
              <a:lnSpc>
                <a:spcPct val="100000"/>
              </a:lnSpc>
              <a:spcBef>
                <a:spcPts val="0"/>
              </a:spcBef>
              <a:spcAft>
                <a:spcPts val="0"/>
              </a:spcAft>
              <a:buClr>
                <a:srgbClr val="FFFFFF"/>
              </a:buClr>
              <a:buSzPts val="1400"/>
              <a:buChar char="○"/>
              <a:defRPr>
                <a:solidFill>
                  <a:srgbClr val="FFFFFF"/>
                </a:solidFill>
              </a:defRPr>
            </a:lvl8pPr>
            <a:lvl9pPr indent="-317500" lvl="8" marL="4114800" algn="ctr">
              <a:lnSpc>
                <a:spcPct val="100000"/>
              </a:lnSpc>
              <a:spcBef>
                <a:spcPts val="0"/>
              </a:spcBef>
              <a:spcAft>
                <a:spcPts val="0"/>
              </a:spcAft>
              <a:buClr>
                <a:srgbClr val="FFFFFF"/>
              </a:buClr>
              <a:buSzPts val="1400"/>
              <a:buChar char="■"/>
              <a:defRPr>
                <a:solidFill>
                  <a:srgbClr val="FFFFFF"/>
                </a:solidFill>
              </a:defRPr>
            </a:lvl9pPr>
          </a:lstStyle>
          <a:p/>
        </p:txBody>
      </p:sp>
      <p:sp>
        <p:nvSpPr>
          <p:cNvPr id="21" name="Google Shape;21;p5"/>
          <p:cNvSpPr txBox="1"/>
          <p:nvPr>
            <p:ph idx="2" type="body"/>
          </p:nvPr>
        </p:nvSpPr>
        <p:spPr>
          <a:xfrm>
            <a:off x="5138513" y="2992550"/>
            <a:ext cx="2988600" cy="10242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rgbClr val="FFFFFF"/>
              </a:buClr>
              <a:buSzPts val="1400"/>
              <a:buChar char="●"/>
              <a:defRPr sz="1400">
                <a:solidFill>
                  <a:srgbClr val="FFFFFF"/>
                </a:solidFill>
              </a:defRPr>
            </a:lvl1pPr>
            <a:lvl2pPr indent="-317500" lvl="1" marL="914400" algn="ctr">
              <a:lnSpc>
                <a:spcPct val="100000"/>
              </a:lnSpc>
              <a:spcBef>
                <a:spcPts val="0"/>
              </a:spcBef>
              <a:spcAft>
                <a:spcPts val="0"/>
              </a:spcAft>
              <a:buClr>
                <a:srgbClr val="FFFFFF"/>
              </a:buClr>
              <a:buSzPts val="1400"/>
              <a:buChar char="○"/>
              <a:defRPr>
                <a:solidFill>
                  <a:srgbClr val="FFFFFF"/>
                </a:solidFill>
              </a:defRPr>
            </a:lvl2pPr>
            <a:lvl3pPr indent="-317500" lvl="2" marL="1371600" algn="ctr">
              <a:lnSpc>
                <a:spcPct val="100000"/>
              </a:lnSpc>
              <a:spcBef>
                <a:spcPts val="0"/>
              </a:spcBef>
              <a:spcAft>
                <a:spcPts val="0"/>
              </a:spcAft>
              <a:buClr>
                <a:srgbClr val="FFFFFF"/>
              </a:buClr>
              <a:buSzPts val="1400"/>
              <a:buChar char="■"/>
              <a:defRPr>
                <a:solidFill>
                  <a:srgbClr val="FFFFFF"/>
                </a:solidFill>
              </a:defRPr>
            </a:lvl3pPr>
            <a:lvl4pPr indent="-317500" lvl="3" marL="1828800" algn="ctr">
              <a:lnSpc>
                <a:spcPct val="100000"/>
              </a:lnSpc>
              <a:spcBef>
                <a:spcPts val="0"/>
              </a:spcBef>
              <a:spcAft>
                <a:spcPts val="0"/>
              </a:spcAft>
              <a:buClr>
                <a:srgbClr val="FFFFFF"/>
              </a:buClr>
              <a:buSzPts val="1400"/>
              <a:buChar char="●"/>
              <a:defRPr>
                <a:solidFill>
                  <a:srgbClr val="FFFFFF"/>
                </a:solidFill>
              </a:defRPr>
            </a:lvl4pPr>
            <a:lvl5pPr indent="-317500" lvl="4" marL="2286000" algn="ctr">
              <a:lnSpc>
                <a:spcPct val="100000"/>
              </a:lnSpc>
              <a:spcBef>
                <a:spcPts val="0"/>
              </a:spcBef>
              <a:spcAft>
                <a:spcPts val="0"/>
              </a:spcAft>
              <a:buClr>
                <a:srgbClr val="FFFFFF"/>
              </a:buClr>
              <a:buSzPts val="1400"/>
              <a:buChar char="○"/>
              <a:defRPr>
                <a:solidFill>
                  <a:srgbClr val="FFFFFF"/>
                </a:solidFill>
              </a:defRPr>
            </a:lvl5pPr>
            <a:lvl6pPr indent="-317500" lvl="5" marL="2743200" algn="ctr">
              <a:lnSpc>
                <a:spcPct val="100000"/>
              </a:lnSpc>
              <a:spcBef>
                <a:spcPts val="0"/>
              </a:spcBef>
              <a:spcAft>
                <a:spcPts val="0"/>
              </a:spcAft>
              <a:buClr>
                <a:srgbClr val="FFFFFF"/>
              </a:buClr>
              <a:buSzPts val="1400"/>
              <a:buChar char="■"/>
              <a:defRPr>
                <a:solidFill>
                  <a:srgbClr val="FFFFFF"/>
                </a:solidFill>
              </a:defRPr>
            </a:lvl6pPr>
            <a:lvl7pPr indent="-317500" lvl="6" marL="3200400" algn="ctr">
              <a:lnSpc>
                <a:spcPct val="100000"/>
              </a:lnSpc>
              <a:spcBef>
                <a:spcPts val="0"/>
              </a:spcBef>
              <a:spcAft>
                <a:spcPts val="0"/>
              </a:spcAft>
              <a:buClr>
                <a:srgbClr val="FFFFFF"/>
              </a:buClr>
              <a:buSzPts val="1400"/>
              <a:buChar char="●"/>
              <a:defRPr>
                <a:solidFill>
                  <a:srgbClr val="FFFFFF"/>
                </a:solidFill>
              </a:defRPr>
            </a:lvl7pPr>
            <a:lvl8pPr indent="-317500" lvl="7" marL="3657600" algn="ctr">
              <a:lnSpc>
                <a:spcPct val="100000"/>
              </a:lnSpc>
              <a:spcBef>
                <a:spcPts val="0"/>
              </a:spcBef>
              <a:spcAft>
                <a:spcPts val="0"/>
              </a:spcAft>
              <a:buClr>
                <a:srgbClr val="FFFFFF"/>
              </a:buClr>
              <a:buSzPts val="1400"/>
              <a:buChar char="○"/>
              <a:defRPr>
                <a:solidFill>
                  <a:srgbClr val="FFFFFF"/>
                </a:solidFill>
              </a:defRPr>
            </a:lvl8pPr>
            <a:lvl9pPr indent="-317500" lvl="8" marL="4114800" algn="ctr">
              <a:lnSpc>
                <a:spcPct val="100000"/>
              </a:lnSpc>
              <a:spcBef>
                <a:spcPts val="0"/>
              </a:spcBef>
              <a:spcAft>
                <a:spcPts val="0"/>
              </a:spcAft>
              <a:buClr>
                <a:srgbClr val="FFFFFF"/>
              </a:buClr>
              <a:buSzPts val="1400"/>
              <a:buChar char="■"/>
              <a:defRPr>
                <a:solidFill>
                  <a:srgbClr val="FFFFFF"/>
                </a:solidFill>
              </a:defRPr>
            </a:lvl9pPr>
          </a:lstStyle>
          <a:p/>
        </p:txBody>
      </p:sp>
      <p:sp>
        <p:nvSpPr>
          <p:cNvPr id="22" name="Google Shape;22;p5"/>
          <p:cNvSpPr txBox="1"/>
          <p:nvPr>
            <p:ph type="title"/>
          </p:nvPr>
        </p:nvSpPr>
        <p:spPr>
          <a:xfrm>
            <a:off x="710775" y="542675"/>
            <a:ext cx="77223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p:txBody>
      </p:sp>
      <p:sp>
        <p:nvSpPr>
          <p:cNvPr id="23" name="Google Shape;23;p5"/>
          <p:cNvSpPr txBox="1"/>
          <p:nvPr>
            <p:ph idx="3" type="subTitle"/>
          </p:nvPr>
        </p:nvSpPr>
        <p:spPr>
          <a:xfrm>
            <a:off x="1016888" y="2514850"/>
            <a:ext cx="29886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
        <p:nvSpPr>
          <p:cNvPr id="24" name="Google Shape;24;p5"/>
          <p:cNvSpPr txBox="1"/>
          <p:nvPr>
            <p:ph idx="4" type="subTitle"/>
          </p:nvPr>
        </p:nvSpPr>
        <p:spPr>
          <a:xfrm>
            <a:off x="5138513" y="2514850"/>
            <a:ext cx="2988600" cy="4017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1pPr>
            <a:lvl2pPr lvl="1"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2pPr>
            <a:lvl3pPr lvl="2"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3pPr>
            <a:lvl4pPr lvl="3"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4pPr>
            <a:lvl5pPr lvl="4"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5pPr>
            <a:lvl6pPr lvl="5"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6pPr>
            <a:lvl7pPr lvl="6"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7pPr>
            <a:lvl8pPr lvl="7"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8pPr>
            <a:lvl9pPr lvl="8" rtl="0" algn="ctr">
              <a:lnSpc>
                <a:spcPct val="50000"/>
              </a:lnSpc>
              <a:spcBef>
                <a:spcPts val="0"/>
              </a:spcBef>
              <a:spcAft>
                <a:spcPts val="0"/>
              </a:spcAft>
              <a:buNone/>
              <a:defRPr b="1" sz="3500">
                <a:solidFill>
                  <a:schemeClr val="accent1"/>
                </a:solidFill>
                <a:latin typeface="Reenie Beanie"/>
                <a:ea typeface="Reenie Beanie"/>
                <a:cs typeface="Reenie Beanie"/>
                <a:sym typeface="Reenie Beani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710775" y="542675"/>
            <a:ext cx="7722600" cy="47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5000">
                <a:solidFill>
                  <a:schemeClr val="accent1"/>
                </a:solidFill>
              </a:defRPr>
            </a:lvl1pPr>
            <a:lvl2pPr lvl="1" rtl="0">
              <a:spcBef>
                <a:spcPts val="0"/>
              </a:spcBef>
              <a:spcAft>
                <a:spcPts val="0"/>
              </a:spcAft>
              <a:buClr>
                <a:schemeClr val="accent1"/>
              </a:buClr>
              <a:buSzPts val="5000"/>
              <a:buNone/>
              <a:defRPr sz="5000">
                <a:solidFill>
                  <a:schemeClr val="accent1"/>
                </a:solidFill>
              </a:defRPr>
            </a:lvl2pPr>
            <a:lvl3pPr lvl="2" rtl="0">
              <a:spcBef>
                <a:spcPts val="0"/>
              </a:spcBef>
              <a:spcAft>
                <a:spcPts val="0"/>
              </a:spcAft>
              <a:buClr>
                <a:schemeClr val="accent1"/>
              </a:buClr>
              <a:buSzPts val="5000"/>
              <a:buNone/>
              <a:defRPr sz="5000">
                <a:solidFill>
                  <a:schemeClr val="accent1"/>
                </a:solidFill>
              </a:defRPr>
            </a:lvl3pPr>
            <a:lvl4pPr lvl="3" rtl="0">
              <a:spcBef>
                <a:spcPts val="0"/>
              </a:spcBef>
              <a:spcAft>
                <a:spcPts val="0"/>
              </a:spcAft>
              <a:buClr>
                <a:schemeClr val="accent1"/>
              </a:buClr>
              <a:buSzPts val="5000"/>
              <a:buNone/>
              <a:defRPr sz="5000">
                <a:solidFill>
                  <a:schemeClr val="accent1"/>
                </a:solidFill>
              </a:defRPr>
            </a:lvl4pPr>
            <a:lvl5pPr lvl="4" rtl="0">
              <a:spcBef>
                <a:spcPts val="0"/>
              </a:spcBef>
              <a:spcAft>
                <a:spcPts val="0"/>
              </a:spcAft>
              <a:buClr>
                <a:schemeClr val="accent1"/>
              </a:buClr>
              <a:buSzPts val="5000"/>
              <a:buNone/>
              <a:defRPr sz="5000">
                <a:solidFill>
                  <a:schemeClr val="accent1"/>
                </a:solidFill>
              </a:defRPr>
            </a:lvl5pPr>
            <a:lvl6pPr lvl="5" rtl="0">
              <a:spcBef>
                <a:spcPts val="0"/>
              </a:spcBef>
              <a:spcAft>
                <a:spcPts val="0"/>
              </a:spcAft>
              <a:buClr>
                <a:schemeClr val="accent1"/>
              </a:buClr>
              <a:buSzPts val="5000"/>
              <a:buNone/>
              <a:defRPr sz="5000">
                <a:solidFill>
                  <a:schemeClr val="accent1"/>
                </a:solidFill>
              </a:defRPr>
            </a:lvl6pPr>
            <a:lvl7pPr lvl="6" rtl="0">
              <a:spcBef>
                <a:spcPts val="0"/>
              </a:spcBef>
              <a:spcAft>
                <a:spcPts val="0"/>
              </a:spcAft>
              <a:buClr>
                <a:schemeClr val="accent1"/>
              </a:buClr>
              <a:buSzPts val="5000"/>
              <a:buNone/>
              <a:defRPr sz="5000">
                <a:solidFill>
                  <a:schemeClr val="accent1"/>
                </a:solidFill>
              </a:defRPr>
            </a:lvl7pPr>
            <a:lvl8pPr lvl="7" rtl="0">
              <a:spcBef>
                <a:spcPts val="0"/>
              </a:spcBef>
              <a:spcAft>
                <a:spcPts val="0"/>
              </a:spcAft>
              <a:buClr>
                <a:schemeClr val="accent1"/>
              </a:buClr>
              <a:buSzPts val="5000"/>
              <a:buNone/>
              <a:defRPr sz="5000">
                <a:solidFill>
                  <a:schemeClr val="accent1"/>
                </a:solidFill>
              </a:defRPr>
            </a:lvl8pPr>
            <a:lvl9pPr lvl="8" rtl="0">
              <a:spcBef>
                <a:spcPts val="0"/>
              </a:spcBef>
              <a:spcAft>
                <a:spcPts val="0"/>
              </a:spcAft>
              <a:buClr>
                <a:schemeClr val="accent1"/>
              </a:buClr>
              <a:buSzPts val="5000"/>
              <a:buNone/>
              <a:defRPr sz="5000">
                <a:solidFill>
                  <a:schemeClr val="accen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7"/>
          <p:cNvSpPr txBox="1"/>
          <p:nvPr>
            <p:ph type="title"/>
          </p:nvPr>
        </p:nvSpPr>
        <p:spPr>
          <a:xfrm>
            <a:off x="4572000" y="1649575"/>
            <a:ext cx="3861300" cy="720600"/>
          </a:xfrm>
          <a:prstGeom prst="rect">
            <a:avLst/>
          </a:prstGeom>
          <a:noFill/>
        </p:spPr>
        <p:txBody>
          <a:bodyPr anchorCtr="0" anchor="b" bIns="91425" lIns="91425" spcFirstLastPara="1" rIns="91425" wrap="square" tIns="91425">
            <a:noAutofit/>
          </a:bodyPr>
          <a:lstStyle>
            <a:lvl1pPr lvl="0" algn="r">
              <a:lnSpc>
                <a:spcPct val="70000"/>
              </a:lnSpc>
              <a:spcBef>
                <a:spcPts val="0"/>
              </a:spcBef>
              <a:spcAft>
                <a:spcPts val="0"/>
              </a:spcAft>
              <a:buClr>
                <a:schemeClr val="accent1"/>
              </a:buClr>
              <a:buSzPts val="5000"/>
              <a:buNone/>
              <a:defRPr sz="5000">
                <a:solidFill>
                  <a:schemeClr val="accent1"/>
                </a:solidFill>
              </a:defRPr>
            </a:lvl1pPr>
            <a:lvl2pPr lvl="1" algn="r">
              <a:lnSpc>
                <a:spcPct val="70000"/>
              </a:lnSpc>
              <a:spcBef>
                <a:spcPts val="0"/>
              </a:spcBef>
              <a:spcAft>
                <a:spcPts val="0"/>
              </a:spcAft>
              <a:buClr>
                <a:schemeClr val="accent1"/>
              </a:buClr>
              <a:buSzPts val="5000"/>
              <a:buNone/>
              <a:defRPr sz="5000">
                <a:solidFill>
                  <a:schemeClr val="accent1"/>
                </a:solidFill>
              </a:defRPr>
            </a:lvl2pPr>
            <a:lvl3pPr lvl="2" algn="r">
              <a:lnSpc>
                <a:spcPct val="70000"/>
              </a:lnSpc>
              <a:spcBef>
                <a:spcPts val="0"/>
              </a:spcBef>
              <a:spcAft>
                <a:spcPts val="0"/>
              </a:spcAft>
              <a:buClr>
                <a:schemeClr val="accent1"/>
              </a:buClr>
              <a:buSzPts val="5000"/>
              <a:buNone/>
              <a:defRPr sz="5000">
                <a:solidFill>
                  <a:schemeClr val="accent1"/>
                </a:solidFill>
              </a:defRPr>
            </a:lvl3pPr>
            <a:lvl4pPr lvl="3" algn="r">
              <a:lnSpc>
                <a:spcPct val="70000"/>
              </a:lnSpc>
              <a:spcBef>
                <a:spcPts val="0"/>
              </a:spcBef>
              <a:spcAft>
                <a:spcPts val="0"/>
              </a:spcAft>
              <a:buClr>
                <a:schemeClr val="accent1"/>
              </a:buClr>
              <a:buSzPts val="5000"/>
              <a:buNone/>
              <a:defRPr sz="5000">
                <a:solidFill>
                  <a:schemeClr val="accent1"/>
                </a:solidFill>
              </a:defRPr>
            </a:lvl4pPr>
            <a:lvl5pPr lvl="4" algn="r">
              <a:lnSpc>
                <a:spcPct val="70000"/>
              </a:lnSpc>
              <a:spcBef>
                <a:spcPts val="0"/>
              </a:spcBef>
              <a:spcAft>
                <a:spcPts val="0"/>
              </a:spcAft>
              <a:buClr>
                <a:schemeClr val="accent1"/>
              </a:buClr>
              <a:buSzPts val="5000"/>
              <a:buNone/>
              <a:defRPr sz="5000">
                <a:solidFill>
                  <a:schemeClr val="accent1"/>
                </a:solidFill>
              </a:defRPr>
            </a:lvl5pPr>
            <a:lvl6pPr lvl="5" algn="r">
              <a:lnSpc>
                <a:spcPct val="70000"/>
              </a:lnSpc>
              <a:spcBef>
                <a:spcPts val="0"/>
              </a:spcBef>
              <a:spcAft>
                <a:spcPts val="0"/>
              </a:spcAft>
              <a:buClr>
                <a:schemeClr val="accent1"/>
              </a:buClr>
              <a:buSzPts val="5000"/>
              <a:buNone/>
              <a:defRPr sz="5000">
                <a:solidFill>
                  <a:schemeClr val="accent1"/>
                </a:solidFill>
              </a:defRPr>
            </a:lvl6pPr>
            <a:lvl7pPr lvl="6" algn="r">
              <a:lnSpc>
                <a:spcPct val="70000"/>
              </a:lnSpc>
              <a:spcBef>
                <a:spcPts val="0"/>
              </a:spcBef>
              <a:spcAft>
                <a:spcPts val="0"/>
              </a:spcAft>
              <a:buClr>
                <a:schemeClr val="accent1"/>
              </a:buClr>
              <a:buSzPts val="5000"/>
              <a:buNone/>
              <a:defRPr sz="5000">
                <a:solidFill>
                  <a:schemeClr val="accent1"/>
                </a:solidFill>
              </a:defRPr>
            </a:lvl7pPr>
            <a:lvl8pPr lvl="7" algn="r">
              <a:lnSpc>
                <a:spcPct val="70000"/>
              </a:lnSpc>
              <a:spcBef>
                <a:spcPts val="0"/>
              </a:spcBef>
              <a:spcAft>
                <a:spcPts val="0"/>
              </a:spcAft>
              <a:buClr>
                <a:schemeClr val="accent1"/>
              </a:buClr>
              <a:buSzPts val="5000"/>
              <a:buNone/>
              <a:defRPr sz="5000">
                <a:solidFill>
                  <a:schemeClr val="accent1"/>
                </a:solidFill>
              </a:defRPr>
            </a:lvl8pPr>
            <a:lvl9pPr lvl="8" algn="r">
              <a:lnSpc>
                <a:spcPct val="70000"/>
              </a:lnSpc>
              <a:spcBef>
                <a:spcPts val="0"/>
              </a:spcBef>
              <a:spcAft>
                <a:spcPts val="0"/>
              </a:spcAft>
              <a:buClr>
                <a:schemeClr val="accent1"/>
              </a:buClr>
              <a:buSzPts val="5000"/>
              <a:buNone/>
              <a:defRPr sz="5000">
                <a:solidFill>
                  <a:schemeClr val="accent1"/>
                </a:solidFill>
              </a:defRPr>
            </a:lvl9pPr>
          </a:lstStyle>
          <a:p/>
        </p:txBody>
      </p:sp>
      <p:sp>
        <p:nvSpPr>
          <p:cNvPr id="29" name="Google Shape;29;p7"/>
          <p:cNvSpPr txBox="1"/>
          <p:nvPr>
            <p:ph idx="1" type="body"/>
          </p:nvPr>
        </p:nvSpPr>
        <p:spPr>
          <a:xfrm>
            <a:off x="5189150" y="2446325"/>
            <a:ext cx="3244200" cy="1047600"/>
          </a:xfrm>
          <a:prstGeom prst="rect">
            <a:avLst/>
          </a:prstGeom>
          <a:noFill/>
        </p:spPr>
        <p:txBody>
          <a:bodyPr anchorCtr="0" anchor="t" bIns="91425" lIns="91425" spcFirstLastPara="1" rIns="91425" wrap="square" tIns="91425">
            <a:noAutofit/>
          </a:bodyPr>
          <a:lstStyle>
            <a:lvl1pPr indent="-317500" lvl="0" marL="457200" algn="r">
              <a:lnSpc>
                <a:spcPct val="100000"/>
              </a:lnSpc>
              <a:spcBef>
                <a:spcPts val="0"/>
              </a:spcBef>
              <a:spcAft>
                <a:spcPts val="0"/>
              </a:spcAft>
              <a:buClr>
                <a:srgbClr val="FFFFFF"/>
              </a:buClr>
              <a:buSzPts val="1400"/>
              <a:buChar char="●"/>
              <a:defRPr sz="1400">
                <a:solidFill>
                  <a:srgbClr val="FFFFFF"/>
                </a:solidFill>
              </a:defRPr>
            </a:lvl1pPr>
            <a:lvl2pPr indent="-317500" lvl="1" marL="914400" algn="r">
              <a:lnSpc>
                <a:spcPct val="100000"/>
              </a:lnSpc>
              <a:spcBef>
                <a:spcPts val="0"/>
              </a:spcBef>
              <a:spcAft>
                <a:spcPts val="0"/>
              </a:spcAft>
              <a:buClr>
                <a:srgbClr val="FFFFFF"/>
              </a:buClr>
              <a:buSzPts val="1400"/>
              <a:buChar char="○"/>
              <a:defRPr>
                <a:solidFill>
                  <a:srgbClr val="FFFFFF"/>
                </a:solidFill>
              </a:defRPr>
            </a:lvl2pPr>
            <a:lvl3pPr indent="-317500" lvl="2" marL="1371600" algn="r">
              <a:lnSpc>
                <a:spcPct val="100000"/>
              </a:lnSpc>
              <a:spcBef>
                <a:spcPts val="0"/>
              </a:spcBef>
              <a:spcAft>
                <a:spcPts val="0"/>
              </a:spcAft>
              <a:buClr>
                <a:srgbClr val="FFFFFF"/>
              </a:buClr>
              <a:buSzPts val="1400"/>
              <a:buChar char="■"/>
              <a:defRPr>
                <a:solidFill>
                  <a:srgbClr val="FFFFFF"/>
                </a:solidFill>
              </a:defRPr>
            </a:lvl3pPr>
            <a:lvl4pPr indent="-317500" lvl="3" marL="1828800" algn="r">
              <a:lnSpc>
                <a:spcPct val="100000"/>
              </a:lnSpc>
              <a:spcBef>
                <a:spcPts val="0"/>
              </a:spcBef>
              <a:spcAft>
                <a:spcPts val="0"/>
              </a:spcAft>
              <a:buClr>
                <a:srgbClr val="FFFFFF"/>
              </a:buClr>
              <a:buSzPts val="1400"/>
              <a:buChar char="●"/>
              <a:defRPr>
                <a:solidFill>
                  <a:srgbClr val="FFFFFF"/>
                </a:solidFill>
              </a:defRPr>
            </a:lvl4pPr>
            <a:lvl5pPr indent="-317500" lvl="4" marL="2286000" algn="r">
              <a:lnSpc>
                <a:spcPct val="100000"/>
              </a:lnSpc>
              <a:spcBef>
                <a:spcPts val="0"/>
              </a:spcBef>
              <a:spcAft>
                <a:spcPts val="0"/>
              </a:spcAft>
              <a:buClr>
                <a:srgbClr val="FFFFFF"/>
              </a:buClr>
              <a:buSzPts val="1400"/>
              <a:buChar char="○"/>
              <a:defRPr>
                <a:solidFill>
                  <a:srgbClr val="FFFFFF"/>
                </a:solidFill>
              </a:defRPr>
            </a:lvl5pPr>
            <a:lvl6pPr indent="-317500" lvl="5" marL="2743200" algn="r">
              <a:lnSpc>
                <a:spcPct val="100000"/>
              </a:lnSpc>
              <a:spcBef>
                <a:spcPts val="0"/>
              </a:spcBef>
              <a:spcAft>
                <a:spcPts val="0"/>
              </a:spcAft>
              <a:buClr>
                <a:srgbClr val="FFFFFF"/>
              </a:buClr>
              <a:buSzPts val="1400"/>
              <a:buChar char="■"/>
              <a:defRPr>
                <a:solidFill>
                  <a:srgbClr val="FFFFFF"/>
                </a:solidFill>
              </a:defRPr>
            </a:lvl6pPr>
            <a:lvl7pPr indent="-317500" lvl="6" marL="3200400" algn="r">
              <a:lnSpc>
                <a:spcPct val="100000"/>
              </a:lnSpc>
              <a:spcBef>
                <a:spcPts val="0"/>
              </a:spcBef>
              <a:spcAft>
                <a:spcPts val="0"/>
              </a:spcAft>
              <a:buClr>
                <a:srgbClr val="FFFFFF"/>
              </a:buClr>
              <a:buSzPts val="1400"/>
              <a:buChar char="●"/>
              <a:defRPr>
                <a:solidFill>
                  <a:srgbClr val="FFFFFF"/>
                </a:solidFill>
              </a:defRPr>
            </a:lvl7pPr>
            <a:lvl8pPr indent="-317500" lvl="7" marL="3657600" algn="r">
              <a:lnSpc>
                <a:spcPct val="100000"/>
              </a:lnSpc>
              <a:spcBef>
                <a:spcPts val="0"/>
              </a:spcBef>
              <a:spcAft>
                <a:spcPts val="0"/>
              </a:spcAft>
              <a:buClr>
                <a:srgbClr val="FFFFFF"/>
              </a:buClr>
              <a:buSzPts val="1400"/>
              <a:buChar char="○"/>
              <a:defRPr>
                <a:solidFill>
                  <a:srgbClr val="FFFFFF"/>
                </a:solidFill>
              </a:defRPr>
            </a:lvl8pPr>
            <a:lvl9pPr indent="-317500" lvl="8" marL="4114800" algn="r">
              <a:lnSpc>
                <a:spcPct val="100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8"/>
          <p:cNvSpPr txBox="1"/>
          <p:nvPr>
            <p:ph type="title"/>
          </p:nvPr>
        </p:nvSpPr>
        <p:spPr>
          <a:xfrm>
            <a:off x="710775" y="542675"/>
            <a:ext cx="4145400" cy="4058100"/>
          </a:xfrm>
          <a:prstGeom prst="rect">
            <a:avLst/>
          </a:prstGeom>
        </p:spPr>
        <p:txBody>
          <a:bodyPr anchorCtr="0" anchor="ctr" bIns="91425" lIns="91425" spcFirstLastPara="1" rIns="91425" wrap="square" tIns="91425">
            <a:noAutofit/>
          </a:bodyPr>
          <a:lstStyle>
            <a:lvl1pPr lvl="0">
              <a:lnSpc>
                <a:spcPct val="70000"/>
              </a:lnSpc>
              <a:spcBef>
                <a:spcPts val="0"/>
              </a:spcBef>
              <a:spcAft>
                <a:spcPts val="0"/>
              </a:spcAft>
              <a:buClr>
                <a:schemeClr val="accent1"/>
              </a:buClr>
              <a:buSzPts val="8000"/>
              <a:buNone/>
              <a:defRPr sz="8000">
                <a:solidFill>
                  <a:schemeClr val="accent1"/>
                </a:solidFill>
              </a:defRPr>
            </a:lvl1pPr>
            <a:lvl2pPr lvl="1">
              <a:lnSpc>
                <a:spcPct val="70000"/>
              </a:lnSpc>
              <a:spcBef>
                <a:spcPts val="0"/>
              </a:spcBef>
              <a:spcAft>
                <a:spcPts val="0"/>
              </a:spcAft>
              <a:buClr>
                <a:schemeClr val="accent1"/>
              </a:buClr>
              <a:buSzPts val="8000"/>
              <a:buNone/>
              <a:defRPr sz="8000">
                <a:solidFill>
                  <a:schemeClr val="accent1"/>
                </a:solidFill>
              </a:defRPr>
            </a:lvl2pPr>
            <a:lvl3pPr lvl="2">
              <a:lnSpc>
                <a:spcPct val="70000"/>
              </a:lnSpc>
              <a:spcBef>
                <a:spcPts val="0"/>
              </a:spcBef>
              <a:spcAft>
                <a:spcPts val="0"/>
              </a:spcAft>
              <a:buClr>
                <a:schemeClr val="accent1"/>
              </a:buClr>
              <a:buSzPts val="8000"/>
              <a:buNone/>
              <a:defRPr sz="8000">
                <a:solidFill>
                  <a:schemeClr val="accent1"/>
                </a:solidFill>
              </a:defRPr>
            </a:lvl3pPr>
            <a:lvl4pPr lvl="3">
              <a:lnSpc>
                <a:spcPct val="70000"/>
              </a:lnSpc>
              <a:spcBef>
                <a:spcPts val="0"/>
              </a:spcBef>
              <a:spcAft>
                <a:spcPts val="0"/>
              </a:spcAft>
              <a:buClr>
                <a:schemeClr val="accent1"/>
              </a:buClr>
              <a:buSzPts val="8000"/>
              <a:buNone/>
              <a:defRPr sz="8000">
                <a:solidFill>
                  <a:schemeClr val="accent1"/>
                </a:solidFill>
              </a:defRPr>
            </a:lvl4pPr>
            <a:lvl5pPr lvl="4">
              <a:lnSpc>
                <a:spcPct val="70000"/>
              </a:lnSpc>
              <a:spcBef>
                <a:spcPts val="0"/>
              </a:spcBef>
              <a:spcAft>
                <a:spcPts val="0"/>
              </a:spcAft>
              <a:buClr>
                <a:schemeClr val="accent1"/>
              </a:buClr>
              <a:buSzPts val="8000"/>
              <a:buNone/>
              <a:defRPr sz="8000">
                <a:solidFill>
                  <a:schemeClr val="accent1"/>
                </a:solidFill>
              </a:defRPr>
            </a:lvl5pPr>
            <a:lvl6pPr lvl="5">
              <a:lnSpc>
                <a:spcPct val="70000"/>
              </a:lnSpc>
              <a:spcBef>
                <a:spcPts val="0"/>
              </a:spcBef>
              <a:spcAft>
                <a:spcPts val="0"/>
              </a:spcAft>
              <a:buClr>
                <a:schemeClr val="accent1"/>
              </a:buClr>
              <a:buSzPts val="8000"/>
              <a:buNone/>
              <a:defRPr sz="8000">
                <a:solidFill>
                  <a:schemeClr val="accent1"/>
                </a:solidFill>
              </a:defRPr>
            </a:lvl6pPr>
            <a:lvl7pPr lvl="6">
              <a:lnSpc>
                <a:spcPct val="70000"/>
              </a:lnSpc>
              <a:spcBef>
                <a:spcPts val="0"/>
              </a:spcBef>
              <a:spcAft>
                <a:spcPts val="0"/>
              </a:spcAft>
              <a:buClr>
                <a:schemeClr val="accent1"/>
              </a:buClr>
              <a:buSzPts val="8000"/>
              <a:buNone/>
              <a:defRPr sz="8000">
                <a:solidFill>
                  <a:schemeClr val="accent1"/>
                </a:solidFill>
              </a:defRPr>
            </a:lvl7pPr>
            <a:lvl8pPr lvl="7">
              <a:lnSpc>
                <a:spcPct val="70000"/>
              </a:lnSpc>
              <a:spcBef>
                <a:spcPts val="0"/>
              </a:spcBef>
              <a:spcAft>
                <a:spcPts val="0"/>
              </a:spcAft>
              <a:buClr>
                <a:schemeClr val="accent1"/>
              </a:buClr>
              <a:buSzPts val="8000"/>
              <a:buNone/>
              <a:defRPr sz="8000">
                <a:solidFill>
                  <a:schemeClr val="accent1"/>
                </a:solidFill>
              </a:defRPr>
            </a:lvl8pPr>
            <a:lvl9pPr lvl="8">
              <a:lnSpc>
                <a:spcPct val="70000"/>
              </a:lnSpc>
              <a:spcBef>
                <a:spcPts val="0"/>
              </a:spcBef>
              <a:spcAft>
                <a:spcPts val="0"/>
              </a:spcAft>
              <a:buClr>
                <a:schemeClr val="accent1"/>
              </a:buClr>
              <a:buSzPts val="8000"/>
              <a:buNone/>
              <a:defRPr sz="8000">
                <a:solidFill>
                  <a:schemeClr val="accen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9"/>
          <p:cNvSpPr txBox="1"/>
          <p:nvPr>
            <p:ph type="title"/>
          </p:nvPr>
        </p:nvSpPr>
        <p:spPr>
          <a:xfrm>
            <a:off x="710700" y="1233175"/>
            <a:ext cx="38613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p:txBody>
      </p:sp>
      <p:sp>
        <p:nvSpPr>
          <p:cNvPr id="34" name="Google Shape;34;p9"/>
          <p:cNvSpPr txBox="1"/>
          <p:nvPr>
            <p:ph idx="1" type="subTitle"/>
          </p:nvPr>
        </p:nvSpPr>
        <p:spPr>
          <a:xfrm>
            <a:off x="710700" y="2803075"/>
            <a:ext cx="38613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p:txBody>
      </p:sp>
      <p:sp>
        <p:nvSpPr>
          <p:cNvPr id="35" name="Google Shape;35;p9"/>
          <p:cNvSpPr txBox="1"/>
          <p:nvPr>
            <p:ph idx="2" type="body"/>
          </p:nvPr>
        </p:nvSpPr>
        <p:spPr>
          <a:xfrm>
            <a:off x="4572000" y="724075"/>
            <a:ext cx="38613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10"/>
          <p:cNvSpPr txBox="1"/>
          <p:nvPr>
            <p:ph idx="1" type="body"/>
          </p:nvPr>
        </p:nvSpPr>
        <p:spPr>
          <a:xfrm>
            <a:off x="2895150" y="1489800"/>
            <a:ext cx="3353700" cy="15213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rgbClr val="FFFFFF"/>
              </a:buClr>
              <a:buSzPts val="1800"/>
              <a:buNone/>
              <a:defRPr>
                <a:solidFill>
                  <a:srgbClr val="FFFFFF"/>
                </a:solidFill>
              </a:defRPr>
            </a:lvl1pPr>
          </a:lstStyle>
          <a:p/>
        </p:txBody>
      </p:sp>
      <p:sp>
        <p:nvSpPr>
          <p:cNvPr id="38" name="Google Shape;38;p10"/>
          <p:cNvSpPr txBox="1"/>
          <p:nvPr>
            <p:ph type="title"/>
          </p:nvPr>
        </p:nvSpPr>
        <p:spPr>
          <a:xfrm>
            <a:off x="2250700" y="4125625"/>
            <a:ext cx="4642500" cy="475200"/>
          </a:xfrm>
          <a:prstGeom prst="rect">
            <a:avLst/>
          </a:prstGeom>
        </p:spPr>
        <p:txBody>
          <a:bodyPr anchorCtr="0" anchor="ctr" bIns="91425" lIns="91425" spcFirstLastPara="1" rIns="91425" wrap="square" tIns="91425">
            <a:noAutofit/>
          </a:bodyPr>
          <a:lstStyle>
            <a:lvl1pPr lvl="0" rtl="0" algn="ctr">
              <a:lnSpc>
                <a:spcPct val="50000"/>
              </a:lnSpc>
              <a:spcBef>
                <a:spcPts val="0"/>
              </a:spcBef>
              <a:spcAft>
                <a:spcPts val="0"/>
              </a:spcAft>
              <a:buClr>
                <a:schemeClr val="accent1"/>
              </a:buClr>
              <a:buSzPts val="5000"/>
              <a:buNone/>
              <a:defRPr sz="5000">
                <a:solidFill>
                  <a:schemeClr val="accent1"/>
                </a:solidFill>
              </a:defRPr>
            </a:lvl1pPr>
            <a:lvl2pPr lvl="1" rtl="0" algn="ctr">
              <a:spcBef>
                <a:spcPts val="0"/>
              </a:spcBef>
              <a:spcAft>
                <a:spcPts val="0"/>
              </a:spcAft>
              <a:buClr>
                <a:schemeClr val="accent1"/>
              </a:buClr>
              <a:buSzPts val="3000"/>
              <a:buNone/>
              <a:defRPr>
                <a:solidFill>
                  <a:schemeClr val="accent1"/>
                </a:solidFill>
              </a:defRPr>
            </a:lvl2pPr>
            <a:lvl3pPr lvl="2" rtl="0" algn="ctr">
              <a:spcBef>
                <a:spcPts val="0"/>
              </a:spcBef>
              <a:spcAft>
                <a:spcPts val="0"/>
              </a:spcAft>
              <a:buClr>
                <a:schemeClr val="accent1"/>
              </a:buClr>
              <a:buSzPts val="3000"/>
              <a:buNone/>
              <a:defRPr>
                <a:solidFill>
                  <a:schemeClr val="accent1"/>
                </a:solidFill>
              </a:defRPr>
            </a:lvl3pPr>
            <a:lvl4pPr lvl="3" rtl="0" algn="ctr">
              <a:spcBef>
                <a:spcPts val="0"/>
              </a:spcBef>
              <a:spcAft>
                <a:spcPts val="0"/>
              </a:spcAft>
              <a:buClr>
                <a:schemeClr val="accent1"/>
              </a:buClr>
              <a:buSzPts val="3000"/>
              <a:buNone/>
              <a:defRPr>
                <a:solidFill>
                  <a:schemeClr val="accent1"/>
                </a:solidFill>
              </a:defRPr>
            </a:lvl4pPr>
            <a:lvl5pPr lvl="4" rtl="0" algn="ctr">
              <a:spcBef>
                <a:spcPts val="0"/>
              </a:spcBef>
              <a:spcAft>
                <a:spcPts val="0"/>
              </a:spcAft>
              <a:buClr>
                <a:schemeClr val="accent1"/>
              </a:buClr>
              <a:buSzPts val="3000"/>
              <a:buNone/>
              <a:defRPr>
                <a:solidFill>
                  <a:schemeClr val="accent1"/>
                </a:solidFill>
              </a:defRPr>
            </a:lvl5pPr>
            <a:lvl6pPr lvl="5" rtl="0" algn="ctr">
              <a:spcBef>
                <a:spcPts val="0"/>
              </a:spcBef>
              <a:spcAft>
                <a:spcPts val="0"/>
              </a:spcAft>
              <a:buClr>
                <a:schemeClr val="accent1"/>
              </a:buClr>
              <a:buSzPts val="3000"/>
              <a:buNone/>
              <a:defRPr>
                <a:solidFill>
                  <a:schemeClr val="accent1"/>
                </a:solidFill>
              </a:defRPr>
            </a:lvl6pPr>
            <a:lvl7pPr lvl="6" rtl="0" algn="ctr">
              <a:spcBef>
                <a:spcPts val="0"/>
              </a:spcBef>
              <a:spcAft>
                <a:spcPts val="0"/>
              </a:spcAft>
              <a:buClr>
                <a:schemeClr val="accent1"/>
              </a:buClr>
              <a:buSzPts val="3000"/>
              <a:buNone/>
              <a:defRPr>
                <a:solidFill>
                  <a:schemeClr val="accent1"/>
                </a:solidFill>
              </a:defRPr>
            </a:lvl7pPr>
            <a:lvl8pPr lvl="7" rtl="0" algn="ctr">
              <a:spcBef>
                <a:spcPts val="0"/>
              </a:spcBef>
              <a:spcAft>
                <a:spcPts val="0"/>
              </a:spcAft>
              <a:buClr>
                <a:schemeClr val="accent1"/>
              </a:buClr>
              <a:buSzPts val="3000"/>
              <a:buNone/>
              <a:defRPr>
                <a:solidFill>
                  <a:schemeClr val="accent1"/>
                </a:solidFill>
              </a:defRPr>
            </a:lvl8pPr>
            <a:lvl9pPr lvl="8" rtl="0" algn="ctr">
              <a:spcBef>
                <a:spcPts val="0"/>
              </a:spcBef>
              <a:spcAft>
                <a:spcPts val="0"/>
              </a:spcAft>
              <a:buClr>
                <a:schemeClr val="accent1"/>
              </a:buClr>
              <a:buSzPts val="3000"/>
              <a:buNone/>
              <a:defRPr>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775" y="542675"/>
            <a:ext cx="8121600" cy="475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3000"/>
              <a:buFont typeface="Reenie Beanie"/>
              <a:buNone/>
              <a:defRPr b="1" sz="3000">
                <a:latin typeface="Reenie Beanie"/>
                <a:ea typeface="Reenie Beanie"/>
                <a:cs typeface="Reenie Beanie"/>
                <a:sym typeface="Reenie Beanie"/>
              </a:defRPr>
            </a:lvl1pPr>
            <a:lvl2pPr lvl="1">
              <a:spcBef>
                <a:spcPts val="0"/>
              </a:spcBef>
              <a:spcAft>
                <a:spcPts val="0"/>
              </a:spcAft>
              <a:buSzPts val="3000"/>
              <a:buFont typeface="Reenie Beanie"/>
              <a:buNone/>
              <a:defRPr b="1" sz="3000">
                <a:latin typeface="Reenie Beanie"/>
                <a:ea typeface="Reenie Beanie"/>
                <a:cs typeface="Reenie Beanie"/>
                <a:sym typeface="Reenie Beanie"/>
              </a:defRPr>
            </a:lvl2pPr>
            <a:lvl3pPr lvl="2">
              <a:spcBef>
                <a:spcPts val="0"/>
              </a:spcBef>
              <a:spcAft>
                <a:spcPts val="0"/>
              </a:spcAft>
              <a:buSzPts val="3000"/>
              <a:buFont typeface="Reenie Beanie"/>
              <a:buNone/>
              <a:defRPr b="1" sz="3000">
                <a:latin typeface="Reenie Beanie"/>
                <a:ea typeface="Reenie Beanie"/>
                <a:cs typeface="Reenie Beanie"/>
                <a:sym typeface="Reenie Beanie"/>
              </a:defRPr>
            </a:lvl3pPr>
            <a:lvl4pPr lvl="3">
              <a:spcBef>
                <a:spcPts val="0"/>
              </a:spcBef>
              <a:spcAft>
                <a:spcPts val="0"/>
              </a:spcAft>
              <a:buSzPts val="3000"/>
              <a:buFont typeface="Reenie Beanie"/>
              <a:buNone/>
              <a:defRPr b="1" sz="3000">
                <a:latin typeface="Reenie Beanie"/>
                <a:ea typeface="Reenie Beanie"/>
                <a:cs typeface="Reenie Beanie"/>
                <a:sym typeface="Reenie Beanie"/>
              </a:defRPr>
            </a:lvl4pPr>
            <a:lvl5pPr lvl="4">
              <a:spcBef>
                <a:spcPts val="0"/>
              </a:spcBef>
              <a:spcAft>
                <a:spcPts val="0"/>
              </a:spcAft>
              <a:buSzPts val="3000"/>
              <a:buFont typeface="Reenie Beanie"/>
              <a:buNone/>
              <a:defRPr b="1" sz="3000">
                <a:latin typeface="Reenie Beanie"/>
                <a:ea typeface="Reenie Beanie"/>
                <a:cs typeface="Reenie Beanie"/>
                <a:sym typeface="Reenie Beanie"/>
              </a:defRPr>
            </a:lvl5pPr>
            <a:lvl6pPr lvl="5">
              <a:spcBef>
                <a:spcPts val="0"/>
              </a:spcBef>
              <a:spcAft>
                <a:spcPts val="0"/>
              </a:spcAft>
              <a:buSzPts val="3000"/>
              <a:buFont typeface="Reenie Beanie"/>
              <a:buNone/>
              <a:defRPr b="1" sz="3000">
                <a:latin typeface="Reenie Beanie"/>
                <a:ea typeface="Reenie Beanie"/>
                <a:cs typeface="Reenie Beanie"/>
                <a:sym typeface="Reenie Beanie"/>
              </a:defRPr>
            </a:lvl6pPr>
            <a:lvl7pPr lvl="6">
              <a:spcBef>
                <a:spcPts val="0"/>
              </a:spcBef>
              <a:spcAft>
                <a:spcPts val="0"/>
              </a:spcAft>
              <a:buSzPts val="3000"/>
              <a:buFont typeface="Reenie Beanie"/>
              <a:buNone/>
              <a:defRPr b="1" sz="3000">
                <a:latin typeface="Reenie Beanie"/>
                <a:ea typeface="Reenie Beanie"/>
                <a:cs typeface="Reenie Beanie"/>
                <a:sym typeface="Reenie Beanie"/>
              </a:defRPr>
            </a:lvl7pPr>
            <a:lvl8pPr lvl="7">
              <a:spcBef>
                <a:spcPts val="0"/>
              </a:spcBef>
              <a:spcAft>
                <a:spcPts val="0"/>
              </a:spcAft>
              <a:buSzPts val="3000"/>
              <a:buFont typeface="Reenie Beanie"/>
              <a:buNone/>
              <a:defRPr b="1" sz="3000">
                <a:latin typeface="Reenie Beanie"/>
                <a:ea typeface="Reenie Beanie"/>
                <a:cs typeface="Reenie Beanie"/>
                <a:sym typeface="Reenie Beanie"/>
              </a:defRPr>
            </a:lvl8pPr>
            <a:lvl9pPr lvl="8">
              <a:spcBef>
                <a:spcPts val="0"/>
              </a:spcBef>
              <a:spcAft>
                <a:spcPts val="0"/>
              </a:spcAft>
              <a:buSzPts val="3000"/>
              <a:buFont typeface="Reenie Beanie"/>
              <a:buNone/>
              <a:defRPr b="1" sz="3000">
                <a:latin typeface="Reenie Beanie"/>
                <a:ea typeface="Reenie Beanie"/>
                <a:cs typeface="Reenie Beanie"/>
                <a:sym typeface="Reenie Beanie"/>
              </a:defRPr>
            </a:lvl9pPr>
          </a:lstStyle>
          <a:p/>
        </p:txBody>
      </p:sp>
      <p:sp>
        <p:nvSpPr>
          <p:cNvPr id="7" name="Google Shape;7;p1"/>
          <p:cNvSpPr txBox="1"/>
          <p:nvPr>
            <p:ph idx="1" type="body"/>
          </p:nvPr>
        </p:nvSpPr>
        <p:spPr>
          <a:xfrm>
            <a:off x="710700" y="1333000"/>
            <a:ext cx="7722600" cy="3267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Quicksand"/>
              <a:buChar char="●"/>
              <a:defRPr sz="1800">
                <a:latin typeface="Quicksand"/>
                <a:ea typeface="Quicksand"/>
                <a:cs typeface="Quicksand"/>
                <a:sym typeface="Quicksand"/>
              </a:defRPr>
            </a:lvl1pPr>
            <a:lvl2pPr indent="-317500" lvl="1" marL="914400">
              <a:lnSpc>
                <a:spcPct val="115000"/>
              </a:lnSpc>
              <a:spcBef>
                <a:spcPts val="1600"/>
              </a:spcBef>
              <a:spcAft>
                <a:spcPts val="0"/>
              </a:spcAft>
              <a:buSzPts val="1400"/>
              <a:buFont typeface="Quicksand"/>
              <a:buChar char="○"/>
              <a:defRPr>
                <a:latin typeface="Quicksand"/>
                <a:ea typeface="Quicksand"/>
                <a:cs typeface="Quicksand"/>
                <a:sym typeface="Quicksand"/>
              </a:defRPr>
            </a:lvl2pPr>
            <a:lvl3pPr indent="-317500" lvl="2" marL="1371600">
              <a:lnSpc>
                <a:spcPct val="115000"/>
              </a:lnSpc>
              <a:spcBef>
                <a:spcPts val="1600"/>
              </a:spcBef>
              <a:spcAft>
                <a:spcPts val="0"/>
              </a:spcAft>
              <a:buSzPts val="1400"/>
              <a:buFont typeface="Quicksand"/>
              <a:buChar char="■"/>
              <a:defRPr>
                <a:latin typeface="Quicksand"/>
                <a:ea typeface="Quicksand"/>
                <a:cs typeface="Quicksand"/>
                <a:sym typeface="Quicksand"/>
              </a:defRPr>
            </a:lvl3pPr>
            <a:lvl4pPr indent="-317500" lvl="3" marL="1828800">
              <a:lnSpc>
                <a:spcPct val="115000"/>
              </a:lnSpc>
              <a:spcBef>
                <a:spcPts val="1600"/>
              </a:spcBef>
              <a:spcAft>
                <a:spcPts val="0"/>
              </a:spcAft>
              <a:buSzPts val="1400"/>
              <a:buFont typeface="Quicksand"/>
              <a:buChar char="●"/>
              <a:defRPr>
                <a:latin typeface="Quicksand"/>
                <a:ea typeface="Quicksand"/>
                <a:cs typeface="Quicksand"/>
                <a:sym typeface="Quicksand"/>
              </a:defRPr>
            </a:lvl4pPr>
            <a:lvl5pPr indent="-317500" lvl="4" marL="2286000">
              <a:lnSpc>
                <a:spcPct val="115000"/>
              </a:lnSpc>
              <a:spcBef>
                <a:spcPts val="1600"/>
              </a:spcBef>
              <a:spcAft>
                <a:spcPts val="0"/>
              </a:spcAft>
              <a:buSzPts val="1400"/>
              <a:buFont typeface="Quicksand"/>
              <a:buChar char="○"/>
              <a:defRPr>
                <a:latin typeface="Quicksand"/>
                <a:ea typeface="Quicksand"/>
                <a:cs typeface="Quicksand"/>
                <a:sym typeface="Quicksand"/>
              </a:defRPr>
            </a:lvl5pPr>
            <a:lvl6pPr indent="-317500" lvl="5" marL="2743200">
              <a:lnSpc>
                <a:spcPct val="115000"/>
              </a:lnSpc>
              <a:spcBef>
                <a:spcPts val="1600"/>
              </a:spcBef>
              <a:spcAft>
                <a:spcPts val="0"/>
              </a:spcAft>
              <a:buSzPts val="1400"/>
              <a:buFont typeface="Quicksand"/>
              <a:buChar char="■"/>
              <a:defRPr>
                <a:latin typeface="Quicksand"/>
                <a:ea typeface="Quicksand"/>
                <a:cs typeface="Quicksand"/>
                <a:sym typeface="Quicksand"/>
              </a:defRPr>
            </a:lvl6pPr>
            <a:lvl7pPr indent="-317500" lvl="6" marL="3200400">
              <a:lnSpc>
                <a:spcPct val="115000"/>
              </a:lnSpc>
              <a:spcBef>
                <a:spcPts val="1600"/>
              </a:spcBef>
              <a:spcAft>
                <a:spcPts val="0"/>
              </a:spcAft>
              <a:buSzPts val="1400"/>
              <a:buFont typeface="Quicksand"/>
              <a:buChar char="●"/>
              <a:defRPr>
                <a:latin typeface="Quicksand"/>
                <a:ea typeface="Quicksand"/>
                <a:cs typeface="Quicksand"/>
                <a:sym typeface="Quicksand"/>
              </a:defRPr>
            </a:lvl7pPr>
            <a:lvl8pPr indent="-317500" lvl="7" marL="3657600">
              <a:lnSpc>
                <a:spcPct val="115000"/>
              </a:lnSpc>
              <a:spcBef>
                <a:spcPts val="1600"/>
              </a:spcBef>
              <a:spcAft>
                <a:spcPts val="0"/>
              </a:spcAft>
              <a:buSzPts val="1400"/>
              <a:buFont typeface="Quicksand"/>
              <a:buChar char="○"/>
              <a:defRPr>
                <a:latin typeface="Quicksand"/>
                <a:ea typeface="Quicksand"/>
                <a:cs typeface="Quicksand"/>
                <a:sym typeface="Quicksand"/>
              </a:defRPr>
            </a:lvl8pPr>
            <a:lvl9pPr indent="-317500" lvl="8" marL="4114800">
              <a:lnSpc>
                <a:spcPct val="115000"/>
              </a:lnSpc>
              <a:spcBef>
                <a:spcPts val="1600"/>
              </a:spcBef>
              <a:spcAft>
                <a:spcPts val="1600"/>
              </a:spcAft>
              <a:buSzPts val="1400"/>
              <a:buFont typeface="Quicksand"/>
              <a:buChar char="■"/>
              <a:defRPr>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20.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jp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311700" y="843875"/>
            <a:ext cx="8520600" cy="884100"/>
          </a:xfrm>
          <a:prstGeom prst="rect">
            <a:avLst/>
          </a:prstGeom>
          <a:ln cap="rnd" cmpd="dbl" w="9525">
            <a:solidFill>
              <a:srgbClr val="9FC5E8"/>
            </a:solidFill>
            <a:prstDash val="solid"/>
            <a:round/>
            <a:headEnd len="sm" w="sm" type="none"/>
            <a:tailEnd len="sm" w="sm" type="none"/>
          </a:ln>
          <a:effectLst>
            <a:outerShdw blurRad="57150" rotWithShape="0" algn="bl" dir="5400000" dist="19050">
              <a:srgbClr val="000000">
                <a:alpha val="87000"/>
              </a:srgbClr>
            </a:outerShdw>
          </a:effectLst>
        </p:spPr>
        <p:txBody>
          <a:bodyPr anchorCtr="0" anchor="ctr" bIns="91425" lIns="91425" spcFirstLastPara="1" rIns="91425" wrap="square" tIns="91425">
            <a:noAutofit/>
          </a:bodyPr>
          <a:lstStyle/>
          <a:p>
            <a:pPr indent="0" lvl="0" marL="0" rtl="0" algn="ctr">
              <a:lnSpc>
                <a:spcPct val="115000"/>
              </a:lnSpc>
              <a:spcBef>
                <a:spcPts val="1800"/>
              </a:spcBef>
              <a:spcAft>
                <a:spcPts val="600"/>
              </a:spcAft>
              <a:buClr>
                <a:schemeClr val="dk1"/>
              </a:buClr>
              <a:buSzPts val="1100"/>
              <a:buFont typeface="Arial"/>
              <a:buNone/>
            </a:pPr>
            <a:r>
              <a:rPr lang="fr" sz="4100">
                <a:solidFill>
                  <a:srgbClr val="FFFFFF"/>
                </a:solidFill>
              </a:rPr>
              <a:t>Revue de projet à mi-parcours</a:t>
            </a:r>
            <a:endParaRPr>
              <a:solidFill>
                <a:srgbClr val="FFFFFF"/>
              </a:solidFill>
            </a:endParaRPr>
          </a:p>
        </p:txBody>
      </p:sp>
      <p:sp>
        <p:nvSpPr>
          <p:cNvPr id="122" name="Google Shape;122;p24"/>
          <p:cNvSpPr txBox="1"/>
          <p:nvPr>
            <p:ph idx="1" type="subTitle"/>
          </p:nvPr>
        </p:nvSpPr>
        <p:spPr>
          <a:xfrm>
            <a:off x="711011" y="3423838"/>
            <a:ext cx="7722300" cy="4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Avancement du </a:t>
            </a:r>
            <a:r>
              <a:rPr lang="fr"/>
              <a:t>projet</a:t>
            </a:r>
            <a:endParaRPr/>
          </a:p>
        </p:txBody>
      </p:sp>
      <p:sp>
        <p:nvSpPr>
          <p:cNvPr id="123" name="Google Shape;123;p24"/>
          <p:cNvSpPr txBox="1"/>
          <p:nvPr/>
        </p:nvSpPr>
        <p:spPr>
          <a:xfrm>
            <a:off x="255900" y="4580225"/>
            <a:ext cx="86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rgbClr val="FFFFFF"/>
                </a:solidFill>
              </a:rPr>
              <a:t>Estelle Ntsama - Jessica Makarof - Agathe Perrin - Nicole Pearson - Romain Simon - Marie Nivet</a:t>
            </a:r>
            <a:endParaRPr>
              <a:solidFill>
                <a:srgbClr val="FFFFFF"/>
              </a:solidFill>
            </a:endParaRPr>
          </a:p>
        </p:txBody>
      </p:sp>
      <p:sp>
        <p:nvSpPr>
          <p:cNvPr id="124" name="Google Shape;124;p24"/>
          <p:cNvSpPr txBox="1"/>
          <p:nvPr/>
        </p:nvSpPr>
        <p:spPr>
          <a:xfrm>
            <a:off x="3571350" y="3237100"/>
            <a:ext cx="188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1"/>
                </a:solidFill>
              </a:rPr>
              <a:t>Vendredi 9 avril 2021</a:t>
            </a:r>
            <a:endParaRPr>
              <a:solidFill>
                <a:schemeClr val="accent1"/>
              </a:solidFill>
            </a:endParaRPr>
          </a:p>
        </p:txBody>
      </p:sp>
      <p:sp>
        <p:nvSpPr>
          <p:cNvPr id="125" name="Google Shape;125;p24"/>
          <p:cNvSpPr txBox="1"/>
          <p:nvPr/>
        </p:nvSpPr>
        <p:spPr>
          <a:xfrm>
            <a:off x="4044150" y="3770925"/>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FFFF"/>
                </a:solidFill>
              </a:rPr>
              <a:t>Equipe 40</a:t>
            </a:r>
            <a:endParaRPr>
              <a:solidFill>
                <a:srgbClr val="FFFFFF"/>
              </a:solidFill>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4294967295" type="title"/>
          </p:nvPr>
        </p:nvSpPr>
        <p:spPr>
          <a:xfrm>
            <a:off x="1712100" y="281975"/>
            <a:ext cx="5655600" cy="6369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D85C6"/>
              </a:solidFill>
            </a:endParaRPr>
          </a:p>
          <a:p>
            <a:pPr indent="0" lvl="0" marL="0" rtl="0" algn="ctr">
              <a:spcBef>
                <a:spcPts val="0"/>
              </a:spcBef>
              <a:spcAft>
                <a:spcPts val="0"/>
              </a:spcAft>
              <a:buNone/>
            </a:pPr>
            <a:r>
              <a:rPr lang="fr">
                <a:solidFill>
                  <a:srgbClr val="FFFFFF"/>
                </a:solidFill>
              </a:rPr>
              <a:t>Notre projet: Visual Novel</a:t>
            </a:r>
            <a:endParaRPr>
              <a:solidFill>
                <a:srgbClr val="FFFFFF"/>
              </a:solidFill>
            </a:endParaRPr>
          </a:p>
          <a:p>
            <a:pPr indent="0" lvl="0" marL="0" rtl="0" algn="l">
              <a:spcBef>
                <a:spcPts val="0"/>
              </a:spcBef>
              <a:spcAft>
                <a:spcPts val="0"/>
              </a:spcAft>
              <a:buNone/>
            </a:pPr>
            <a:r>
              <a:t/>
            </a:r>
            <a:endParaRPr/>
          </a:p>
        </p:txBody>
      </p:sp>
      <p:sp>
        <p:nvSpPr>
          <p:cNvPr id="131" name="Google Shape;131;p25"/>
          <p:cNvSpPr txBox="1"/>
          <p:nvPr>
            <p:ph idx="4294967295" type="body"/>
          </p:nvPr>
        </p:nvSpPr>
        <p:spPr>
          <a:xfrm>
            <a:off x="311700" y="1382175"/>
            <a:ext cx="8520600" cy="1908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fr" sz="1200">
                <a:solidFill>
                  <a:srgbClr val="FFFFFF"/>
                </a:solidFill>
              </a:rPr>
              <a:t>Notre projet de visual novel est en cours d’avancement. Il y aura donc des choix qui auront des conséquences au fil de l’histoire. Nous nous sommes partagés des actions du joueur, les animations et les effets sonores pour créer un environnement plus immersif. Notre principal objectif sera de réussir à développer un jeu dans lequel le joueur pourra se plonger. A notre première présentation orale nous avons réussi à établir une idée de l'histoire, un contexte, des personnages. Nous avons trouvé l'outil de développement (Renpy pour la programmation), pour le cahier des charges nous utilisons Trello et Visual Paradigm/Gantt project pour les diagrammes. Nous avons fait plusieurs réunions lors des vacances pour assigner les rôles de chacun et les équipes en sachant que nous ne resterons pas toujours au même poste puisque les rôles vont alterner.</a:t>
            </a:r>
            <a:endParaRPr sz="1200">
              <a:solidFill>
                <a:srgbClr val="FFFFFF"/>
              </a:solidFill>
            </a:endParaRPr>
          </a:p>
          <a:p>
            <a:pPr indent="0" lvl="0" marL="0" rtl="0" algn="l">
              <a:spcBef>
                <a:spcPts val="600"/>
              </a:spcBef>
              <a:spcAft>
                <a:spcPts val="1600"/>
              </a:spcAft>
              <a:buNone/>
            </a:pPr>
            <a:r>
              <a:t/>
            </a:r>
            <a:endParaRPr/>
          </a:p>
        </p:txBody>
      </p:sp>
      <p:pic>
        <p:nvPicPr>
          <p:cNvPr id="132" name="Google Shape;132;p25"/>
          <p:cNvPicPr preferRelativeResize="0"/>
          <p:nvPr/>
        </p:nvPicPr>
        <p:blipFill>
          <a:blip r:embed="rId3">
            <a:alphaModFix/>
          </a:blip>
          <a:stretch>
            <a:fillRect/>
          </a:stretch>
        </p:blipFill>
        <p:spPr>
          <a:xfrm>
            <a:off x="3504849" y="3146775"/>
            <a:ext cx="1981150" cy="19967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3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idx="4294967295" type="title"/>
          </p:nvPr>
        </p:nvSpPr>
        <p:spPr>
          <a:xfrm>
            <a:off x="311700" y="315925"/>
            <a:ext cx="8520600" cy="8313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rPr>
              <a:t>Outils utilisés </a:t>
            </a:r>
            <a:endParaRPr>
              <a:solidFill>
                <a:srgbClr val="FFFFFF"/>
              </a:solidFill>
            </a:endParaRPr>
          </a:p>
        </p:txBody>
      </p:sp>
      <p:sp>
        <p:nvSpPr>
          <p:cNvPr id="138" name="Google Shape;138;p26"/>
          <p:cNvSpPr txBox="1"/>
          <p:nvPr>
            <p:ph idx="4294967295"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fr">
                <a:solidFill>
                  <a:srgbClr val="FFFFFF"/>
                </a:solidFill>
              </a:rPr>
              <a:t>Ren’py:  Logiciel libre permettant de créer des visuals novels</a:t>
            </a:r>
            <a:endParaRPr>
              <a:solidFill>
                <a:srgbClr val="FFFFFF"/>
              </a:solidFill>
            </a:endParaRPr>
          </a:p>
          <a:p>
            <a:pPr indent="-342900" lvl="0" marL="457200" rtl="0" algn="l">
              <a:spcBef>
                <a:spcPts val="1600"/>
              </a:spcBef>
              <a:spcAft>
                <a:spcPts val="0"/>
              </a:spcAft>
              <a:buClr>
                <a:srgbClr val="FFFFFF"/>
              </a:buClr>
              <a:buSzPts val="1800"/>
              <a:buChar char="-"/>
            </a:pPr>
            <a:r>
              <a:rPr lang="fr">
                <a:solidFill>
                  <a:srgbClr val="FFFFFF"/>
                </a:solidFill>
              </a:rPr>
              <a:t>Atom : </a:t>
            </a:r>
            <a:r>
              <a:rPr lang="fr">
                <a:solidFill>
                  <a:srgbClr val="FFFFFF"/>
                </a:solidFill>
              </a:rPr>
              <a:t>Éditeur</a:t>
            </a:r>
            <a:r>
              <a:rPr lang="fr">
                <a:solidFill>
                  <a:srgbClr val="FFFFFF"/>
                </a:solidFill>
              </a:rPr>
              <a:t> de texte libre</a:t>
            </a:r>
            <a:endParaRPr>
              <a:solidFill>
                <a:srgbClr val="FFFFFF"/>
              </a:solidFill>
              <a:latin typeface="Playfair Display"/>
              <a:ea typeface="Playfair Display"/>
              <a:cs typeface="Playfair Display"/>
              <a:sym typeface="Playfair Display"/>
            </a:endParaRPr>
          </a:p>
          <a:p>
            <a:pPr indent="-342900" lvl="0" marL="457200" rtl="0" algn="l">
              <a:spcBef>
                <a:spcPts val="1600"/>
              </a:spcBef>
              <a:spcAft>
                <a:spcPts val="0"/>
              </a:spcAft>
              <a:buClr>
                <a:srgbClr val="FFFFFF"/>
              </a:buClr>
              <a:buSzPts val="1800"/>
              <a:buChar char="-"/>
            </a:pPr>
            <a:r>
              <a:rPr lang="fr">
                <a:solidFill>
                  <a:srgbClr val="FFFFFF"/>
                </a:solidFill>
              </a:rPr>
              <a:t>GanttProject: Logiciel libre de gestion de projet</a:t>
            </a:r>
            <a:endParaRPr>
              <a:solidFill>
                <a:srgbClr val="FFFFFF"/>
              </a:solidFill>
            </a:endParaRPr>
          </a:p>
          <a:p>
            <a:pPr indent="-342900" lvl="0" marL="457200" rtl="0" algn="l">
              <a:spcBef>
                <a:spcPts val="1600"/>
              </a:spcBef>
              <a:spcAft>
                <a:spcPts val="0"/>
              </a:spcAft>
              <a:buClr>
                <a:srgbClr val="FFFFFF"/>
              </a:buClr>
              <a:buSzPts val="1800"/>
              <a:buChar char="-"/>
            </a:pPr>
            <a:r>
              <a:rPr lang="fr">
                <a:solidFill>
                  <a:srgbClr val="FFFFFF"/>
                </a:solidFill>
              </a:rPr>
              <a:t>Miro: Logiciel de Mind Map</a:t>
            </a:r>
            <a:endParaRPr>
              <a:solidFill>
                <a:srgbClr val="FFFFFF"/>
              </a:solidFill>
            </a:endParaRPr>
          </a:p>
          <a:p>
            <a:pPr indent="-342900" lvl="0" marL="457200" rtl="0" algn="l">
              <a:spcBef>
                <a:spcPts val="1600"/>
              </a:spcBef>
              <a:spcAft>
                <a:spcPts val="0"/>
              </a:spcAft>
              <a:buClr>
                <a:srgbClr val="FFFFFF"/>
              </a:buClr>
              <a:buSzPts val="1800"/>
              <a:buChar char="-"/>
            </a:pPr>
            <a:r>
              <a:rPr lang="fr">
                <a:solidFill>
                  <a:srgbClr val="FFFFFF"/>
                </a:solidFill>
              </a:rPr>
              <a:t>Episode Interactive: </a:t>
            </a:r>
            <a:r>
              <a:rPr lang="fr">
                <a:solidFill>
                  <a:srgbClr val="FFFFFF"/>
                </a:solidFill>
              </a:rPr>
              <a:t>Éditeur</a:t>
            </a:r>
            <a:r>
              <a:rPr lang="fr">
                <a:solidFill>
                  <a:srgbClr val="FFFFFF"/>
                </a:solidFill>
              </a:rPr>
              <a:t> de jeu vidéo utilisé pour la création des personnages</a:t>
            </a:r>
            <a:endParaRPr>
              <a:solidFill>
                <a:srgbClr val="FFFFFF"/>
              </a:solidFill>
            </a:endParaRPr>
          </a:p>
          <a:p>
            <a:pPr indent="-342900" lvl="0" marL="457200" rtl="0" algn="l">
              <a:spcBef>
                <a:spcPts val="1600"/>
              </a:spcBef>
              <a:spcAft>
                <a:spcPts val="0"/>
              </a:spcAft>
              <a:buClr>
                <a:srgbClr val="9FC5E8"/>
              </a:buClr>
              <a:buSzPts val="1800"/>
              <a:buChar char="-"/>
            </a:pPr>
            <a:r>
              <a:rPr lang="fr">
                <a:solidFill>
                  <a:srgbClr val="FFFFFF"/>
                </a:solidFill>
              </a:rPr>
              <a:t>Discord:  Logiciel de messagerie instantanée </a:t>
            </a:r>
            <a:endParaRPr>
              <a:solidFill>
                <a:srgbClr val="FFFFFF"/>
              </a:solidFill>
            </a:endParaRPr>
          </a:p>
          <a:p>
            <a:pPr indent="-342900" lvl="0" marL="457200" rtl="0" algn="l">
              <a:spcBef>
                <a:spcPts val="1600"/>
              </a:spcBef>
              <a:spcAft>
                <a:spcPts val="0"/>
              </a:spcAft>
              <a:buClr>
                <a:srgbClr val="FFFFFF"/>
              </a:buClr>
              <a:buSzPts val="1800"/>
              <a:buChar char="-"/>
            </a:pPr>
            <a:r>
              <a:rPr lang="fr">
                <a:solidFill>
                  <a:srgbClr val="FFFFFF"/>
                </a:solidFill>
              </a:rPr>
              <a:t>Google Drive: Service de stockage et partage de fichiers</a:t>
            </a:r>
            <a:endParaRPr>
              <a:solidFill>
                <a:srgbClr val="FFFFFF"/>
              </a:solidFill>
            </a:endParaRPr>
          </a:p>
          <a:p>
            <a:pPr indent="0" lvl="0" marL="0" rtl="0" algn="l">
              <a:spcBef>
                <a:spcPts val="1600"/>
              </a:spcBef>
              <a:spcAft>
                <a:spcPts val="1600"/>
              </a:spcAft>
              <a:buNone/>
            </a:pPr>
            <a:r>
              <a:t/>
            </a:r>
            <a:endParaRPr/>
          </a:p>
        </p:txBody>
      </p:sp>
      <p:pic>
        <p:nvPicPr>
          <p:cNvPr id="139" name="Google Shape;139;p26"/>
          <p:cNvPicPr preferRelativeResize="0"/>
          <p:nvPr/>
        </p:nvPicPr>
        <p:blipFill>
          <a:blip r:embed="rId3">
            <a:alphaModFix/>
          </a:blip>
          <a:stretch>
            <a:fillRect/>
          </a:stretch>
        </p:blipFill>
        <p:spPr>
          <a:xfrm>
            <a:off x="7483425" y="921575"/>
            <a:ext cx="540340" cy="831300"/>
          </a:xfrm>
          <a:prstGeom prst="rect">
            <a:avLst/>
          </a:prstGeom>
          <a:noFill/>
          <a:ln>
            <a:noFill/>
          </a:ln>
        </p:spPr>
      </p:pic>
      <p:pic>
        <p:nvPicPr>
          <p:cNvPr id="140" name="Google Shape;140;p26"/>
          <p:cNvPicPr preferRelativeResize="0"/>
          <p:nvPr/>
        </p:nvPicPr>
        <p:blipFill>
          <a:blip r:embed="rId4">
            <a:alphaModFix/>
          </a:blip>
          <a:stretch>
            <a:fillRect/>
          </a:stretch>
        </p:blipFill>
        <p:spPr>
          <a:xfrm>
            <a:off x="5870000" y="2235125"/>
            <a:ext cx="486475" cy="486475"/>
          </a:xfrm>
          <a:prstGeom prst="rect">
            <a:avLst/>
          </a:prstGeom>
          <a:noFill/>
          <a:ln>
            <a:noFill/>
          </a:ln>
        </p:spPr>
      </p:pic>
      <p:pic>
        <p:nvPicPr>
          <p:cNvPr id="141" name="Google Shape;141;p26"/>
          <p:cNvPicPr preferRelativeResize="0"/>
          <p:nvPr/>
        </p:nvPicPr>
        <p:blipFill>
          <a:blip r:embed="rId5">
            <a:alphaModFix/>
          </a:blip>
          <a:stretch>
            <a:fillRect/>
          </a:stretch>
        </p:blipFill>
        <p:spPr>
          <a:xfrm>
            <a:off x="4000650" y="2782650"/>
            <a:ext cx="450575" cy="450600"/>
          </a:xfrm>
          <a:prstGeom prst="rect">
            <a:avLst/>
          </a:prstGeom>
          <a:noFill/>
          <a:ln>
            <a:noFill/>
          </a:ln>
        </p:spPr>
      </p:pic>
      <p:pic>
        <p:nvPicPr>
          <p:cNvPr id="142" name="Google Shape;142;p26"/>
          <p:cNvPicPr preferRelativeResize="0"/>
          <p:nvPr/>
        </p:nvPicPr>
        <p:blipFill>
          <a:blip r:embed="rId6">
            <a:alphaModFix/>
          </a:blip>
          <a:stretch>
            <a:fillRect/>
          </a:stretch>
        </p:blipFill>
        <p:spPr>
          <a:xfrm>
            <a:off x="4113688" y="1694773"/>
            <a:ext cx="540350" cy="540350"/>
          </a:xfrm>
          <a:prstGeom prst="rect">
            <a:avLst/>
          </a:prstGeom>
          <a:noFill/>
          <a:ln>
            <a:noFill/>
          </a:ln>
        </p:spPr>
      </p:pic>
      <p:pic>
        <p:nvPicPr>
          <p:cNvPr id="143" name="Google Shape;143;p26"/>
          <p:cNvPicPr preferRelativeResize="0"/>
          <p:nvPr/>
        </p:nvPicPr>
        <p:blipFill>
          <a:blip r:embed="rId7">
            <a:alphaModFix/>
          </a:blip>
          <a:stretch>
            <a:fillRect/>
          </a:stretch>
        </p:blipFill>
        <p:spPr>
          <a:xfrm>
            <a:off x="2345700" y="3660050"/>
            <a:ext cx="1158375" cy="376475"/>
          </a:xfrm>
          <a:prstGeom prst="rect">
            <a:avLst/>
          </a:prstGeom>
          <a:noFill/>
          <a:ln>
            <a:noFill/>
          </a:ln>
        </p:spPr>
      </p:pic>
      <p:pic>
        <p:nvPicPr>
          <p:cNvPr id="144" name="Google Shape;144;p26"/>
          <p:cNvPicPr preferRelativeResize="0"/>
          <p:nvPr/>
        </p:nvPicPr>
        <p:blipFill>
          <a:blip r:embed="rId8">
            <a:alphaModFix/>
          </a:blip>
          <a:stretch>
            <a:fillRect/>
          </a:stretch>
        </p:blipFill>
        <p:spPr>
          <a:xfrm>
            <a:off x="5590648" y="4000500"/>
            <a:ext cx="765825" cy="750200"/>
          </a:xfrm>
          <a:prstGeom prst="rect">
            <a:avLst/>
          </a:prstGeom>
          <a:noFill/>
          <a:ln>
            <a:noFill/>
          </a:ln>
        </p:spPr>
      </p:pic>
      <p:pic>
        <p:nvPicPr>
          <p:cNvPr id="145" name="Google Shape;145;p26"/>
          <p:cNvPicPr preferRelativeResize="0"/>
          <p:nvPr/>
        </p:nvPicPr>
        <p:blipFill>
          <a:blip r:embed="rId9">
            <a:alphaModFix/>
          </a:blip>
          <a:stretch>
            <a:fillRect/>
          </a:stretch>
        </p:blipFill>
        <p:spPr>
          <a:xfrm>
            <a:off x="6848125" y="4458975"/>
            <a:ext cx="600325" cy="600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4294967295" type="title"/>
          </p:nvPr>
        </p:nvSpPr>
        <p:spPr>
          <a:xfrm>
            <a:off x="1476725" y="445025"/>
            <a:ext cx="6449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rPr>
              <a:t>Notre avancement dans le projet</a:t>
            </a:r>
            <a:endParaRPr>
              <a:solidFill>
                <a:srgbClr val="FFFFFF"/>
              </a:solidFill>
            </a:endParaRPr>
          </a:p>
        </p:txBody>
      </p:sp>
      <p:sp>
        <p:nvSpPr>
          <p:cNvPr id="151" name="Google Shape;151;p27"/>
          <p:cNvSpPr txBox="1"/>
          <p:nvPr>
            <p:ph idx="4294967295" type="body"/>
          </p:nvPr>
        </p:nvSpPr>
        <p:spPr>
          <a:xfrm>
            <a:off x="311700" y="1225225"/>
            <a:ext cx="8520600" cy="15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solidFill>
                  <a:srgbClr val="FFFFFF"/>
                </a:solidFill>
              </a:rPr>
              <a:t>Le diagramme de Gantt effectué par Jessica résume l’avancement des tâches au cours des semaines. Nous avons réparti chaque partie de l’histoire entre nous et nous programmons la partie correspondante à celle qui nous a été attribué.</a:t>
            </a:r>
            <a:endParaRPr>
              <a:solidFill>
                <a:srgbClr val="FFFFFF"/>
              </a:solidFill>
            </a:endParaRPr>
          </a:p>
        </p:txBody>
      </p:sp>
      <p:pic>
        <p:nvPicPr>
          <p:cNvPr id="152" name="Google Shape;152;p27"/>
          <p:cNvPicPr preferRelativeResize="0"/>
          <p:nvPr/>
        </p:nvPicPr>
        <p:blipFill>
          <a:blip r:embed="rId3">
            <a:alphaModFix/>
          </a:blip>
          <a:stretch>
            <a:fillRect/>
          </a:stretch>
        </p:blipFill>
        <p:spPr>
          <a:xfrm>
            <a:off x="0" y="2646671"/>
            <a:ext cx="9144002" cy="2410959"/>
          </a:xfrm>
          <a:prstGeom prst="rect">
            <a:avLst/>
          </a:prstGeom>
          <a:noFill/>
          <a:ln>
            <a:noFill/>
          </a:ln>
        </p:spPr>
      </p:pic>
      <p:pic>
        <p:nvPicPr>
          <p:cNvPr id="153" name="Google Shape;153;p27"/>
          <p:cNvPicPr preferRelativeResize="0"/>
          <p:nvPr/>
        </p:nvPicPr>
        <p:blipFill>
          <a:blip r:embed="rId4">
            <a:alphaModFix/>
          </a:blip>
          <a:stretch>
            <a:fillRect/>
          </a:stretch>
        </p:blipFill>
        <p:spPr>
          <a:xfrm>
            <a:off x="7200125" y="140775"/>
            <a:ext cx="1048750" cy="104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idx="4294967295" type="title"/>
          </p:nvPr>
        </p:nvSpPr>
        <p:spPr>
          <a:xfrm>
            <a:off x="311700" y="315925"/>
            <a:ext cx="8520600" cy="8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FFFF"/>
                </a:solidFill>
              </a:rPr>
              <a:t>Tâches effectuées</a:t>
            </a:r>
            <a:endParaRPr>
              <a:solidFill>
                <a:srgbClr val="FFFFFF"/>
              </a:solidFill>
            </a:endParaRPr>
          </a:p>
        </p:txBody>
      </p:sp>
      <p:pic>
        <p:nvPicPr>
          <p:cNvPr id="159" name="Google Shape;159;p28"/>
          <p:cNvPicPr preferRelativeResize="0"/>
          <p:nvPr/>
        </p:nvPicPr>
        <p:blipFill>
          <a:blip r:embed="rId3">
            <a:alphaModFix/>
          </a:blip>
          <a:stretch>
            <a:fillRect/>
          </a:stretch>
        </p:blipFill>
        <p:spPr>
          <a:xfrm>
            <a:off x="361951" y="1104250"/>
            <a:ext cx="8420100" cy="1114425"/>
          </a:xfrm>
          <a:prstGeom prst="rect">
            <a:avLst/>
          </a:prstGeom>
          <a:noFill/>
          <a:ln>
            <a:noFill/>
          </a:ln>
        </p:spPr>
      </p:pic>
      <p:pic>
        <p:nvPicPr>
          <p:cNvPr id="160" name="Google Shape;160;p28"/>
          <p:cNvPicPr preferRelativeResize="0"/>
          <p:nvPr/>
        </p:nvPicPr>
        <p:blipFill>
          <a:blip r:embed="rId4">
            <a:alphaModFix/>
          </a:blip>
          <a:stretch>
            <a:fillRect/>
          </a:stretch>
        </p:blipFill>
        <p:spPr>
          <a:xfrm>
            <a:off x="361950" y="2349325"/>
            <a:ext cx="8420100" cy="600075"/>
          </a:xfrm>
          <a:prstGeom prst="rect">
            <a:avLst/>
          </a:prstGeom>
          <a:noFill/>
          <a:ln>
            <a:noFill/>
          </a:ln>
        </p:spPr>
      </p:pic>
      <p:pic>
        <p:nvPicPr>
          <p:cNvPr id="161" name="Google Shape;161;p28"/>
          <p:cNvPicPr preferRelativeResize="0"/>
          <p:nvPr/>
        </p:nvPicPr>
        <p:blipFill>
          <a:blip r:embed="rId5">
            <a:alphaModFix/>
          </a:blip>
          <a:stretch>
            <a:fillRect/>
          </a:stretch>
        </p:blipFill>
        <p:spPr>
          <a:xfrm>
            <a:off x="361950" y="3080075"/>
            <a:ext cx="8420100" cy="1752600"/>
          </a:xfrm>
          <a:prstGeom prst="rect">
            <a:avLst/>
          </a:prstGeom>
          <a:noFill/>
          <a:ln>
            <a:noFill/>
          </a:ln>
        </p:spPr>
      </p:pic>
      <p:pic>
        <p:nvPicPr>
          <p:cNvPr id="162" name="Google Shape;162;p28"/>
          <p:cNvPicPr preferRelativeResize="0"/>
          <p:nvPr/>
        </p:nvPicPr>
        <p:blipFill>
          <a:blip r:embed="rId6">
            <a:alphaModFix/>
          </a:blip>
          <a:stretch>
            <a:fillRect/>
          </a:stretch>
        </p:blipFill>
        <p:spPr>
          <a:xfrm>
            <a:off x="6132875" y="55500"/>
            <a:ext cx="1048750" cy="104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ppt_w</p:attrName>
                                        </p:attrNameLst>
                                      </p:cBhvr>
                                      <p:tavLst>
                                        <p:tav fmla="" tm="0">
                                          <p:val>
                                            <p:strVal val="0"/>
                                          </p:val>
                                        </p:tav>
                                        <p:tav fmla="" tm="100000">
                                          <p:val>
                                            <p:strVal val="#ppt_w"/>
                                          </p:val>
                                        </p:tav>
                                      </p:tavLst>
                                    </p:anim>
                                    <p:anim calcmode="lin" valueType="num">
                                      <p:cBhvr additive="base">
                                        <p:cTn dur="1000"/>
                                        <p:tgtEl>
                                          <p:spTgt spid="16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idx="4294967295" type="title"/>
          </p:nvPr>
        </p:nvSpPr>
        <p:spPr>
          <a:xfrm>
            <a:off x="311700" y="495950"/>
            <a:ext cx="8520600" cy="41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Clr>
                <a:schemeClr val="dk1"/>
              </a:buClr>
              <a:buSzPts val="1100"/>
              <a:buFont typeface="Arial"/>
              <a:buNone/>
            </a:pPr>
            <a:r>
              <a:rPr lang="fr">
                <a:solidFill>
                  <a:srgbClr val="FFFFFF"/>
                </a:solidFill>
              </a:rPr>
              <a:t>Tâches effectuées</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168" name="Google Shape;168;p29"/>
          <p:cNvPicPr preferRelativeResize="0"/>
          <p:nvPr/>
        </p:nvPicPr>
        <p:blipFill>
          <a:blip r:embed="rId3">
            <a:alphaModFix/>
          </a:blip>
          <a:stretch>
            <a:fillRect/>
          </a:stretch>
        </p:blipFill>
        <p:spPr>
          <a:xfrm>
            <a:off x="241175" y="1651850"/>
            <a:ext cx="8315325" cy="1581150"/>
          </a:xfrm>
          <a:prstGeom prst="rect">
            <a:avLst/>
          </a:prstGeom>
          <a:noFill/>
          <a:ln>
            <a:noFill/>
          </a:ln>
        </p:spPr>
      </p:pic>
      <p:sp>
        <p:nvSpPr>
          <p:cNvPr id="169" name="Google Shape;169;p29"/>
          <p:cNvSpPr txBox="1"/>
          <p:nvPr/>
        </p:nvSpPr>
        <p:spPr>
          <a:xfrm>
            <a:off x="379050" y="3340150"/>
            <a:ext cx="838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solidFill>
                  <a:srgbClr val="FFFFFF"/>
                </a:solidFill>
              </a:rPr>
              <a:t>*</a:t>
            </a:r>
            <a:r>
              <a:rPr lang="fr" sz="1000">
                <a:solidFill>
                  <a:srgbClr val="FFFFFF"/>
                </a:solidFill>
              </a:rPr>
              <a:t>L’écriture du script précise est classée comme “Non fini” mais est en cours.</a:t>
            </a:r>
            <a:endParaRPr sz="1000">
              <a:solidFill>
                <a:srgbClr val="FFFFFF"/>
              </a:solidFill>
            </a:endParaRPr>
          </a:p>
          <a:p>
            <a:pPr indent="0" lvl="0" marL="0" rtl="0" algn="l">
              <a:spcBef>
                <a:spcPts val="0"/>
              </a:spcBef>
              <a:spcAft>
                <a:spcPts val="0"/>
              </a:spcAft>
              <a:buNone/>
            </a:pPr>
            <a:r>
              <a:rPr lang="fr" sz="1000">
                <a:solidFill>
                  <a:srgbClr val="FFFFFF"/>
                </a:solidFill>
              </a:rPr>
              <a:t>*Les choix et leurs conséquences sont également en cours.</a:t>
            </a:r>
            <a:endParaRPr sz="1000">
              <a:solidFill>
                <a:srgbClr val="FFFFFF"/>
              </a:solidFill>
            </a:endParaRPr>
          </a:p>
        </p:txBody>
      </p:sp>
      <p:pic>
        <p:nvPicPr>
          <p:cNvPr id="170" name="Google Shape;170;p29"/>
          <p:cNvPicPr preferRelativeResize="0"/>
          <p:nvPr/>
        </p:nvPicPr>
        <p:blipFill>
          <a:blip r:embed="rId4">
            <a:alphaModFix/>
          </a:blip>
          <a:stretch>
            <a:fillRect/>
          </a:stretch>
        </p:blipFill>
        <p:spPr>
          <a:xfrm>
            <a:off x="6140300" y="495950"/>
            <a:ext cx="1048750" cy="104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7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30"/>
          <p:cNvSpPr txBox="1"/>
          <p:nvPr/>
        </p:nvSpPr>
        <p:spPr>
          <a:xfrm>
            <a:off x="2318950" y="2196200"/>
            <a:ext cx="4996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3000">
                <a:latin typeface="Reenie Beanie"/>
                <a:ea typeface="Reenie Beanie"/>
                <a:cs typeface="Reenie Beanie"/>
                <a:sym typeface="Reenie Beanie"/>
              </a:rPr>
              <a:t>Merci de nous avoir écoutés !</a:t>
            </a:r>
            <a:endParaRPr sz="3000">
              <a:latin typeface="Reenie Beanie"/>
              <a:ea typeface="Reenie Beanie"/>
              <a:cs typeface="Reenie Beanie"/>
              <a:sym typeface="Reenie Beanie"/>
            </a:endParaRPr>
          </a:p>
        </p:txBody>
      </p:sp>
      <p:pic>
        <p:nvPicPr>
          <p:cNvPr id="176" name="Google Shape;176;p30"/>
          <p:cNvPicPr preferRelativeResize="0"/>
          <p:nvPr/>
        </p:nvPicPr>
        <p:blipFill>
          <a:blip r:embed="rId3">
            <a:alphaModFix/>
          </a:blip>
          <a:stretch>
            <a:fillRect/>
          </a:stretch>
        </p:blipFill>
        <p:spPr>
          <a:xfrm>
            <a:off x="6496808" y="48650"/>
            <a:ext cx="2647193" cy="2523100"/>
          </a:xfrm>
          <a:prstGeom prst="rect">
            <a:avLst/>
          </a:prstGeom>
          <a:noFill/>
          <a:ln>
            <a:noFill/>
          </a:ln>
        </p:spPr>
      </p:pic>
      <p:pic>
        <p:nvPicPr>
          <p:cNvPr id="177" name="Google Shape;177;p30"/>
          <p:cNvPicPr preferRelativeResize="0"/>
          <p:nvPr/>
        </p:nvPicPr>
        <p:blipFill>
          <a:blip r:embed="rId4">
            <a:alphaModFix/>
          </a:blip>
          <a:stretch>
            <a:fillRect/>
          </a:stretch>
        </p:blipFill>
        <p:spPr>
          <a:xfrm>
            <a:off x="152400" y="2859250"/>
            <a:ext cx="3234531" cy="2131850"/>
          </a:xfrm>
          <a:prstGeom prst="rect">
            <a:avLst/>
          </a:prstGeom>
          <a:noFill/>
          <a:ln>
            <a:noFill/>
          </a:ln>
        </p:spPr>
      </p:pic>
      <p:pic>
        <p:nvPicPr>
          <p:cNvPr id="178" name="Google Shape;178;p30"/>
          <p:cNvPicPr preferRelativeResize="0"/>
          <p:nvPr/>
        </p:nvPicPr>
        <p:blipFill rotWithShape="1">
          <a:blip r:embed="rId5">
            <a:alphaModFix/>
          </a:blip>
          <a:srcRect b="0" l="0" r="44215" t="66898"/>
          <a:stretch/>
        </p:blipFill>
        <p:spPr>
          <a:xfrm>
            <a:off x="-202775" y="4246275"/>
            <a:ext cx="4528998" cy="1020575"/>
          </a:xfrm>
          <a:prstGeom prst="rect">
            <a:avLst/>
          </a:prstGeom>
          <a:noFill/>
          <a:ln>
            <a:noFill/>
          </a:ln>
        </p:spPr>
      </p:pic>
      <p:pic>
        <p:nvPicPr>
          <p:cNvPr id="179" name="Google Shape;179;p30"/>
          <p:cNvPicPr preferRelativeResize="0"/>
          <p:nvPr/>
        </p:nvPicPr>
        <p:blipFill>
          <a:blip r:embed="rId6">
            <a:alphaModFix/>
          </a:blip>
          <a:stretch>
            <a:fillRect/>
          </a:stretch>
        </p:blipFill>
        <p:spPr>
          <a:xfrm>
            <a:off x="5449626" y="3435575"/>
            <a:ext cx="2277248" cy="1707924"/>
          </a:xfrm>
          <a:prstGeom prst="rect">
            <a:avLst/>
          </a:prstGeom>
          <a:noFill/>
          <a:ln>
            <a:noFill/>
          </a:ln>
        </p:spPr>
      </p:pic>
      <p:pic>
        <p:nvPicPr>
          <p:cNvPr id="180" name="Google Shape;180;p30"/>
          <p:cNvPicPr preferRelativeResize="0"/>
          <p:nvPr/>
        </p:nvPicPr>
        <p:blipFill>
          <a:blip r:embed="rId7">
            <a:alphaModFix/>
          </a:blip>
          <a:stretch>
            <a:fillRect/>
          </a:stretch>
        </p:blipFill>
        <p:spPr>
          <a:xfrm>
            <a:off x="304800" y="345100"/>
            <a:ext cx="1851100" cy="185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79"/>
                                        </p:tgtEl>
                                        <p:attrNameLst>
                                          <p:attrName>ppt_w</p:attrName>
                                        </p:attrNameLst>
                                      </p:cBhvr>
                                      <p:tavLst>
                                        <p:tav fmla="" tm="0">
                                          <p:val>
                                            <p:strVal val="#ppt_w"/>
                                          </p:val>
                                        </p:tav>
                                        <p:tav fmla="" tm="100000">
                                          <p:val>
                                            <p:strVal val="0"/>
                                          </p:val>
                                        </p:tav>
                                      </p:tavLst>
                                    </p:anim>
                                    <p:anim calcmode="lin" valueType="num">
                                      <p:cBhvr additive="base">
                                        <p:cTn dur="1000"/>
                                        <p:tgtEl>
                                          <p:spTgt spid="179"/>
                                        </p:tgtEl>
                                        <p:attrNameLst>
                                          <p:attrName>ppt_h</p:attrName>
                                        </p:attrNameLst>
                                      </p:cBhvr>
                                      <p:tavLst>
                                        <p:tav fmla="" tm="0">
                                          <p:val>
                                            <p:strVal val="#ppt_h"/>
                                          </p:val>
                                        </p:tav>
                                        <p:tav fmla="" tm="100000">
                                          <p:val>
                                            <p:strVal val="0"/>
                                          </p:val>
                                        </p:tav>
                                      </p:tavLst>
                                    </p:anim>
                                    <p:set>
                                      <p:cBhvr>
                                        <p:cTn dur="1" fill="hold">
                                          <p:stCondLst>
                                            <p:cond delay="1000"/>
                                          </p:stCondLst>
                                        </p:cTn>
                                        <p:tgtEl>
                                          <p:spTgt spid="1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180"/>
                                        </p:tgtEl>
                                        <p:attrNameLst>
                                          <p:attrName>ppt_w</p:attrName>
                                        </p:attrNameLst>
                                      </p:cBhvr>
                                      <p:tavLst>
                                        <p:tav fmla="" tm="0">
                                          <p:val>
                                            <p:strVal val="#ppt_w"/>
                                          </p:val>
                                        </p:tav>
                                        <p:tav fmla="" tm="100000">
                                          <p:val>
                                            <p:strVal val="0"/>
                                          </p:val>
                                        </p:tav>
                                      </p:tavLst>
                                    </p:anim>
                                    <p:anim calcmode="lin" valueType="num">
                                      <p:cBhvr additive="base">
                                        <p:cTn dur="1000"/>
                                        <p:tgtEl>
                                          <p:spTgt spid="180"/>
                                        </p:tgtEl>
                                        <p:attrNameLst>
                                          <p:attrName>ppt_h</p:attrName>
                                        </p:attrNameLst>
                                      </p:cBhvr>
                                      <p:tavLst>
                                        <p:tav fmla="" tm="0">
                                          <p:val>
                                            <p:strVal val="#ppt_h"/>
                                          </p:val>
                                        </p:tav>
                                        <p:tav fmla="" tm="100000">
                                          <p:val>
                                            <p:strVal val="0"/>
                                          </p:val>
                                        </p:tav>
                                      </p:tavLst>
                                    </p:anim>
                                    <p:set>
                                      <p:cBhvr>
                                        <p:cTn dur="1" fill="hold">
                                          <p:stCondLst>
                                            <p:cond delay="1000"/>
                                          </p:stCondLst>
                                        </p:cTn>
                                        <p:tgtEl>
                                          <p:spTgt spid="1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1517250" y="2125350"/>
            <a:ext cx="61095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4600">
                <a:solidFill>
                  <a:srgbClr val="FFFFFF"/>
                </a:solidFill>
                <a:latin typeface="Reenie Beanie"/>
                <a:ea typeface="Reenie Beanie"/>
                <a:cs typeface="Reenie Beanie"/>
                <a:sym typeface="Reenie Beanie"/>
              </a:rPr>
              <a:t>Merci de nous avoir écoutés !</a:t>
            </a:r>
            <a:endParaRPr sz="4600">
              <a:solidFill>
                <a:srgbClr val="FFFFFF"/>
              </a:solidFill>
              <a:latin typeface="Reenie Beanie"/>
              <a:ea typeface="Reenie Beanie"/>
              <a:cs typeface="Reenie Beanie"/>
              <a:sym typeface="Reenie Beanie"/>
            </a:endParaRPr>
          </a:p>
        </p:txBody>
      </p:sp>
      <p:sp>
        <p:nvSpPr>
          <p:cNvPr id="186" name="Google Shape;186;p31"/>
          <p:cNvSpPr txBox="1"/>
          <p:nvPr/>
        </p:nvSpPr>
        <p:spPr>
          <a:xfrm>
            <a:off x="429850" y="4572000"/>
            <a:ext cx="8419200" cy="400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rgbClr val="FFFFFF"/>
                </a:solidFill>
                <a:latin typeface="Quicksand"/>
                <a:ea typeface="Quicksand"/>
                <a:cs typeface="Quicksand"/>
                <a:sym typeface="Quicksand"/>
              </a:rPr>
              <a:t>Agathe Perrin - Nicole Pearson - Jessica Makarof - Estelle Ntsama - Romain Simon - Marie Nivet</a:t>
            </a:r>
            <a:endParaRPr>
              <a:solidFill>
                <a:srgbClr val="FFFFFF"/>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Blackboard Background by Slidesgo">
  <a:themeElements>
    <a:clrScheme name="Simple Light">
      <a:dk1>
        <a:srgbClr val="4AC763"/>
      </a:dk1>
      <a:lt1>
        <a:srgbClr val="2D7A3D"/>
      </a:lt1>
      <a:dk2>
        <a:srgbClr val="527A5A"/>
      </a:dk2>
      <a:lt2>
        <a:srgbClr val="595959"/>
      </a:lt2>
      <a:accent1>
        <a:srgbClr val="FFFFFF"/>
      </a:accent1>
      <a:accent2>
        <a:srgbClr val="4AC763"/>
      </a:accent2>
      <a:accent3>
        <a:srgbClr val="2D7A3D"/>
      </a:accent3>
      <a:accent4>
        <a:srgbClr val="527A5A"/>
      </a:accent4>
      <a:accent5>
        <a:srgbClr val="595959"/>
      </a:accent5>
      <a:accent6>
        <a:srgbClr val="FFFFFF"/>
      </a:accent6>
      <a:hlink>
        <a:srgbClr val="4AC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