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0" r:id="rId6"/>
    <p:sldId id="271" r:id="rId7"/>
    <p:sldId id="272" r:id="rId8"/>
    <p:sldId id="273" r:id="rId9"/>
    <p:sldId id="258" r:id="rId10"/>
    <p:sldId id="261" r:id="rId11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>
      <p:cViewPr varScale="1">
        <p:scale>
          <a:sx n="119" d="100"/>
          <a:sy n="119" d="100"/>
        </p:scale>
        <p:origin x="114" y="1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0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4E84E-8BB4-48B4-BD19-086ED4C1E99E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CF32357D-A515-4B5A-87C3-DCA6FE1B2B1D}">
      <dgm:prSet phldrT="[Metin]"/>
      <dgm:spPr/>
      <dgm:t>
        <a:bodyPr/>
        <a:lstStyle/>
        <a:p>
          <a:r>
            <a:rPr lang="tr-TR" dirty="0" smtClean="0"/>
            <a:t>JSON + Excel</a:t>
          </a:r>
          <a:endParaRPr lang="tr-TR" dirty="0"/>
        </a:p>
      </dgm:t>
    </dgm:pt>
    <dgm:pt modelId="{42AABEC1-088A-4621-9B83-99BA825CE977}" type="parTrans" cxnId="{8921FB17-0750-492F-90E5-1A48E0890A8D}">
      <dgm:prSet/>
      <dgm:spPr/>
      <dgm:t>
        <a:bodyPr/>
        <a:lstStyle/>
        <a:p>
          <a:endParaRPr lang="tr-TR"/>
        </a:p>
      </dgm:t>
    </dgm:pt>
    <dgm:pt modelId="{C2E7EB93-4292-4475-8A01-55E02B2B431E}" type="sibTrans" cxnId="{8921FB17-0750-492F-90E5-1A48E0890A8D}">
      <dgm:prSet/>
      <dgm:spPr/>
      <dgm:t>
        <a:bodyPr/>
        <a:lstStyle/>
        <a:p>
          <a:endParaRPr lang="tr-TR"/>
        </a:p>
      </dgm:t>
    </dgm:pt>
    <dgm:pt modelId="{8B5199C2-E1AF-454D-B9B3-477091973A88}">
      <dgm:prSet phldrT="[Metin]"/>
      <dgm:spPr/>
      <dgm:t>
        <a:bodyPr/>
        <a:lstStyle/>
        <a:p>
          <a:r>
            <a:rPr lang="tr-TR" dirty="0" smtClean="0"/>
            <a:t>Ön İşleme</a:t>
          </a:r>
          <a:endParaRPr lang="tr-TR" dirty="0"/>
        </a:p>
      </dgm:t>
    </dgm:pt>
    <dgm:pt modelId="{EB4BC10E-C672-4764-85AD-B182B895894C}" type="parTrans" cxnId="{2F31500E-CB5D-44FC-8781-94A25DCB18DC}">
      <dgm:prSet/>
      <dgm:spPr/>
      <dgm:t>
        <a:bodyPr/>
        <a:lstStyle/>
        <a:p>
          <a:endParaRPr lang="tr-TR"/>
        </a:p>
      </dgm:t>
    </dgm:pt>
    <dgm:pt modelId="{7A0733AC-9E39-4AC9-B63B-11F9B7229356}" type="sibTrans" cxnId="{2F31500E-CB5D-44FC-8781-94A25DCB18DC}">
      <dgm:prSet/>
      <dgm:spPr/>
      <dgm:t>
        <a:bodyPr/>
        <a:lstStyle/>
        <a:p>
          <a:endParaRPr lang="tr-TR"/>
        </a:p>
      </dgm:t>
    </dgm:pt>
    <dgm:pt modelId="{2E011A30-BA1D-44F3-B66A-901991F5775D}">
      <dgm:prSet phldrT="[Metin]"/>
      <dgm:spPr/>
      <dgm:t>
        <a:bodyPr/>
        <a:lstStyle/>
        <a:p>
          <a:r>
            <a:rPr lang="tr-TR" dirty="0" smtClean="0"/>
            <a:t>Model Eğitimi</a:t>
          </a:r>
        </a:p>
      </dgm:t>
    </dgm:pt>
    <dgm:pt modelId="{B81204CC-7FF9-4FDF-912D-C725090F8833}" type="parTrans" cxnId="{95CA70FA-5316-4078-9058-9E000DF05F2D}">
      <dgm:prSet/>
      <dgm:spPr/>
      <dgm:t>
        <a:bodyPr/>
        <a:lstStyle/>
        <a:p>
          <a:endParaRPr lang="tr-TR"/>
        </a:p>
      </dgm:t>
    </dgm:pt>
    <dgm:pt modelId="{CBA040A2-1612-4344-A9B6-A2DFFAB1F688}" type="sibTrans" cxnId="{95CA70FA-5316-4078-9058-9E000DF05F2D}">
      <dgm:prSet/>
      <dgm:spPr/>
      <dgm:t>
        <a:bodyPr/>
        <a:lstStyle/>
        <a:p>
          <a:endParaRPr lang="tr-TR"/>
        </a:p>
      </dgm:t>
    </dgm:pt>
    <dgm:pt modelId="{EC53F9B9-F0D0-4C05-A67E-D59FAF2AD431}">
      <dgm:prSet/>
      <dgm:spPr/>
      <dgm:t>
        <a:bodyPr/>
        <a:lstStyle/>
        <a:p>
          <a:r>
            <a:rPr lang="tr-TR" dirty="0" smtClean="0"/>
            <a:t>Tahmin &amp; Çıktı</a:t>
          </a:r>
          <a:endParaRPr lang="tr-TR" dirty="0"/>
        </a:p>
      </dgm:t>
    </dgm:pt>
    <dgm:pt modelId="{2DF8C1B0-21E8-4D4A-BE52-D8B109291798}" type="parTrans" cxnId="{0FB97387-A94C-49FB-B93D-247F5D3BFDDC}">
      <dgm:prSet/>
      <dgm:spPr/>
      <dgm:t>
        <a:bodyPr/>
        <a:lstStyle/>
        <a:p>
          <a:endParaRPr lang="tr-TR"/>
        </a:p>
      </dgm:t>
    </dgm:pt>
    <dgm:pt modelId="{C9695BF9-D4A1-4582-A4C6-62F6E1E5D40A}" type="sibTrans" cxnId="{0FB97387-A94C-49FB-B93D-247F5D3BFDDC}">
      <dgm:prSet/>
      <dgm:spPr/>
      <dgm:t>
        <a:bodyPr/>
        <a:lstStyle/>
        <a:p>
          <a:endParaRPr lang="tr-TR"/>
        </a:p>
      </dgm:t>
    </dgm:pt>
    <dgm:pt modelId="{54CB39F6-33A0-4168-A053-2A7ADBBE3127}">
      <dgm:prSet/>
      <dgm:spPr/>
      <dgm:t>
        <a:bodyPr/>
        <a:lstStyle/>
        <a:p>
          <a:r>
            <a:rPr lang="tr-TR" dirty="0" smtClean="0"/>
            <a:t>Formatlama</a:t>
          </a:r>
          <a:endParaRPr lang="tr-TR" dirty="0"/>
        </a:p>
      </dgm:t>
    </dgm:pt>
    <dgm:pt modelId="{0F7DBABF-F615-4D66-A8CC-9BFE983FB768}" type="parTrans" cxnId="{578FE430-A922-4B8D-92FB-2D286F38FF54}">
      <dgm:prSet/>
      <dgm:spPr/>
      <dgm:t>
        <a:bodyPr/>
        <a:lstStyle/>
        <a:p>
          <a:endParaRPr lang="tr-TR"/>
        </a:p>
      </dgm:t>
    </dgm:pt>
    <dgm:pt modelId="{930FF33D-7882-4272-8D20-F263CE2BC175}" type="sibTrans" cxnId="{578FE430-A922-4B8D-92FB-2D286F38FF54}">
      <dgm:prSet/>
      <dgm:spPr/>
      <dgm:t>
        <a:bodyPr/>
        <a:lstStyle/>
        <a:p>
          <a:endParaRPr lang="tr-TR"/>
        </a:p>
      </dgm:t>
    </dgm:pt>
    <dgm:pt modelId="{1D17F927-AFAE-4A54-8307-5778D6836044}">
      <dgm:prSet/>
      <dgm:spPr/>
      <dgm:t>
        <a:bodyPr/>
        <a:lstStyle/>
        <a:p>
          <a:r>
            <a:rPr lang="tr-TR" dirty="0" smtClean="0"/>
            <a:t>EDA &amp; Simülasyon</a:t>
          </a:r>
          <a:endParaRPr lang="tr-TR" dirty="0"/>
        </a:p>
      </dgm:t>
    </dgm:pt>
    <dgm:pt modelId="{246B67AE-0C02-4240-8D41-74A3B8369E17}" type="parTrans" cxnId="{92748F97-5BDE-481F-8635-F3B01C93CB97}">
      <dgm:prSet/>
      <dgm:spPr/>
      <dgm:t>
        <a:bodyPr/>
        <a:lstStyle/>
        <a:p>
          <a:endParaRPr lang="tr-TR"/>
        </a:p>
      </dgm:t>
    </dgm:pt>
    <dgm:pt modelId="{C6DEA925-9980-4C84-B385-6CEE0C8526C2}" type="sibTrans" cxnId="{92748F97-5BDE-481F-8635-F3B01C93CB97}">
      <dgm:prSet/>
      <dgm:spPr/>
      <dgm:t>
        <a:bodyPr/>
        <a:lstStyle/>
        <a:p>
          <a:endParaRPr lang="tr-TR"/>
        </a:p>
      </dgm:t>
    </dgm:pt>
    <dgm:pt modelId="{90CF803F-2BA1-4DE4-94D7-7323A8DFC98C}">
      <dgm:prSet/>
      <dgm:spPr/>
      <dgm:t>
        <a:bodyPr/>
        <a:lstStyle/>
        <a:p>
          <a:r>
            <a:rPr lang="tr-TR" dirty="0" smtClean="0"/>
            <a:t>Sonuçlar</a:t>
          </a:r>
          <a:endParaRPr lang="tr-TR" dirty="0"/>
        </a:p>
      </dgm:t>
    </dgm:pt>
    <dgm:pt modelId="{4CB93EEE-D7A7-4773-9BA2-4EF879A48082}" type="parTrans" cxnId="{FA129C63-F664-413D-88A0-CE7B8C8AD191}">
      <dgm:prSet/>
      <dgm:spPr/>
      <dgm:t>
        <a:bodyPr/>
        <a:lstStyle/>
        <a:p>
          <a:endParaRPr lang="tr-TR"/>
        </a:p>
      </dgm:t>
    </dgm:pt>
    <dgm:pt modelId="{CCC5F61C-3AB1-4683-A05B-A2DDD532198F}" type="sibTrans" cxnId="{FA129C63-F664-413D-88A0-CE7B8C8AD191}">
      <dgm:prSet/>
      <dgm:spPr/>
      <dgm:t>
        <a:bodyPr/>
        <a:lstStyle/>
        <a:p>
          <a:endParaRPr lang="tr-TR"/>
        </a:p>
      </dgm:t>
    </dgm:pt>
    <dgm:pt modelId="{83A70C71-031B-484E-8D58-562CBACC768C}" type="pres">
      <dgm:prSet presAssocID="{5E34E84E-8BB4-48B4-BD19-086ED4C1E99E}" presName="Name0" presStyleCnt="0">
        <dgm:presLayoutVars>
          <dgm:dir/>
          <dgm:resizeHandles val="exact"/>
        </dgm:presLayoutVars>
      </dgm:prSet>
      <dgm:spPr/>
    </dgm:pt>
    <dgm:pt modelId="{5CF6B6D8-E440-45D9-B560-E8FDDF39DBE7}" type="pres">
      <dgm:prSet presAssocID="{CF32357D-A515-4B5A-87C3-DCA6FE1B2B1D}" presName="node" presStyleLbl="node1" presStyleIdx="0" presStyleCnt="7">
        <dgm:presLayoutVars>
          <dgm:bulletEnabled val="1"/>
        </dgm:presLayoutVars>
      </dgm:prSet>
      <dgm:spPr/>
    </dgm:pt>
    <dgm:pt modelId="{BB9D9FD6-8B04-4AD8-AF83-E931C285BDA9}" type="pres">
      <dgm:prSet presAssocID="{C2E7EB93-4292-4475-8A01-55E02B2B431E}" presName="sibTrans" presStyleLbl="sibTrans2D1" presStyleIdx="0" presStyleCnt="6"/>
      <dgm:spPr/>
    </dgm:pt>
    <dgm:pt modelId="{8A677052-7590-422A-8928-1C27221CA93E}" type="pres">
      <dgm:prSet presAssocID="{C2E7EB93-4292-4475-8A01-55E02B2B431E}" presName="connectorText" presStyleLbl="sibTrans2D1" presStyleIdx="0" presStyleCnt="6"/>
      <dgm:spPr/>
    </dgm:pt>
    <dgm:pt modelId="{C6A50B51-8FDB-452A-829B-FCD72366BBA9}" type="pres">
      <dgm:prSet presAssocID="{8B5199C2-E1AF-454D-B9B3-477091973A88}" presName="node" presStyleLbl="node1" presStyleIdx="1" presStyleCnt="7">
        <dgm:presLayoutVars>
          <dgm:bulletEnabled val="1"/>
        </dgm:presLayoutVars>
      </dgm:prSet>
      <dgm:spPr/>
    </dgm:pt>
    <dgm:pt modelId="{D6EB5527-7B53-42C9-B258-977FBD5786A0}" type="pres">
      <dgm:prSet presAssocID="{7A0733AC-9E39-4AC9-B63B-11F9B7229356}" presName="sibTrans" presStyleLbl="sibTrans2D1" presStyleIdx="1" presStyleCnt="6"/>
      <dgm:spPr/>
    </dgm:pt>
    <dgm:pt modelId="{B4220DC6-21D9-4037-9753-052E1F9DDFDC}" type="pres">
      <dgm:prSet presAssocID="{7A0733AC-9E39-4AC9-B63B-11F9B7229356}" presName="connectorText" presStyleLbl="sibTrans2D1" presStyleIdx="1" presStyleCnt="6"/>
      <dgm:spPr/>
    </dgm:pt>
    <dgm:pt modelId="{F006D038-8D35-4398-A606-3F5CF8A951BE}" type="pres">
      <dgm:prSet presAssocID="{2E011A30-BA1D-44F3-B66A-901991F5775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E616AA9-3DAF-4BF5-9BB1-BE2A267C3EF7}" type="pres">
      <dgm:prSet presAssocID="{CBA040A2-1612-4344-A9B6-A2DFFAB1F688}" presName="sibTrans" presStyleLbl="sibTrans2D1" presStyleIdx="2" presStyleCnt="6"/>
      <dgm:spPr/>
    </dgm:pt>
    <dgm:pt modelId="{330AB2C6-B7C2-4D3B-8AAA-0C3DCF967764}" type="pres">
      <dgm:prSet presAssocID="{CBA040A2-1612-4344-A9B6-A2DFFAB1F688}" presName="connectorText" presStyleLbl="sibTrans2D1" presStyleIdx="2" presStyleCnt="6"/>
      <dgm:spPr/>
    </dgm:pt>
    <dgm:pt modelId="{2D58F4CB-A7B9-480E-994F-4F1D42039EA0}" type="pres">
      <dgm:prSet presAssocID="{EC53F9B9-F0D0-4C05-A67E-D59FAF2AD431}" presName="node" presStyleLbl="node1" presStyleIdx="3" presStyleCnt="7">
        <dgm:presLayoutVars>
          <dgm:bulletEnabled val="1"/>
        </dgm:presLayoutVars>
      </dgm:prSet>
      <dgm:spPr/>
    </dgm:pt>
    <dgm:pt modelId="{2ABE9D88-0C84-4521-BFFE-35696C54CBB7}" type="pres">
      <dgm:prSet presAssocID="{C9695BF9-D4A1-4582-A4C6-62F6E1E5D40A}" presName="sibTrans" presStyleLbl="sibTrans2D1" presStyleIdx="3" presStyleCnt="6"/>
      <dgm:spPr/>
    </dgm:pt>
    <dgm:pt modelId="{40CFD12C-2326-42B3-9A50-DF8473F7266E}" type="pres">
      <dgm:prSet presAssocID="{C9695BF9-D4A1-4582-A4C6-62F6E1E5D40A}" presName="connectorText" presStyleLbl="sibTrans2D1" presStyleIdx="3" presStyleCnt="6"/>
      <dgm:spPr/>
    </dgm:pt>
    <dgm:pt modelId="{54BA9B53-A208-4EC9-9875-E3BCB41E12B6}" type="pres">
      <dgm:prSet presAssocID="{54CB39F6-33A0-4168-A053-2A7ADBBE3127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DEF8AA9-671D-46BE-827B-304D36B9C3AE}" type="pres">
      <dgm:prSet presAssocID="{930FF33D-7882-4272-8D20-F263CE2BC175}" presName="sibTrans" presStyleLbl="sibTrans2D1" presStyleIdx="4" presStyleCnt="6"/>
      <dgm:spPr/>
    </dgm:pt>
    <dgm:pt modelId="{3B37772B-97DA-48D3-94D0-F0BE94698C4E}" type="pres">
      <dgm:prSet presAssocID="{930FF33D-7882-4272-8D20-F263CE2BC175}" presName="connectorText" presStyleLbl="sibTrans2D1" presStyleIdx="4" presStyleCnt="6"/>
      <dgm:spPr/>
    </dgm:pt>
    <dgm:pt modelId="{2B445865-C01D-44F5-BDC4-011B0CAA5C52}" type="pres">
      <dgm:prSet presAssocID="{1D17F927-AFAE-4A54-8307-5778D6836044}" presName="node" presStyleLbl="node1" presStyleIdx="5" presStyleCnt="7">
        <dgm:presLayoutVars>
          <dgm:bulletEnabled val="1"/>
        </dgm:presLayoutVars>
      </dgm:prSet>
      <dgm:spPr/>
    </dgm:pt>
    <dgm:pt modelId="{7E4EC2A3-8D78-4630-B8A6-C95DEB455AA7}" type="pres">
      <dgm:prSet presAssocID="{C6DEA925-9980-4C84-B385-6CEE0C8526C2}" presName="sibTrans" presStyleLbl="sibTrans2D1" presStyleIdx="5" presStyleCnt="6"/>
      <dgm:spPr/>
    </dgm:pt>
    <dgm:pt modelId="{B4E931EA-B607-4756-9FBF-B9A4274B707D}" type="pres">
      <dgm:prSet presAssocID="{C6DEA925-9980-4C84-B385-6CEE0C8526C2}" presName="connectorText" presStyleLbl="sibTrans2D1" presStyleIdx="5" presStyleCnt="6"/>
      <dgm:spPr/>
    </dgm:pt>
    <dgm:pt modelId="{FFA0DBE1-C4A4-4BA0-ABB0-DBC46325EB38}" type="pres">
      <dgm:prSet presAssocID="{90CF803F-2BA1-4DE4-94D7-7323A8DFC98C}" presName="node" presStyleLbl="node1" presStyleIdx="6" presStyleCnt="7">
        <dgm:presLayoutVars>
          <dgm:bulletEnabled val="1"/>
        </dgm:presLayoutVars>
      </dgm:prSet>
      <dgm:spPr/>
    </dgm:pt>
  </dgm:ptLst>
  <dgm:cxnLst>
    <dgm:cxn modelId="{D9BA2568-5543-4F33-81BC-700BAADBDE13}" type="presOf" srcId="{5E34E84E-8BB4-48B4-BD19-086ED4C1E99E}" destId="{83A70C71-031B-484E-8D58-562CBACC768C}" srcOrd="0" destOrd="0" presId="urn:microsoft.com/office/officeart/2005/8/layout/process1"/>
    <dgm:cxn modelId="{3CC75F4D-38FD-4390-B855-F8339FEC5CBF}" type="presOf" srcId="{C6DEA925-9980-4C84-B385-6CEE0C8526C2}" destId="{B4E931EA-B607-4756-9FBF-B9A4274B707D}" srcOrd="1" destOrd="0" presId="urn:microsoft.com/office/officeart/2005/8/layout/process1"/>
    <dgm:cxn modelId="{37B3D529-5B20-46F2-BC4E-349ADF6F5945}" type="presOf" srcId="{CBA040A2-1612-4344-A9B6-A2DFFAB1F688}" destId="{330AB2C6-B7C2-4D3B-8AAA-0C3DCF967764}" srcOrd="1" destOrd="0" presId="urn:microsoft.com/office/officeart/2005/8/layout/process1"/>
    <dgm:cxn modelId="{D0D9919B-961C-4821-B4B5-ECCF70E69783}" type="presOf" srcId="{1D17F927-AFAE-4A54-8307-5778D6836044}" destId="{2B445865-C01D-44F5-BDC4-011B0CAA5C52}" srcOrd="0" destOrd="0" presId="urn:microsoft.com/office/officeart/2005/8/layout/process1"/>
    <dgm:cxn modelId="{2F31500E-CB5D-44FC-8781-94A25DCB18DC}" srcId="{5E34E84E-8BB4-48B4-BD19-086ED4C1E99E}" destId="{8B5199C2-E1AF-454D-B9B3-477091973A88}" srcOrd="1" destOrd="0" parTransId="{EB4BC10E-C672-4764-85AD-B182B895894C}" sibTransId="{7A0733AC-9E39-4AC9-B63B-11F9B7229356}"/>
    <dgm:cxn modelId="{5FB29CB3-F9E5-42FF-BB1C-EB585AEA20CB}" type="presOf" srcId="{930FF33D-7882-4272-8D20-F263CE2BC175}" destId="{3B37772B-97DA-48D3-94D0-F0BE94698C4E}" srcOrd="1" destOrd="0" presId="urn:microsoft.com/office/officeart/2005/8/layout/process1"/>
    <dgm:cxn modelId="{E5B1EDDA-FEAC-4F96-A29B-8C2E13169AAD}" type="presOf" srcId="{C2E7EB93-4292-4475-8A01-55E02B2B431E}" destId="{8A677052-7590-422A-8928-1C27221CA93E}" srcOrd="1" destOrd="0" presId="urn:microsoft.com/office/officeart/2005/8/layout/process1"/>
    <dgm:cxn modelId="{2744C249-9230-4610-84F0-068E65AC26FF}" type="presOf" srcId="{7A0733AC-9E39-4AC9-B63B-11F9B7229356}" destId="{B4220DC6-21D9-4037-9753-052E1F9DDFDC}" srcOrd="1" destOrd="0" presId="urn:microsoft.com/office/officeart/2005/8/layout/process1"/>
    <dgm:cxn modelId="{20489BA1-0C9F-4D09-B2C2-6A5D70EB543B}" type="presOf" srcId="{8B5199C2-E1AF-454D-B9B3-477091973A88}" destId="{C6A50B51-8FDB-452A-829B-FCD72366BBA9}" srcOrd="0" destOrd="0" presId="urn:microsoft.com/office/officeart/2005/8/layout/process1"/>
    <dgm:cxn modelId="{1AEAE2F4-4657-4664-8729-E5EFA683AB17}" type="presOf" srcId="{54CB39F6-33A0-4168-A053-2A7ADBBE3127}" destId="{54BA9B53-A208-4EC9-9875-E3BCB41E12B6}" srcOrd="0" destOrd="0" presId="urn:microsoft.com/office/officeart/2005/8/layout/process1"/>
    <dgm:cxn modelId="{F63F3657-216B-4CFE-B343-B6BF750E3D4B}" type="presOf" srcId="{C2E7EB93-4292-4475-8A01-55E02B2B431E}" destId="{BB9D9FD6-8B04-4AD8-AF83-E931C285BDA9}" srcOrd="0" destOrd="0" presId="urn:microsoft.com/office/officeart/2005/8/layout/process1"/>
    <dgm:cxn modelId="{91AA431A-F794-4651-BC36-035D0ED494FC}" type="presOf" srcId="{CBA040A2-1612-4344-A9B6-A2DFFAB1F688}" destId="{5E616AA9-3DAF-4BF5-9BB1-BE2A267C3EF7}" srcOrd="0" destOrd="0" presId="urn:microsoft.com/office/officeart/2005/8/layout/process1"/>
    <dgm:cxn modelId="{527E845E-4E82-4683-B81E-178C7FF1A086}" type="presOf" srcId="{EC53F9B9-F0D0-4C05-A67E-D59FAF2AD431}" destId="{2D58F4CB-A7B9-480E-994F-4F1D42039EA0}" srcOrd="0" destOrd="0" presId="urn:microsoft.com/office/officeart/2005/8/layout/process1"/>
    <dgm:cxn modelId="{93A10078-C856-49F9-B40E-FFA5FDADA351}" type="presOf" srcId="{7A0733AC-9E39-4AC9-B63B-11F9B7229356}" destId="{D6EB5527-7B53-42C9-B258-977FBD5786A0}" srcOrd="0" destOrd="0" presId="urn:microsoft.com/office/officeart/2005/8/layout/process1"/>
    <dgm:cxn modelId="{95CA70FA-5316-4078-9058-9E000DF05F2D}" srcId="{5E34E84E-8BB4-48B4-BD19-086ED4C1E99E}" destId="{2E011A30-BA1D-44F3-B66A-901991F5775D}" srcOrd="2" destOrd="0" parTransId="{B81204CC-7FF9-4FDF-912D-C725090F8833}" sibTransId="{CBA040A2-1612-4344-A9B6-A2DFFAB1F688}"/>
    <dgm:cxn modelId="{0FB97387-A94C-49FB-B93D-247F5D3BFDDC}" srcId="{5E34E84E-8BB4-48B4-BD19-086ED4C1E99E}" destId="{EC53F9B9-F0D0-4C05-A67E-D59FAF2AD431}" srcOrd="3" destOrd="0" parTransId="{2DF8C1B0-21E8-4D4A-BE52-D8B109291798}" sibTransId="{C9695BF9-D4A1-4582-A4C6-62F6E1E5D40A}"/>
    <dgm:cxn modelId="{9912CB8A-BDF0-45C5-8182-FE7B5D40B180}" type="presOf" srcId="{C9695BF9-D4A1-4582-A4C6-62F6E1E5D40A}" destId="{40CFD12C-2326-42B3-9A50-DF8473F7266E}" srcOrd="1" destOrd="0" presId="urn:microsoft.com/office/officeart/2005/8/layout/process1"/>
    <dgm:cxn modelId="{CE15D0B2-88AC-4F61-9FC1-9EE1E322B2DB}" type="presOf" srcId="{930FF33D-7882-4272-8D20-F263CE2BC175}" destId="{9DEF8AA9-671D-46BE-827B-304D36B9C3AE}" srcOrd="0" destOrd="0" presId="urn:microsoft.com/office/officeart/2005/8/layout/process1"/>
    <dgm:cxn modelId="{8921FB17-0750-492F-90E5-1A48E0890A8D}" srcId="{5E34E84E-8BB4-48B4-BD19-086ED4C1E99E}" destId="{CF32357D-A515-4B5A-87C3-DCA6FE1B2B1D}" srcOrd="0" destOrd="0" parTransId="{42AABEC1-088A-4621-9B83-99BA825CE977}" sibTransId="{C2E7EB93-4292-4475-8A01-55E02B2B431E}"/>
    <dgm:cxn modelId="{F4AA713A-86C5-4F7A-AAE1-7ECF9F24FE9F}" type="presOf" srcId="{90CF803F-2BA1-4DE4-94D7-7323A8DFC98C}" destId="{FFA0DBE1-C4A4-4BA0-ABB0-DBC46325EB38}" srcOrd="0" destOrd="0" presId="urn:microsoft.com/office/officeart/2005/8/layout/process1"/>
    <dgm:cxn modelId="{DB815897-B31F-4429-85A7-52ECF1A1D334}" type="presOf" srcId="{C6DEA925-9980-4C84-B385-6CEE0C8526C2}" destId="{7E4EC2A3-8D78-4630-B8A6-C95DEB455AA7}" srcOrd="0" destOrd="0" presId="urn:microsoft.com/office/officeart/2005/8/layout/process1"/>
    <dgm:cxn modelId="{C5BB3305-424E-401B-A797-54BF0980F638}" type="presOf" srcId="{C9695BF9-D4A1-4582-A4C6-62F6E1E5D40A}" destId="{2ABE9D88-0C84-4521-BFFE-35696C54CBB7}" srcOrd="0" destOrd="0" presId="urn:microsoft.com/office/officeart/2005/8/layout/process1"/>
    <dgm:cxn modelId="{FA129C63-F664-413D-88A0-CE7B8C8AD191}" srcId="{5E34E84E-8BB4-48B4-BD19-086ED4C1E99E}" destId="{90CF803F-2BA1-4DE4-94D7-7323A8DFC98C}" srcOrd="6" destOrd="0" parTransId="{4CB93EEE-D7A7-4773-9BA2-4EF879A48082}" sibTransId="{CCC5F61C-3AB1-4683-A05B-A2DDD532198F}"/>
    <dgm:cxn modelId="{14571DE9-0B52-4266-BA5D-D44241928546}" type="presOf" srcId="{CF32357D-A515-4B5A-87C3-DCA6FE1B2B1D}" destId="{5CF6B6D8-E440-45D9-B560-E8FDDF39DBE7}" srcOrd="0" destOrd="0" presId="urn:microsoft.com/office/officeart/2005/8/layout/process1"/>
    <dgm:cxn modelId="{578FE430-A922-4B8D-92FB-2D286F38FF54}" srcId="{5E34E84E-8BB4-48B4-BD19-086ED4C1E99E}" destId="{54CB39F6-33A0-4168-A053-2A7ADBBE3127}" srcOrd="4" destOrd="0" parTransId="{0F7DBABF-F615-4D66-A8CC-9BFE983FB768}" sibTransId="{930FF33D-7882-4272-8D20-F263CE2BC175}"/>
    <dgm:cxn modelId="{92748F97-5BDE-481F-8635-F3B01C93CB97}" srcId="{5E34E84E-8BB4-48B4-BD19-086ED4C1E99E}" destId="{1D17F927-AFAE-4A54-8307-5778D6836044}" srcOrd="5" destOrd="0" parTransId="{246B67AE-0C02-4240-8D41-74A3B8369E17}" sibTransId="{C6DEA925-9980-4C84-B385-6CEE0C8526C2}"/>
    <dgm:cxn modelId="{E97CE9EA-2467-4F99-9A00-0743A942CC30}" type="presOf" srcId="{2E011A30-BA1D-44F3-B66A-901991F5775D}" destId="{F006D038-8D35-4398-A606-3F5CF8A951BE}" srcOrd="0" destOrd="0" presId="urn:microsoft.com/office/officeart/2005/8/layout/process1"/>
    <dgm:cxn modelId="{40455F9B-442B-4F95-8111-7CB378188A61}" type="presParOf" srcId="{83A70C71-031B-484E-8D58-562CBACC768C}" destId="{5CF6B6D8-E440-45D9-B560-E8FDDF39DBE7}" srcOrd="0" destOrd="0" presId="urn:microsoft.com/office/officeart/2005/8/layout/process1"/>
    <dgm:cxn modelId="{85579D41-AF59-40EC-A5AC-5C992D9F82E0}" type="presParOf" srcId="{83A70C71-031B-484E-8D58-562CBACC768C}" destId="{BB9D9FD6-8B04-4AD8-AF83-E931C285BDA9}" srcOrd="1" destOrd="0" presId="urn:microsoft.com/office/officeart/2005/8/layout/process1"/>
    <dgm:cxn modelId="{7C7D8353-26F6-4A88-B239-397B00D80797}" type="presParOf" srcId="{BB9D9FD6-8B04-4AD8-AF83-E931C285BDA9}" destId="{8A677052-7590-422A-8928-1C27221CA93E}" srcOrd="0" destOrd="0" presId="urn:microsoft.com/office/officeart/2005/8/layout/process1"/>
    <dgm:cxn modelId="{0FB2D3AE-3869-4FFA-9709-3CA4A2212DC0}" type="presParOf" srcId="{83A70C71-031B-484E-8D58-562CBACC768C}" destId="{C6A50B51-8FDB-452A-829B-FCD72366BBA9}" srcOrd="2" destOrd="0" presId="urn:microsoft.com/office/officeart/2005/8/layout/process1"/>
    <dgm:cxn modelId="{453C98B6-FC2C-4C0A-918A-67743A26D83E}" type="presParOf" srcId="{83A70C71-031B-484E-8D58-562CBACC768C}" destId="{D6EB5527-7B53-42C9-B258-977FBD5786A0}" srcOrd="3" destOrd="0" presId="urn:microsoft.com/office/officeart/2005/8/layout/process1"/>
    <dgm:cxn modelId="{14374719-1420-4233-9916-D7C2E4395BA7}" type="presParOf" srcId="{D6EB5527-7B53-42C9-B258-977FBD5786A0}" destId="{B4220DC6-21D9-4037-9753-052E1F9DDFDC}" srcOrd="0" destOrd="0" presId="urn:microsoft.com/office/officeart/2005/8/layout/process1"/>
    <dgm:cxn modelId="{A53501EA-B93C-41EC-B35E-260155DFD265}" type="presParOf" srcId="{83A70C71-031B-484E-8D58-562CBACC768C}" destId="{F006D038-8D35-4398-A606-3F5CF8A951BE}" srcOrd="4" destOrd="0" presId="urn:microsoft.com/office/officeart/2005/8/layout/process1"/>
    <dgm:cxn modelId="{F8B236F1-933C-475B-BB46-E2584B933966}" type="presParOf" srcId="{83A70C71-031B-484E-8D58-562CBACC768C}" destId="{5E616AA9-3DAF-4BF5-9BB1-BE2A267C3EF7}" srcOrd="5" destOrd="0" presId="urn:microsoft.com/office/officeart/2005/8/layout/process1"/>
    <dgm:cxn modelId="{3670C1DD-CABF-4971-88D1-E03BAA958062}" type="presParOf" srcId="{5E616AA9-3DAF-4BF5-9BB1-BE2A267C3EF7}" destId="{330AB2C6-B7C2-4D3B-8AAA-0C3DCF967764}" srcOrd="0" destOrd="0" presId="urn:microsoft.com/office/officeart/2005/8/layout/process1"/>
    <dgm:cxn modelId="{39519D1B-3989-4ED3-9AC6-21970E2D7392}" type="presParOf" srcId="{83A70C71-031B-484E-8D58-562CBACC768C}" destId="{2D58F4CB-A7B9-480E-994F-4F1D42039EA0}" srcOrd="6" destOrd="0" presId="urn:microsoft.com/office/officeart/2005/8/layout/process1"/>
    <dgm:cxn modelId="{97F44237-C4B1-4D39-8E56-D738C0BC4A58}" type="presParOf" srcId="{83A70C71-031B-484E-8D58-562CBACC768C}" destId="{2ABE9D88-0C84-4521-BFFE-35696C54CBB7}" srcOrd="7" destOrd="0" presId="urn:microsoft.com/office/officeart/2005/8/layout/process1"/>
    <dgm:cxn modelId="{F541E23E-7494-4B98-9447-96BB27067402}" type="presParOf" srcId="{2ABE9D88-0C84-4521-BFFE-35696C54CBB7}" destId="{40CFD12C-2326-42B3-9A50-DF8473F7266E}" srcOrd="0" destOrd="0" presId="urn:microsoft.com/office/officeart/2005/8/layout/process1"/>
    <dgm:cxn modelId="{98B34716-455C-4E34-B175-C4CB0543A6DB}" type="presParOf" srcId="{83A70C71-031B-484E-8D58-562CBACC768C}" destId="{54BA9B53-A208-4EC9-9875-E3BCB41E12B6}" srcOrd="8" destOrd="0" presId="urn:microsoft.com/office/officeart/2005/8/layout/process1"/>
    <dgm:cxn modelId="{3890C39F-0CAA-400F-995F-714A84FB437B}" type="presParOf" srcId="{83A70C71-031B-484E-8D58-562CBACC768C}" destId="{9DEF8AA9-671D-46BE-827B-304D36B9C3AE}" srcOrd="9" destOrd="0" presId="urn:microsoft.com/office/officeart/2005/8/layout/process1"/>
    <dgm:cxn modelId="{EA44875E-1A44-4984-A141-A17A875A80D1}" type="presParOf" srcId="{9DEF8AA9-671D-46BE-827B-304D36B9C3AE}" destId="{3B37772B-97DA-48D3-94D0-F0BE94698C4E}" srcOrd="0" destOrd="0" presId="urn:microsoft.com/office/officeart/2005/8/layout/process1"/>
    <dgm:cxn modelId="{F9DBDC07-E939-42B3-9FB2-C8CBA7BC99C9}" type="presParOf" srcId="{83A70C71-031B-484E-8D58-562CBACC768C}" destId="{2B445865-C01D-44F5-BDC4-011B0CAA5C52}" srcOrd="10" destOrd="0" presId="urn:microsoft.com/office/officeart/2005/8/layout/process1"/>
    <dgm:cxn modelId="{AF3E7381-01F1-4AE7-B8E1-D672D9F088C8}" type="presParOf" srcId="{83A70C71-031B-484E-8D58-562CBACC768C}" destId="{7E4EC2A3-8D78-4630-B8A6-C95DEB455AA7}" srcOrd="11" destOrd="0" presId="urn:microsoft.com/office/officeart/2005/8/layout/process1"/>
    <dgm:cxn modelId="{815FB7E9-2951-4C0F-AA84-85165D1DBE32}" type="presParOf" srcId="{7E4EC2A3-8D78-4630-B8A6-C95DEB455AA7}" destId="{B4E931EA-B607-4756-9FBF-B9A4274B707D}" srcOrd="0" destOrd="0" presId="urn:microsoft.com/office/officeart/2005/8/layout/process1"/>
    <dgm:cxn modelId="{8B8453BD-40BF-4CB2-8CB9-2581982AA7A3}" type="presParOf" srcId="{83A70C71-031B-484E-8D58-562CBACC768C}" destId="{FFA0DBE1-C4A4-4BA0-ABB0-DBC46325EB38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1198B798-FD3F-417E-8919-BBF7F44A1F6A}" type="presOf" srcId="{90119837-5B71-4D44-BB01-DB0B084933C8}" destId="{ED5DCCC5-BCA8-4491-AA37-BAF153ECA18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6B6D8-E440-45D9-B560-E8FDDF39DBE7}">
      <dsp:nvSpPr>
        <dsp:cNvPr id="0" name=""/>
        <dsp:cNvSpPr/>
      </dsp:nvSpPr>
      <dsp:spPr>
        <a:xfrm>
          <a:off x="1657" y="2871999"/>
          <a:ext cx="627802" cy="3766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JSON + Excel</a:t>
          </a:r>
          <a:endParaRPr lang="tr-TR" sz="800" kern="1200" dirty="0"/>
        </a:p>
      </dsp:txBody>
      <dsp:txXfrm>
        <a:off x="12690" y="2883032"/>
        <a:ext cx="605736" cy="354615"/>
      </dsp:txXfrm>
    </dsp:sp>
    <dsp:sp modelId="{BB9D9FD6-8B04-4AD8-AF83-E931C285BDA9}">
      <dsp:nvSpPr>
        <dsp:cNvPr id="0" name=""/>
        <dsp:cNvSpPr/>
      </dsp:nvSpPr>
      <dsp:spPr>
        <a:xfrm>
          <a:off x="692240" y="2982492"/>
          <a:ext cx="133094" cy="155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600" kern="1200"/>
        </a:p>
      </dsp:txBody>
      <dsp:txXfrm>
        <a:off x="692240" y="3013631"/>
        <a:ext cx="93166" cy="93416"/>
      </dsp:txXfrm>
    </dsp:sp>
    <dsp:sp modelId="{C6A50B51-8FDB-452A-829B-FCD72366BBA9}">
      <dsp:nvSpPr>
        <dsp:cNvPr id="0" name=""/>
        <dsp:cNvSpPr/>
      </dsp:nvSpPr>
      <dsp:spPr>
        <a:xfrm>
          <a:off x="880580" y="2871999"/>
          <a:ext cx="627802" cy="376681"/>
        </a:xfrm>
        <a:prstGeom prst="roundRect">
          <a:avLst>
            <a:gd name="adj" fmla="val 10000"/>
          </a:avLst>
        </a:prstGeom>
        <a:solidFill>
          <a:schemeClr val="accent2">
            <a:hueOff val="-1253565"/>
            <a:satOff val="282"/>
            <a:lumOff val="-1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Ön İşleme</a:t>
          </a:r>
          <a:endParaRPr lang="tr-TR" sz="800" kern="1200" dirty="0"/>
        </a:p>
      </dsp:txBody>
      <dsp:txXfrm>
        <a:off x="891613" y="2883032"/>
        <a:ext cx="605736" cy="354615"/>
      </dsp:txXfrm>
    </dsp:sp>
    <dsp:sp modelId="{D6EB5527-7B53-42C9-B258-977FBD5786A0}">
      <dsp:nvSpPr>
        <dsp:cNvPr id="0" name=""/>
        <dsp:cNvSpPr/>
      </dsp:nvSpPr>
      <dsp:spPr>
        <a:xfrm>
          <a:off x="1571163" y="2982492"/>
          <a:ext cx="133094" cy="155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04278"/>
            <a:satOff val="338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600" kern="1200"/>
        </a:p>
      </dsp:txBody>
      <dsp:txXfrm>
        <a:off x="1571163" y="3013631"/>
        <a:ext cx="93166" cy="93416"/>
      </dsp:txXfrm>
    </dsp:sp>
    <dsp:sp modelId="{F006D038-8D35-4398-A606-3F5CF8A951BE}">
      <dsp:nvSpPr>
        <dsp:cNvPr id="0" name=""/>
        <dsp:cNvSpPr/>
      </dsp:nvSpPr>
      <dsp:spPr>
        <a:xfrm>
          <a:off x="1759503" y="2871999"/>
          <a:ext cx="627802" cy="376681"/>
        </a:xfrm>
        <a:prstGeom prst="roundRect">
          <a:avLst>
            <a:gd name="adj" fmla="val 10000"/>
          </a:avLst>
        </a:prstGeom>
        <a:solidFill>
          <a:schemeClr val="accent2">
            <a:hueOff val="-2507130"/>
            <a:satOff val="564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Model Eğitimi</a:t>
          </a:r>
        </a:p>
      </dsp:txBody>
      <dsp:txXfrm>
        <a:off x="1770536" y="2883032"/>
        <a:ext cx="605736" cy="354615"/>
      </dsp:txXfrm>
    </dsp:sp>
    <dsp:sp modelId="{5E616AA9-3DAF-4BF5-9BB1-BE2A267C3EF7}">
      <dsp:nvSpPr>
        <dsp:cNvPr id="0" name=""/>
        <dsp:cNvSpPr/>
      </dsp:nvSpPr>
      <dsp:spPr>
        <a:xfrm>
          <a:off x="2450086" y="2982492"/>
          <a:ext cx="133094" cy="155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008555"/>
            <a:satOff val="677"/>
            <a:lumOff val="-39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600" kern="1200"/>
        </a:p>
      </dsp:txBody>
      <dsp:txXfrm>
        <a:off x="2450086" y="3013631"/>
        <a:ext cx="93166" cy="93416"/>
      </dsp:txXfrm>
    </dsp:sp>
    <dsp:sp modelId="{2D58F4CB-A7B9-480E-994F-4F1D42039EA0}">
      <dsp:nvSpPr>
        <dsp:cNvPr id="0" name=""/>
        <dsp:cNvSpPr/>
      </dsp:nvSpPr>
      <dsp:spPr>
        <a:xfrm>
          <a:off x="2638426" y="2871999"/>
          <a:ext cx="627802" cy="376681"/>
        </a:xfrm>
        <a:prstGeom prst="roundRect">
          <a:avLst>
            <a:gd name="adj" fmla="val 10000"/>
          </a:avLst>
        </a:prstGeom>
        <a:solidFill>
          <a:schemeClr val="accent2">
            <a:hueOff val="-3760694"/>
            <a:satOff val="846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Tahmin &amp; Çıktı</a:t>
          </a:r>
          <a:endParaRPr lang="tr-TR" sz="800" kern="1200" dirty="0"/>
        </a:p>
      </dsp:txBody>
      <dsp:txXfrm>
        <a:off x="2649459" y="2883032"/>
        <a:ext cx="605736" cy="354615"/>
      </dsp:txXfrm>
    </dsp:sp>
    <dsp:sp modelId="{2ABE9D88-0C84-4521-BFFE-35696C54CBB7}">
      <dsp:nvSpPr>
        <dsp:cNvPr id="0" name=""/>
        <dsp:cNvSpPr/>
      </dsp:nvSpPr>
      <dsp:spPr>
        <a:xfrm>
          <a:off x="3329009" y="2982492"/>
          <a:ext cx="133094" cy="155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512833"/>
            <a:satOff val="1015"/>
            <a:lumOff val="-58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600" kern="1200"/>
        </a:p>
      </dsp:txBody>
      <dsp:txXfrm>
        <a:off x="3329009" y="3013631"/>
        <a:ext cx="93166" cy="93416"/>
      </dsp:txXfrm>
    </dsp:sp>
    <dsp:sp modelId="{54BA9B53-A208-4EC9-9875-E3BCB41E12B6}">
      <dsp:nvSpPr>
        <dsp:cNvPr id="0" name=""/>
        <dsp:cNvSpPr/>
      </dsp:nvSpPr>
      <dsp:spPr>
        <a:xfrm>
          <a:off x="3517349" y="2871999"/>
          <a:ext cx="627802" cy="376681"/>
        </a:xfrm>
        <a:prstGeom prst="roundRect">
          <a:avLst>
            <a:gd name="adj" fmla="val 10000"/>
          </a:avLst>
        </a:prstGeom>
        <a:solidFill>
          <a:schemeClr val="accent2">
            <a:hueOff val="-5014259"/>
            <a:satOff val="1128"/>
            <a:lumOff val="-65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Formatlama</a:t>
          </a:r>
          <a:endParaRPr lang="tr-TR" sz="800" kern="1200" dirty="0"/>
        </a:p>
      </dsp:txBody>
      <dsp:txXfrm>
        <a:off x="3528382" y="2883032"/>
        <a:ext cx="605736" cy="354615"/>
      </dsp:txXfrm>
    </dsp:sp>
    <dsp:sp modelId="{9DEF8AA9-671D-46BE-827B-304D36B9C3AE}">
      <dsp:nvSpPr>
        <dsp:cNvPr id="0" name=""/>
        <dsp:cNvSpPr/>
      </dsp:nvSpPr>
      <dsp:spPr>
        <a:xfrm>
          <a:off x="4207932" y="2982492"/>
          <a:ext cx="133094" cy="155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017111"/>
            <a:satOff val="1354"/>
            <a:lumOff val="-78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600" kern="1200"/>
        </a:p>
      </dsp:txBody>
      <dsp:txXfrm>
        <a:off x="4207932" y="3013631"/>
        <a:ext cx="93166" cy="93416"/>
      </dsp:txXfrm>
    </dsp:sp>
    <dsp:sp modelId="{2B445865-C01D-44F5-BDC4-011B0CAA5C52}">
      <dsp:nvSpPr>
        <dsp:cNvPr id="0" name=""/>
        <dsp:cNvSpPr/>
      </dsp:nvSpPr>
      <dsp:spPr>
        <a:xfrm>
          <a:off x="4396272" y="2871999"/>
          <a:ext cx="627802" cy="376681"/>
        </a:xfrm>
        <a:prstGeom prst="roundRect">
          <a:avLst>
            <a:gd name="adj" fmla="val 10000"/>
          </a:avLst>
        </a:prstGeom>
        <a:solidFill>
          <a:schemeClr val="accent2">
            <a:hueOff val="-6267824"/>
            <a:satOff val="1410"/>
            <a:lumOff val="-81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EDA &amp; Simülasyon</a:t>
          </a:r>
          <a:endParaRPr lang="tr-TR" sz="800" kern="1200" dirty="0"/>
        </a:p>
      </dsp:txBody>
      <dsp:txXfrm>
        <a:off x="4407305" y="2883032"/>
        <a:ext cx="605736" cy="354615"/>
      </dsp:txXfrm>
    </dsp:sp>
    <dsp:sp modelId="{7E4EC2A3-8D78-4630-B8A6-C95DEB455AA7}">
      <dsp:nvSpPr>
        <dsp:cNvPr id="0" name=""/>
        <dsp:cNvSpPr/>
      </dsp:nvSpPr>
      <dsp:spPr>
        <a:xfrm>
          <a:off x="5086855" y="2982492"/>
          <a:ext cx="133094" cy="155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521389"/>
            <a:satOff val="1692"/>
            <a:lumOff val="-98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600" kern="1200"/>
        </a:p>
      </dsp:txBody>
      <dsp:txXfrm>
        <a:off x="5086855" y="3013631"/>
        <a:ext cx="93166" cy="93416"/>
      </dsp:txXfrm>
    </dsp:sp>
    <dsp:sp modelId="{FFA0DBE1-C4A4-4BA0-ABB0-DBC46325EB38}">
      <dsp:nvSpPr>
        <dsp:cNvPr id="0" name=""/>
        <dsp:cNvSpPr/>
      </dsp:nvSpPr>
      <dsp:spPr>
        <a:xfrm>
          <a:off x="5275196" y="2871999"/>
          <a:ext cx="627802" cy="376681"/>
        </a:xfrm>
        <a:prstGeom prst="roundRect">
          <a:avLst>
            <a:gd name="adj" fmla="val 10000"/>
          </a:avLst>
        </a:prstGeom>
        <a:solidFill>
          <a:schemeClr val="accent2">
            <a:hueOff val="-7521389"/>
            <a:satOff val="1692"/>
            <a:lumOff val="-98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Sonuçlar</a:t>
          </a:r>
          <a:endParaRPr lang="tr-TR" sz="800" kern="1200" dirty="0"/>
        </a:p>
      </dsp:txBody>
      <dsp:txXfrm>
        <a:off x="5286229" y="2883032"/>
        <a:ext cx="605736" cy="354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E349F3-ED42-4178-B0A1-C1DE00DB1FD2}" type="datetime1">
              <a:rPr lang="tr-TR" smtClean="0"/>
              <a:t>28.07.2025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82952-0B2E-493F-BF17-5FAC0594869E}" type="datetime1">
              <a:rPr lang="tr-TR" smtClean="0"/>
              <a:t>28.07.2025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dirty="0" smtClean="0"/>
              <a:t>Asıl metin stillerini düzenle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5813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3904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452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5461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2082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056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987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Cam duvarlı binalarla çevrilmiş bulutları ve mavi gökyüzünü gösteren resim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 rtl="0">
              <a:defRPr sz="480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 smtClean="0"/>
              <a:t>Asıl alt başlık stilini düzenlemek için tıklayın</a:t>
            </a:r>
            <a:endParaRPr lang="tr-TR" noProof="0" dirty="0"/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F9515-4DDD-4776-A9B2-D1180DE377B5}" type="datetime1">
              <a:rPr lang="tr-TR" noProof="0" smtClean="0"/>
              <a:t>28.07.2025</a:t>
            </a:fld>
            <a:endParaRPr lang="tr-TR" noProof="0" dirty="0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tr-TR" smtClean="0"/>
              <a:t>Asıl metin stillerini düzenle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tr-TR" smtClean="0"/>
              <a:t>İkinci düzey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tr-TR" smtClean="0"/>
              <a:t>Üçüncü düzey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tr-TR" smtClean="0"/>
              <a:t>Dördüncü düzey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2A8B79-AAFB-476D-A22C-7F2B00C67042}" type="datetime1">
              <a:rPr lang="tr-TR" noProof="0" smtClean="0"/>
              <a:t>28.07.2025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6EC67E-20CE-42CB-B78E-50B836195FEE}" type="datetime1">
              <a:rPr lang="tr-TR" noProof="0" smtClean="0"/>
              <a:t>28.07.2025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BEBB4-2586-4A33-8B7D-6AD7BC921315}" type="datetime1">
              <a:rPr lang="tr-TR" noProof="0" smtClean="0"/>
              <a:t>28.07.2025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 rtl="0">
              <a:defRPr sz="4800" b="0" cap="none" baseline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EF0473-59F8-4786-9288-47C7761A4356}" type="datetime1">
              <a:rPr lang="tr-TR" noProof="0" smtClean="0"/>
              <a:t>28.07.2025</a:t>
            </a:fld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E5FF09-FC29-4765-92DD-F9DBC4234C94}" type="datetime1">
              <a:rPr lang="tr-TR" noProof="0" smtClean="0"/>
              <a:t>28.07.2025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8D59BB-CB54-4B81-85CB-2C0E5E645901}" type="datetime1">
              <a:rPr lang="tr-TR" noProof="0" smtClean="0"/>
              <a:t>28.07.2025</a:t>
            </a:fld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11F07-F486-4548-821F-CF393077019D}" type="datetime1">
              <a:rPr lang="tr-TR" noProof="0" smtClean="0"/>
              <a:t>28.07.2025</a:t>
            </a:fld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E96BFA-06EE-4ABB-B543-F0819568E7D9}" type="datetime1">
              <a:rPr lang="tr-TR" noProof="0" smtClean="0"/>
              <a:t>28.07.2025</a:t>
            </a:fld>
            <a:endParaRPr lang="tr-TR" noProof="0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 rtl="0">
              <a:defRPr sz="36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B1B318-7D06-4E73-B17C-EE844DFCCE92}" type="datetime1">
              <a:rPr lang="tr-TR" noProof="0" smtClean="0"/>
              <a:t>28.07.2025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 rtl="0">
              <a:defRPr sz="36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BFEE36-5A60-4AED-A4FB-325BC8A6C5AD}" type="datetime1">
              <a:rPr lang="tr-TR" noProof="0" smtClean="0"/>
              <a:t>28.07.2025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smtClean="0"/>
              <a:t>Asıl metin stillerini düzenle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0AC7A64-7858-4C1B-A503-8FC42553BDBC}" type="datetime1">
              <a:rPr lang="tr-TR" noProof="0" smtClean="0"/>
              <a:t>28.07.2025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3F31473-23EB-4724-8B59-FE6D21D89FA4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Vivollo</a:t>
            </a:r>
            <a:r>
              <a:rPr lang="tr-TR" dirty="0" smtClean="0"/>
              <a:t> NLP – Yanıtlanmamış Soru Tespiti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smtClean="0"/>
              <a:t>Aslı Aktaş – 28.07.2025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tr-TR" sz="2000" dirty="0" smtClean="0"/>
          </a:p>
          <a:p>
            <a:endParaRPr lang="tr-TR" sz="2000" dirty="0"/>
          </a:p>
          <a:p>
            <a:r>
              <a:rPr lang="tr-TR" sz="2000" dirty="0" smtClean="0"/>
              <a:t>Bu </a:t>
            </a:r>
            <a:r>
              <a:rPr lang="tr-TR" sz="2000" dirty="0"/>
              <a:t>projede, </a:t>
            </a:r>
            <a:r>
              <a:rPr lang="tr-TR" sz="2000" dirty="0" err="1"/>
              <a:t>Vivollo</a:t>
            </a:r>
            <a:r>
              <a:rPr lang="tr-TR" sz="2000" dirty="0"/>
              <a:t> sohbet botu ile kullanıcı arasında geçen diyaloglarda yanıtlanmamış soruları ve eksik bilgileri tespit edip, duygu, kategori ve </a:t>
            </a:r>
            <a:r>
              <a:rPr lang="tr-TR" sz="2000" dirty="0" err="1"/>
              <a:t>intent</a:t>
            </a:r>
            <a:r>
              <a:rPr lang="tr-TR" sz="2000" dirty="0"/>
              <a:t> etiketleriyle zenginleştirdik</a:t>
            </a:r>
            <a:r>
              <a:rPr lang="tr-TR" sz="2000" dirty="0" smtClean="0"/>
              <a:t>.</a:t>
            </a:r>
            <a:endParaRPr lang="tr-TR" sz="2000" dirty="0"/>
          </a:p>
          <a:p>
            <a:endParaRPr lang="tr-TR" sz="2000" dirty="0"/>
          </a:p>
          <a:p>
            <a:r>
              <a:rPr lang="tr-TR" sz="2000" dirty="0" smtClean="0"/>
              <a:t>Ayrıca </a:t>
            </a:r>
            <a:r>
              <a:rPr lang="tr-TR" sz="2000" dirty="0"/>
              <a:t>model performansını ölçtük ve öneri kurallarını </a:t>
            </a:r>
            <a:r>
              <a:rPr lang="tr-TR" sz="2000" dirty="0" err="1"/>
              <a:t>simüle</a:t>
            </a:r>
            <a:r>
              <a:rPr lang="tr-TR" sz="2000" dirty="0"/>
              <a:t> ederek hata kaynaklarını analiz ettik</a:t>
            </a:r>
            <a:r>
              <a:rPr lang="tr-TR" sz="2000" dirty="0" smtClean="0"/>
              <a:t>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Pipeline</a:t>
            </a:r>
            <a:r>
              <a:rPr lang="tr-TR" dirty="0"/>
              <a:t> Mimarisi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765821" y="685800"/>
            <a:ext cx="5184576" cy="4543400"/>
          </a:xfrm>
        </p:spPr>
        <p:txBody>
          <a:bodyPr>
            <a:noAutofit/>
          </a:bodyPr>
          <a:lstStyle/>
          <a:p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Birleştirme</a:t>
            </a:r>
            <a:r>
              <a:rPr lang="en-US" sz="2000" dirty="0"/>
              <a:t>: JSON + Excel → </a:t>
            </a:r>
            <a:r>
              <a:rPr lang="en-US" sz="2000" dirty="0" smtClean="0"/>
              <a:t>full_messages.csv</a:t>
            </a:r>
            <a:endParaRPr lang="en-US" sz="2000" dirty="0"/>
          </a:p>
          <a:p>
            <a:r>
              <a:rPr lang="en-US" sz="2000" dirty="0" err="1"/>
              <a:t>Ön</a:t>
            </a:r>
            <a:r>
              <a:rPr lang="en-US" sz="2000" dirty="0"/>
              <a:t> </a:t>
            </a:r>
            <a:r>
              <a:rPr lang="en-US" sz="2000" dirty="0" err="1"/>
              <a:t>İşleme</a:t>
            </a:r>
            <a:r>
              <a:rPr lang="en-US" sz="2000" dirty="0"/>
              <a:t>: 01_prepare_dataset.py, </a:t>
            </a:r>
            <a:r>
              <a:rPr lang="en-US" sz="2000" dirty="0" smtClean="0"/>
              <a:t>01_prepare_sentiment_intent.py</a:t>
            </a:r>
            <a:endParaRPr lang="en-US" sz="2000" dirty="0"/>
          </a:p>
          <a:p>
            <a:r>
              <a:rPr lang="en-US" sz="2000" dirty="0"/>
              <a:t>Model </a:t>
            </a:r>
            <a:r>
              <a:rPr lang="en-US" sz="2000" dirty="0" err="1"/>
              <a:t>Eğitimi</a:t>
            </a:r>
            <a:r>
              <a:rPr lang="en-US" sz="2000" dirty="0"/>
              <a:t>: Category / Sentiment / Intent </a:t>
            </a:r>
            <a:r>
              <a:rPr lang="en-US" sz="2000" dirty="0" err="1"/>
              <a:t>modelleri</a:t>
            </a:r>
            <a:r>
              <a:rPr lang="en-US" sz="2000" dirty="0"/>
              <a:t> (02_train_*.</a:t>
            </a:r>
            <a:r>
              <a:rPr lang="en-US" sz="2000" dirty="0" err="1"/>
              <a:t>py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err="1"/>
              <a:t>Tahmin</a:t>
            </a:r>
            <a:r>
              <a:rPr lang="en-US" sz="2000" dirty="0"/>
              <a:t> &amp; </a:t>
            </a:r>
            <a:r>
              <a:rPr lang="en-US" sz="2000" dirty="0" err="1"/>
              <a:t>Çıktı</a:t>
            </a:r>
            <a:r>
              <a:rPr lang="en-US" sz="2000" dirty="0"/>
              <a:t>: 03_predict_*.py → </a:t>
            </a:r>
            <a:r>
              <a:rPr lang="en-US" sz="2000" dirty="0" smtClean="0"/>
              <a:t>vivollo_final_clean.xlsx</a:t>
            </a:r>
            <a:endParaRPr lang="en-US" sz="2000" dirty="0"/>
          </a:p>
          <a:p>
            <a:r>
              <a:rPr lang="en-US" sz="2000" dirty="0" err="1"/>
              <a:t>Analiz</a:t>
            </a:r>
            <a:r>
              <a:rPr lang="en-US" sz="2000" dirty="0"/>
              <a:t> &amp; </a:t>
            </a:r>
            <a:r>
              <a:rPr lang="en-US" sz="2000" dirty="0" err="1"/>
              <a:t>Simülasyon</a:t>
            </a:r>
            <a:r>
              <a:rPr lang="en-US" sz="2000" dirty="0"/>
              <a:t>: 06_diag_manual_tune.py, </a:t>
            </a:r>
            <a:r>
              <a:rPr lang="en-US" sz="2000" dirty="0" smtClean="0"/>
              <a:t>08_simulation.py</a:t>
            </a:r>
            <a:endParaRPr lang="en-US" sz="2000" dirty="0"/>
          </a:p>
          <a:p>
            <a:r>
              <a:rPr lang="en-US" sz="2000" dirty="0" err="1"/>
              <a:t>Sonuçlar</a:t>
            </a:r>
            <a:r>
              <a:rPr lang="en-US" sz="2000" dirty="0"/>
              <a:t>: EDA notebook, </a:t>
            </a:r>
            <a:r>
              <a:rPr lang="en-US" sz="2000" dirty="0" err="1"/>
              <a:t>rapor</a:t>
            </a:r>
            <a:r>
              <a:rPr lang="en-US" sz="2000" dirty="0"/>
              <a:t>, demo </a:t>
            </a:r>
            <a:r>
              <a:rPr lang="en-US" sz="2000" dirty="0" err="1"/>
              <a:t>slaytları</a:t>
            </a:r>
            <a:endParaRPr lang="en-US" sz="2000" dirty="0"/>
          </a:p>
        </p:txBody>
      </p:sp>
      <p:graphicFrame>
        <p:nvGraphicFramePr>
          <p:cNvPr id="8" name="İçerik Yer Tutucusu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98320622"/>
              </p:ext>
            </p:extLst>
          </p:nvPr>
        </p:nvGraphicFramePr>
        <p:xfrm>
          <a:off x="5806380" y="620688"/>
          <a:ext cx="5904656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Kategori Modeli Performansı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70000" lnSpcReduction="20000"/>
          </a:bodyPr>
          <a:lstStyle/>
          <a:p>
            <a:r>
              <a:rPr lang="tr-TR" dirty="0"/>
              <a:t>En iyi F1 (C=0.5)</a:t>
            </a:r>
          </a:p>
          <a:p>
            <a:endParaRPr lang="tr-TR" dirty="0"/>
          </a:p>
          <a:p>
            <a:r>
              <a:rPr lang="tr-TR" dirty="0"/>
              <a:t>Train Macro‑F1: 0.609</a:t>
            </a:r>
          </a:p>
          <a:p>
            <a:endParaRPr lang="tr-TR" dirty="0"/>
          </a:p>
          <a:p>
            <a:r>
              <a:rPr lang="tr-TR" dirty="0" err="1"/>
              <a:t>Val</a:t>
            </a:r>
            <a:r>
              <a:rPr lang="tr-TR" dirty="0"/>
              <a:t> Macro‑F1: 0.432</a:t>
            </a:r>
          </a:p>
          <a:p>
            <a:endParaRPr lang="tr-TR" dirty="0"/>
          </a:p>
          <a:p>
            <a:r>
              <a:rPr lang="tr-TR" dirty="0"/>
              <a:t>Test Macro‑F1: 0.437</a:t>
            </a:r>
          </a:p>
          <a:p>
            <a:endParaRPr lang="tr-TR" dirty="0"/>
          </a:p>
          <a:p>
            <a:r>
              <a:rPr lang="tr-TR" dirty="0" err="1"/>
              <a:t>Sentiment</a:t>
            </a:r>
            <a:r>
              <a:rPr lang="tr-TR" dirty="0"/>
              <a:t> / </a:t>
            </a:r>
            <a:r>
              <a:rPr lang="tr-TR" dirty="0" err="1"/>
              <a:t>Intent</a:t>
            </a:r>
            <a:r>
              <a:rPr lang="tr-TR" dirty="0"/>
              <a:t> modelleri benzer doğrulukta (</a:t>
            </a:r>
            <a:r>
              <a:rPr lang="tr-TR" dirty="0" err="1"/>
              <a:t>val</a:t>
            </a:r>
            <a:r>
              <a:rPr lang="tr-TR" dirty="0"/>
              <a:t> ≈ 0.65–0.75).</a:t>
            </a:r>
          </a:p>
          <a:p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70224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Aylık Yanıtlanma Oranı</a:t>
            </a:r>
            <a:endParaRPr lang="tr-TR" dirty="0"/>
          </a:p>
        </p:txBody>
      </p:sp>
      <p:graphicFrame>
        <p:nvGraphicFramePr>
          <p:cNvPr id="4" name="İçerik Yer Tutucusu 3" descr="Birbirinin altına yerleştirilmiş 3 grubu ve her grubun altında bulunan madde işaretlerini gösteren Dikey Madde İşareti Listesi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48384592"/>
              </p:ext>
            </p:extLst>
          </p:nvPr>
        </p:nvGraphicFramePr>
        <p:xfrm>
          <a:off x="12938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r>
              <a:rPr lang="tr-TR" sz="2000" dirty="0"/>
              <a:t>Ortalama yanıtlanma oranı: %X–%Y aralığında dalgalanıyor.</a:t>
            </a:r>
          </a:p>
          <a:p>
            <a:endParaRPr lang="tr-TR" sz="2000" dirty="0"/>
          </a:p>
          <a:p>
            <a:r>
              <a:rPr lang="tr-TR" sz="2000" dirty="0"/>
              <a:t>Artış / azalış gözlemleri: (ör. “2025‑03’te en düşük, 2025‑06’da en yüksek”).</a:t>
            </a:r>
            <a:endParaRPr lang="tr-TR" sz="20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244" y="764704"/>
            <a:ext cx="5400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Simülasyon Sonuçları</a:t>
            </a:r>
            <a:endParaRPr lang="tr-TR" dirty="0"/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580011"/>
              </p:ext>
            </p:extLst>
          </p:nvPr>
        </p:nvGraphicFramePr>
        <p:xfrm>
          <a:off x="6551613" y="3429000"/>
          <a:ext cx="5029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42560392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267825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Senaryo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Hata Oranı(%)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30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Orijinal </a:t>
                      </a:r>
                      <a:r>
                        <a:rPr lang="tr-TR" dirty="0" err="1" smtClean="0"/>
                        <a:t>slot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19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Thresh</a:t>
                      </a:r>
                      <a:r>
                        <a:rPr lang="tr-TR" dirty="0" smtClean="0"/>
                        <a:t>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39.2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86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Model </a:t>
                      </a:r>
                      <a:r>
                        <a:rPr lang="tr-TR" dirty="0" err="1" smtClean="0"/>
                        <a:t>fallback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41.4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32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API </a:t>
                      </a:r>
                      <a:r>
                        <a:rPr lang="tr-TR" dirty="0" err="1" smtClean="0"/>
                        <a:t>retry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2719"/>
                  </a:ext>
                </a:extLst>
              </a:tr>
            </a:tbl>
          </a:graphicData>
        </a:graphic>
      </p:graphicFrame>
      <p:sp>
        <p:nvSpPr>
          <p:cNvPr id="11" name="İçerik Yer Tutucusu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Slot </a:t>
            </a:r>
            <a:r>
              <a:rPr lang="en-US" sz="2000" dirty="0" err="1"/>
              <a:t>eşiğini</a:t>
            </a:r>
            <a:r>
              <a:rPr lang="en-US" sz="2000" dirty="0"/>
              <a:t> 2’ye </a:t>
            </a:r>
            <a:r>
              <a:rPr lang="en-US" sz="2000" dirty="0" err="1"/>
              <a:t>düşürmek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API retry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büyük</a:t>
            </a:r>
            <a:r>
              <a:rPr lang="en-US" sz="2000" dirty="0"/>
              <a:t> </a:t>
            </a:r>
            <a:r>
              <a:rPr lang="en-US" sz="2000" dirty="0" err="1"/>
              <a:t>faydayı</a:t>
            </a:r>
            <a:r>
              <a:rPr lang="en-US" sz="2000" dirty="0"/>
              <a:t> </a:t>
            </a:r>
            <a:r>
              <a:rPr lang="en-US" sz="2000" dirty="0" err="1"/>
              <a:t>sağlıyor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Model fallback da %40’a </a:t>
            </a:r>
            <a:r>
              <a:rPr lang="en-US" sz="2000" dirty="0" err="1"/>
              <a:t>yakın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iyileşme</a:t>
            </a:r>
            <a:r>
              <a:rPr lang="en-US" sz="2000" dirty="0"/>
              <a:t> </a:t>
            </a:r>
            <a:r>
              <a:rPr lang="en-US" sz="2000" dirty="0" err="1"/>
              <a:t>sunuyor</a:t>
            </a:r>
            <a:r>
              <a:rPr lang="en-US" dirty="0"/>
              <a:t>.</a:t>
            </a: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77" y="836712"/>
            <a:ext cx="56197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Sonuçlar ve Öneriler</a:t>
            </a:r>
            <a:endParaRPr lang="tr-TR" dirty="0"/>
          </a:p>
        </p:txBody>
      </p:sp>
      <p:sp>
        <p:nvSpPr>
          <p:cNvPr id="16" name="İçerik Yer Tutucusu 15"/>
          <p:cNvSpPr>
            <a:spLocks noGrp="1"/>
          </p:cNvSpPr>
          <p:nvPr>
            <p:ph sz="quarter" idx="4"/>
          </p:nvPr>
        </p:nvSpPr>
        <p:spPr>
          <a:xfrm>
            <a:off x="5950396" y="692696"/>
            <a:ext cx="5029200" cy="3200400"/>
          </a:xfrm>
        </p:spPr>
        <p:txBody>
          <a:bodyPr rtlCol="0">
            <a:noAutofit/>
          </a:bodyPr>
          <a:lstStyle/>
          <a:p>
            <a:r>
              <a:rPr lang="tr-TR" sz="2000" dirty="0" err="1"/>
              <a:t>Slot‑filling</a:t>
            </a:r>
            <a:r>
              <a:rPr lang="tr-TR" sz="2000" dirty="0"/>
              <a:t> kuralı: Kritik iki </a:t>
            </a:r>
            <a:r>
              <a:rPr lang="tr-TR" sz="2000" dirty="0" err="1"/>
              <a:t>slot</a:t>
            </a:r>
            <a:r>
              <a:rPr lang="tr-TR" sz="2000" dirty="0"/>
              <a:t> dolduğunda öneri ver.</a:t>
            </a:r>
          </a:p>
          <a:p>
            <a:endParaRPr lang="tr-TR" sz="2000" dirty="0"/>
          </a:p>
          <a:p>
            <a:r>
              <a:rPr lang="tr-TR" sz="2000" dirty="0"/>
              <a:t>API </a:t>
            </a:r>
            <a:r>
              <a:rPr lang="tr-TR" sz="2000" dirty="0" err="1"/>
              <a:t>retry</a:t>
            </a:r>
            <a:r>
              <a:rPr lang="tr-TR" sz="2000" dirty="0"/>
              <a:t>: Üç denemeden sonra hatayı </a:t>
            </a:r>
            <a:r>
              <a:rPr lang="tr-TR" sz="2000" dirty="0" err="1"/>
              <a:t>loglayıp</a:t>
            </a:r>
            <a:r>
              <a:rPr lang="tr-TR" sz="2000" dirty="0"/>
              <a:t> kullanıcıyı bilgilendir.</a:t>
            </a:r>
          </a:p>
          <a:p>
            <a:endParaRPr lang="tr-TR" sz="2000" dirty="0"/>
          </a:p>
          <a:p>
            <a:r>
              <a:rPr lang="tr-TR" sz="2000" dirty="0"/>
              <a:t>Model geliştirme: BERT </a:t>
            </a:r>
            <a:r>
              <a:rPr lang="tr-TR" sz="2000" dirty="0" err="1"/>
              <a:t>fine‑tuning</a:t>
            </a:r>
            <a:r>
              <a:rPr lang="tr-TR" sz="2000" dirty="0"/>
              <a:t> veya </a:t>
            </a:r>
            <a:r>
              <a:rPr lang="tr-TR" sz="2000" dirty="0" err="1"/>
              <a:t>ensembel</a:t>
            </a:r>
            <a:r>
              <a:rPr lang="tr-TR" sz="2000" dirty="0"/>
              <a:t> deneyin.</a:t>
            </a:r>
          </a:p>
          <a:p>
            <a:endParaRPr lang="tr-TR" sz="2000" dirty="0"/>
          </a:p>
          <a:p>
            <a:r>
              <a:rPr lang="tr-TR" sz="2000" dirty="0"/>
              <a:t>Üretime alma: Otomatik </a:t>
            </a:r>
            <a:r>
              <a:rPr lang="tr-TR" sz="2000" dirty="0" err="1"/>
              <a:t>yanitlandi_mi</a:t>
            </a:r>
            <a:r>
              <a:rPr lang="tr-TR" sz="2000" dirty="0"/>
              <a:t> güncelleme betiklerini entegre edin.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zarlama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141_TF02801084" id="{522B41F6-99C2-4298-B7B2-668414ABFE89}" vid="{5C1743AD-E811-4279-98DD-B53C2306D8A8}"/>
    </a:ext>
  </a:extLst>
</a:theme>
</file>

<file path=ppt/theme/theme2.xml><?xml version="1.0" encoding="utf-8"?>
<a:theme xmlns:a="http://schemas.openxmlformats.org/drawingml/2006/main" name="Office Teması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AACE6D-8EB6-447A-8DFD-C2C0C52916A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İş pazarlama cam küp sunusu (geniş ekran)</Template>
  <TotalTime>40</TotalTime>
  <Words>256</Words>
  <Application>Microsoft Office PowerPoint</Application>
  <PresentationFormat>Özel</PresentationFormat>
  <Paragraphs>65</Paragraphs>
  <Slides>7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Arial</vt:lpstr>
      <vt:lpstr>Corbel</vt:lpstr>
      <vt:lpstr>Pazarlama 16x9</vt:lpstr>
      <vt:lpstr>Vivollo NLP – Yanıtlanmamış Soru Tespiti</vt:lpstr>
      <vt:lpstr>Giriş</vt:lpstr>
      <vt:lpstr>Pipeline Mimarisi</vt:lpstr>
      <vt:lpstr>Kategori Modeli Performansı</vt:lpstr>
      <vt:lpstr>Aylık Yanıtlanma Oranı</vt:lpstr>
      <vt:lpstr>Simülasyon Sonuçları</vt:lpstr>
      <vt:lpstr>Sonuçlar ve Öneriler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Vivollo NLP – Yanıtlanmamış Soru Tespiti</dc:title>
  <dc:creator>Aslı</dc:creator>
  <cp:lastModifiedBy>Aslı</cp:lastModifiedBy>
  <cp:revision>5</cp:revision>
  <dcterms:created xsi:type="dcterms:W3CDTF">2025-07-28T11:16:58Z</dcterms:created>
  <dcterms:modified xsi:type="dcterms:W3CDTF">2025-07-28T11:57:07Z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