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0" r:id="rId6"/>
    <p:sldId id="271" r:id="rId7"/>
    <p:sldId id="280" r:id="rId8"/>
    <p:sldId id="272" r:id="rId9"/>
    <p:sldId id="276" r:id="rId10"/>
    <p:sldId id="277" r:id="rId11"/>
    <p:sldId id="278" r:id="rId12"/>
    <p:sldId id="275" r:id="rId13"/>
    <p:sldId id="279" r:id="rId14"/>
    <p:sldId id="273" r:id="rId15"/>
    <p:sldId id="258" r:id="rId16"/>
    <p:sldId id="261" r:id="rId17"/>
    <p:sldId id="266" r:id="rId18"/>
    <p:sldId id="262" r:id="rId19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>
      <p:cViewPr varScale="1">
        <p:scale>
          <a:sx n="116" d="100"/>
          <a:sy n="116" d="100"/>
        </p:scale>
        <p:origin x="120" y="20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0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E349F3-ED42-4178-B0A1-C1DE00DB1FD2}" type="datetime1">
              <a:rPr lang="tr-TR" smtClean="0"/>
              <a:t>2.10.2025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E82952-0B2E-493F-BF17-5FAC0594869E}" type="datetime1">
              <a:rPr lang="tr-TR" smtClean="0"/>
              <a:t>2.10.2025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 smtClean="0"/>
              <a:t>Asıl metin stillerini düzenle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5813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0870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208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05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987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631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A0D00EA6-0821-4AC5-933C-321AA6545349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390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452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7513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546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501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61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307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993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am duvarlı binalarla çevrilmiş bulutları ve mavi gökyüzünü gösteren resim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 rtl="0">
              <a:defRPr sz="48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 smtClean="0"/>
              <a:t>Asıl alt başlık stilini düzenlemek için tıklayın</a:t>
            </a:r>
            <a:endParaRPr lang="tr-TR" noProof="0" dirty="0"/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F9515-4DDD-4776-A9B2-D1180DE377B5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Asıl metin stillerini düzenle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İkinci düzey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Üçüncü düzey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Dördüncü düzey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2A8B79-AAFB-476D-A22C-7F2B00C67042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EC67E-20CE-42CB-B78E-50B836195FEE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BEBB4-2586-4A33-8B7D-6AD7BC921315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 rtl="0">
              <a:defRPr sz="48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F0473-59F8-4786-9288-47C7761A4356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E5FF09-FC29-4765-92DD-F9DBC4234C94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8D59BB-CB54-4B81-85CB-2C0E5E645901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11F07-F486-4548-821F-CF393077019D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E96BFA-06EE-4ABB-B543-F0819568E7D9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 rtl="0">
              <a:defRPr sz="36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B1B318-7D06-4E73-B17C-EE844DFCCE92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 rtl="0">
              <a:defRPr sz="36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 smtClean="0"/>
              <a:t>Resim eklemek için simgeyi tıklatın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FEE36-5A60-4AED-A4FB-325BC8A6C5AD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0AC7A64-7858-4C1B-A503-8FC42553BDBC}" type="datetime1">
              <a:rPr lang="tr-TR" noProof="0" smtClean="0"/>
              <a:t>2.10.2025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tr-TR" noProof="0" dirty="0" smtClean="0"/>
              <a:t>Alt bilgi ekleme</a:t>
            </a:r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08012" y="685801"/>
            <a:ext cx="4478287" cy="4724399"/>
          </a:xfrm>
        </p:spPr>
        <p:txBody>
          <a:bodyPr rtlCol="0">
            <a:normAutofit/>
          </a:bodyPr>
          <a:lstStyle/>
          <a:p>
            <a:r>
              <a:rPr lang="it-IT" sz="3600" dirty="0"/>
              <a:t>Trendyol Mila Sohbet Botu AI Analiz Ödevi</a:t>
            </a:r>
            <a:endParaRPr lang="tr-TR" sz="3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dirty="0" smtClean="0"/>
              <a:t>Aslı AKTAŞ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16632"/>
            <a:ext cx="7386017" cy="65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Chatbot'un</a:t>
            </a:r>
            <a:r>
              <a:rPr lang="en-US" dirty="0"/>
              <a:t> SWOT </a:t>
            </a:r>
            <a:r>
              <a:rPr lang="en-US" dirty="0" err="1"/>
              <a:t>Analizi</a:t>
            </a:r>
            <a:endParaRPr lang="tr-TR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293813" y="380643"/>
            <a:ext cx="595272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- Strengths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Güçlü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Yönler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Yapısal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Niyetleri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Anlamada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Başarı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sonuçlarımıza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prototip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niyetini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%9</a:t>
            </a:r>
            <a:r>
              <a:rPr kumimoji="0" lang="tr-T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çok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oranıyla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tespit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etmektedir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Bu,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botun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sipariş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kargo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talepleri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anlama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konusunda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derece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yetkin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olduğunu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kanıtlamaktadır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Çözüm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Durumunu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Tespitte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Yetkinlik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Sohbetlerin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Çözüldü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Çözülemedi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sonuçlandığını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belirlemede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%95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'lik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sergilemiştir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hizmetleri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yöneticilerinin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çözüm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oranlarını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takip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etmesi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kritik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metriktir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Tutarlı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Hızlı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Model, 20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sohbetin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tamamını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tutarlı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şekilde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etiketleyerek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kıyasla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büyük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hız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verimlilik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avantajı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sunmaktadır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Chatbot'un</a:t>
            </a:r>
            <a:r>
              <a:rPr lang="en-US" dirty="0"/>
              <a:t> SWOT </a:t>
            </a:r>
            <a:r>
              <a:rPr lang="en-US" dirty="0" err="1"/>
              <a:t>Analizi</a:t>
            </a:r>
            <a:endParaRPr lang="tr-TR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341884" y="1468234"/>
            <a:ext cx="684076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 - Weaknesses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Zayıf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Yönler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Duygusal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Nüansları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Anlamada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Yetersizlik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zayıf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tr-T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duygu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durumunu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sentiment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etmektir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Özellikle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Olumsuz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Nötr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arasındaki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çizgiyi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ayırt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etmekte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zorlanmaktadır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Karmaşık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Detayları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Gözden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Kaçırma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niyetinin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spesifik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detaylarına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intent_detay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inildiğinde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doğruluk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%77,5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düşmektedir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Bu,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botun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konuyu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anlasa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da,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alamama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yanlış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ürün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gönderimi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kritik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detayları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kaçırabildiğini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göstermektedir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Chatbot'un</a:t>
            </a:r>
            <a:r>
              <a:rPr lang="en-US" dirty="0"/>
              <a:t> SWOT </a:t>
            </a:r>
            <a:r>
              <a:rPr lang="en-US" dirty="0" err="1"/>
              <a:t>Analizi</a:t>
            </a:r>
            <a:endParaRPr lang="tr-TR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293665" y="1152942"/>
            <a:ext cx="768106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- Opportunities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Fırsatlar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Otomasyon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Entegrasyonları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Botun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İade</a:t>
            </a:r>
            <a:r>
              <a:rPr kumimoji="0" lang="tr-T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Sipariş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karşılaşılan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niyetleri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tespit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gücü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süreçleri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otomatikleştirmek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büyük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fırsat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sunmaktadır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Örneğin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İade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etiketlenen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sohbet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otomatik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süreci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başlatan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entegre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edilebilir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Proaktif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Deneyimi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zayıf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olduğu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karmaşık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konular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intent_detay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hataları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aslında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fırsattır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Bu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tür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sohbetler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otomatik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tespit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edilip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anında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canlı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destek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temsilcisine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yönlendirilerek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müşterinin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sorunu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büyümeden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proaktif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çözüm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sunulabilir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Raporlama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Ürünü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prototipin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başarısı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Grispi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müşterilerin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kendi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sohbet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verilerini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yükleyip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benzer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kendi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kendilerine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oluşturabilecekleri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self-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SaaS (Software as a Service)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ürününe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dönüştürülme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potansiyeli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taşımaktadır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441" y="5088826"/>
            <a:ext cx="7357179" cy="1083374"/>
          </a:xfrm>
        </p:spPr>
        <p:txBody>
          <a:bodyPr rtlCol="0">
            <a:normAutofit/>
          </a:bodyPr>
          <a:lstStyle/>
          <a:p>
            <a:r>
              <a:rPr lang="en-US" dirty="0" err="1"/>
              <a:t>Chatbot'un</a:t>
            </a:r>
            <a:r>
              <a:rPr lang="en-US" dirty="0"/>
              <a:t> SWOT </a:t>
            </a:r>
            <a:r>
              <a:rPr lang="en-US" dirty="0" err="1"/>
              <a:t>Analizi</a:t>
            </a:r>
            <a:endParaRPr lang="tr-TR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293813" y="903799"/>
            <a:ext cx="866799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- Threats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Tehditler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Memnuniyetsizliği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Duygu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analizindeki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zayıflık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sentiment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hataları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sinirli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müşteriye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standart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alakasız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yanıt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verilmesine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açabilir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Bu durum,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müşterinin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hayal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kırıklığını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artırarak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marka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sadakatine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zarar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riski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taşır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Hatalı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İş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Süreçlerini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Tetikleme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intent_detay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'daki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yanlış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anlama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tamamen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hatalı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sürecini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başlatabilir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Örneğin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ürün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değişimi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talebini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"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iade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etiketlemek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müşterinin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beklentisi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dışında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aksiyon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alınmasına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operasyonel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verimsizliğe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açabilir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Rekabet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Baskısı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Rakip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firmaların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benzer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gelişmiş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araçları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sunması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Grispi'nin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pazardaki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rekabet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avantajını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yitirmesine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neden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nedenle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prototipin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sürekli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geliştirilmesi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zayıf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yönlerinin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giderilmesi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kritik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öneme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sahiptir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 smtClean="0"/>
              <a:t>Teşekkür</a:t>
            </a:r>
            <a:r>
              <a:rPr lang="tr-TR" dirty="0" smtClean="0"/>
              <a:t> ederim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/>
              <a:t>Projenin Amacı</a:t>
            </a:r>
            <a:endParaRPr lang="tr-T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69876" y="1905798"/>
            <a:ext cx="105131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amacı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Grispi'nin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zekâ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destekli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hizmetleri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aracının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ilk,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prototipini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geliştirmektir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tr-T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kapsamda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aşağıdaki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görevleri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yerine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getirdi</a:t>
            </a:r>
            <a:r>
              <a:rPr kumimoji="0" lang="tr-T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tr-T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Sağlanan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sohbet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kayıtlarını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Zeka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(AI)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etiketleme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sonuçlarının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doğruluğunu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sağlanan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etiketlerle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karşılaştırarak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ölçme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sonuçlarından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çıkarak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eyleme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geçirilebilir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içgörüler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üretme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Metodoloji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Akışı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3813" y="1350138"/>
            <a:ext cx="984115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sürecimiz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dört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adımdan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oluşmaktadır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Kaynağı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20-sohbet-trendyol-mila.json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dosyasından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20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adet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-bot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sohbet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kaydı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ham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kullanılmıştır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sohbet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Command-R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Büyük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(LLM)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bütünsel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yaklaşımla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analiz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edilerek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5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kategoride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etiketlenmiştir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yanıt_durumu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sentiment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tür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intent_detay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Ölçümü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ürettiği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tahminler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llm_final.csv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referans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kabul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edilen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etiketler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tr-T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ground_truth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xlsx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kategori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için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karşılaştırılarak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doğruluk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yüzdeleri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hesaplanmıştır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Raporlama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İçgörü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verilerle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model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eğilimlerini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gösteren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kapsamlı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görsel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oluşturulmuştur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772" y="4379212"/>
            <a:ext cx="1650331" cy="27971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t="31847" b="25558"/>
          <a:stretch/>
        </p:blipFill>
        <p:spPr>
          <a:xfrm>
            <a:off x="9334772" y="5278760"/>
            <a:ext cx="165618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Özgün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Yaratıcı</a:t>
            </a:r>
            <a:r>
              <a:rPr lang="en-US" dirty="0"/>
              <a:t> </a:t>
            </a:r>
            <a:r>
              <a:rPr lang="en-US" dirty="0" err="1"/>
              <a:t>Yönleri</a:t>
            </a:r>
            <a:endParaRPr lang="tr-TR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Akıllı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Yönlendirme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Hibrit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Prompt):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zekâya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kuralları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örnekler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içeren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uzman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verilerek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cevaplar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yerine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mantığa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dayalı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tutarlı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sonuçlar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üretmesi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sağlandı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Dayanıklı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Mimari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Otomatik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Düzeltme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hatalı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çıktı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karşı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Pydantic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formatı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garanti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altına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Difflib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küçük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hataları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düzelten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katmanlı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kontrol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sistemi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geliştirildi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İş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Odaklı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Üretimi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Teknik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etiketler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Şikayet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Sorun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yöneticilerin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karar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almasını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kolaylaştıran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stratejik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kategorilere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Problem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dönüştürülerek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ham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eyleme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geçirilebilir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içgörüye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çevrildi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6551614" y="1488639"/>
            <a:ext cx="42851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'tur'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birleştirilen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'Problem'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başlığı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altında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birleştirilenler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Şikayet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Sorun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Sorgu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başlığı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altında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birleştirilenler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Soru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Bilgi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alma</a:t>
            </a:r>
            <a:endParaRPr lang="tr-TR" altLang="en-US" sz="1800" dirty="0" smtClean="0">
              <a:latin typeface="Arial Unicode M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Sonuç: </a:t>
            </a:r>
            <a:r>
              <a:rPr kumimoji="0" lang="tr-T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%52 </a:t>
            </a:r>
            <a:r>
              <a:rPr kumimoji="0" lang="tr-T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%85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AI Analiz Modelinin Genel Performans Özeti</a:t>
            </a:r>
            <a:endParaRPr lang="tr-TR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1269876" y="743837"/>
            <a:ext cx="508863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Prototip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5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kategorideki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profiliyle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konseptin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teknik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başarısını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kanıtlamıştır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yapısal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niyetleri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anlamada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Yanıt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Durumu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Intent)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başarı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gösterdiği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duygu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yoruma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dayalı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kategorilerde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gelişime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açık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olduğu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gözlemlenmiştir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53" y="476672"/>
            <a:ext cx="5040560" cy="5040560"/>
          </a:xfrm>
          <a:prstGeom prst="rect">
            <a:avLst/>
          </a:prstGeom>
        </p:spPr>
      </p:pic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538610"/>
              </p:ext>
            </p:extLst>
          </p:nvPr>
        </p:nvGraphicFramePr>
        <p:xfrm>
          <a:off x="1273516" y="3251200"/>
          <a:ext cx="474888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74444">
                  <a:extLst>
                    <a:ext uri="{9D8B030D-6E8A-4147-A177-3AD203B41FA5}">
                      <a16:colId xmlns:a16="http://schemas.microsoft.com/office/drawing/2014/main" val="339103143"/>
                    </a:ext>
                  </a:extLst>
                </a:gridCol>
                <a:gridCol w="2374444">
                  <a:extLst>
                    <a:ext uri="{9D8B030D-6E8A-4147-A177-3AD203B41FA5}">
                      <a16:colId xmlns:a16="http://schemas.microsoft.com/office/drawing/2014/main" val="930726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0" dirty="0" err="1" smtClean="0"/>
                        <a:t>Yanit_durumu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95.00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3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Sentiment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70.00%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0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 (Problem/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Sorgu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85.00%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90.00%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0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Intent_detay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77.50%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260648"/>
            <a:ext cx="7169993" cy="63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88640"/>
            <a:ext cx="7200800" cy="64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6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16632"/>
            <a:ext cx="7458025" cy="66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260648"/>
            <a:ext cx="7242001" cy="643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zarlama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41_TF02801084" id="{522B41F6-99C2-4298-B7B2-668414ABFE89}" vid="{5C1743AD-E811-4279-98DD-B53C2306D8A8}"/>
    </a:ext>
  </a:extLst>
</a:theme>
</file>

<file path=ppt/theme/theme2.xml><?xml version="1.0" encoding="utf-8"?>
<a:theme xmlns:a="http://schemas.openxmlformats.org/drawingml/2006/main" name="Office Teması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İş pazarlama cam küp sunusu (geniş ekran)</Template>
  <TotalTime>75</TotalTime>
  <Words>884</Words>
  <Application>Microsoft Office PowerPoint</Application>
  <PresentationFormat>Özel</PresentationFormat>
  <Paragraphs>77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Corbel</vt:lpstr>
      <vt:lpstr>Wingdings</vt:lpstr>
      <vt:lpstr>Pazarlama 16x9</vt:lpstr>
      <vt:lpstr>Trendyol Mila Sohbet Botu AI Analiz Ödevi</vt:lpstr>
      <vt:lpstr>Projenin Amacı</vt:lpstr>
      <vt:lpstr>Metodoloji ve İş Akışı</vt:lpstr>
      <vt:lpstr>Projenin Özgün ve Yaratıcı Yönleri</vt:lpstr>
      <vt:lpstr>AI Analiz Modelinin Genel Performans Özeti</vt:lpstr>
      <vt:lpstr>PowerPoint Sunusu</vt:lpstr>
      <vt:lpstr>PowerPoint Sunusu</vt:lpstr>
      <vt:lpstr>PowerPoint Sunusu</vt:lpstr>
      <vt:lpstr>PowerPoint Sunusu</vt:lpstr>
      <vt:lpstr>PowerPoint Sunusu</vt:lpstr>
      <vt:lpstr>Chatbot'un SWOT Analizi</vt:lpstr>
      <vt:lpstr>Chatbot'un SWOT Analizi</vt:lpstr>
      <vt:lpstr>Chatbot'un SWOT Analizi</vt:lpstr>
      <vt:lpstr>Chatbot'un SWOT Analizi</vt:lpstr>
      <vt:lpstr>Teşekkür ederim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Trendyol Mila Sohbet Botu AI Analiz Ödevi</dc:title>
  <dc:creator>Aslı</dc:creator>
  <cp:lastModifiedBy>Aslı</cp:lastModifiedBy>
  <cp:revision>8</cp:revision>
  <dcterms:created xsi:type="dcterms:W3CDTF">2025-10-01T20:42:57Z</dcterms:created>
  <dcterms:modified xsi:type="dcterms:W3CDTF">2025-10-02T08:57:54Z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