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71" r:id="rId7"/>
    <p:sldId id="280" r:id="rId8"/>
    <p:sldId id="272" r:id="rId9"/>
    <p:sldId id="276" r:id="rId10"/>
    <p:sldId id="277" r:id="rId11"/>
    <p:sldId id="278" r:id="rId12"/>
    <p:sldId id="275" r:id="rId13"/>
    <p:sldId id="279" r:id="rId14"/>
    <p:sldId id="273" r:id="rId15"/>
    <p:sldId id="258" r:id="rId16"/>
    <p:sldId id="261" r:id="rId17"/>
    <p:sldId id="266" r:id="rId18"/>
    <p:sldId id="262" r:id="rId19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>
      <p:cViewPr varScale="1">
        <p:scale>
          <a:sx n="116" d="100"/>
          <a:sy n="116" d="100"/>
        </p:scale>
        <p:origin x="120" y="20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0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E349F3-ED42-4178-B0A1-C1DE00DB1FD2}" type="datetime1">
              <a:rPr lang="tr-TR" smtClean="0"/>
              <a:t>3.10.2025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82952-0B2E-493F-BF17-5FAC0594869E}" type="datetime1">
              <a:rPr lang="tr-TR" smtClean="0"/>
              <a:t>3.10.2025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 smtClean="0"/>
              <a:t>Asıl metin stillerini düzenle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5813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0870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208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05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987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631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90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452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75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546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501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1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307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993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am duvarlı binalarla çevrilmiş bulutları ve mavi gökyüzünü gösteren resim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 rtl="0">
              <a:defRPr sz="48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F9515-4DDD-4776-A9B2-D1180DE377B5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Asıl metin stillerini düzenle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İkinci düzey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Üçüncü düzey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Dördüncü düzey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2A8B79-AAFB-476D-A22C-7F2B00C67042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EC67E-20CE-42CB-B78E-50B836195FEE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BEBB4-2586-4A33-8B7D-6AD7BC921315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F0473-59F8-4786-9288-47C7761A4356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E5FF09-FC29-4765-92DD-F9DBC4234C94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8D59BB-CB54-4B81-85CB-2C0E5E645901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11F07-F486-4548-821F-CF393077019D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E96BFA-06EE-4ABB-B543-F0819568E7D9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 rtl="0">
              <a:defRPr sz="36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1B318-7D06-4E73-B17C-EE844DFCCE92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 rtl="0">
              <a:defRPr sz="36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FEE36-5A60-4AED-A4FB-325BC8A6C5AD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0AC7A64-7858-4C1B-A503-8FC42553BDBC}" type="datetime1">
              <a:rPr lang="tr-TR" noProof="0" smtClean="0"/>
              <a:t>3.10.2025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08012" y="685801"/>
            <a:ext cx="4478287" cy="4724399"/>
          </a:xfrm>
        </p:spPr>
        <p:txBody>
          <a:bodyPr rtlCol="0">
            <a:normAutofit/>
          </a:bodyPr>
          <a:lstStyle/>
          <a:p>
            <a:r>
              <a:rPr lang="it-IT" sz="3600" dirty="0"/>
              <a:t>Trendyol Mila Sohbet Botu AI Analiz Ödevi</a:t>
            </a:r>
            <a:endParaRPr lang="tr-TR" sz="3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Aslı AKTAŞ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188640"/>
            <a:ext cx="7285279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Chatbot'un</a:t>
            </a:r>
            <a:r>
              <a:rPr lang="en-US" dirty="0"/>
              <a:t> SWOT </a:t>
            </a:r>
            <a:r>
              <a:rPr lang="en-US" dirty="0" err="1"/>
              <a:t>Analizi</a:t>
            </a:r>
            <a:endParaRPr lang="tr-TR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1293813" y="657642"/>
            <a:ext cx="912107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GÜÇLÜ YÖNLER (Strengths)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Doğruluklu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Tespiti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niyetini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yanıt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durumunu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yanit_durumu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genel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duygu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durumunu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sentiment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yüksek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doğrulukla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tespit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edebilmektedir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Bu,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otomasyonun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görevleri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başarıyla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yerine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getirdiğini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gösterir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Otomasyon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Kabiliyeti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sohbetlerini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yapılandırılmış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veriye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dönüştürme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yeteneğine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sahiptir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Bu,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yükünü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önemli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ölçüde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azaltır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süreçleri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hızlandırır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Esnek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Geliştirilebilir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Altyapı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Prompt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mühendisliği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davranışlarının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hızla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değiştirilebilmesi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iyileştirilebilmesi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güçlü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teknik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yönlerinden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biridir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intent_detay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düşük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performanslı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alanlara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hızlıca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müdahale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edilebilmesi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kanıtlamaktadır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Problemleri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Çözme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Yetisi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dosyasındaki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metinleri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ürün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kargo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gecikmesi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abonelik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iptali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karşılaşılan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taleplerini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başarıyla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anladığını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sınıflandırdığını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göstermektedir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Chatbot'un</a:t>
            </a:r>
            <a:r>
              <a:rPr lang="en-US" dirty="0"/>
              <a:t> SWOT </a:t>
            </a:r>
            <a:r>
              <a:rPr lang="en-US" dirty="0" err="1"/>
              <a:t>Analizi</a:t>
            </a:r>
            <a:endParaRPr lang="tr-TR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341438" y="1329522"/>
            <a:ext cx="91454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ZAYIF YÖNLER (Weaknesses)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Nüans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Anlamada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Zorluk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belirgin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zayıf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noktası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intent_detay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niyetin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spesifik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detayı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sohbetin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türü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daha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fazla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anlamsal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nüans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gerektiren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kategorilerdeki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düşük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doğruluk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oranıdır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Model,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genel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konuyu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anlarken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spesifik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nedeni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sohbetin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tonunu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ayırt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etmekte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zorlanmaktadır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Tutarsızlığı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kategorisinde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Sorun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"Problem"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anlamsal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çok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yakın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etiketlerin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kullanılması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hem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etiketlemede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hem de LLM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tahminlerinde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tutarsızlıklara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açmıştır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Etiket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birleştirme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adımı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sorunu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çözse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zayıflıktır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Karmaşık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Senaryolara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Bağımlılık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büyük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ölçüde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prompt'ta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kurallara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örneklere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bağımlıdır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karşılaşılmamış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örneklenmemiş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karmaşık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sorunlarında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potansiyeli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Chatbot'un</a:t>
            </a:r>
            <a:r>
              <a:rPr lang="en-US" dirty="0"/>
              <a:t> SWOT </a:t>
            </a:r>
            <a:r>
              <a:rPr lang="en-US" dirty="0" err="1"/>
              <a:t>Analizi</a:t>
            </a:r>
            <a:endParaRPr lang="tr-TR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293813" y="1152942"/>
            <a:ext cx="890505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FIRSATLAR (Opportunities)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Veriye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Dayalı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İyileştirme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Zayıf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intent_detay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alanlardaki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yanlış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sınıflandırılmış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örnekler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prompt'u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daha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güçlendirmek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gelecekte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ayarı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(fine-tuning)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değerli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seti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oluşturur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Proaktif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Hizmetleri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karşılaşılan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intent_detay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kategorileri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edilerek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süreçlerinde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iyileştirmeler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yapılabilir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Örneğin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Sipariş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teslimatında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eksik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ürün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sorunu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yaşanıyorsa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paketleme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süreçleri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gözden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geçirilebilir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Bu,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reaktif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destekten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proaktif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çözüme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geçişi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sağlar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Otomasyonun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Genişletilmesi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Başarıyla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sınıflandırılan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sorunlar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'ler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sonraki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adım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doğrudan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RPA (Robotic Process Automation)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API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çağrısı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otomatik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çözülebilir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örn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kargo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takip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API'sini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tetikleme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iade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süreci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başlatma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vb.).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İş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Zekası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(BI)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Entegrasyonu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Sınıflandırılmış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memnuniyeti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trendlerini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şikayet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nedenlerinin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operasyonel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verimliliği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dashboard'lar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oluşturabilir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441" y="5088826"/>
            <a:ext cx="7357179" cy="1083374"/>
          </a:xfrm>
        </p:spPr>
        <p:txBody>
          <a:bodyPr rtlCol="0">
            <a:normAutofit/>
          </a:bodyPr>
          <a:lstStyle/>
          <a:p>
            <a:r>
              <a:rPr lang="en-US" dirty="0" err="1"/>
              <a:t>Chatbot'un</a:t>
            </a:r>
            <a:r>
              <a:rPr lang="en-US" dirty="0"/>
              <a:t> SWOT </a:t>
            </a:r>
            <a:r>
              <a:rPr lang="en-US" dirty="0" err="1"/>
              <a:t>Analizi</a:t>
            </a:r>
            <a:endParaRPr lang="tr-TR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293813" y="723750"/>
            <a:ext cx="8667995" cy="405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TEHDİTLER (Threats)</a:t>
            </a:r>
          </a:p>
          <a:p>
            <a:r>
              <a:rPr lang="en-US" sz="1800" b="1" dirty="0" err="1"/>
              <a:t>Yanlış</a:t>
            </a:r>
            <a:r>
              <a:rPr lang="en-US" sz="1800" b="1" dirty="0"/>
              <a:t> </a:t>
            </a:r>
            <a:r>
              <a:rPr lang="en-US" sz="1800" b="1" dirty="0" err="1"/>
              <a:t>Sınıflandırmanın</a:t>
            </a:r>
            <a:r>
              <a:rPr lang="en-US" sz="1800" b="1" dirty="0"/>
              <a:t> </a:t>
            </a:r>
            <a:r>
              <a:rPr lang="en-US" sz="1800" b="1" dirty="0" err="1"/>
              <a:t>Müşteri</a:t>
            </a:r>
            <a:r>
              <a:rPr lang="en-US" sz="1800" b="1" dirty="0"/>
              <a:t> </a:t>
            </a:r>
            <a:r>
              <a:rPr lang="en-US" sz="1800" b="1" dirty="0" err="1"/>
              <a:t>Deneyimine</a:t>
            </a:r>
            <a:r>
              <a:rPr lang="en-US" sz="1800" b="1" dirty="0"/>
              <a:t> </a:t>
            </a:r>
            <a:r>
              <a:rPr lang="en-US" sz="1800" b="1" dirty="0" err="1"/>
              <a:t>Etkisi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Özellikle</a:t>
            </a:r>
            <a:r>
              <a:rPr lang="en-US" sz="1800" dirty="0"/>
              <a:t> "</a:t>
            </a:r>
            <a:r>
              <a:rPr lang="en-US" sz="1800" dirty="0" err="1"/>
              <a:t>İptal</a:t>
            </a:r>
            <a:r>
              <a:rPr lang="en-US" sz="1800" dirty="0"/>
              <a:t>" </a:t>
            </a:r>
            <a:r>
              <a:rPr lang="en-US" sz="1800" dirty="0" err="1"/>
              <a:t>veya</a:t>
            </a:r>
            <a:r>
              <a:rPr lang="en-US" sz="1800" dirty="0"/>
              <a:t> "</a:t>
            </a:r>
            <a:r>
              <a:rPr lang="en-US" sz="1800" dirty="0" err="1"/>
              <a:t>İade</a:t>
            </a:r>
            <a:r>
              <a:rPr lang="en-US" sz="1800" dirty="0"/>
              <a:t>"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dirty="0" err="1"/>
              <a:t>kritik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müşteri</a:t>
            </a:r>
            <a:r>
              <a:rPr lang="en-US" sz="1800" dirty="0"/>
              <a:t> </a:t>
            </a:r>
            <a:r>
              <a:rPr lang="en-US" sz="1800" dirty="0" err="1"/>
              <a:t>niyetinin</a:t>
            </a:r>
            <a:r>
              <a:rPr lang="en-US" sz="1800" dirty="0"/>
              <a:t> </a:t>
            </a:r>
            <a:r>
              <a:rPr lang="en-US" sz="1800" dirty="0" err="1"/>
              <a:t>yanlış</a:t>
            </a:r>
            <a:r>
              <a:rPr lang="en-US" sz="1800" dirty="0"/>
              <a:t> </a:t>
            </a:r>
            <a:r>
              <a:rPr lang="en-US" sz="1800" dirty="0" err="1"/>
              <a:t>anlaşılması</a:t>
            </a:r>
            <a:r>
              <a:rPr lang="en-US" sz="1800" dirty="0"/>
              <a:t>, </a:t>
            </a:r>
            <a:r>
              <a:rPr lang="en-US" sz="1800" dirty="0" err="1"/>
              <a:t>müşterinin</a:t>
            </a:r>
            <a:r>
              <a:rPr lang="en-US" sz="1800" dirty="0"/>
              <a:t> </a:t>
            </a:r>
            <a:r>
              <a:rPr lang="en-US" sz="1800" dirty="0" err="1"/>
              <a:t>talebinin</a:t>
            </a:r>
            <a:r>
              <a:rPr lang="en-US" sz="1800" dirty="0"/>
              <a:t> </a:t>
            </a:r>
            <a:r>
              <a:rPr lang="en-US" sz="1800" dirty="0" err="1"/>
              <a:t>karşılanmamasına</a:t>
            </a:r>
            <a:r>
              <a:rPr lang="en-US" sz="1800" dirty="0"/>
              <a:t>, </a:t>
            </a:r>
            <a:r>
              <a:rPr lang="en-US" sz="1800" dirty="0" err="1"/>
              <a:t>hayal</a:t>
            </a:r>
            <a:r>
              <a:rPr lang="en-US" sz="1800" dirty="0"/>
              <a:t> </a:t>
            </a:r>
            <a:r>
              <a:rPr lang="en-US" sz="1800" dirty="0" err="1"/>
              <a:t>kırıklığına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marka</a:t>
            </a:r>
            <a:r>
              <a:rPr lang="en-US" sz="1800" dirty="0"/>
              <a:t> </a:t>
            </a:r>
            <a:r>
              <a:rPr lang="en-US" sz="1800" dirty="0" err="1"/>
              <a:t>sadakatinin</a:t>
            </a:r>
            <a:r>
              <a:rPr lang="en-US" sz="1800" dirty="0"/>
              <a:t> </a:t>
            </a:r>
            <a:r>
              <a:rPr lang="en-US" sz="1800" dirty="0" err="1"/>
              <a:t>zedelenmesine</a:t>
            </a:r>
            <a:r>
              <a:rPr lang="en-US" sz="1800" dirty="0"/>
              <a:t> </a:t>
            </a:r>
            <a:r>
              <a:rPr lang="en-US" sz="1800" dirty="0" err="1"/>
              <a:t>yol</a:t>
            </a:r>
            <a:r>
              <a:rPr lang="en-US" sz="1800" dirty="0"/>
              <a:t> </a:t>
            </a:r>
            <a:r>
              <a:rPr lang="en-US" sz="1800" dirty="0" err="1"/>
              <a:t>açabilir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Modelin</a:t>
            </a:r>
            <a:r>
              <a:rPr lang="en-US" sz="1800" b="1" dirty="0"/>
              <a:t> </a:t>
            </a:r>
            <a:r>
              <a:rPr lang="en-US" sz="1800" b="1" dirty="0" err="1"/>
              <a:t>Değişken</a:t>
            </a:r>
            <a:r>
              <a:rPr lang="en-US" sz="1800" b="1" dirty="0"/>
              <a:t> </a:t>
            </a:r>
            <a:r>
              <a:rPr lang="en-US" sz="1800" b="1" dirty="0" err="1"/>
              <a:t>Performansı</a:t>
            </a:r>
            <a:r>
              <a:rPr lang="en-US" sz="1800" b="1" dirty="0"/>
              <a:t> (Model Drift):</a:t>
            </a:r>
            <a:r>
              <a:rPr lang="en-US" sz="1800" dirty="0"/>
              <a:t> </a:t>
            </a:r>
            <a:r>
              <a:rPr lang="en-US" sz="1800" dirty="0" err="1"/>
              <a:t>Zamanla</a:t>
            </a:r>
            <a:r>
              <a:rPr lang="en-US" sz="1800" dirty="0"/>
              <a:t> </a:t>
            </a:r>
            <a:r>
              <a:rPr lang="en-US" sz="1800" dirty="0" err="1"/>
              <a:t>müşteri</a:t>
            </a:r>
            <a:r>
              <a:rPr lang="en-US" sz="1800" dirty="0"/>
              <a:t> </a:t>
            </a:r>
            <a:r>
              <a:rPr lang="en-US" sz="1800" dirty="0" err="1"/>
              <a:t>davranışları</a:t>
            </a:r>
            <a:r>
              <a:rPr lang="en-US" sz="1800" dirty="0"/>
              <a:t>, </a:t>
            </a:r>
            <a:r>
              <a:rPr lang="en-US" sz="1800" dirty="0" err="1"/>
              <a:t>sorun</a:t>
            </a:r>
            <a:r>
              <a:rPr lang="en-US" sz="1800" dirty="0"/>
              <a:t> </a:t>
            </a:r>
            <a:r>
              <a:rPr lang="en-US" sz="1800" dirty="0" err="1"/>
              <a:t>tipleri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kullanılan</a:t>
            </a:r>
            <a:r>
              <a:rPr lang="en-US" sz="1800" dirty="0"/>
              <a:t> </a:t>
            </a:r>
            <a:r>
              <a:rPr lang="en-US" sz="1800" dirty="0" err="1"/>
              <a:t>dil</a:t>
            </a:r>
            <a:r>
              <a:rPr lang="en-US" sz="1800" dirty="0"/>
              <a:t> </a:t>
            </a:r>
            <a:r>
              <a:rPr lang="en-US" sz="1800" dirty="0" err="1"/>
              <a:t>değişebilir</a:t>
            </a:r>
            <a:r>
              <a:rPr lang="en-US" sz="1800" dirty="0"/>
              <a:t>. </a:t>
            </a:r>
            <a:r>
              <a:rPr lang="en-US" sz="1800" dirty="0" err="1"/>
              <a:t>Mevcut</a:t>
            </a:r>
            <a:r>
              <a:rPr lang="en-US" sz="1800" dirty="0"/>
              <a:t> </a:t>
            </a:r>
            <a:r>
              <a:rPr lang="en-US" sz="1800" dirty="0" err="1"/>
              <a:t>prompt'lar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yeni</a:t>
            </a:r>
            <a:r>
              <a:rPr lang="en-US" sz="1800" dirty="0"/>
              <a:t> </a:t>
            </a:r>
            <a:r>
              <a:rPr lang="en-US" sz="1800" dirty="0" err="1"/>
              <a:t>durumlara</a:t>
            </a:r>
            <a:r>
              <a:rPr lang="en-US" sz="1800" dirty="0"/>
              <a:t> </a:t>
            </a:r>
            <a:r>
              <a:rPr lang="en-US" sz="1800" dirty="0" err="1"/>
              <a:t>uyum</a:t>
            </a:r>
            <a:r>
              <a:rPr lang="en-US" sz="1800" dirty="0"/>
              <a:t> </a:t>
            </a:r>
            <a:r>
              <a:rPr lang="en-US" sz="1800" dirty="0" err="1"/>
              <a:t>sağlayamazsa</a:t>
            </a:r>
            <a:r>
              <a:rPr lang="en-US" sz="1800" dirty="0"/>
              <a:t>, </a:t>
            </a:r>
            <a:r>
              <a:rPr lang="en-US" sz="1800" dirty="0" err="1"/>
              <a:t>sistemin</a:t>
            </a:r>
            <a:r>
              <a:rPr lang="en-US" sz="1800" dirty="0"/>
              <a:t> </a:t>
            </a:r>
            <a:r>
              <a:rPr lang="en-US" sz="1800" dirty="0" err="1"/>
              <a:t>genel</a:t>
            </a:r>
            <a:r>
              <a:rPr lang="en-US" sz="1800" dirty="0"/>
              <a:t> </a:t>
            </a:r>
            <a:r>
              <a:rPr lang="en-US" sz="1800" dirty="0" err="1"/>
              <a:t>doğruluk</a:t>
            </a:r>
            <a:r>
              <a:rPr lang="en-US" sz="1800" dirty="0"/>
              <a:t> </a:t>
            </a:r>
            <a:r>
              <a:rPr lang="en-US" sz="1800" dirty="0" err="1"/>
              <a:t>oranı</a:t>
            </a:r>
            <a:r>
              <a:rPr lang="en-US" sz="1800" dirty="0"/>
              <a:t> </a:t>
            </a:r>
            <a:r>
              <a:rPr lang="en-US" sz="1800" dirty="0" err="1"/>
              <a:t>düşebilir</a:t>
            </a:r>
            <a:r>
              <a:rPr lang="en-US" sz="1800" dirty="0"/>
              <a:t>. Bu, </a:t>
            </a:r>
            <a:r>
              <a:rPr lang="en-US" sz="1800" dirty="0" err="1"/>
              <a:t>sürekli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izleme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bakım</a:t>
            </a:r>
            <a:r>
              <a:rPr lang="en-US" sz="1800" dirty="0"/>
              <a:t> </a:t>
            </a:r>
            <a:r>
              <a:rPr lang="en-US" sz="1800" dirty="0" err="1"/>
              <a:t>gerektirir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Otomasyona</a:t>
            </a:r>
            <a:r>
              <a:rPr lang="en-US" sz="1800" b="1" dirty="0"/>
              <a:t> </a:t>
            </a:r>
            <a:r>
              <a:rPr lang="en-US" sz="1800" b="1" dirty="0" err="1"/>
              <a:t>Aşırı</a:t>
            </a:r>
            <a:r>
              <a:rPr lang="en-US" sz="1800" b="1" dirty="0"/>
              <a:t> </a:t>
            </a:r>
            <a:r>
              <a:rPr lang="en-US" sz="1800" b="1" dirty="0" err="1"/>
              <a:t>Güven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err="1"/>
              <a:t>Sistemin</a:t>
            </a:r>
            <a:r>
              <a:rPr lang="en-US" sz="1800" dirty="0"/>
              <a:t> </a:t>
            </a:r>
            <a:r>
              <a:rPr lang="en-US" sz="1800" dirty="0" err="1"/>
              <a:t>zayıf</a:t>
            </a:r>
            <a:r>
              <a:rPr lang="en-US" sz="1800" dirty="0"/>
              <a:t> </a:t>
            </a:r>
            <a:r>
              <a:rPr lang="en-US" sz="1800" dirty="0" err="1"/>
              <a:t>olduğu</a:t>
            </a:r>
            <a:r>
              <a:rPr lang="en-US" sz="1800" dirty="0"/>
              <a:t> </a:t>
            </a:r>
            <a:r>
              <a:rPr lang="en-US" sz="1800" dirty="0" err="1"/>
              <a:t>alanlar</a:t>
            </a:r>
            <a:r>
              <a:rPr lang="en-US" sz="1800" dirty="0"/>
              <a:t> </a:t>
            </a:r>
            <a:r>
              <a:rPr lang="en-US" sz="1800" dirty="0" err="1"/>
              <a:t>göz</a:t>
            </a:r>
            <a:r>
              <a:rPr lang="en-US" sz="1800" dirty="0"/>
              <a:t> </a:t>
            </a:r>
            <a:r>
              <a:rPr lang="en-US" sz="1800" dirty="0" err="1"/>
              <a:t>ardı</a:t>
            </a:r>
            <a:r>
              <a:rPr lang="en-US" sz="1800" dirty="0"/>
              <a:t> </a:t>
            </a:r>
            <a:r>
              <a:rPr lang="en-US" sz="1800" dirty="0" err="1"/>
              <a:t>edilerek</a:t>
            </a:r>
            <a:r>
              <a:rPr lang="en-US" sz="1800" dirty="0"/>
              <a:t> </a:t>
            </a:r>
            <a:r>
              <a:rPr lang="en-US" sz="1800" dirty="0" err="1"/>
              <a:t>otomasyona</a:t>
            </a:r>
            <a:r>
              <a:rPr lang="en-US" sz="1800" dirty="0"/>
              <a:t> </a:t>
            </a:r>
            <a:r>
              <a:rPr lang="en-US" sz="1800" dirty="0" err="1"/>
              <a:t>tamamen</a:t>
            </a:r>
            <a:r>
              <a:rPr lang="en-US" sz="1800" dirty="0"/>
              <a:t> </a:t>
            </a:r>
            <a:r>
              <a:rPr lang="en-US" sz="1800" dirty="0" err="1"/>
              <a:t>güvenilmesi</a:t>
            </a:r>
            <a:r>
              <a:rPr lang="en-US" sz="1800" dirty="0"/>
              <a:t>, </a:t>
            </a:r>
            <a:r>
              <a:rPr lang="en-US" sz="1800" dirty="0" err="1"/>
              <a:t>karmaşık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hassas</a:t>
            </a:r>
            <a:r>
              <a:rPr lang="en-US" sz="1800" dirty="0"/>
              <a:t> </a:t>
            </a:r>
            <a:r>
              <a:rPr lang="en-US" sz="1800" dirty="0" err="1"/>
              <a:t>müşteri</a:t>
            </a:r>
            <a:r>
              <a:rPr lang="en-US" sz="1800" dirty="0"/>
              <a:t> </a:t>
            </a:r>
            <a:r>
              <a:rPr lang="en-US" sz="1800" dirty="0" err="1"/>
              <a:t>sorunlarının</a:t>
            </a:r>
            <a:r>
              <a:rPr lang="en-US" sz="1800" dirty="0"/>
              <a:t> </a:t>
            </a:r>
            <a:r>
              <a:rPr lang="en-US" sz="1800" dirty="0" err="1"/>
              <a:t>gözden</a:t>
            </a:r>
            <a:r>
              <a:rPr lang="en-US" sz="1800" dirty="0"/>
              <a:t> </a:t>
            </a:r>
            <a:r>
              <a:rPr lang="en-US" sz="1800" dirty="0" err="1"/>
              <a:t>kaçmasına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daha</a:t>
            </a:r>
            <a:r>
              <a:rPr lang="en-US" sz="1800" dirty="0"/>
              <a:t> </a:t>
            </a:r>
            <a:r>
              <a:rPr lang="en-US" sz="1800" dirty="0" err="1"/>
              <a:t>büyük</a:t>
            </a:r>
            <a:r>
              <a:rPr lang="en-US" sz="1800" dirty="0"/>
              <a:t> </a:t>
            </a:r>
            <a:r>
              <a:rPr lang="en-US" sz="1800" dirty="0" err="1"/>
              <a:t>problemlere</a:t>
            </a:r>
            <a:r>
              <a:rPr lang="en-US" sz="1800" dirty="0"/>
              <a:t> </a:t>
            </a:r>
            <a:r>
              <a:rPr lang="en-US" sz="1800" dirty="0" err="1"/>
              <a:t>yol</a:t>
            </a:r>
            <a:r>
              <a:rPr lang="en-US" sz="1800" dirty="0"/>
              <a:t> </a:t>
            </a:r>
            <a:r>
              <a:rPr lang="en-US" sz="1800" dirty="0" err="1"/>
              <a:t>açmasına</a:t>
            </a:r>
            <a:r>
              <a:rPr lang="en-US" sz="1800" dirty="0"/>
              <a:t> </a:t>
            </a:r>
            <a:r>
              <a:rPr lang="en-US" sz="1800" dirty="0" err="1"/>
              <a:t>neden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. </a:t>
            </a:r>
            <a:r>
              <a:rPr lang="en-US" sz="1800" dirty="0" err="1"/>
              <a:t>İnsan</a:t>
            </a:r>
            <a:r>
              <a:rPr lang="en-US" sz="1800" dirty="0"/>
              <a:t> </a:t>
            </a:r>
            <a:r>
              <a:rPr lang="en-US" sz="1800" dirty="0" err="1"/>
              <a:t>denetiminin</a:t>
            </a:r>
            <a:r>
              <a:rPr lang="en-US" sz="1800" dirty="0"/>
              <a:t> </a:t>
            </a:r>
            <a:r>
              <a:rPr lang="en-US" sz="1800" dirty="0" err="1"/>
              <a:t>nerelerde</a:t>
            </a:r>
            <a:r>
              <a:rPr lang="en-US" sz="1800" dirty="0"/>
              <a:t> </a:t>
            </a:r>
            <a:r>
              <a:rPr lang="en-US" sz="1800" dirty="0" err="1"/>
              <a:t>gerekli</a:t>
            </a:r>
            <a:r>
              <a:rPr lang="en-US" sz="1800" dirty="0"/>
              <a:t> </a:t>
            </a:r>
            <a:r>
              <a:rPr lang="en-US" sz="1800" dirty="0" err="1"/>
              <a:t>olduğunun</a:t>
            </a:r>
            <a:r>
              <a:rPr lang="en-US" sz="1800" dirty="0"/>
              <a:t> </a:t>
            </a:r>
            <a:r>
              <a:rPr lang="en-US" sz="1800" dirty="0" err="1"/>
              <a:t>belirlenmesi</a:t>
            </a:r>
            <a:r>
              <a:rPr lang="en-US" sz="1800" dirty="0"/>
              <a:t> </a:t>
            </a:r>
            <a:r>
              <a:rPr lang="en-US" sz="1800" dirty="0" err="1"/>
              <a:t>kritiktir</a:t>
            </a:r>
            <a:r>
              <a:rPr 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 smtClean="0"/>
              <a:t>Teşekkür</a:t>
            </a:r>
            <a:r>
              <a:rPr lang="tr-TR" dirty="0" smtClean="0"/>
              <a:t> ederim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Projenin Amacı</a:t>
            </a:r>
            <a:endParaRPr lang="tr-T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69876" y="1905798"/>
            <a:ext cx="105131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amacı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Grispi'nin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zekâ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destekli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hizmetleri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aracının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ilk,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prototipini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geliştirmektir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kapsamda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aşağıdaki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görevleri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yerine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getirdi</a:t>
            </a:r>
            <a:r>
              <a:rPr kumimoji="0" lang="tr-T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tr-T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Sağlanan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kayıtlarını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Zeka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(AI)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etiketleme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sonuçlarının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doğruluğunu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sağlanan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etiketlerle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karşılaştırarak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sonuçlarından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çıkarak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eyleme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geçirilebilir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içgörüler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üretme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Akışı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813" y="1350138"/>
            <a:ext cx="98411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sürecimiz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dört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adımdan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oluşmaktadır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Kaynağı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20-sohbet-trendyol-mila.json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dosyasından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20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adet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-bot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sohbet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kaydı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kullanılmıştır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Command-R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Büyük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(LLM)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bütünsel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yaklaşımla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edilerek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5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kategoride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etiketlenmiştir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yanıt_durumu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sentiment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tür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intent_detay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Ölçümü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ürettiği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tahminler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llm.csv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referans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kabul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edilen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etiketler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tr-T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ground_truth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xlsx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kategori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karşılaştırılarak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doğruluk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yüzdeleri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hesaplanmıştır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Raporlama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İçgörü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verilerle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model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eğilimlerini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kapsamlı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görsel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oluşturulmuştur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772" y="4379212"/>
            <a:ext cx="1650331" cy="27971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t="31847" b="25558"/>
          <a:stretch/>
        </p:blipFill>
        <p:spPr>
          <a:xfrm>
            <a:off x="9334772" y="5278760"/>
            <a:ext cx="165618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Özgün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Yaratıcı</a:t>
            </a:r>
            <a:r>
              <a:rPr lang="en-US" dirty="0"/>
              <a:t> </a:t>
            </a:r>
            <a:r>
              <a:rPr lang="en-US" dirty="0" err="1"/>
              <a:t>Yönleri</a:t>
            </a:r>
            <a:endParaRPr lang="tr-TR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Akıllı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Yönlendirme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Hibrit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Prompt):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zekâya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kuralları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içeren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uzman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verilerek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cevaplar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yerine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mantığa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dayalı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tutarlı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üretmesi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sağlandı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Dayanıklı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Mimari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Otomatik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Düzeltme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hatalı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çıktı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Pydantic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formatı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garanti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altına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Difflib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küçük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hataları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düzelten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katmanlı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kontrol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sistemi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geliştirildi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İş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Odaklı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Üretimi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Teknik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Şikayet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yöneticilerin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karar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almasını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kolaylaştıran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stratejik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kategorilere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Problem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dönüştürülerek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eyleme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geçirilebilir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içgörüye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çevrildi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551614" y="1488639"/>
            <a:ext cx="42851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'tur'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birleştirilen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'Problem'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başlığı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birleştirilenler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Şikayet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Sorun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Sorgu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başlığı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birleştirilenler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Soru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Bilgi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alma</a:t>
            </a:r>
            <a:endParaRPr lang="tr-TR" altLang="en-US" sz="1800" dirty="0" smtClean="0"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Sonuç: </a:t>
            </a:r>
            <a:r>
              <a:rPr kumimoji="0" lang="tr-T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%52 </a:t>
            </a:r>
            <a:r>
              <a:rPr kumimoji="0" lang="tr-T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%85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AI Analiz Modelinin Genel Performans Özeti</a:t>
            </a:r>
            <a:endParaRPr lang="tr-TR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1269876" y="743837"/>
            <a:ext cx="508863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5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kategorideki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profiliyle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konseptin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teknik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başarısını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kanıtlamıştır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yapısal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niyetleri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anlamada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Yanıt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Durumu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Intent)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gösterdiği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duygu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yoruma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dayalı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kategorilerde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gelişime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açık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olduğu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gözlemlenmiştir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33565"/>
              </p:ext>
            </p:extLst>
          </p:nvPr>
        </p:nvGraphicFramePr>
        <p:xfrm>
          <a:off x="1273516" y="3251200"/>
          <a:ext cx="474888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74444">
                  <a:extLst>
                    <a:ext uri="{9D8B030D-6E8A-4147-A177-3AD203B41FA5}">
                      <a16:colId xmlns:a16="http://schemas.microsoft.com/office/drawing/2014/main" val="339103143"/>
                    </a:ext>
                  </a:extLst>
                </a:gridCol>
                <a:gridCol w="2374444">
                  <a:extLst>
                    <a:ext uri="{9D8B030D-6E8A-4147-A177-3AD203B41FA5}">
                      <a16:colId xmlns:a16="http://schemas.microsoft.com/office/drawing/2014/main" val="930726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0" dirty="0" err="1" smtClean="0"/>
                        <a:t>Yanit_durumu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95.00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3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Sentiment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92.50</a:t>
                      </a:r>
                      <a:r>
                        <a:rPr lang="tr-TR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0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 (Problem/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Sorgu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85.00%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82.00</a:t>
                      </a:r>
                      <a:r>
                        <a:rPr lang="tr-TR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0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Intent_detay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72.50</a:t>
                      </a:r>
                      <a:r>
                        <a:rPr lang="tr-TR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6124"/>
                  </a:ext>
                </a:extLst>
              </a:tr>
            </a:tbl>
          </a:graphicData>
        </a:graphic>
      </p:graphicFrame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32655"/>
            <a:ext cx="4766321" cy="50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332656"/>
            <a:ext cx="6961489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332656"/>
            <a:ext cx="6974394" cy="62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260648"/>
            <a:ext cx="7123383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260648"/>
            <a:ext cx="7123383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zarlama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41_TF02801084" id="{522B41F6-99C2-4298-B7B2-668414ABFE89}" vid="{5C1743AD-E811-4279-98DD-B53C2306D8A8}"/>
    </a:ext>
  </a:extLst>
</a:theme>
</file>

<file path=ppt/theme/theme2.xml><?xml version="1.0" encoding="utf-8"?>
<a:theme xmlns:a="http://schemas.openxmlformats.org/drawingml/2006/main" name="Office Teması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pazarlama cam küp sunusu (geniş ekran)</Template>
  <TotalTime>94</TotalTime>
  <Words>963</Words>
  <Application>Microsoft Office PowerPoint</Application>
  <PresentationFormat>Özel</PresentationFormat>
  <Paragraphs>80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Corbel</vt:lpstr>
      <vt:lpstr>Wingdings</vt:lpstr>
      <vt:lpstr>Pazarlama 16x9</vt:lpstr>
      <vt:lpstr>Trendyol Mila Sohbet Botu AI Analiz Ödevi</vt:lpstr>
      <vt:lpstr>Projenin Amacı</vt:lpstr>
      <vt:lpstr>Metodoloji ve İş Akışı</vt:lpstr>
      <vt:lpstr>Projenin Özgün ve Yaratıcı Yönleri</vt:lpstr>
      <vt:lpstr>AI Analiz Modelinin Genel Performans Özeti</vt:lpstr>
      <vt:lpstr>PowerPoint Sunusu</vt:lpstr>
      <vt:lpstr>PowerPoint Sunusu</vt:lpstr>
      <vt:lpstr>PowerPoint Sunusu</vt:lpstr>
      <vt:lpstr>PowerPoint Sunusu</vt:lpstr>
      <vt:lpstr>PowerPoint Sunusu</vt:lpstr>
      <vt:lpstr>Chatbot'un SWOT Analizi</vt:lpstr>
      <vt:lpstr>Chatbot'un SWOT Analizi</vt:lpstr>
      <vt:lpstr>Chatbot'un SWOT Analizi</vt:lpstr>
      <vt:lpstr>Chatbot'un SWOT Analizi</vt:lpstr>
      <vt:lpstr>Teşekkür ederim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Trendyol Mila Sohbet Botu AI Analiz Ödevi</dc:title>
  <dc:creator>Aslı</dc:creator>
  <cp:lastModifiedBy>Aslı</cp:lastModifiedBy>
  <cp:revision>11</cp:revision>
  <dcterms:created xsi:type="dcterms:W3CDTF">2025-10-01T20:42:57Z</dcterms:created>
  <dcterms:modified xsi:type="dcterms:W3CDTF">2025-10-02T21:34:28Z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