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7620000" cx="11430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400">
          <p15:clr>
            <a:srgbClr val="747775"/>
          </p15:clr>
        </p15:guide>
        <p15:guide id="2" pos="360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400" orient="horz"/>
        <p:guide pos="360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4bafd4ceeb_1_52:notes"/>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4bafd4ceeb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34baa153d8f_0_4:notes"/>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34baa153d8f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4baa153d8f_0_9:notes"/>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4baa153d8f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4baa153d8f_0_14:notes"/>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4baa153d8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baa153d8f_0_24:notes"/>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baa153d8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think magist is doing good job with deliveries, here is why.</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-Magist delivered good percentage of goods regardless of being delayed or not.</a:t>
            </a:r>
            <a:endParaRPr/>
          </a:p>
          <a:p>
            <a:pPr indent="0" lvl="0" marL="0" rtl="0" algn="l">
              <a:spcBef>
                <a:spcPts val="0"/>
              </a:spcBef>
              <a:spcAft>
                <a:spcPts val="0"/>
              </a:spcAft>
              <a:buNone/>
            </a:pPr>
            <a:r>
              <a:rPr lang="en"/>
              <a:t>-with their own estimated delivery time only 7% of orders have been delivered later than promised date.</a:t>
            </a:r>
            <a:endParaRPr/>
          </a:p>
          <a:p>
            <a:pPr indent="0" lvl="0" marL="0" rtl="0" algn="l">
              <a:spcBef>
                <a:spcPts val="0"/>
              </a:spcBef>
              <a:spcAft>
                <a:spcPts val="0"/>
              </a:spcAft>
              <a:buNone/>
            </a:pPr>
            <a:r>
              <a:rPr lang="en"/>
              <a:t>-but we cant rely on their estimation, so we had to look for the average delivery time in brazil to compare with magists performance. We can see delivery time remain in range.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baa153d8f_0_32:notes"/>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baa153d8f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estimated that Magist is charging 6.3 euro per kg, ofcourse most of the goods that magist is shipping are heavier in Dimensional weight than gross weight.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Considering our products packaging and pricing, we can expect around 1% shipping cost. Acceptable term for shipping cost in supply chain is between 5% to 20% of the product price. So this is an advantage for us.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have looked for potential promotions that consumers in Brazil are </a:t>
            </a:r>
            <a:r>
              <a:rPr lang="en"/>
              <a:t>preferring</a:t>
            </a:r>
            <a:r>
              <a:rPr lang="en"/>
              <a:t>. So based on this survey 79% of online shoppers, prefer Free shipping promotion.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based on our findings and research, we strongly suggest free shipping promotion to launch our operations in brazil. Because it is the best cost-effective solution.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notes"/>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think feedback from customers reveals the true nature of the operations. So we have </a:t>
            </a:r>
            <a:r>
              <a:rPr lang="en"/>
              <a:t>analyzed</a:t>
            </a:r>
            <a:r>
              <a:rPr lang="en"/>
              <a:t> reviews based on score and comments from the customers.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With considering comments and scores we made 3 group for reviews. The term we were looking was about deliveries since Magist is only our potential supply chain solution partner and we </a:t>
            </a:r>
            <a:r>
              <a:rPr lang="en"/>
              <a:t>don't</a:t>
            </a:r>
            <a:r>
              <a:rPr lang="en"/>
              <a:t> want to evaluate other sellers through Magist software.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are satisfied with the </a:t>
            </a:r>
            <a:r>
              <a:rPr lang="en"/>
              <a:t>results</a:t>
            </a:r>
            <a:r>
              <a:rPr lang="en"/>
              <a:t> as you can see.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3522f1b29dc_1_3:notes"/>
          <p:cNvSpPr/>
          <p:nvPr>
            <p:ph idx="2" type="sldImg"/>
          </p:nvPr>
        </p:nvSpPr>
        <p:spPr>
          <a:xfrm>
            <a:off x="857559" y="685800"/>
            <a:ext cx="51435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3522f1b29dc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Considering actual growth and potential, shipping rates and performance, customers feedback, we think magist good step in brazil.</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 am sure our next presentation will be about possible location to establish our warehouse.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89635" y="1103074"/>
            <a:ext cx="10650900" cy="3041100"/>
          </a:xfrm>
          <a:prstGeom prst="rect">
            <a:avLst/>
          </a:prstGeom>
        </p:spPr>
        <p:txBody>
          <a:bodyPr anchorCtr="0" anchor="b" bIns="110050" lIns="110050" spcFirstLastPara="1" rIns="110050" wrap="square" tIns="110050">
            <a:normAutofit/>
          </a:bodyPr>
          <a:lstStyle>
            <a:lvl1pPr lvl="0" algn="ctr">
              <a:spcBef>
                <a:spcPts val="0"/>
              </a:spcBef>
              <a:spcAft>
                <a:spcPts val="0"/>
              </a:spcAft>
              <a:buSzPts val="6300"/>
              <a:buNone/>
              <a:defRPr sz="6300"/>
            </a:lvl1pPr>
            <a:lvl2pPr lvl="1" algn="ctr">
              <a:spcBef>
                <a:spcPts val="0"/>
              </a:spcBef>
              <a:spcAft>
                <a:spcPts val="0"/>
              </a:spcAft>
              <a:buSzPts val="6300"/>
              <a:buNone/>
              <a:defRPr sz="6300"/>
            </a:lvl2pPr>
            <a:lvl3pPr lvl="2" algn="ctr">
              <a:spcBef>
                <a:spcPts val="0"/>
              </a:spcBef>
              <a:spcAft>
                <a:spcPts val="0"/>
              </a:spcAft>
              <a:buSzPts val="6300"/>
              <a:buNone/>
              <a:defRPr sz="6300"/>
            </a:lvl3pPr>
            <a:lvl4pPr lvl="3" algn="ctr">
              <a:spcBef>
                <a:spcPts val="0"/>
              </a:spcBef>
              <a:spcAft>
                <a:spcPts val="0"/>
              </a:spcAft>
              <a:buSzPts val="6300"/>
              <a:buNone/>
              <a:defRPr sz="6300"/>
            </a:lvl4pPr>
            <a:lvl5pPr lvl="4" algn="ctr">
              <a:spcBef>
                <a:spcPts val="0"/>
              </a:spcBef>
              <a:spcAft>
                <a:spcPts val="0"/>
              </a:spcAft>
              <a:buSzPts val="6300"/>
              <a:buNone/>
              <a:defRPr sz="6300"/>
            </a:lvl5pPr>
            <a:lvl6pPr lvl="5" algn="ctr">
              <a:spcBef>
                <a:spcPts val="0"/>
              </a:spcBef>
              <a:spcAft>
                <a:spcPts val="0"/>
              </a:spcAft>
              <a:buSzPts val="6300"/>
              <a:buNone/>
              <a:defRPr sz="6300"/>
            </a:lvl6pPr>
            <a:lvl7pPr lvl="6" algn="ctr">
              <a:spcBef>
                <a:spcPts val="0"/>
              </a:spcBef>
              <a:spcAft>
                <a:spcPts val="0"/>
              </a:spcAft>
              <a:buSzPts val="6300"/>
              <a:buNone/>
              <a:defRPr sz="6300"/>
            </a:lvl7pPr>
            <a:lvl8pPr lvl="7" algn="ctr">
              <a:spcBef>
                <a:spcPts val="0"/>
              </a:spcBef>
              <a:spcAft>
                <a:spcPts val="0"/>
              </a:spcAft>
              <a:buSzPts val="6300"/>
              <a:buNone/>
              <a:defRPr sz="6300"/>
            </a:lvl8pPr>
            <a:lvl9pPr lvl="8" algn="ctr">
              <a:spcBef>
                <a:spcPts val="0"/>
              </a:spcBef>
              <a:spcAft>
                <a:spcPts val="0"/>
              </a:spcAft>
              <a:buSzPts val="6300"/>
              <a:buNone/>
              <a:defRPr sz="6300"/>
            </a:lvl9pPr>
          </a:lstStyle>
          <a:p/>
        </p:txBody>
      </p:sp>
      <p:sp>
        <p:nvSpPr>
          <p:cNvPr id="11" name="Google Shape;11;p2"/>
          <p:cNvSpPr txBox="1"/>
          <p:nvPr>
            <p:ph idx="1" type="subTitle"/>
          </p:nvPr>
        </p:nvSpPr>
        <p:spPr>
          <a:xfrm>
            <a:off x="389625" y="4198704"/>
            <a:ext cx="10650900" cy="1174200"/>
          </a:xfrm>
          <a:prstGeom prst="rect">
            <a:avLst/>
          </a:prstGeom>
        </p:spPr>
        <p:txBody>
          <a:bodyPr anchorCtr="0" anchor="t" bIns="110050" lIns="110050" spcFirstLastPara="1" rIns="110050" wrap="square" tIns="110050">
            <a:normAutofit/>
          </a:bodyPr>
          <a:lstStyle>
            <a:lvl1pPr lvl="0" algn="ctr">
              <a:lnSpc>
                <a:spcPct val="100000"/>
              </a:lnSpc>
              <a:spcBef>
                <a:spcPts val="0"/>
              </a:spcBef>
              <a:spcAft>
                <a:spcPts val="0"/>
              </a:spcAft>
              <a:buSzPts val="3400"/>
              <a:buNone/>
              <a:defRPr sz="3400"/>
            </a:lvl1pPr>
            <a:lvl2pPr lvl="1" algn="ctr">
              <a:lnSpc>
                <a:spcPct val="100000"/>
              </a:lnSpc>
              <a:spcBef>
                <a:spcPts val="0"/>
              </a:spcBef>
              <a:spcAft>
                <a:spcPts val="0"/>
              </a:spcAft>
              <a:buSzPts val="3400"/>
              <a:buNone/>
              <a:defRPr sz="3400"/>
            </a:lvl2pPr>
            <a:lvl3pPr lvl="2" algn="ctr">
              <a:lnSpc>
                <a:spcPct val="100000"/>
              </a:lnSpc>
              <a:spcBef>
                <a:spcPts val="0"/>
              </a:spcBef>
              <a:spcAft>
                <a:spcPts val="0"/>
              </a:spcAft>
              <a:buSzPts val="3400"/>
              <a:buNone/>
              <a:defRPr sz="3400"/>
            </a:lvl3pPr>
            <a:lvl4pPr lvl="3" algn="ctr">
              <a:lnSpc>
                <a:spcPct val="100000"/>
              </a:lnSpc>
              <a:spcBef>
                <a:spcPts val="0"/>
              </a:spcBef>
              <a:spcAft>
                <a:spcPts val="0"/>
              </a:spcAft>
              <a:buSzPts val="3400"/>
              <a:buNone/>
              <a:defRPr sz="3400"/>
            </a:lvl4pPr>
            <a:lvl5pPr lvl="4" algn="ctr">
              <a:lnSpc>
                <a:spcPct val="100000"/>
              </a:lnSpc>
              <a:spcBef>
                <a:spcPts val="0"/>
              </a:spcBef>
              <a:spcAft>
                <a:spcPts val="0"/>
              </a:spcAft>
              <a:buSzPts val="3400"/>
              <a:buNone/>
              <a:defRPr sz="3400"/>
            </a:lvl5pPr>
            <a:lvl6pPr lvl="5" algn="ctr">
              <a:lnSpc>
                <a:spcPct val="100000"/>
              </a:lnSpc>
              <a:spcBef>
                <a:spcPts val="0"/>
              </a:spcBef>
              <a:spcAft>
                <a:spcPts val="0"/>
              </a:spcAft>
              <a:buSzPts val="3400"/>
              <a:buNone/>
              <a:defRPr sz="3400"/>
            </a:lvl6pPr>
            <a:lvl7pPr lvl="6" algn="ctr">
              <a:lnSpc>
                <a:spcPct val="100000"/>
              </a:lnSpc>
              <a:spcBef>
                <a:spcPts val="0"/>
              </a:spcBef>
              <a:spcAft>
                <a:spcPts val="0"/>
              </a:spcAft>
              <a:buSzPts val="3400"/>
              <a:buNone/>
              <a:defRPr sz="3400"/>
            </a:lvl7pPr>
            <a:lvl8pPr lvl="7" algn="ctr">
              <a:lnSpc>
                <a:spcPct val="100000"/>
              </a:lnSpc>
              <a:spcBef>
                <a:spcPts val="0"/>
              </a:spcBef>
              <a:spcAft>
                <a:spcPts val="0"/>
              </a:spcAft>
              <a:buSzPts val="3400"/>
              <a:buNone/>
              <a:defRPr sz="3400"/>
            </a:lvl8pPr>
            <a:lvl9pPr lvl="8" algn="ctr">
              <a:lnSpc>
                <a:spcPct val="100000"/>
              </a:lnSpc>
              <a:spcBef>
                <a:spcPts val="0"/>
              </a:spcBef>
              <a:spcAft>
                <a:spcPts val="0"/>
              </a:spcAft>
              <a:buSzPts val="3400"/>
              <a:buNone/>
              <a:defRPr sz="3400"/>
            </a:lvl9pPr>
          </a:lstStyle>
          <a:p/>
        </p:txBody>
      </p:sp>
      <p:sp>
        <p:nvSpPr>
          <p:cNvPr id="12" name="Google Shape;12;p2"/>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89625" y="1638704"/>
            <a:ext cx="10650900" cy="2909100"/>
          </a:xfrm>
          <a:prstGeom prst="rect">
            <a:avLst/>
          </a:prstGeom>
        </p:spPr>
        <p:txBody>
          <a:bodyPr anchorCtr="0" anchor="b" bIns="110050" lIns="110050" spcFirstLastPara="1" rIns="110050" wrap="square" tIns="110050">
            <a:normAutofit/>
          </a:bodyPr>
          <a:lstStyle>
            <a:lvl1pPr lvl="0" algn="ctr">
              <a:spcBef>
                <a:spcPts val="0"/>
              </a:spcBef>
              <a:spcAft>
                <a:spcPts val="0"/>
              </a:spcAft>
              <a:buSzPts val="14400"/>
              <a:buNone/>
              <a:defRPr sz="14400"/>
            </a:lvl1pPr>
            <a:lvl2pPr lvl="1" algn="ctr">
              <a:spcBef>
                <a:spcPts val="0"/>
              </a:spcBef>
              <a:spcAft>
                <a:spcPts val="0"/>
              </a:spcAft>
              <a:buSzPts val="14400"/>
              <a:buNone/>
              <a:defRPr sz="14400"/>
            </a:lvl2pPr>
            <a:lvl3pPr lvl="2" algn="ctr">
              <a:spcBef>
                <a:spcPts val="0"/>
              </a:spcBef>
              <a:spcAft>
                <a:spcPts val="0"/>
              </a:spcAft>
              <a:buSzPts val="14400"/>
              <a:buNone/>
              <a:defRPr sz="14400"/>
            </a:lvl3pPr>
            <a:lvl4pPr lvl="3" algn="ctr">
              <a:spcBef>
                <a:spcPts val="0"/>
              </a:spcBef>
              <a:spcAft>
                <a:spcPts val="0"/>
              </a:spcAft>
              <a:buSzPts val="14400"/>
              <a:buNone/>
              <a:defRPr sz="14400"/>
            </a:lvl4pPr>
            <a:lvl5pPr lvl="4" algn="ctr">
              <a:spcBef>
                <a:spcPts val="0"/>
              </a:spcBef>
              <a:spcAft>
                <a:spcPts val="0"/>
              </a:spcAft>
              <a:buSzPts val="14400"/>
              <a:buNone/>
              <a:defRPr sz="14400"/>
            </a:lvl5pPr>
            <a:lvl6pPr lvl="5" algn="ctr">
              <a:spcBef>
                <a:spcPts val="0"/>
              </a:spcBef>
              <a:spcAft>
                <a:spcPts val="0"/>
              </a:spcAft>
              <a:buSzPts val="14400"/>
              <a:buNone/>
              <a:defRPr sz="14400"/>
            </a:lvl6pPr>
            <a:lvl7pPr lvl="6" algn="ctr">
              <a:spcBef>
                <a:spcPts val="0"/>
              </a:spcBef>
              <a:spcAft>
                <a:spcPts val="0"/>
              </a:spcAft>
              <a:buSzPts val="14400"/>
              <a:buNone/>
              <a:defRPr sz="14400"/>
            </a:lvl7pPr>
            <a:lvl8pPr lvl="7" algn="ctr">
              <a:spcBef>
                <a:spcPts val="0"/>
              </a:spcBef>
              <a:spcAft>
                <a:spcPts val="0"/>
              </a:spcAft>
              <a:buSzPts val="14400"/>
              <a:buNone/>
              <a:defRPr sz="14400"/>
            </a:lvl8pPr>
            <a:lvl9pPr lvl="8" algn="ctr">
              <a:spcBef>
                <a:spcPts val="0"/>
              </a:spcBef>
              <a:spcAft>
                <a:spcPts val="0"/>
              </a:spcAft>
              <a:buSzPts val="14400"/>
              <a:buNone/>
              <a:defRPr sz="14400"/>
            </a:lvl9pPr>
          </a:lstStyle>
          <a:p>
            <a:r>
              <a:t>xx%</a:t>
            </a:r>
          </a:p>
        </p:txBody>
      </p:sp>
      <p:sp>
        <p:nvSpPr>
          <p:cNvPr id="46" name="Google Shape;46;p11"/>
          <p:cNvSpPr txBox="1"/>
          <p:nvPr>
            <p:ph idx="1" type="body"/>
          </p:nvPr>
        </p:nvSpPr>
        <p:spPr>
          <a:xfrm>
            <a:off x="389625" y="4669963"/>
            <a:ext cx="10650900" cy="1926900"/>
          </a:xfrm>
          <a:prstGeom prst="rect">
            <a:avLst/>
          </a:prstGeom>
        </p:spPr>
        <p:txBody>
          <a:bodyPr anchorCtr="0" anchor="t" bIns="110050" lIns="110050" spcFirstLastPara="1" rIns="110050" wrap="square" tIns="110050">
            <a:normAutofit/>
          </a:bodyPr>
          <a:lstStyle>
            <a:lvl1pPr indent="-368300" lvl="0" marL="457200" algn="ctr">
              <a:spcBef>
                <a:spcPts val="0"/>
              </a:spcBef>
              <a:spcAft>
                <a:spcPts val="0"/>
              </a:spcAft>
              <a:buSzPts val="2200"/>
              <a:buChar char="●"/>
              <a:defRPr/>
            </a:lvl1pPr>
            <a:lvl2pPr indent="-336550" lvl="1" marL="914400" algn="ctr">
              <a:spcBef>
                <a:spcPts val="0"/>
              </a:spcBef>
              <a:spcAft>
                <a:spcPts val="0"/>
              </a:spcAft>
              <a:buSzPts val="1700"/>
              <a:buChar char="○"/>
              <a:defRPr/>
            </a:lvl2pPr>
            <a:lvl3pPr indent="-336550" lvl="2" marL="1371600" algn="ctr">
              <a:spcBef>
                <a:spcPts val="0"/>
              </a:spcBef>
              <a:spcAft>
                <a:spcPts val="0"/>
              </a:spcAft>
              <a:buSzPts val="1700"/>
              <a:buChar char="■"/>
              <a:defRPr/>
            </a:lvl3pPr>
            <a:lvl4pPr indent="-336550" lvl="3" marL="1828800" algn="ctr">
              <a:spcBef>
                <a:spcPts val="0"/>
              </a:spcBef>
              <a:spcAft>
                <a:spcPts val="0"/>
              </a:spcAft>
              <a:buSzPts val="1700"/>
              <a:buChar char="●"/>
              <a:defRPr/>
            </a:lvl4pPr>
            <a:lvl5pPr indent="-336550" lvl="4" marL="2286000" algn="ctr">
              <a:spcBef>
                <a:spcPts val="0"/>
              </a:spcBef>
              <a:spcAft>
                <a:spcPts val="0"/>
              </a:spcAft>
              <a:buSzPts val="1700"/>
              <a:buChar char="○"/>
              <a:defRPr/>
            </a:lvl5pPr>
            <a:lvl6pPr indent="-336550" lvl="5" marL="2743200" algn="ctr">
              <a:spcBef>
                <a:spcPts val="0"/>
              </a:spcBef>
              <a:spcAft>
                <a:spcPts val="0"/>
              </a:spcAft>
              <a:buSzPts val="1700"/>
              <a:buChar char="■"/>
              <a:defRPr/>
            </a:lvl6pPr>
            <a:lvl7pPr indent="-336550" lvl="6" marL="3200400" algn="ctr">
              <a:spcBef>
                <a:spcPts val="0"/>
              </a:spcBef>
              <a:spcAft>
                <a:spcPts val="0"/>
              </a:spcAft>
              <a:buSzPts val="1700"/>
              <a:buChar char="●"/>
              <a:defRPr/>
            </a:lvl7pPr>
            <a:lvl8pPr indent="-336550" lvl="7" marL="3657600" algn="ctr">
              <a:spcBef>
                <a:spcPts val="0"/>
              </a:spcBef>
              <a:spcAft>
                <a:spcPts val="0"/>
              </a:spcAft>
              <a:buSzPts val="1700"/>
              <a:buChar char="○"/>
              <a:defRPr/>
            </a:lvl8pPr>
            <a:lvl9pPr indent="-336550" lvl="8" marL="4114800" algn="ctr">
              <a:spcBef>
                <a:spcPts val="0"/>
              </a:spcBef>
              <a:spcAft>
                <a:spcPts val="0"/>
              </a:spcAft>
              <a:buSzPts val="1700"/>
              <a:buChar char="■"/>
              <a:defRPr/>
            </a:lvl9pPr>
          </a:lstStyle>
          <a:p/>
        </p:txBody>
      </p:sp>
      <p:sp>
        <p:nvSpPr>
          <p:cNvPr id="47" name="Google Shape;47;p11"/>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89625" y="3186444"/>
            <a:ext cx="10650900" cy="1247100"/>
          </a:xfrm>
          <a:prstGeom prst="rect">
            <a:avLst/>
          </a:prstGeom>
        </p:spPr>
        <p:txBody>
          <a:bodyPr anchorCtr="0" anchor="ctr" bIns="110050" lIns="110050" spcFirstLastPara="1" rIns="110050" wrap="square" tIns="110050">
            <a:normAutofit/>
          </a:bodyPr>
          <a:lstStyle>
            <a:lvl1pPr lvl="0" algn="ctr">
              <a:spcBef>
                <a:spcPts val="0"/>
              </a:spcBef>
              <a:spcAft>
                <a:spcPts val="0"/>
              </a:spcAft>
              <a:buSzPts val="4300"/>
              <a:buNone/>
              <a:defRPr sz="4300"/>
            </a:lvl1pPr>
            <a:lvl2pPr lvl="1" algn="ctr">
              <a:spcBef>
                <a:spcPts val="0"/>
              </a:spcBef>
              <a:spcAft>
                <a:spcPts val="0"/>
              </a:spcAft>
              <a:buSzPts val="4300"/>
              <a:buNone/>
              <a:defRPr sz="4300"/>
            </a:lvl2pPr>
            <a:lvl3pPr lvl="2" algn="ctr">
              <a:spcBef>
                <a:spcPts val="0"/>
              </a:spcBef>
              <a:spcAft>
                <a:spcPts val="0"/>
              </a:spcAft>
              <a:buSzPts val="4300"/>
              <a:buNone/>
              <a:defRPr sz="4300"/>
            </a:lvl3pPr>
            <a:lvl4pPr lvl="3" algn="ctr">
              <a:spcBef>
                <a:spcPts val="0"/>
              </a:spcBef>
              <a:spcAft>
                <a:spcPts val="0"/>
              </a:spcAft>
              <a:buSzPts val="4300"/>
              <a:buNone/>
              <a:defRPr sz="4300"/>
            </a:lvl4pPr>
            <a:lvl5pPr lvl="4" algn="ctr">
              <a:spcBef>
                <a:spcPts val="0"/>
              </a:spcBef>
              <a:spcAft>
                <a:spcPts val="0"/>
              </a:spcAft>
              <a:buSzPts val="4300"/>
              <a:buNone/>
              <a:defRPr sz="4300"/>
            </a:lvl5pPr>
            <a:lvl6pPr lvl="5" algn="ctr">
              <a:spcBef>
                <a:spcPts val="0"/>
              </a:spcBef>
              <a:spcAft>
                <a:spcPts val="0"/>
              </a:spcAft>
              <a:buSzPts val="4300"/>
              <a:buNone/>
              <a:defRPr sz="4300"/>
            </a:lvl6pPr>
            <a:lvl7pPr lvl="6" algn="ctr">
              <a:spcBef>
                <a:spcPts val="0"/>
              </a:spcBef>
              <a:spcAft>
                <a:spcPts val="0"/>
              </a:spcAft>
              <a:buSzPts val="4300"/>
              <a:buNone/>
              <a:defRPr sz="4300"/>
            </a:lvl7pPr>
            <a:lvl8pPr lvl="7" algn="ctr">
              <a:spcBef>
                <a:spcPts val="0"/>
              </a:spcBef>
              <a:spcAft>
                <a:spcPts val="0"/>
              </a:spcAft>
              <a:buSzPts val="4300"/>
              <a:buNone/>
              <a:defRPr sz="4300"/>
            </a:lvl8pPr>
            <a:lvl9pPr lvl="8" algn="ctr">
              <a:spcBef>
                <a:spcPts val="0"/>
              </a:spcBef>
              <a:spcAft>
                <a:spcPts val="0"/>
              </a:spcAft>
              <a:buSzPts val="4300"/>
              <a:buNone/>
              <a:defRPr sz="4300"/>
            </a:lvl9pPr>
          </a:lstStyle>
          <a:p/>
        </p:txBody>
      </p:sp>
      <p:sp>
        <p:nvSpPr>
          <p:cNvPr id="15" name="Google Shape;15;p3"/>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89625" y="659296"/>
            <a:ext cx="10650900" cy="848400"/>
          </a:xfrm>
          <a:prstGeom prst="rect">
            <a:avLst/>
          </a:prstGeom>
        </p:spPr>
        <p:txBody>
          <a:bodyPr anchorCtr="0" anchor="t" bIns="110050" lIns="110050" spcFirstLastPara="1" rIns="110050" wrap="square" tIns="110050">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18" name="Google Shape;18;p4"/>
          <p:cNvSpPr txBox="1"/>
          <p:nvPr>
            <p:ph idx="1" type="body"/>
          </p:nvPr>
        </p:nvSpPr>
        <p:spPr>
          <a:xfrm>
            <a:off x="389625" y="1707370"/>
            <a:ext cx="10650900" cy="5061300"/>
          </a:xfrm>
          <a:prstGeom prst="rect">
            <a:avLst/>
          </a:prstGeom>
        </p:spPr>
        <p:txBody>
          <a:bodyPr anchorCtr="0" anchor="t" bIns="110050" lIns="110050" spcFirstLastPara="1" rIns="110050" wrap="square" tIns="110050">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19" name="Google Shape;19;p4"/>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89625" y="659296"/>
            <a:ext cx="10650900" cy="848400"/>
          </a:xfrm>
          <a:prstGeom prst="rect">
            <a:avLst/>
          </a:prstGeom>
        </p:spPr>
        <p:txBody>
          <a:bodyPr anchorCtr="0" anchor="t" bIns="110050" lIns="110050" spcFirstLastPara="1" rIns="110050" wrap="square" tIns="110050">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2" name="Google Shape;22;p5"/>
          <p:cNvSpPr txBox="1"/>
          <p:nvPr>
            <p:ph idx="1" type="body"/>
          </p:nvPr>
        </p:nvSpPr>
        <p:spPr>
          <a:xfrm>
            <a:off x="389625" y="1707370"/>
            <a:ext cx="4999800" cy="5061300"/>
          </a:xfrm>
          <a:prstGeom prst="rect">
            <a:avLst/>
          </a:prstGeom>
        </p:spPr>
        <p:txBody>
          <a:bodyPr anchorCtr="0" anchor="t" bIns="110050" lIns="110050" spcFirstLastPara="1" rIns="110050" wrap="square" tIns="110050">
            <a:normAutofit/>
          </a:bodyPr>
          <a:lstStyle>
            <a:lvl1pPr indent="-336550" lvl="0" marL="457200">
              <a:spcBef>
                <a:spcPts val="0"/>
              </a:spcBef>
              <a:spcAft>
                <a:spcPts val="0"/>
              </a:spcAft>
              <a:buSzPts val="1700"/>
              <a:buChar char="●"/>
              <a:defRPr sz="17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3" name="Google Shape;23;p5"/>
          <p:cNvSpPr txBox="1"/>
          <p:nvPr>
            <p:ph idx="2" type="body"/>
          </p:nvPr>
        </p:nvSpPr>
        <p:spPr>
          <a:xfrm>
            <a:off x="6040500" y="1707370"/>
            <a:ext cx="4999800" cy="5061300"/>
          </a:xfrm>
          <a:prstGeom prst="rect">
            <a:avLst/>
          </a:prstGeom>
        </p:spPr>
        <p:txBody>
          <a:bodyPr anchorCtr="0" anchor="t" bIns="110050" lIns="110050" spcFirstLastPara="1" rIns="110050" wrap="square" tIns="110050">
            <a:normAutofit/>
          </a:bodyPr>
          <a:lstStyle>
            <a:lvl1pPr indent="-336550" lvl="0" marL="457200">
              <a:spcBef>
                <a:spcPts val="0"/>
              </a:spcBef>
              <a:spcAft>
                <a:spcPts val="0"/>
              </a:spcAft>
              <a:buSzPts val="1700"/>
              <a:buChar char="●"/>
              <a:defRPr sz="17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24" name="Google Shape;24;p5"/>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89625" y="659296"/>
            <a:ext cx="10650900" cy="848400"/>
          </a:xfrm>
          <a:prstGeom prst="rect">
            <a:avLst/>
          </a:prstGeom>
        </p:spPr>
        <p:txBody>
          <a:bodyPr anchorCtr="0" anchor="t" bIns="110050" lIns="110050" spcFirstLastPara="1" rIns="110050" wrap="square" tIns="110050">
            <a:normAutofit/>
          </a:bodyPr>
          <a:lstStyle>
            <a:lvl1pPr lvl="0">
              <a:spcBef>
                <a:spcPts val="0"/>
              </a:spcBef>
              <a:spcAft>
                <a:spcPts val="0"/>
              </a:spcAft>
              <a:buSzPts val="3400"/>
              <a:buNone/>
              <a:defRPr/>
            </a:lvl1pPr>
            <a:lvl2pPr lvl="1">
              <a:spcBef>
                <a:spcPts val="0"/>
              </a:spcBef>
              <a:spcAft>
                <a:spcPts val="0"/>
              </a:spcAft>
              <a:buSzPts val="3400"/>
              <a:buNone/>
              <a:defRPr/>
            </a:lvl2pPr>
            <a:lvl3pPr lvl="2">
              <a:spcBef>
                <a:spcPts val="0"/>
              </a:spcBef>
              <a:spcAft>
                <a:spcPts val="0"/>
              </a:spcAft>
              <a:buSzPts val="3400"/>
              <a:buNone/>
              <a:defRPr/>
            </a:lvl3pPr>
            <a:lvl4pPr lvl="3">
              <a:spcBef>
                <a:spcPts val="0"/>
              </a:spcBef>
              <a:spcAft>
                <a:spcPts val="0"/>
              </a:spcAft>
              <a:buSzPts val="3400"/>
              <a:buNone/>
              <a:defRPr/>
            </a:lvl4pPr>
            <a:lvl5pPr lvl="4">
              <a:spcBef>
                <a:spcPts val="0"/>
              </a:spcBef>
              <a:spcAft>
                <a:spcPts val="0"/>
              </a:spcAft>
              <a:buSzPts val="3400"/>
              <a:buNone/>
              <a:defRPr/>
            </a:lvl5pPr>
            <a:lvl6pPr lvl="5">
              <a:spcBef>
                <a:spcPts val="0"/>
              </a:spcBef>
              <a:spcAft>
                <a:spcPts val="0"/>
              </a:spcAft>
              <a:buSzPts val="3400"/>
              <a:buNone/>
              <a:defRPr/>
            </a:lvl6pPr>
            <a:lvl7pPr lvl="6">
              <a:spcBef>
                <a:spcPts val="0"/>
              </a:spcBef>
              <a:spcAft>
                <a:spcPts val="0"/>
              </a:spcAft>
              <a:buSzPts val="3400"/>
              <a:buNone/>
              <a:defRPr/>
            </a:lvl7pPr>
            <a:lvl8pPr lvl="7">
              <a:spcBef>
                <a:spcPts val="0"/>
              </a:spcBef>
              <a:spcAft>
                <a:spcPts val="0"/>
              </a:spcAft>
              <a:buSzPts val="3400"/>
              <a:buNone/>
              <a:defRPr/>
            </a:lvl8pPr>
            <a:lvl9pPr lvl="8">
              <a:spcBef>
                <a:spcPts val="0"/>
              </a:spcBef>
              <a:spcAft>
                <a:spcPts val="0"/>
              </a:spcAft>
              <a:buSzPts val="3400"/>
              <a:buNone/>
              <a:defRPr/>
            </a:lvl9pPr>
          </a:lstStyle>
          <a:p/>
        </p:txBody>
      </p:sp>
      <p:sp>
        <p:nvSpPr>
          <p:cNvPr id="27" name="Google Shape;27;p6"/>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89625" y="823111"/>
            <a:ext cx="3510000" cy="1119600"/>
          </a:xfrm>
          <a:prstGeom prst="rect">
            <a:avLst/>
          </a:prstGeom>
        </p:spPr>
        <p:txBody>
          <a:bodyPr anchorCtr="0" anchor="b" bIns="110050" lIns="110050" spcFirstLastPara="1" rIns="110050" wrap="square" tIns="110050">
            <a:normAutofit/>
          </a:bodyPr>
          <a:lstStyle>
            <a:lvl1pPr lvl="0">
              <a:spcBef>
                <a:spcPts val="0"/>
              </a:spcBef>
              <a:spcAft>
                <a:spcPts val="0"/>
              </a:spcAft>
              <a:buSzPts val="2900"/>
              <a:buNone/>
              <a:defRPr sz="2900"/>
            </a:lvl1pPr>
            <a:lvl2pPr lvl="1">
              <a:spcBef>
                <a:spcPts val="0"/>
              </a:spcBef>
              <a:spcAft>
                <a:spcPts val="0"/>
              </a:spcAft>
              <a:buSzPts val="2900"/>
              <a:buNone/>
              <a:defRPr sz="2900"/>
            </a:lvl2pPr>
            <a:lvl3pPr lvl="2">
              <a:spcBef>
                <a:spcPts val="0"/>
              </a:spcBef>
              <a:spcAft>
                <a:spcPts val="0"/>
              </a:spcAft>
              <a:buSzPts val="2900"/>
              <a:buNone/>
              <a:defRPr sz="2900"/>
            </a:lvl3pPr>
            <a:lvl4pPr lvl="3">
              <a:spcBef>
                <a:spcPts val="0"/>
              </a:spcBef>
              <a:spcAft>
                <a:spcPts val="0"/>
              </a:spcAft>
              <a:buSzPts val="2900"/>
              <a:buNone/>
              <a:defRPr sz="2900"/>
            </a:lvl4pPr>
            <a:lvl5pPr lvl="4">
              <a:spcBef>
                <a:spcPts val="0"/>
              </a:spcBef>
              <a:spcAft>
                <a:spcPts val="0"/>
              </a:spcAft>
              <a:buSzPts val="2900"/>
              <a:buNone/>
              <a:defRPr sz="2900"/>
            </a:lvl5pPr>
            <a:lvl6pPr lvl="5">
              <a:spcBef>
                <a:spcPts val="0"/>
              </a:spcBef>
              <a:spcAft>
                <a:spcPts val="0"/>
              </a:spcAft>
              <a:buSzPts val="2900"/>
              <a:buNone/>
              <a:defRPr sz="2900"/>
            </a:lvl6pPr>
            <a:lvl7pPr lvl="6">
              <a:spcBef>
                <a:spcPts val="0"/>
              </a:spcBef>
              <a:spcAft>
                <a:spcPts val="0"/>
              </a:spcAft>
              <a:buSzPts val="2900"/>
              <a:buNone/>
              <a:defRPr sz="2900"/>
            </a:lvl7pPr>
            <a:lvl8pPr lvl="7">
              <a:spcBef>
                <a:spcPts val="0"/>
              </a:spcBef>
              <a:spcAft>
                <a:spcPts val="0"/>
              </a:spcAft>
              <a:buSzPts val="2900"/>
              <a:buNone/>
              <a:defRPr sz="2900"/>
            </a:lvl8pPr>
            <a:lvl9pPr lvl="8">
              <a:spcBef>
                <a:spcPts val="0"/>
              </a:spcBef>
              <a:spcAft>
                <a:spcPts val="0"/>
              </a:spcAft>
              <a:buSzPts val="2900"/>
              <a:buNone/>
              <a:defRPr sz="2900"/>
            </a:lvl9pPr>
          </a:lstStyle>
          <a:p/>
        </p:txBody>
      </p:sp>
      <p:sp>
        <p:nvSpPr>
          <p:cNvPr id="30" name="Google Shape;30;p7"/>
          <p:cNvSpPr txBox="1"/>
          <p:nvPr>
            <p:ph idx="1" type="body"/>
          </p:nvPr>
        </p:nvSpPr>
        <p:spPr>
          <a:xfrm>
            <a:off x="389625" y="2058667"/>
            <a:ext cx="3510000" cy="4710300"/>
          </a:xfrm>
          <a:prstGeom prst="rect">
            <a:avLst/>
          </a:prstGeom>
        </p:spPr>
        <p:txBody>
          <a:bodyPr anchorCtr="0" anchor="t" bIns="110050" lIns="110050" spcFirstLastPara="1" rIns="110050" wrap="square" tIns="110050">
            <a:norm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sz="1400"/>
            </a:lvl2pPr>
            <a:lvl3pPr indent="-317500" lvl="2" marL="1371600">
              <a:spcBef>
                <a:spcPts val="0"/>
              </a:spcBef>
              <a:spcAft>
                <a:spcPts val="0"/>
              </a:spcAft>
              <a:buSzPts val="1400"/>
              <a:buChar char="■"/>
              <a:defRPr sz="1400"/>
            </a:lvl3pPr>
            <a:lvl4pPr indent="-317500" lvl="3" marL="1828800">
              <a:spcBef>
                <a:spcPts val="0"/>
              </a:spcBef>
              <a:spcAft>
                <a:spcPts val="0"/>
              </a:spcAft>
              <a:buSzPts val="1400"/>
              <a:buChar char="●"/>
              <a:defRPr sz="1400"/>
            </a:lvl4pPr>
            <a:lvl5pPr indent="-317500" lvl="4" marL="2286000">
              <a:spcBef>
                <a:spcPts val="0"/>
              </a:spcBef>
              <a:spcAft>
                <a:spcPts val="0"/>
              </a:spcAft>
              <a:buSzPts val="1400"/>
              <a:buChar char="○"/>
              <a:defRPr sz="1400"/>
            </a:lvl5pPr>
            <a:lvl6pPr indent="-317500" lvl="5" marL="2743200">
              <a:spcBef>
                <a:spcPts val="0"/>
              </a:spcBef>
              <a:spcAft>
                <a:spcPts val="0"/>
              </a:spcAft>
              <a:buSzPts val="1400"/>
              <a:buChar char="■"/>
              <a:defRPr sz="1400"/>
            </a:lvl6pPr>
            <a:lvl7pPr indent="-317500" lvl="6" marL="3200400">
              <a:spcBef>
                <a:spcPts val="0"/>
              </a:spcBef>
              <a:spcAft>
                <a:spcPts val="0"/>
              </a:spcAft>
              <a:buSzPts val="1400"/>
              <a:buChar char="●"/>
              <a:defRPr sz="1400"/>
            </a:lvl7pPr>
            <a:lvl8pPr indent="-317500" lvl="7" marL="3657600">
              <a:spcBef>
                <a:spcPts val="0"/>
              </a:spcBef>
              <a:spcAft>
                <a:spcPts val="0"/>
              </a:spcAft>
              <a:buSzPts val="1400"/>
              <a:buChar char="○"/>
              <a:defRPr sz="1400"/>
            </a:lvl8pPr>
            <a:lvl9pPr indent="-317500" lvl="8" marL="4114800">
              <a:spcBef>
                <a:spcPts val="0"/>
              </a:spcBef>
              <a:spcAft>
                <a:spcPts val="0"/>
              </a:spcAft>
              <a:buSzPts val="1400"/>
              <a:buChar char="■"/>
              <a:defRPr sz="1400"/>
            </a:lvl9pPr>
          </a:lstStyle>
          <a:p/>
        </p:txBody>
      </p:sp>
      <p:sp>
        <p:nvSpPr>
          <p:cNvPr id="31" name="Google Shape;31;p7"/>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612813" y="666889"/>
            <a:ext cx="7959900" cy="6060300"/>
          </a:xfrm>
          <a:prstGeom prst="rect">
            <a:avLst/>
          </a:prstGeom>
        </p:spPr>
        <p:txBody>
          <a:bodyPr anchorCtr="0" anchor="ctr" bIns="110050" lIns="110050" spcFirstLastPara="1" rIns="110050" wrap="square" tIns="110050">
            <a:normAutofit/>
          </a:bodyPr>
          <a:lstStyle>
            <a:lvl1pPr lvl="0">
              <a:spcBef>
                <a:spcPts val="0"/>
              </a:spcBef>
              <a:spcAft>
                <a:spcPts val="0"/>
              </a:spcAft>
              <a:buSzPts val="5800"/>
              <a:buNone/>
              <a:defRPr sz="5800"/>
            </a:lvl1pPr>
            <a:lvl2pPr lvl="1">
              <a:spcBef>
                <a:spcPts val="0"/>
              </a:spcBef>
              <a:spcAft>
                <a:spcPts val="0"/>
              </a:spcAft>
              <a:buSzPts val="5800"/>
              <a:buNone/>
              <a:defRPr sz="5800"/>
            </a:lvl2pPr>
            <a:lvl3pPr lvl="2">
              <a:spcBef>
                <a:spcPts val="0"/>
              </a:spcBef>
              <a:spcAft>
                <a:spcPts val="0"/>
              </a:spcAft>
              <a:buSzPts val="5800"/>
              <a:buNone/>
              <a:defRPr sz="5800"/>
            </a:lvl3pPr>
            <a:lvl4pPr lvl="3">
              <a:spcBef>
                <a:spcPts val="0"/>
              </a:spcBef>
              <a:spcAft>
                <a:spcPts val="0"/>
              </a:spcAft>
              <a:buSzPts val="5800"/>
              <a:buNone/>
              <a:defRPr sz="5800"/>
            </a:lvl4pPr>
            <a:lvl5pPr lvl="4">
              <a:spcBef>
                <a:spcPts val="0"/>
              </a:spcBef>
              <a:spcAft>
                <a:spcPts val="0"/>
              </a:spcAft>
              <a:buSzPts val="5800"/>
              <a:buNone/>
              <a:defRPr sz="5800"/>
            </a:lvl5pPr>
            <a:lvl6pPr lvl="5">
              <a:spcBef>
                <a:spcPts val="0"/>
              </a:spcBef>
              <a:spcAft>
                <a:spcPts val="0"/>
              </a:spcAft>
              <a:buSzPts val="5800"/>
              <a:buNone/>
              <a:defRPr sz="5800"/>
            </a:lvl6pPr>
            <a:lvl7pPr lvl="6">
              <a:spcBef>
                <a:spcPts val="0"/>
              </a:spcBef>
              <a:spcAft>
                <a:spcPts val="0"/>
              </a:spcAft>
              <a:buSzPts val="5800"/>
              <a:buNone/>
              <a:defRPr sz="5800"/>
            </a:lvl7pPr>
            <a:lvl8pPr lvl="7">
              <a:spcBef>
                <a:spcPts val="0"/>
              </a:spcBef>
              <a:spcAft>
                <a:spcPts val="0"/>
              </a:spcAft>
              <a:buSzPts val="5800"/>
              <a:buNone/>
              <a:defRPr sz="5800"/>
            </a:lvl8pPr>
            <a:lvl9pPr lvl="8">
              <a:spcBef>
                <a:spcPts val="0"/>
              </a:spcBef>
              <a:spcAft>
                <a:spcPts val="0"/>
              </a:spcAft>
              <a:buSzPts val="5800"/>
              <a:buNone/>
              <a:defRPr sz="5800"/>
            </a:lvl9pPr>
          </a:lstStyle>
          <a:p/>
        </p:txBody>
      </p:sp>
      <p:sp>
        <p:nvSpPr>
          <p:cNvPr id="34" name="Google Shape;34;p8"/>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5715000" y="-185"/>
            <a:ext cx="5715000" cy="7620000"/>
          </a:xfrm>
          <a:prstGeom prst="rect">
            <a:avLst/>
          </a:prstGeom>
          <a:solidFill>
            <a:schemeClr val="lt2"/>
          </a:solidFill>
          <a:ln>
            <a:noFill/>
          </a:ln>
        </p:spPr>
        <p:txBody>
          <a:bodyPr anchorCtr="0" anchor="ctr" bIns="110050" lIns="110050" spcFirstLastPara="1" rIns="110050" wrap="square" tIns="110050">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331875" y="1826926"/>
            <a:ext cx="5056500" cy="2196000"/>
          </a:xfrm>
          <a:prstGeom prst="rect">
            <a:avLst/>
          </a:prstGeom>
        </p:spPr>
        <p:txBody>
          <a:bodyPr anchorCtr="0" anchor="b" bIns="110050" lIns="110050" spcFirstLastPara="1" rIns="110050" wrap="square" tIns="110050">
            <a:normAutofit/>
          </a:bodyPr>
          <a:lstStyle>
            <a:lvl1pPr lvl="0" algn="ctr">
              <a:spcBef>
                <a:spcPts val="0"/>
              </a:spcBef>
              <a:spcAft>
                <a:spcPts val="0"/>
              </a:spcAft>
              <a:buSzPts val="5100"/>
              <a:buNone/>
              <a:defRPr sz="5100"/>
            </a:lvl1pPr>
            <a:lvl2pPr lvl="1" algn="ctr">
              <a:spcBef>
                <a:spcPts val="0"/>
              </a:spcBef>
              <a:spcAft>
                <a:spcPts val="0"/>
              </a:spcAft>
              <a:buSzPts val="5100"/>
              <a:buNone/>
              <a:defRPr sz="5100"/>
            </a:lvl2pPr>
            <a:lvl3pPr lvl="2" algn="ctr">
              <a:spcBef>
                <a:spcPts val="0"/>
              </a:spcBef>
              <a:spcAft>
                <a:spcPts val="0"/>
              </a:spcAft>
              <a:buSzPts val="5100"/>
              <a:buNone/>
              <a:defRPr sz="5100"/>
            </a:lvl3pPr>
            <a:lvl4pPr lvl="3" algn="ctr">
              <a:spcBef>
                <a:spcPts val="0"/>
              </a:spcBef>
              <a:spcAft>
                <a:spcPts val="0"/>
              </a:spcAft>
              <a:buSzPts val="5100"/>
              <a:buNone/>
              <a:defRPr sz="5100"/>
            </a:lvl4pPr>
            <a:lvl5pPr lvl="4" algn="ctr">
              <a:spcBef>
                <a:spcPts val="0"/>
              </a:spcBef>
              <a:spcAft>
                <a:spcPts val="0"/>
              </a:spcAft>
              <a:buSzPts val="5100"/>
              <a:buNone/>
              <a:defRPr sz="5100"/>
            </a:lvl5pPr>
            <a:lvl6pPr lvl="5" algn="ctr">
              <a:spcBef>
                <a:spcPts val="0"/>
              </a:spcBef>
              <a:spcAft>
                <a:spcPts val="0"/>
              </a:spcAft>
              <a:buSzPts val="5100"/>
              <a:buNone/>
              <a:defRPr sz="5100"/>
            </a:lvl6pPr>
            <a:lvl7pPr lvl="6" algn="ctr">
              <a:spcBef>
                <a:spcPts val="0"/>
              </a:spcBef>
              <a:spcAft>
                <a:spcPts val="0"/>
              </a:spcAft>
              <a:buSzPts val="5100"/>
              <a:buNone/>
              <a:defRPr sz="5100"/>
            </a:lvl7pPr>
            <a:lvl8pPr lvl="7" algn="ctr">
              <a:spcBef>
                <a:spcPts val="0"/>
              </a:spcBef>
              <a:spcAft>
                <a:spcPts val="0"/>
              </a:spcAft>
              <a:buSzPts val="5100"/>
              <a:buNone/>
              <a:defRPr sz="5100"/>
            </a:lvl8pPr>
            <a:lvl9pPr lvl="8" algn="ctr">
              <a:spcBef>
                <a:spcPts val="0"/>
              </a:spcBef>
              <a:spcAft>
                <a:spcPts val="0"/>
              </a:spcAft>
              <a:buSzPts val="5100"/>
              <a:buNone/>
              <a:defRPr sz="5100"/>
            </a:lvl9pPr>
          </a:lstStyle>
          <a:p/>
        </p:txBody>
      </p:sp>
      <p:sp>
        <p:nvSpPr>
          <p:cNvPr id="38" name="Google Shape;38;p9"/>
          <p:cNvSpPr txBox="1"/>
          <p:nvPr>
            <p:ph idx="1" type="subTitle"/>
          </p:nvPr>
        </p:nvSpPr>
        <p:spPr>
          <a:xfrm>
            <a:off x="331875" y="4152704"/>
            <a:ext cx="5056500" cy="1829700"/>
          </a:xfrm>
          <a:prstGeom prst="rect">
            <a:avLst/>
          </a:prstGeom>
        </p:spPr>
        <p:txBody>
          <a:bodyPr anchorCtr="0" anchor="t" bIns="110050" lIns="110050" spcFirstLastPara="1" rIns="110050" wrap="square" tIns="110050">
            <a:normAutofit/>
          </a:bodyPr>
          <a:lstStyle>
            <a:lvl1pPr lvl="0" algn="ctr">
              <a:lnSpc>
                <a:spcPct val="100000"/>
              </a:lnSpc>
              <a:spcBef>
                <a:spcPts val="0"/>
              </a:spcBef>
              <a:spcAft>
                <a:spcPts val="0"/>
              </a:spcAft>
              <a:buSzPts val="2500"/>
              <a:buNone/>
              <a:defRPr sz="2500"/>
            </a:lvl1pPr>
            <a:lvl2pPr lvl="1" algn="ctr">
              <a:lnSpc>
                <a:spcPct val="100000"/>
              </a:lnSpc>
              <a:spcBef>
                <a:spcPts val="0"/>
              </a:spcBef>
              <a:spcAft>
                <a:spcPts val="0"/>
              </a:spcAft>
              <a:buSzPts val="2500"/>
              <a:buNone/>
              <a:defRPr sz="2500"/>
            </a:lvl2pPr>
            <a:lvl3pPr lvl="2" algn="ctr">
              <a:lnSpc>
                <a:spcPct val="100000"/>
              </a:lnSpc>
              <a:spcBef>
                <a:spcPts val="0"/>
              </a:spcBef>
              <a:spcAft>
                <a:spcPts val="0"/>
              </a:spcAft>
              <a:buSzPts val="2500"/>
              <a:buNone/>
              <a:defRPr sz="2500"/>
            </a:lvl3pPr>
            <a:lvl4pPr lvl="3" algn="ctr">
              <a:lnSpc>
                <a:spcPct val="100000"/>
              </a:lnSpc>
              <a:spcBef>
                <a:spcPts val="0"/>
              </a:spcBef>
              <a:spcAft>
                <a:spcPts val="0"/>
              </a:spcAft>
              <a:buSzPts val="2500"/>
              <a:buNone/>
              <a:defRPr sz="2500"/>
            </a:lvl4pPr>
            <a:lvl5pPr lvl="4" algn="ctr">
              <a:lnSpc>
                <a:spcPct val="100000"/>
              </a:lnSpc>
              <a:spcBef>
                <a:spcPts val="0"/>
              </a:spcBef>
              <a:spcAft>
                <a:spcPts val="0"/>
              </a:spcAft>
              <a:buSzPts val="2500"/>
              <a:buNone/>
              <a:defRPr sz="2500"/>
            </a:lvl5pPr>
            <a:lvl6pPr lvl="5" algn="ctr">
              <a:lnSpc>
                <a:spcPct val="100000"/>
              </a:lnSpc>
              <a:spcBef>
                <a:spcPts val="0"/>
              </a:spcBef>
              <a:spcAft>
                <a:spcPts val="0"/>
              </a:spcAft>
              <a:buSzPts val="2500"/>
              <a:buNone/>
              <a:defRPr sz="2500"/>
            </a:lvl6pPr>
            <a:lvl7pPr lvl="6" algn="ctr">
              <a:lnSpc>
                <a:spcPct val="100000"/>
              </a:lnSpc>
              <a:spcBef>
                <a:spcPts val="0"/>
              </a:spcBef>
              <a:spcAft>
                <a:spcPts val="0"/>
              </a:spcAft>
              <a:buSzPts val="2500"/>
              <a:buNone/>
              <a:defRPr sz="2500"/>
            </a:lvl7pPr>
            <a:lvl8pPr lvl="7" algn="ctr">
              <a:lnSpc>
                <a:spcPct val="100000"/>
              </a:lnSpc>
              <a:spcBef>
                <a:spcPts val="0"/>
              </a:spcBef>
              <a:spcAft>
                <a:spcPts val="0"/>
              </a:spcAft>
              <a:buSzPts val="2500"/>
              <a:buNone/>
              <a:defRPr sz="2500"/>
            </a:lvl8pPr>
            <a:lvl9pPr lvl="8" algn="ctr">
              <a:lnSpc>
                <a:spcPct val="100000"/>
              </a:lnSpc>
              <a:spcBef>
                <a:spcPts val="0"/>
              </a:spcBef>
              <a:spcAft>
                <a:spcPts val="0"/>
              </a:spcAft>
              <a:buSzPts val="2500"/>
              <a:buNone/>
              <a:defRPr sz="2500"/>
            </a:lvl9pPr>
          </a:lstStyle>
          <a:p/>
        </p:txBody>
      </p:sp>
      <p:sp>
        <p:nvSpPr>
          <p:cNvPr id="39" name="Google Shape;39;p9"/>
          <p:cNvSpPr txBox="1"/>
          <p:nvPr>
            <p:ph idx="2" type="body"/>
          </p:nvPr>
        </p:nvSpPr>
        <p:spPr>
          <a:xfrm>
            <a:off x="6174375" y="1072704"/>
            <a:ext cx="4796100" cy="5474400"/>
          </a:xfrm>
          <a:prstGeom prst="rect">
            <a:avLst/>
          </a:prstGeom>
        </p:spPr>
        <p:txBody>
          <a:bodyPr anchorCtr="0" anchor="ctr" bIns="110050" lIns="110050" spcFirstLastPara="1" rIns="110050" wrap="square" tIns="110050">
            <a:normAutofit/>
          </a:bodyPr>
          <a:lstStyle>
            <a:lvl1pPr indent="-368300" lvl="0" marL="457200">
              <a:spcBef>
                <a:spcPts val="0"/>
              </a:spcBef>
              <a:spcAft>
                <a:spcPts val="0"/>
              </a:spcAft>
              <a:buSzPts val="2200"/>
              <a:buChar char="●"/>
              <a:defRPr/>
            </a:lvl1pPr>
            <a:lvl2pPr indent="-336550" lvl="1" marL="914400">
              <a:spcBef>
                <a:spcPts val="0"/>
              </a:spcBef>
              <a:spcAft>
                <a:spcPts val="0"/>
              </a:spcAft>
              <a:buSzPts val="1700"/>
              <a:buChar char="○"/>
              <a:defRPr/>
            </a:lvl2pPr>
            <a:lvl3pPr indent="-336550" lvl="2" marL="1371600">
              <a:spcBef>
                <a:spcPts val="0"/>
              </a:spcBef>
              <a:spcAft>
                <a:spcPts val="0"/>
              </a:spcAft>
              <a:buSzPts val="1700"/>
              <a:buChar char="■"/>
              <a:defRPr/>
            </a:lvl3pPr>
            <a:lvl4pPr indent="-336550" lvl="3" marL="1828800">
              <a:spcBef>
                <a:spcPts val="0"/>
              </a:spcBef>
              <a:spcAft>
                <a:spcPts val="0"/>
              </a:spcAft>
              <a:buSzPts val="1700"/>
              <a:buChar char="●"/>
              <a:defRPr/>
            </a:lvl4pPr>
            <a:lvl5pPr indent="-336550" lvl="4" marL="2286000">
              <a:spcBef>
                <a:spcPts val="0"/>
              </a:spcBef>
              <a:spcAft>
                <a:spcPts val="0"/>
              </a:spcAft>
              <a:buSzPts val="1700"/>
              <a:buChar char="○"/>
              <a:defRPr/>
            </a:lvl5pPr>
            <a:lvl6pPr indent="-336550" lvl="5" marL="2743200">
              <a:spcBef>
                <a:spcPts val="0"/>
              </a:spcBef>
              <a:spcAft>
                <a:spcPts val="0"/>
              </a:spcAft>
              <a:buSzPts val="1700"/>
              <a:buChar char="■"/>
              <a:defRPr/>
            </a:lvl6pPr>
            <a:lvl7pPr indent="-336550" lvl="6" marL="3200400">
              <a:spcBef>
                <a:spcPts val="0"/>
              </a:spcBef>
              <a:spcAft>
                <a:spcPts val="0"/>
              </a:spcAft>
              <a:buSzPts val="1700"/>
              <a:buChar char="●"/>
              <a:defRPr/>
            </a:lvl7pPr>
            <a:lvl8pPr indent="-336550" lvl="7" marL="3657600">
              <a:spcBef>
                <a:spcPts val="0"/>
              </a:spcBef>
              <a:spcAft>
                <a:spcPts val="0"/>
              </a:spcAft>
              <a:buSzPts val="1700"/>
              <a:buChar char="○"/>
              <a:defRPr/>
            </a:lvl8pPr>
            <a:lvl9pPr indent="-336550" lvl="8" marL="4114800">
              <a:spcBef>
                <a:spcPts val="0"/>
              </a:spcBef>
              <a:spcAft>
                <a:spcPts val="0"/>
              </a:spcAft>
              <a:buSzPts val="1700"/>
              <a:buChar char="■"/>
              <a:defRPr/>
            </a:lvl9pPr>
          </a:lstStyle>
          <a:p/>
        </p:txBody>
      </p:sp>
      <p:sp>
        <p:nvSpPr>
          <p:cNvPr id="40" name="Google Shape;40;p9"/>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89625" y="6267519"/>
            <a:ext cx="7498500" cy="896400"/>
          </a:xfrm>
          <a:prstGeom prst="rect">
            <a:avLst/>
          </a:prstGeom>
        </p:spPr>
        <p:txBody>
          <a:bodyPr anchorCtr="0" anchor="ctr" bIns="110050" lIns="110050" spcFirstLastPara="1" rIns="110050" wrap="square" tIns="110050">
            <a:normAutofit/>
          </a:bodyPr>
          <a:lstStyle>
            <a:lvl1pPr indent="-228600" lvl="0" marL="457200">
              <a:lnSpc>
                <a:spcPct val="100000"/>
              </a:lnSpc>
              <a:spcBef>
                <a:spcPts val="0"/>
              </a:spcBef>
              <a:spcAft>
                <a:spcPts val="0"/>
              </a:spcAft>
              <a:buSzPts val="2200"/>
              <a:buNone/>
              <a:defRPr/>
            </a:lvl1pPr>
          </a:lstStyle>
          <a:p/>
        </p:txBody>
      </p:sp>
      <p:sp>
        <p:nvSpPr>
          <p:cNvPr id="43" name="Google Shape;43;p10"/>
          <p:cNvSpPr txBox="1"/>
          <p:nvPr>
            <p:ph idx="12" type="sldNum"/>
          </p:nvPr>
        </p:nvSpPr>
        <p:spPr>
          <a:xfrm>
            <a:off x="10590572" y="6908469"/>
            <a:ext cx="685800" cy="582900"/>
          </a:xfrm>
          <a:prstGeom prst="rect">
            <a:avLst/>
          </a:prstGeom>
        </p:spPr>
        <p:txBody>
          <a:bodyPr anchorCtr="0" anchor="ctr" bIns="110050" lIns="110050" spcFirstLastPara="1" rIns="110050" wrap="square" tIns="11005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9625" y="659296"/>
            <a:ext cx="10650900" cy="848400"/>
          </a:xfrm>
          <a:prstGeom prst="rect">
            <a:avLst/>
          </a:prstGeom>
          <a:noFill/>
          <a:ln>
            <a:noFill/>
          </a:ln>
        </p:spPr>
        <p:txBody>
          <a:bodyPr anchorCtr="0" anchor="t" bIns="110050" lIns="110050" spcFirstLastPara="1" rIns="110050" wrap="square" tIns="110050">
            <a:normAutofit/>
          </a:bodyPr>
          <a:lstStyle>
            <a:lvl1pPr lvl="0">
              <a:spcBef>
                <a:spcPts val="0"/>
              </a:spcBef>
              <a:spcAft>
                <a:spcPts val="0"/>
              </a:spcAft>
              <a:buClr>
                <a:schemeClr val="dk1"/>
              </a:buClr>
              <a:buSzPts val="3400"/>
              <a:buNone/>
              <a:defRPr sz="3400">
                <a:solidFill>
                  <a:schemeClr val="dk1"/>
                </a:solidFill>
              </a:defRPr>
            </a:lvl1pPr>
            <a:lvl2pPr lvl="1">
              <a:spcBef>
                <a:spcPts val="0"/>
              </a:spcBef>
              <a:spcAft>
                <a:spcPts val="0"/>
              </a:spcAft>
              <a:buClr>
                <a:schemeClr val="dk1"/>
              </a:buClr>
              <a:buSzPts val="3400"/>
              <a:buNone/>
              <a:defRPr sz="3400">
                <a:solidFill>
                  <a:schemeClr val="dk1"/>
                </a:solidFill>
              </a:defRPr>
            </a:lvl2pPr>
            <a:lvl3pPr lvl="2">
              <a:spcBef>
                <a:spcPts val="0"/>
              </a:spcBef>
              <a:spcAft>
                <a:spcPts val="0"/>
              </a:spcAft>
              <a:buClr>
                <a:schemeClr val="dk1"/>
              </a:buClr>
              <a:buSzPts val="3400"/>
              <a:buNone/>
              <a:defRPr sz="3400">
                <a:solidFill>
                  <a:schemeClr val="dk1"/>
                </a:solidFill>
              </a:defRPr>
            </a:lvl3pPr>
            <a:lvl4pPr lvl="3">
              <a:spcBef>
                <a:spcPts val="0"/>
              </a:spcBef>
              <a:spcAft>
                <a:spcPts val="0"/>
              </a:spcAft>
              <a:buClr>
                <a:schemeClr val="dk1"/>
              </a:buClr>
              <a:buSzPts val="3400"/>
              <a:buNone/>
              <a:defRPr sz="3400">
                <a:solidFill>
                  <a:schemeClr val="dk1"/>
                </a:solidFill>
              </a:defRPr>
            </a:lvl4pPr>
            <a:lvl5pPr lvl="4">
              <a:spcBef>
                <a:spcPts val="0"/>
              </a:spcBef>
              <a:spcAft>
                <a:spcPts val="0"/>
              </a:spcAft>
              <a:buClr>
                <a:schemeClr val="dk1"/>
              </a:buClr>
              <a:buSzPts val="3400"/>
              <a:buNone/>
              <a:defRPr sz="3400">
                <a:solidFill>
                  <a:schemeClr val="dk1"/>
                </a:solidFill>
              </a:defRPr>
            </a:lvl5pPr>
            <a:lvl6pPr lvl="5">
              <a:spcBef>
                <a:spcPts val="0"/>
              </a:spcBef>
              <a:spcAft>
                <a:spcPts val="0"/>
              </a:spcAft>
              <a:buClr>
                <a:schemeClr val="dk1"/>
              </a:buClr>
              <a:buSzPts val="3400"/>
              <a:buNone/>
              <a:defRPr sz="3400">
                <a:solidFill>
                  <a:schemeClr val="dk1"/>
                </a:solidFill>
              </a:defRPr>
            </a:lvl6pPr>
            <a:lvl7pPr lvl="6">
              <a:spcBef>
                <a:spcPts val="0"/>
              </a:spcBef>
              <a:spcAft>
                <a:spcPts val="0"/>
              </a:spcAft>
              <a:buClr>
                <a:schemeClr val="dk1"/>
              </a:buClr>
              <a:buSzPts val="3400"/>
              <a:buNone/>
              <a:defRPr sz="3400">
                <a:solidFill>
                  <a:schemeClr val="dk1"/>
                </a:solidFill>
              </a:defRPr>
            </a:lvl7pPr>
            <a:lvl8pPr lvl="7">
              <a:spcBef>
                <a:spcPts val="0"/>
              </a:spcBef>
              <a:spcAft>
                <a:spcPts val="0"/>
              </a:spcAft>
              <a:buClr>
                <a:schemeClr val="dk1"/>
              </a:buClr>
              <a:buSzPts val="3400"/>
              <a:buNone/>
              <a:defRPr sz="3400">
                <a:solidFill>
                  <a:schemeClr val="dk1"/>
                </a:solidFill>
              </a:defRPr>
            </a:lvl8pPr>
            <a:lvl9pPr lvl="8">
              <a:spcBef>
                <a:spcPts val="0"/>
              </a:spcBef>
              <a:spcAft>
                <a:spcPts val="0"/>
              </a:spcAft>
              <a:buClr>
                <a:schemeClr val="dk1"/>
              </a:buClr>
              <a:buSzPts val="3400"/>
              <a:buNone/>
              <a:defRPr sz="3400">
                <a:solidFill>
                  <a:schemeClr val="dk1"/>
                </a:solidFill>
              </a:defRPr>
            </a:lvl9pPr>
          </a:lstStyle>
          <a:p/>
        </p:txBody>
      </p:sp>
      <p:sp>
        <p:nvSpPr>
          <p:cNvPr id="7" name="Google Shape;7;p1"/>
          <p:cNvSpPr txBox="1"/>
          <p:nvPr>
            <p:ph idx="1" type="body"/>
          </p:nvPr>
        </p:nvSpPr>
        <p:spPr>
          <a:xfrm>
            <a:off x="389625" y="1707370"/>
            <a:ext cx="10650900" cy="5061300"/>
          </a:xfrm>
          <a:prstGeom prst="rect">
            <a:avLst/>
          </a:prstGeom>
          <a:noFill/>
          <a:ln>
            <a:noFill/>
          </a:ln>
        </p:spPr>
        <p:txBody>
          <a:bodyPr anchorCtr="0" anchor="t" bIns="110050" lIns="110050" spcFirstLastPara="1" rIns="110050" wrap="square" tIns="110050">
            <a:normAutofit/>
          </a:bodyPr>
          <a:lstStyle>
            <a:lvl1pPr indent="-368300" lvl="0" marL="457200">
              <a:lnSpc>
                <a:spcPct val="115000"/>
              </a:lnSpc>
              <a:spcBef>
                <a:spcPts val="0"/>
              </a:spcBef>
              <a:spcAft>
                <a:spcPts val="0"/>
              </a:spcAft>
              <a:buClr>
                <a:schemeClr val="dk2"/>
              </a:buClr>
              <a:buSzPts val="2200"/>
              <a:buChar char="●"/>
              <a:defRPr sz="2200">
                <a:solidFill>
                  <a:schemeClr val="dk2"/>
                </a:solidFill>
              </a:defRPr>
            </a:lvl1pPr>
            <a:lvl2pPr indent="-336550" lvl="1" marL="914400">
              <a:lnSpc>
                <a:spcPct val="115000"/>
              </a:lnSpc>
              <a:spcBef>
                <a:spcPts val="0"/>
              </a:spcBef>
              <a:spcAft>
                <a:spcPts val="0"/>
              </a:spcAft>
              <a:buClr>
                <a:schemeClr val="dk2"/>
              </a:buClr>
              <a:buSzPts val="1700"/>
              <a:buChar char="○"/>
              <a:defRPr sz="1700">
                <a:solidFill>
                  <a:schemeClr val="dk2"/>
                </a:solidFill>
              </a:defRPr>
            </a:lvl2pPr>
            <a:lvl3pPr indent="-336550" lvl="2" marL="1371600">
              <a:lnSpc>
                <a:spcPct val="115000"/>
              </a:lnSpc>
              <a:spcBef>
                <a:spcPts val="0"/>
              </a:spcBef>
              <a:spcAft>
                <a:spcPts val="0"/>
              </a:spcAft>
              <a:buClr>
                <a:schemeClr val="dk2"/>
              </a:buClr>
              <a:buSzPts val="1700"/>
              <a:buChar char="■"/>
              <a:defRPr sz="1700">
                <a:solidFill>
                  <a:schemeClr val="dk2"/>
                </a:solidFill>
              </a:defRPr>
            </a:lvl3pPr>
            <a:lvl4pPr indent="-336550" lvl="3" marL="1828800">
              <a:lnSpc>
                <a:spcPct val="115000"/>
              </a:lnSpc>
              <a:spcBef>
                <a:spcPts val="0"/>
              </a:spcBef>
              <a:spcAft>
                <a:spcPts val="0"/>
              </a:spcAft>
              <a:buClr>
                <a:schemeClr val="dk2"/>
              </a:buClr>
              <a:buSzPts val="1700"/>
              <a:buChar char="●"/>
              <a:defRPr sz="1700">
                <a:solidFill>
                  <a:schemeClr val="dk2"/>
                </a:solidFill>
              </a:defRPr>
            </a:lvl4pPr>
            <a:lvl5pPr indent="-336550" lvl="4" marL="2286000">
              <a:lnSpc>
                <a:spcPct val="115000"/>
              </a:lnSpc>
              <a:spcBef>
                <a:spcPts val="0"/>
              </a:spcBef>
              <a:spcAft>
                <a:spcPts val="0"/>
              </a:spcAft>
              <a:buClr>
                <a:schemeClr val="dk2"/>
              </a:buClr>
              <a:buSzPts val="1700"/>
              <a:buChar char="○"/>
              <a:defRPr sz="1700">
                <a:solidFill>
                  <a:schemeClr val="dk2"/>
                </a:solidFill>
              </a:defRPr>
            </a:lvl5pPr>
            <a:lvl6pPr indent="-336550" lvl="5" marL="2743200">
              <a:lnSpc>
                <a:spcPct val="115000"/>
              </a:lnSpc>
              <a:spcBef>
                <a:spcPts val="0"/>
              </a:spcBef>
              <a:spcAft>
                <a:spcPts val="0"/>
              </a:spcAft>
              <a:buClr>
                <a:schemeClr val="dk2"/>
              </a:buClr>
              <a:buSzPts val="1700"/>
              <a:buChar char="■"/>
              <a:defRPr sz="1700">
                <a:solidFill>
                  <a:schemeClr val="dk2"/>
                </a:solidFill>
              </a:defRPr>
            </a:lvl6pPr>
            <a:lvl7pPr indent="-336550" lvl="6" marL="3200400">
              <a:lnSpc>
                <a:spcPct val="115000"/>
              </a:lnSpc>
              <a:spcBef>
                <a:spcPts val="0"/>
              </a:spcBef>
              <a:spcAft>
                <a:spcPts val="0"/>
              </a:spcAft>
              <a:buClr>
                <a:schemeClr val="dk2"/>
              </a:buClr>
              <a:buSzPts val="1700"/>
              <a:buChar char="●"/>
              <a:defRPr sz="1700">
                <a:solidFill>
                  <a:schemeClr val="dk2"/>
                </a:solidFill>
              </a:defRPr>
            </a:lvl7pPr>
            <a:lvl8pPr indent="-336550" lvl="7" marL="3657600">
              <a:lnSpc>
                <a:spcPct val="115000"/>
              </a:lnSpc>
              <a:spcBef>
                <a:spcPts val="0"/>
              </a:spcBef>
              <a:spcAft>
                <a:spcPts val="0"/>
              </a:spcAft>
              <a:buClr>
                <a:schemeClr val="dk2"/>
              </a:buClr>
              <a:buSzPts val="1700"/>
              <a:buChar char="○"/>
              <a:defRPr sz="1700">
                <a:solidFill>
                  <a:schemeClr val="dk2"/>
                </a:solidFill>
              </a:defRPr>
            </a:lvl8pPr>
            <a:lvl9pPr indent="-336550" lvl="8" marL="4114800">
              <a:lnSpc>
                <a:spcPct val="115000"/>
              </a:lnSpc>
              <a:spcBef>
                <a:spcPts val="0"/>
              </a:spcBef>
              <a:spcAft>
                <a:spcPts val="0"/>
              </a:spcAft>
              <a:buClr>
                <a:schemeClr val="dk2"/>
              </a:buClr>
              <a:buSzPts val="1700"/>
              <a:buChar char="■"/>
              <a:defRPr sz="1700">
                <a:solidFill>
                  <a:schemeClr val="dk2"/>
                </a:solidFill>
              </a:defRPr>
            </a:lvl9pPr>
          </a:lstStyle>
          <a:p/>
        </p:txBody>
      </p:sp>
      <p:sp>
        <p:nvSpPr>
          <p:cNvPr id="8" name="Google Shape;8;p1"/>
          <p:cNvSpPr txBox="1"/>
          <p:nvPr>
            <p:ph idx="12" type="sldNum"/>
          </p:nvPr>
        </p:nvSpPr>
        <p:spPr>
          <a:xfrm>
            <a:off x="10590572" y="6908469"/>
            <a:ext cx="685800" cy="582900"/>
          </a:xfrm>
          <a:prstGeom prst="rect">
            <a:avLst/>
          </a:prstGeom>
          <a:noFill/>
          <a:ln>
            <a:noFill/>
          </a:ln>
        </p:spPr>
        <p:txBody>
          <a:bodyPr anchorCtr="0" anchor="ctr" bIns="110050" lIns="110050" spcFirstLastPara="1" rIns="110050" wrap="square" tIns="110050">
            <a:normAutofit/>
          </a:bodyPr>
          <a:lstStyle>
            <a:lvl1pPr lvl="0" algn="r">
              <a:buNone/>
              <a:defRPr sz="1200">
                <a:solidFill>
                  <a:schemeClr val="dk2"/>
                </a:solidFill>
              </a:defRPr>
            </a:lvl1pPr>
            <a:lvl2pPr lvl="1" algn="r">
              <a:buNone/>
              <a:defRPr sz="1200">
                <a:solidFill>
                  <a:schemeClr val="dk2"/>
                </a:solidFill>
              </a:defRPr>
            </a:lvl2pPr>
            <a:lvl3pPr lvl="2" algn="r">
              <a:buNone/>
              <a:defRPr sz="1200">
                <a:solidFill>
                  <a:schemeClr val="dk2"/>
                </a:solidFill>
              </a:defRPr>
            </a:lvl3pPr>
            <a:lvl4pPr lvl="3" algn="r">
              <a:buNone/>
              <a:defRPr sz="1200">
                <a:solidFill>
                  <a:schemeClr val="dk2"/>
                </a:solidFill>
              </a:defRPr>
            </a:lvl4pPr>
            <a:lvl5pPr lvl="4" algn="r">
              <a:buNone/>
              <a:defRPr sz="1200">
                <a:solidFill>
                  <a:schemeClr val="dk2"/>
                </a:solidFill>
              </a:defRPr>
            </a:lvl5pPr>
            <a:lvl6pPr lvl="5" algn="r">
              <a:buNone/>
              <a:defRPr sz="1200">
                <a:solidFill>
                  <a:schemeClr val="dk2"/>
                </a:solidFill>
              </a:defRPr>
            </a:lvl6pPr>
            <a:lvl7pPr lvl="6" algn="r">
              <a:buNone/>
              <a:defRPr sz="1200">
                <a:solidFill>
                  <a:schemeClr val="dk2"/>
                </a:solidFill>
              </a:defRPr>
            </a:lvl7pPr>
            <a:lvl8pPr lvl="7" algn="r">
              <a:buNone/>
              <a:defRPr sz="1200">
                <a:solidFill>
                  <a:schemeClr val="dk2"/>
                </a:solidFill>
              </a:defRPr>
            </a:lvl8pPr>
            <a:lvl9pPr lvl="8" algn="r">
              <a:buNone/>
              <a:defRPr sz="12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9.png"/><Relationship Id="rId4" Type="http://schemas.openxmlformats.org/officeDocument/2006/relationships/hyperlink" Target="https://www1.folha.uol.com.br/mercado/2020/05/volta-do-frete-gratis-nao-ajuda-a-atrair-clientes-para-comercio-online.shtml"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hyperlink" Target="https://americasmi.com/insights/online-customer-journey-brazil-logistics-impact/"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0.png"/><Relationship Id="rId6"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89550" y="255500"/>
            <a:ext cx="10650900" cy="1032600"/>
          </a:xfrm>
          <a:prstGeom prst="rect">
            <a:avLst/>
          </a:prstGeom>
        </p:spPr>
        <p:txBody>
          <a:bodyPr anchorCtr="0" anchor="b" bIns="110050" lIns="110050" spcFirstLastPara="1" rIns="110050" wrap="square" tIns="110050">
            <a:normAutofit fontScale="90000"/>
          </a:bodyPr>
          <a:lstStyle/>
          <a:p>
            <a:pPr indent="0" lvl="0" marL="0" rtl="0" algn="l">
              <a:spcBef>
                <a:spcPts val="0"/>
              </a:spcBef>
              <a:spcAft>
                <a:spcPts val="0"/>
              </a:spcAft>
              <a:buNone/>
            </a:pPr>
            <a:r>
              <a:rPr lang="en">
                <a:latin typeface="Times New Roman"/>
                <a:ea typeface="Times New Roman"/>
                <a:cs typeface="Times New Roman"/>
                <a:sym typeface="Times New Roman"/>
              </a:rPr>
              <a:t>✅ </a:t>
            </a:r>
            <a:r>
              <a:rPr lang="en" sz="5522">
                <a:latin typeface="Times New Roman"/>
                <a:ea typeface="Times New Roman"/>
                <a:cs typeface="Times New Roman"/>
                <a:sym typeface="Times New Roman"/>
              </a:rPr>
              <a:t>Magist: good fit to expand to Brazil</a:t>
            </a:r>
            <a:endParaRPr sz="5522">
              <a:latin typeface="Times New Roman"/>
              <a:ea typeface="Times New Roman"/>
              <a:cs typeface="Times New Roman"/>
              <a:sym typeface="Times New Roman"/>
            </a:endParaRPr>
          </a:p>
        </p:txBody>
      </p:sp>
      <p:sp>
        <p:nvSpPr>
          <p:cNvPr id="55" name="Google Shape;55;p13"/>
          <p:cNvSpPr/>
          <p:nvPr/>
        </p:nvSpPr>
        <p:spPr>
          <a:xfrm>
            <a:off x="389550" y="5529175"/>
            <a:ext cx="2306400" cy="1500000"/>
          </a:xfrm>
          <a:prstGeom prst="roundRect">
            <a:avLst>
              <a:gd fmla="val 16667" name="adj"/>
            </a:avLst>
          </a:prstGeom>
          <a:solidFill>
            <a:srgbClr val="4F79A7"/>
          </a:solidFill>
          <a:ln>
            <a:noFill/>
          </a:ln>
          <a:effectLst>
            <a:outerShdw blurRad="57150" rotWithShape="0" algn="bl" dir="5400000" dist="19050">
              <a:schemeClr val="lt1">
                <a:alpha val="50000"/>
              </a:scheme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3000">
                <a:solidFill>
                  <a:schemeClr val="lt1"/>
                </a:solidFill>
                <a:latin typeface="Times New Roman"/>
                <a:ea typeface="Times New Roman"/>
                <a:cs typeface="Times New Roman"/>
                <a:sym typeface="Times New Roman"/>
              </a:rPr>
              <a:t>Asli</a:t>
            </a:r>
            <a:endParaRPr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chemeClr val="lt1"/>
                </a:solidFill>
                <a:latin typeface="Times New Roman"/>
                <a:ea typeface="Times New Roman"/>
                <a:cs typeface="Times New Roman"/>
                <a:sym typeface="Times New Roman"/>
              </a:rPr>
              <a:t>Carlos</a:t>
            </a:r>
            <a:endParaRPr sz="30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 sz="3000">
                <a:solidFill>
                  <a:schemeClr val="lt1"/>
                </a:solidFill>
                <a:latin typeface="Times New Roman"/>
                <a:ea typeface="Times New Roman"/>
                <a:cs typeface="Times New Roman"/>
                <a:sym typeface="Times New Roman"/>
              </a:rPr>
              <a:t>Sahand</a:t>
            </a:r>
            <a:endParaRPr sz="1000">
              <a:solidFill>
                <a:schemeClr val="lt1"/>
              </a:solidFill>
              <a:latin typeface="Times New Roman"/>
              <a:ea typeface="Times New Roman"/>
              <a:cs typeface="Times New Roman"/>
              <a:sym typeface="Times New Roman"/>
            </a:endParaRPr>
          </a:p>
        </p:txBody>
      </p:sp>
      <p:pic>
        <p:nvPicPr>
          <p:cNvPr id="56" name="Google Shape;56;p13"/>
          <p:cNvPicPr preferRelativeResize="0"/>
          <p:nvPr/>
        </p:nvPicPr>
        <p:blipFill>
          <a:blip r:embed="rId3">
            <a:alphaModFix/>
          </a:blip>
          <a:stretch>
            <a:fillRect/>
          </a:stretch>
        </p:blipFill>
        <p:spPr>
          <a:xfrm>
            <a:off x="2809325" y="2399750"/>
            <a:ext cx="8231127" cy="4629428"/>
          </a:xfrm>
          <a:prstGeom prst="rect">
            <a:avLst/>
          </a:prstGeom>
          <a:noFill/>
          <a:ln>
            <a:noFill/>
          </a:ln>
        </p:spPr>
      </p:pic>
    </p:spTree>
  </p:cSld>
  <p:clrMapOvr>
    <a:masterClrMapping/>
  </p:clrMapOvr>
  <mc:AlternateContent>
    <mc:Choice Requires="p14">
      <p:transition spd="slow" p14:dur="1500">
        <p:fade thruBlk="1"/>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idx="1" type="body"/>
          </p:nvPr>
        </p:nvSpPr>
        <p:spPr>
          <a:xfrm>
            <a:off x="7620000" y="243725"/>
            <a:ext cx="3756900" cy="6937500"/>
          </a:xfrm>
          <a:prstGeom prst="rect">
            <a:avLst/>
          </a:prstGeom>
        </p:spPr>
        <p:txBody>
          <a:bodyPr anchorCtr="0" anchor="t" bIns="110050" lIns="110050" spcFirstLastPara="1" rIns="110050" wrap="square" tIns="110050">
            <a:normAutofit/>
          </a:bodyPr>
          <a:lstStyle/>
          <a:p>
            <a:pPr indent="0" lvl="0" marL="0" rtl="0" algn="l">
              <a:spcBef>
                <a:spcPts val="0"/>
              </a:spcBef>
              <a:spcAft>
                <a:spcPts val="0"/>
              </a:spcAft>
              <a:buNone/>
            </a:pPr>
            <a:r>
              <a:t/>
            </a:r>
            <a:endParaRPr b="1">
              <a:latin typeface="Times New Roman"/>
              <a:ea typeface="Times New Roman"/>
              <a:cs typeface="Times New Roman"/>
              <a:sym typeface="Times New Roman"/>
            </a:endParaRPr>
          </a:p>
          <a:p>
            <a:pPr indent="0" lvl="0" marL="0" rtl="0" algn="l">
              <a:spcBef>
                <a:spcPts val="1400"/>
              </a:spcBef>
              <a:spcAft>
                <a:spcPts val="0"/>
              </a:spcAft>
              <a:buNone/>
            </a:pPr>
            <a:r>
              <a:rPr b="1" lang="en" sz="2900">
                <a:latin typeface="Times New Roman"/>
                <a:ea typeface="Times New Roman"/>
                <a:cs typeface="Times New Roman"/>
                <a:sym typeface="Times New Roman"/>
              </a:rPr>
              <a:t>74 Categories. </a:t>
            </a:r>
            <a:r>
              <a:rPr b="1" lang="en" sz="2900" u="sng">
                <a:solidFill>
                  <a:srgbClr val="4F79A7"/>
                </a:solidFill>
                <a:latin typeface="Times New Roman"/>
                <a:ea typeface="Times New Roman"/>
                <a:cs typeface="Times New Roman"/>
                <a:sym typeface="Times New Roman"/>
              </a:rPr>
              <a:t>11 Categories</a:t>
            </a:r>
            <a:r>
              <a:rPr b="1" lang="en" sz="2900">
                <a:latin typeface="Times New Roman"/>
                <a:ea typeface="Times New Roman"/>
                <a:cs typeface="Times New Roman"/>
                <a:sym typeface="Times New Roman"/>
              </a:rPr>
              <a:t> are </a:t>
            </a:r>
            <a:r>
              <a:rPr b="1" lang="en" sz="2900">
                <a:solidFill>
                  <a:srgbClr val="4F79A7"/>
                </a:solidFill>
                <a:latin typeface="Times New Roman"/>
                <a:ea typeface="Times New Roman"/>
                <a:cs typeface="Times New Roman"/>
                <a:sym typeface="Times New Roman"/>
              </a:rPr>
              <a:t>Technology- related</a:t>
            </a:r>
            <a:endParaRPr b="1" sz="2900">
              <a:solidFill>
                <a:srgbClr val="4F79A7"/>
              </a:solidFill>
              <a:latin typeface="Times New Roman"/>
              <a:ea typeface="Times New Roman"/>
              <a:cs typeface="Times New Roman"/>
              <a:sym typeface="Times New Roman"/>
            </a:endParaRPr>
          </a:p>
          <a:p>
            <a:pPr indent="0" lvl="0" marL="0" rtl="0" algn="l">
              <a:spcBef>
                <a:spcPts val="1400"/>
              </a:spcBef>
              <a:spcAft>
                <a:spcPts val="0"/>
              </a:spcAft>
              <a:buNone/>
            </a:pPr>
            <a:r>
              <a:t/>
            </a:r>
            <a:endParaRPr b="1">
              <a:latin typeface="Times New Roman"/>
              <a:ea typeface="Times New Roman"/>
              <a:cs typeface="Times New Roman"/>
              <a:sym typeface="Times New Roman"/>
            </a:endParaRPr>
          </a:p>
          <a:p>
            <a:pPr indent="0" lvl="0" marL="0" rtl="0" algn="l">
              <a:spcBef>
                <a:spcPts val="1400"/>
              </a:spcBef>
              <a:spcAft>
                <a:spcPts val="0"/>
              </a:spcAft>
              <a:buNone/>
            </a:pPr>
            <a:r>
              <a:rPr b="1" lang="en" sz="2900">
                <a:solidFill>
                  <a:srgbClr val="4F79A7"/>
                </a:solidFill>
                <a:latin typeface="Times New Roman"/>
                <a:ea typeface="Times New Roman"/>
                <a:cs typeface="Times New Roman"/>
                <a:sym typeface="Times New Roman"/>
              </a:rPr>
              <a:t>Technology-related </a:t>
            </a:r>
            <a:r>
              <a:rPr b="1" lang="en" sz="2900">
                <a:latin typeface="Times New Roman"/>
                <a:ea typeface="Times New Roman"/>
                <a:cs typeface="Times New Roman"/>
                <a:sym typeface="Times New Roman"/>
              </a:rPr>
              <a:t>categories make up only </a:t>
            </a:r>
            <a:r>
              <a:rPr b="1" lang="en" sz="2900">
                <a:solidFill>
                  <a:srgbClr val="4F79A7"/>
                </a:solidFill>
                <a:latin typeface="Times New Roman"/>
                <a:ea typeface="Times New Roman"/>
                <a:cs typeface="Times New Roman"/>
                <a:sym typeface="Times New Roman"/>
              </a:rPr>
              <a:t>12%</a:t>
            </a:r>
            <a:r>
              <a:rPr b="1" lang="en" sz="2900">
                <a:latin typeface="Times New Roman"/>
                <a:ea typeface="Times New Roman"/>
                <a:cs typeface="Times New Roman"/>
                <a:sym typeface="Times New Roman"/>
              </a:rPr>
              <a:t> of all categories offered by Magist</a:t>
            </a:r>
            <a:endParaRPr b="1" sz="2900">
              <a:latin typeface="Times New Roman"/>
              <a:ea typeface="Times New Roman"/>
              <a:cs typeface="Times New Roman"/>
              <a:sym typeface="Times New Roman"/>
            </a:endParaRPr>
          </a:p>
          <a:p>
            <a:pPr indent="0" lvl="0" marL="0" rtl="0" algn="l">
              <a:spcBef>
                <a:spcPts val="1400"/>
              </a:spcBef>
              <a:spcAft>
                <a:spcPts val="0"/>
              </a:spcAft>
              <a:buNone/>
            </a:pPr>
            <a:r>
              <a:t/>
            </a:r>
            <a:endParaRPr b="1">
              <a:latin typeface="Times New Roman"/>
              <a:ea typeface="Times New Roman"/>
              <a:cs typeface="Times New Roman"/>
              <a:sym typeface="Times New Roman"/>
            </a:endParaRPr>
          </a:p>
          <a:p>
            <a:pPr indent="0" lvl="0" marL="0" rtl="0" algn="l">
              <a:spcBef>
                <a:spcPts val="1400"/>
              </a:spcBef>
              <a:spcAft>
                <a:spcPts val="1400"/>
              </a:spcAft>
              <a:buNone/>
            </a:pPr>
            <a:r>
              <a:t/>
            </a:r>
            <a:endParaRPr>
              <a:latin typeface="Times New Roman"/>
              <a:ea typeface="Times New Roman"/>
              <a:cs typeface="Times New Roman"/>
              <a:sym typeface="Times New Roman"/>
            </a:endParaRPr>
          </a:p>
        </p:txBody>
      </p:sp>
      <p:pic>
        <p:nvPicPr>
          <p:cNvPr id="62" name="Google Shape;62;p14" title="Percentage of Tech products.png"/>
          <p:cNvPicPr preferRelativeResize="0"/>
          <p:nvPr/>
        </p:nvPicPr>
        <p:blipFill>
          <a:blip r:embed="rId3">
            <a:alphaModFix/>
          </a:blip>
          <a:stretch>
            <a:fillRect/>
          </a:stretch>
        </p:blipFill>
        <p:spPr>
          <a:xfrm>
            <a:off x="0" y="0"/>
            <a:ext cx="7619999" cy="7619999"/>
          </a:xfrm>
          <a:prstGeom prst="rect">
            <a:avLst/>
          </a:prstGeom>
          <a:noFill/>
          <a:ln>
            <a:noFill/>
          </a:ln>
        </p:spPr>
      </p:pic>
    </p:spTree>
  </p:cSld>
  <p:clrMapOvr>
    <a:masterClrMapping/>
  </p:clrMapOvr>
  <p:transition spd="med">
    <p:push/>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pic>
        <p:nvPicPr>
          <p:cNvPr id="67" name="Google Shape;67;p15" title="Dashboard 2.png"/>
          <p:cNvPicPr preferRelativeResize="0"/>
          <p:nvPr/>
        </p:nvPicPr>
        <p:blipFill rotWithShape="1">
          <a:blip r:embed="rId3">
            <a:alphaModFix/>
          </a:blip>
          <a:srcRect b="2122" l="1991" r="2706" t="2265"/>
          <a:stretch/>
        </p:blipFill>
        <p:spPr>
          <a:xfrm>
            <a:off x="609313" y="179038"/>
            <a:ext cx="10211376" cy="7261926"/>
          </a:xfrm>
          <a:prstGeom prst="rect">
            <a:avLst/>
          </a:prstGeom>
          <a:noFill/>
          <a:ln>
            <a:noFill/>
          </a:ln>
        </p:spPr>
      </p:pic>
      <p:sp>
        <p:nvSpPr>
          <p:cNvPr id="68" name="Google Shape;68;p15"/>
          <p:cNvSpPr txBox="1"/>
          <p:nvPr/>
        </p:nvSpPr>
        <p:spPr>
          <a:xfrm>
            <a:off x="2030950" y="73350"/>
            <a:ext cx="8221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58A14E"/>
                </a:solidFill>
                <a:latin typeface="Times New Roman"/>
                <a:ea typeface="Times New Roman"/>
                <a:cs typeface="Times New Roman"/>
                <a:sym typeface="Times New Roman"/>
              </a:rPr>
              <a:t>Low Revenue on Technological Categories!</a:t>
            </a:r>
            <a:endParaRPr b="1" sz="3000">
              <a:solidFill>
                <a:srgbClr val="58A14E"/>
              </a:solidFill>
              <a:latin typeface="Times New Roman"/>
              <a:ea typeface="Times New Roman"/>
              <a:cs typeface="Times New Roman"/>
              <a:sym typeface="Times New Roman"/>
            </a:endParaRPr>
          </a:p>
        </p:txBody>
      </p:sp>
      <p:sp>
        <p:nvSpPr>
          <p:cNvPr id="69" name="Google Shape;69;p15"/>
          <p:cNvSpPr/>
          <p:nvPr/>
        </p:nvSpPr>
        <p:spPr>
          <a:xfrm>
            <a:off x="2323325" y="825450"/>
            <a:ext cx="353400" cy="312000"/>
          </a:xfrm>
          <a:prstGeom prst="rect">
            <a:avLst/>
          </a:prstGeom>
          <a:solidFill>
            <a:srgbClr val="4F79A7"/>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4F79A7"/>
              </a:highlight>
            </a:endParaRPr>
          </a:p>
        </p:txBody>
      </p:sp>
      <p:sp>
        <p:nvSpPr>
          <p:cNvPr id="70" name="Google Shape;70;p15"/>
          <p:cNvSpPr txBox="1"/>
          <p:nvPr/>
        </p:nvSpPr>
        <p:spPr>
          <a:xfrm>
            <a:off x="2889350" y="719850"/>
            <a:ext cx="765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2"/>
                </a:solidFill>
                <a:latin typeface="Times New Roman"/>
                <a:ea typeface="Times New Roman"/>
                <a:cs typeface="Times New Roman"/>
                <a:sym typeface="Times New Roman"/>
              </a:rPr>
              <a:t>Eniac Revenue 14 M</a:t>
            </a:r>
            <a:endParaRPr sz="2200">
              <a:solidFill>
                <a:schemeClr val="dk2"/>
              </a:solidFill>
              <a:latin typeface="Times New Roman"/>
              <a:ea typeface="Times New Roman"/>
              <a:cs typeface="Times New Roman"/>
              <a:sym typeface="Times New Roman"/>
            </a:endParaRPr>
          </a:p>
        </p:txBody>
      </p:sp>
      <p:sp>
        <p:nvSpPr>
          <p:cNvPr id="71" name="Google Shape;71;p15"/>
          <p:cNvSpPr txBox="1"/>
          <p:nvPr/>
        </p:nvSpPr>
        <p:spPr>
          <a:xfrm>
            <a:off x="2889350" y="1278425"/>
            <a:ext cx="765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2"/>
                </a:solidFill>
                <a:latin typeface="Times New Roman"/>
                <a:ea typeface="Times New Roman"/>
                <a:cs typeface="Times New Roman"/>
                <a:sym typeface="Times New Roman"/>
              </a:rPr>
              <a:t>Magist Revenue 8.2 M</a:t>
            </a:r>
            <a:endParaRPr sz="2200">
              <a:solidFill>
                <a:schemeClr val="dk2"/>
              </a:solidFill>
              <a:latin typeface="Times New Roman"/>
              <a:ea typeface="Times New Roman"/>
              <a:cs typeface="Times New Roman"/>
              <a:sym typeface="Times New Roman"/>
            </a:endParaRPr>
          </a:p>
        </p:txBody>
      </p:sp>
      <p:sp>
        <p:nvSpPr>
          <p:cNvPr id="72" name="Google Shape;72;p15"/>
          <p:cNvSpPr txBox="1"/>
          <p:nvPr/>
        </p:nvSpPr>
        <p:spPr>
          <a:xfrm>
            <a:off x="2889350" y="1837000"/>
            <a:ext cx="7652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solidFill>
                  <a:schemeClr val="dk2"/>
                </a:solidFill>
                <a:latin typeface="Times New Roman"/>
                <a:ea typeface="Times New Roman"/>
                <a:cs typeface="Times New Roman"/>
                <a:sym typeface="Times New Roman"/>
              </a:rPr>
              <a:t>Magist </a:t>
            </a:r>
            <a:r>
              <a:rPr lang="en" sz="2200">
                <a:solidFill>
                  <a:schemeClr val="dk2"/>
                </a:solidFill>
                <a:latin typeface="Times New Roman"/>
                <a:ea typeface="Times New Roman"/>
                <a:cs typeface="Times New Roman"/>
                <a:sym typeface="Times New Roman"/>
              </a:rPr>
              <a:t>Revenue only for Technological Products 1.3 M</a:t>
            </a:r>
            <a:endParaRPr sz="2200">
              <a:solidFill>
                <a:schemeClr val="dk2"/>
              </a:solidFill>
              <a:latin typeface="Times New Roman"/>
              <a:ea typeface="Times New Roman"/>
              <a:cs typeface="Times New Roman"/>
              <a:sym typeface="Times New Roman"/>
            </a:endParaRPr>
          </a:p>
        </p:txBody>
      </p:sp>
      <p:sp>
        <p:nvSpPr>
          <p:cNvPr id="73" name="Google Shape;73;p15"/>
          <p:cNvSpPr/>
          <p:nvPr/>
        </p:nvSpPr>
        <p:spPr>
          <a:xfrm>
            <a:off x="2323325" y="1384025"/>
            <a:ext cx="353400" cy="312000"/>
          </a:xfrm>
          <a:prstGeom prst="rect">
            <a:avLst/>
          </a:prstGeom>
          <a:solidFill>
            <a:srgbClr val="58A14E"/>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4F79A7"/>
              </a:highlight>
            </a:endParaRPr>
          </a:p>
        </p:txBody>
      </p:sp>
      <p:sp>
        <p:nvSpPr>
          <p:cNvPr id="74" name="Google Shape;74;p15"/>
          <p:cNvSpPr/>
          <p:nvPr/>
        </p:nvSpPr>
        <p:spPr>
          <a:xfrm>
            <a:off x="2323325" y="1942600"/>
            <a:ext cx="353400" cy="312000"/>
          </a:xfrm>
          <a:prstGeom prst="rect">
            <a:avLst/>
          </a:prstGeom>
          <a:solidFill>
            <a:srgbClr val="EDC94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4F79A7"/>
              </a:highlight>
            </a:endParaRPr>
          </a:p>
        </p:txBody>
      </p:sp>
      <p:sp>
        <p:nvSpPr>
          <p:cNvPr id="75" name="Google Shape;75;p15"/>
          <p:cNvSpPr txBox="1"/>
          <p:nvPr/>
        </p:nvSpPr>
        <p:spPr>
          <a:xfrm>
            <a:off x="939575" y="6174000"/>
            <a:ext cx="3820800" cy="831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2200">
                <a:solidFill>
                  <a:schemeClr val="dk1"/>
                </a:solidFill>
                <a:latin typeface="Times New Roman"/>
                <a:ea typeface="Times New Roman"/>
                <a:cs typeface="Times New Roman"/>
                <a:sym typeface="Times New Roman"/>
              </a:rPr>
              <a:t>Revenues between </a:t>
            </a:r>
            <a:r>
              <a:rPr lang="en" sz="2200">
                <a:solidFill>
                  <a:schemeClr val="dk1"/>
                </a:solidFill>
                <a:highlight>
                  <a:schemeClr val="lt1"/>
                </a:highlight>
                <a:latin typeface="Times New Roman"/>
                <a:ea typeface="Times New Roman"/>
                <a:cs typeface="Times New Roman"/>
                <a:sym typeface="Times New Roman"/>
              </a:rPr>
              <a:t> </a:t>
            </a:r>
            <a:br>
              <a:rPr lang="en" sz="2000">
                <a:solidFill>
                  <a:schemeClr val="dk1"/>
                </a:solidFill>
                <a:highlight>
                  <a:schemeClr val="lt1"/>
                </a:highlight>
                <a:latin typeface="Times New Roman"/>
                <a:ea typeface="Times New Roman"/>
                <a:cs typeface="Times New Roman"/>
                <a:sym typeface="Times New Roman"/>
              </a:rPr>
            </a:br>
            <a:r>
              <a:rPr lang="en" sz="2000">
                <a:solidFill>
                  <a:schemeClr val="dk1"/>
                </a:solidFill>
                <a:highlight>
                  <a:schemeClr val="lt1"/>
                </a:highlight>
                <a:latin typeface="Times New Roman"/>
                <a:ea typeface="Times New Roman"/>
                <a:cs typeface="Times New Roman"/>
                <a:sym typeface="Times New Roman"/>
              </a:rPr>
              <a:t>April 2017 to March 2018</a:t>
            </a:r>
            <a:endParaRPr sz="2000">
              <a:solidFill>
                <a:schemeClr val="dk1"/>
              </a:solidFill>
              <a:latin typeface="Times New Roman"/>
              <a:ea typeface="Times New Roman"/>
              <a:cs typeface="Times New Roman"/>
              <a:sym typeface="Times New Roman"/>
            </a:endParaRPr>
          </a:p>
        </p:txBody>
      </p:sp>
      <p:pic>
        <p:nvPicPr>
          <p:cNvPr descr="a yellow hand is giving a thumbs down sign on a white background (provided by Tenor)" id="76" name="Google Shape;76;p15"/>
          <p:cNvPicPr preferRelativeResize="0"/>
          <p:nvPr/>
        </p:nvPicPr>
        <p:blipFill>
          <a:blip r:embed="rId4">
            <a:alphaModFix/>
          </a:blip>
          <a:stretch>
            <a:fillRect/>
          </a:stretch>
        </p:blipFill>
        <p:spPr>
          <a:xfrm>
            <a:off x="9139575" y="5338000"/>
            <a:ext cx="1358600" cy="1358600"/>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2716050" y="221650"/>
            <a:ext cx="5997900" cy="848400"/>
          </a:xfrm>
          <a:prstGeom prst="rect">
            <a:avLst/>
          </a:prstGeom>
        </p:spPr>
        <p:txBody>
          <a:bodyPr anchorCtr="0" anchor="t" bIns="110050" lIns="110050" spcFirstLastPara="1" rIns="110050" wrap="square" tIns="110050">
            <a:normAutofit/>
          </a:bodyPr>
          <a:lstStyle/>
          <a:p>
            <a:pPr indent="0" lvl="0" marL="0" rtl="0" algn="l">
              <a:spcBef>
                <a:spcPts val="0"/>
              </a:spcBef>
              <a:spcAft>
                <a:spcPts val="0"/>
              </a:spcAft>
              <a:buNone/>
            </a:pPr>
            <a:r>
              <a:rPr b="1" lang="en" sz="3000">
                <a:solidFill>
                  <a:srgbClr val="6AA84F"/>
                </a:solidFill>
                <a:latin typeface="Times New Roman"/>
                <a:ea typeface="Times New Roman"/>
                <a:cs typeface="Times New Roman"/>
                <a:sym typeface="Times New Roman"/>
              </a:rPr>
              <a:t>Growth of tech orders and revenue</a:t>
            </a:r>
            <a:endParaRPr b="1" sz="3000">
              <a:solidFill>
                <a:srgbClr val="6AA84F"/>
              </a:solidFill>
              <a:latin typeface="Times New Roman"/>
              <a:ea typeface="Times New Roman"/>
              <a:cs typeface="Times New Roman"/>
              <a:sym typeface="Times New Roman"/>
            </a:endParaRPr>
          </a:p>
        </p:txBody>
      </p:sp>
      <p:sp>
        <p:nvSpPr>
          <p:cNvPr id="82" name="Google Shape;82;p16"/>
          <p:cNvSpPr txBox="1"/>
          <p:nvPr>
            <p:ph idx="1" type="body"/>
          </p:nvPr>
        </p:nvSpPr>
        <p:spPr>
          <a:xfrm>
            <a:off x="381000" y="4740050"/>
            <a:ext cx="5413500" cy="514800"/>
          </a:xfrm>
          <a:prstGeom prst="rect">
            <a:avLst/>
          </a:prstGeom>
        </p:spPr>
        <p:txBody>
          <a:bodyPr anchorCtr="0" anchor="t" bIns="110050" lIns="110050" spcFirstLastPara="1" rIns="110050" wrap="square" tIns="110050">
            <a:spAutoFit/>
          </a:bodyPr>
          <a:lstStyle/>
          <a:p>
            <a:pPr indent="0" lvl="0" marL="0" rtl="0" algn="l">
              <a:spcBef>
                <a:spcPts val="0"/>
              </a:spcBef>
              <a:spcAft>
                <a:spcPts val="1400"/>
              </a:spcAft>
              <a:buNone/>
            </a:pPr>
            <a:r>
              <a:rPr lang="en" sz="1900">
                <a:latin typeface="Times New Roman"/>
                <a:ea typeface="Times New Roman"/>
                <a:cs typeface="Times New Roman"/>
                <a:sym typeface="Times New Roman"/>
              </a:rPr>
              <a:t>Number of tech orders increased ≈ 2000%</a:t>
            </a:r>
            <a:endParaRPr sz="1900">
              <a:latin typeface="Times New Roman"/>
              <a:ea typeface="Times New Roman"/>
              <a:cs typeface="Times New Roman"/>
              <a:sym typeface="Times New Roman"/>
            </a:endParaRPr>
          </a:p>
        </p:txBody>
      </p:sp>
      <p:pic>
        <p:nvPicPr>
          <p:cNvPr id="83" name="Google Shape;83;p16"/>
          <p:cNvPicPr preferRelativeResize="0"/>
          <p:nvPr/>
        </p:nvPicPr>
        <p:blipFill>
          <a:blip r:embed="rId3">
            <a:alphaModFix/>
          </a:blip>
          <a:stretch>
            <a:fillRect/>
          </a:stretch>
        </p:blipFill>
        <p:spPr>
          <a:xfrm>
            <a:off x="152400" y="2893956"/>
            <a:ext cx="11125202" cy="1455837"/>
          </a:xfrm>
          <a:prstGeom prst="rect">
            <a:avLst/>
          </a:prstGeom>
          <a:noFill/>
          <a:ln>
            <a:noFill/>
          </a:ln>
        </p:spPr>
      </p:pic>
      <p:sp>
        <p:nvSpPr>
          <p:cNvPr id="84" name="Google Shape;84;p16"/>
          <p:cNvSpPr txBox="1"/>
          <p:nvPr/>
        </p:nvSpPr>
        <p:spPr>
          <a:xfrm>
            <a:off x="6545300" y="4542650"/>
            <a:ext cx="4356900" cy="1561500"/>
          </a:xfrm>
          <a:prstGeom prst="rect">
            <a:avLst/>
          </a:prstGeom>
          <a:noFill/>
          <a:ln>
            <a:noFill/>
          </a:ln>
        </p:spPr>
        <p:txBody>
          <a:bodyPr anchorCtr="0" anchor="t" bIns="91425" lIns="91425" spcFirstLastPara="1" rIns="91425" wrap="square" tIns="91425">
            <a:spAutoFit/>
          </a:bodyPr>
          <a:lstStyle/>
          <a:p>
            <a:pPr indent="-374650" lvl="1" marL="914400" rtl="0" algn="l">
              <a:lnSpc>
                <a:spcPct val="115000"/>
              </a:lnSpc>
              <a:spcBef>
                <a:spcPts val="0"/>
              </a:spcBef>
              <a:spcAft>
                <a:spcPts val="0"/>
              </a:spcAft>
              <a:buClr>
                <a:schemeClr val="dk2"/>
              </a:buClr>
              <a:buSzPts val="2300"/>
              <a:buFont typeface="Times New Roman"/>
              <a:buChar char="-"/>
            </a:pPr>
            <a:r>
              <a:rPr lang="en" sz="1700">
                <a:solidFill>
                  <a:schemeClr val="dk1"/>
                </a:solidFill>
                <a:latin typeface="Times New Roman"/>
                <a:ea typeface="Times New Roman"/>
                <a:cs typeface="Times New Roman"/>
                <a:sym typeface="Times New Roman"/>
              </a:rPr>
              <a:t>Strong internal strategy or </a:t>
            </a:r>
            <a:r>
              <a:rPr b="1" lang="en" sz="1700">
                <a:solidFill>
                  <a:schemeClr val="dk1"/>
                </a:solidFill>
                <a:latin typeface="Times New Roman"/>
                <a:ea typeface="Times New Roman"/>
                <a:cs typeface="Times New Roman"/>
                <a:sym typeface="Times New Roman"/>
              </a:rPr>
              <a:t>product-market fit</a:t>
            </a:r>
            <a:r>
              <a:rPr lang="en" sz="1700">
                <a:solidFill>
                  <a:schemeClr val="dk1"/>
                </a:solidFill>
                <a:latin typeface="Times New Roman"/>
                <a:ea typeface="Times New Roman"/>
                <a:cs typeface="Times New Roman"/>
                <a:sym typeface="Times New Roman"/>
              </a:rPr>
              <a:t>.</a:t>
            </a:r>
            <a:endParaRPr sz="1700">
              <a:solidFill>
                <a:schemeClr val="dk1"/>
              </a:solidFill>
              <a:latin typeface="Times New Roman"/>
              <a:ea typeface="Times New Roman"/>
              <a:cs typeface="Times New Roman"/>
              <a:sym typeface="Times New Roman"/>
            </a:endParaRPr>
          </a:p>
          <a:p>
            <a:pPr indent="-374650" lvl="1" marL="914400" rtl="0" algn="l">
              <a:lnSpc>
                <a:spcPct val="115000"/>
              </a:lnSpc>
              <a:spcBef>
                <a:spcPts val="0"/>
              </a:spcBef>
              <a:spcAft>
                <a:spcPts val="0"/>
              </a:spcAft>
              <a:buClr>
                <a:schemeClr val="dk2"/>
              </a:buClr>
              <a:buSzPts val="2300"/>
              <a:buFont typeface="Times New Roman"/>
              <a:buChar char="-"/>
            </a:pPr>
            <a:r>
              <a:rPr b="1" lang="en" sz="1700">
                <a:solidFill>
                  <a:schemeClr val="dk1"/>
                </a:solidFill>
                <a:latin typeface="Times New Roman"/>
                <a:ea typeface="Times New Roman"/>
                <a:cs typeface="Times New Roman"/>
                <a:sym typeface="Times New Roman"/>
              </a:rPr>
              <a:t>Significant market share </a:t>
            </a:r>
            <a:r>
              <a:rPr lang="en" sz="1700">
                <a:solidFill>
                  <a:schemeClr val="dk1"/>
                </a:solidFill>
                <a:latin typeface="Times New Roman"/>
                <a:ea typeface="Times New Roman"/>
                <a:cs typeface="Times New Roman"/>
                <a:sym typeface="Times New Roman"/>
              </a:rPr>
              <a:t>within a short time.</a:t>
            </a:r>
            <a:endParaRPr sz="2000">
              <a:latin typeface="Times New Roman"/>
              <a:ea typeface="Times New Roman"/>
              <a:cs typeface="Times New Roman"/>
              <a:sym typeface="Times New Roman"/>
            </a:endParaRPr>
          </a:p>
        </p:txBody>
      </p:sp>
      <p:sp>
        <p:nvSpPr>
          <p:cNvPr id="85" name="Google Shape;85;p16"/>
          <p:cNvSpPr txBox="1"/>
          <p:nvPr/>
        </p:nvSpPr>
        <p:spPr>
          <a:xfrm>
            <a:off x="6449550" y="6021300"/>
            <a:ext cx="4356900" cy="853500"/>
          </a:xfrm>
          <a:prstGeom prst="rect">
            <a:avLst/>
          </a:prstGeom>
          <a:noFill/>
          <a:ln>
            <a:noFill/>
          </a:ln>
        </p:spPr>
        <p:txBody>
          <a:bodyPr anchorCtr="0" anchor="t" bIns="91425" lIns="91425" spcFirstLastPara="1" rIns="91425" wrap="square" tIns="91425">
            <a:spAutoFit/>
          </a:bodyPr>
          <a:lstStyle/>
          <a:p>
            <a:pPr indent="-374650" lvl="1" marL="914400" rtl="0" algn="l">
              <a:lnSpc>
                <a:spcPct val="115000"/>
              </a:lnSpc>
              <a:spcBef>
                <a:spcPts val="0"/>
              </a:spcBef>
              <a:spcAft>
                <a:spcPts val="0"/>
              </a:spcAft>
              <a:buClr>
                <a:schemeClr val="dk2"/>
              </a:buClr>
              <a:buSzPts val="2300"/>
              <a:buFont typeface="Times New Roman"/>
              <a:buChar char="-"/>
            </a:pPr>
            <a:r>
              <a:rPr lang="en" sz="1700">
                <a:solidFill>
                  <a:schemeClr val="dk1"/>
                </a:solidFill>
                <a:latin typeface="Times New Roman"/>
                <a:ea typeface="Times New Roman"/>
                <a:cs typeface="Times New Roman"/>
                <a:sym typeface="Times New Roman"/>
              </a:rPr>
              <a:t>Potential </a:t>
            </a:r>
            <a:r>
              <a:rPr b="1" lang="en" sz="1700">
                <a:solidFill>
                  <a:schemeClr val="dk1"/>
                </a:solidFill>
                <a:latin typeface="Times New Roman"/>
                <a:ea typeface="Times New Roman"/>
                <a:cs typeface="Times New Roman"/>
                <a:sym typeface="Times New Roman"/>
              </a:rPr>
              <a:t>better pricing</a:t>
            </a:r>
            <a:r>
              <a:rPr lang="en" sz="1700">
                <a:solidFill>
                  <a:schemeClr val="dk1"/>
                </a:solidFill>
                <a:latin typeface="Times New Roman"/>
                <a:ea typeface="Times New Roman"/>
                <a:cs typeface="Times New Roman"/>
                <a:sym typeface="Times New Roman"/>
              </a:rPr>
              <a:t>, installment plan, or </a:t>
            </a:r>
            <a:r>
              <a:rPr b="1" lang="en" sz="1700">
                <a:solidFill>
                  <a:schemeClr val="dk1"/>
                </a:solidFill>
                <a:latin typeface="Times New Roman"/>
                <a:ea typeface="Times New Roman"/>
                <a:cs typeface="Times New Roman"/>
                <a:sym typeface="Times New Roman"/>
              </a:rPr>
              <a:t>higher-end tech</a:t>
            </a:r>
            <a:r>
              <a:rPr lang="en" sz="1700">
                <a:solidFill>
                  <a:schemeClr val="dk1"/>
                </a:solidFill>
                <a:latin typeface="Times New Roman"/>
                <a:ea typeface="Times New Roman"/>
                <a:cs typeface="Times New Roman"/>
                <a:sym typeface="Times New Roman"/>
              </a:rPr>
              <a:t> products.</a:t>
            </a:r>
            <a:endParaRPr sz="2000">
              <a:latin typeface="Times New Roman"/>
              <a:ea typeface="Times New Roman"/>
              <a:cs typeface="Times New Roman"/>
              <a:sym typeface="Times New Roman"/>
            </a:endParaRPr>
          </a:p>
        </p:txBody>
      </p:sp>
      <p:sp>
        <p:nvSpPr>
          <p:cNvPr id="86" name="Google Shape;86;p16"/>
          <p:cNvSpPr txBox="1"/>
          <p:nvPr/>
        </p:nvSpPr>
        <p:spPr>
          <a:xfrm>
            <a:off x="944175" y="6103950"/>
            <a:ext cx="3474600" cy="47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400"/>
              </a:spcAft>
              <a:buNone/>
            </a:pPr>
            <a:r>
              <a:rPr lang="en" sz="1900">
                <a:solidFill>
                  <a:schemeClr val="dk2"/>
                </a:solidFill>
                <a:latin typeface="Times New Roman"/>
                <a:ea typeface="Times New Roman"/>
                <a:cs typeface="Times New Roman"/>
                <a:sym typeface="Times New Roman"/>
              </a:rPr>
              <a:t>R</a:t>
            </a:r>
            <a:r>
              <a:rPr lang="en" sz="1900">
                <a:solidFill>
                  <a:schemeClr val="dk2"/>
                </a:solidFill>
                <a:latin typeface="Times New Roman"/>
                <a:ea typeface="Times New Roman"/>
                <a:cs typeface="Times New Roman"/>
                <a:sym typeface="Times New Roman"/>
              </a:rPr>
              <a:t>evenue increased 100K euros</a:t>
            </a:r>
            <a:endParaRPr sz="1900">
              <a:solidFill>
                <a:schemeClr val="dk2"/>
              </a:solidFill>
              <a:latin typeface="Times New Roman"/>
              <a:ea typeface="Times New Roman"/>
              <a:cs typeface="Times New Roman"/>
              <a:sym typeface="Times New Roman"/>
            </a:endParaRPr>
          </a:p>
        </p:txBody>
      </p:sp>
      <p:sp>
        <p:nvSpPr>
          <p:cNvPr id="87" name="Google Shape;87;p16"/>
          <p:cNvSpPr/>
          <p:nvPr/>
        </p:nvSpPr>
        <p:spPr>
          <a:xfrm>
            <a:off x="4893725" y="4833050"/>
            <a:ext cx="2010900" cy="337500"/>
          </a:xfrm>
          <a:prstGeom prst="rightArrow">
            <a:avLst>
              <a:gd fmla="val 50000" name="adj1"/>
              <a:gd fmla="val 50000" name="adj2"/>
            </a:avLst>
          </a:prstGeom>
          <a:solidFill>
            <a:srgbClr val="0B539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chemeClr val="accent1"/>
              </a:highlight>
            </a:endParaRPr>
          </a:p>
        </p:txBody>
      </p:sp>
      <p:sp>
        <p:nvSpPr>
          <p:cNvPr id="88" name="Google Shape;88;p16"/>
          <p:cNvSpPr/>
          <p:nvPr/>
        </p:nvSpPr>
        <p:spPr>
          <a:xfrm>
            <a:off x="4438650" y="6173700"/>
            <a:ext cx="2010900" cy="337500"/>
          </a:xfrm>
          <a:prstGeom prst="rightArrow">
            <a:avLst>
              <a:gd fmla="val 50000" name="adj1"/>
              <a:gd fmla="val 50000" name="adj2"/>
            </a:avLst>
          </a:prstGeom>
          <a:solidFill>
            <a:srgbClr val="6AA84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 name="Google Shape;89;p16"/>
          <p:cNvSpPr txBox="1"/>
          <p:nvPr/>
        </p:nvSpPr>
        <p:spPr>
          <a:xfrm>
            <a:off x="1342575" y="6511200"/>
            <a:ext cx="32973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 💵🏦 </a:t>
            </a:r>
            <a:endParaRPr sz="3000"/>
          </a:p>
        </p:txBody>
      </p:sp>
      <p:sp>
        <p:nvSpPr>
          <p:cNvPr id="90" name="Google Shape;90;p16"/>
          <p:cNvSpPr txBox="1"/>
          <p:nvPr/>
        </p:nvSpPr>
        <p:spPr>
          <a:xfrm>
            <a:off x="1342575" y="5252000"/>
            <a:ext cx="30000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 </a:t>
            </a:r>
            <a:endParaRPr sz="3000"/>
          </a:p>
        </p:txBody>
      </p:sp>
      <p:pic>
        <p:nvPicPr>
          <p:cNvPr id="91" name="Google Shape;91;p16"/>
          <p:cNvPicPr preferRelativeResize="0"/>
          <p:nvPr/>
        </p:nvPicPr>
        <p:blipFill>
          <a:blip r:embed="rId4">
            <a:alphaModFix/>
          </a:blip>
          <a:stretch>
            <a:fillRect/>
          </a:stretch>
        </p:blipFill>
        <p:spPr>
          <a:xfrm>
            <a:off x="152400" y="1660096"/>
            <a:ext cx="11125202" cy="966936"/>
          </a:xfrm>
          <a:prstGeom prst="rect">
            <a:avLst/>
          </a:prstGeom>
          <a:noFill/>
          <a:ln>
            <a:noFill/>
          </a:ln>
        </p:spPr>
      </p:pic>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pic>
        <p:nvPicPr>
          <p:cNvPr id="96" name="Google Shape;96;p17" title="Dashboard 1.png"/>
          <p:cNvPicPr preferRelativeResize="0"/>
          <p:nvPr/>
        </p:nvPicPr>
        <p:blipFill rotWithShape="1">
          <a:blip r:embed="rId3">
            <a:alphaModFix/>
          </a:blip>
          <a:srcRect b="23511" l="37192" r="37189" t="14074"/>
          <a:stretch/>
        </p:blipFill>
        <p:spPr>
          <a:xfrm>
            <a:off x="6462725" y="1290325"/>
            <a:ext cx="2887024" cy="5039349"/>
          </a:xfrm>
          <a:prstGeom prst="rect">
            <a:avLst/>
          </a:prstGeom>
          <a:noFill/>
          <a:ln>
            <a:noFill/>
          </a:ln>
        </p:spPr>
      </p:pic>
      <p:sp>
        <p:nvSpPr>
          <p:cNvPr id="97" name="Google Shape;97;p17"/>
          <p:cNvSpPr txBox="1"/>
          <p:nvPr/>
        </p:nvSpPr>
        <p:spPr>
          <a:xfrm>
            <a:off x="978529" y="1183775"/>
            <a:ext cx="47178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Times New Roman"/>
                <a:ea typeface="Times New Roman"/>
                <a:cs typeface="Times New Roman"/>
                <a:sym typeface="Times New Roman"/>
              </a:rPr>
              <a:t>Magist has delivered </a:t>
            </a:r>
            <a:r>
              <a:rPr b="1" lang="en" sz="1900">
                <a:solidFill>
                  <a:srgbClr val="3D85C6"/>
                </a:solidFill>
                <a:latin typeface="Times New Roman"/>
                <a:ea typeface="Times New Roman"/>
                <a:cs typeface="Times New Roman"/>
                <a:sym typeface="Times New Roman"/>
              </a:rPr>
              <a:t>97%</a:t>
            </a:r>
            <a:r>
              <a:rPr b="1" lang="en" sz="1900">
                <a:solidFill>
                  <a:schemeClr val="dk2"/>
                </a:solidFill>
                <a:latin typeface="Times New Roman"/>
                <a:ea typeface="Times New Roman"/>
                <a:cs typeface="Times New Roman"/>
                <a:sym typeface="Times New Roman"/>
              </a:rPr>
              <a:t> of all the orders.</a:t>
            </a:r>
            <a:endParaRPr b="1" sz="1900">
              <a:solidFill>
                <a:schemeClr val="dk2"/>
              </a:solidFill>
              <a:latin typeface="Times New Roman"/>
              <a:ea typeface="Times New Roman"/>
              <a:cs typeface="Times New Roman"/>
              <a:sym typeface="Times New Roman"/>
            </a:endParaRPr>
          </a:p>
        </p:txBody>
      </p:sp>
      <p:sp>
        <p:nvSpPr>
          <p:cNvPr id="98" name="Google Shape;98;p17"/>
          <p:cNvSpPr txBox="1"/>
          <p:nvPr/>
        </p:nvSpPr>
        <p:spPr>
          <a:xfrm>
            <a:off x="978529" y="4798375"/>
            <a:ext cx="4276200" cy="1062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Times New Roman"/>
                <a:ea typeface="Times New Roman"/>
                <a:cs typeface="Times New Roman"/>
                <a:sym typeface="Times New Roman"/>
              </a:rPr>
              <a:t>But Regardless to Estimated time,</a:t>
            </a:r>
            <a:br>
              <a:rPr b="1" lang="en" sz="1900">
                <a:solidFill>
                  <a:schemeClr val="dk2"/>
                </a:solidFill>
                <a:latin typeface="Times New Roman"/>
                <a:ea typeface="Times New Roman"/>
                <a:cs typeface="Times New Roman"/>
                <a:sym typeface="Times New Roman"/>
              </a:rPr>
            </a:br>
            <a:r>
              <a:rPr b="1" lang="en" sz="1900">
                <a:solidFill>
                  <a:schemeClr val="dk2"/>
                </a:solidFill>
                <a:latin typeface="Times New Roman"/>
                <a:ea typeface="Times New Roman"/>
                <a:cs typeface="Times New Roman"/>
                <a:sym typeface="Times New Roman"/>
              </a:rPr>
              <a:t>The average delivery time from Magist </a:t>
            </a:r>
            <a:r>
              <a:rPr b="1" lang="en" sz="1900">
                <a:solidFill>
                  <a:srgbClr val="3D85C6"/>
                </a:solidFill>
                <a:latin typeface="Times New Roman"/>
                <a:ea typeface="Times New Roman"/>
                <a:cs typeface="Times New Roman"/>
                <a:sym typeface="Times New Roman"/>
              </a:rPr>
              <a:t>aligns</a:t>
            </a:r>
            <a:r>
              <a:rPr b="1" lang="en" sz="1900">
                <a:solidFill>
                  <a:schemeClr val="dk2"/>
                </a:solidFill>
                <a:latin typeface="Times New Roman"/>
                <a:ea typeface="Times New Roman"/>
                <a:cs typeface="Times New Roman"/>
                <a:sym typeface="Times New Roman"/>
              </a:rPr>
              <a:t> with the Brazil national average.</a:t>
            </a:r>
            <a:endParaRPr b="1" sz="1600">
              <a:solidFill>
                <a:schemeClr val="dk2"/>
              </a:solidFill>
              <a:latin typeface="Times New Roman"/>
              <a:ea typeface="Times New Roman"/>
              <a:cs typeface="Times New Roman"/>
              <a:sym typeface="Times New Roman"/>
            </a:endParaRPr>
          </a:p>
        </p:txBody>
      </p:sp>
      <p:sp>
        <p:nvSpPr>
          <p:cNvPr id="99" name="Google Shape;99;p17"/>
          <p:cNvSpPr txBox="1"/>
          <p:nvPr/>
        </p:nvSpPr>
        <p:spPr>
          <a:xfrm>
            <a:off x="9484700" y="7109025"/>
            <a:ext cx="1614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Source :</a:t>
            </a:r>
            <a:r>
              <a:rPr lang="en"/>
              <a:t> </a:t>
            </a:r>
            <a:r>
              <a:rPr lang="en" sz="900" u="sng">
                <a:solidFill>
                  <a:schemeClr val="hlink"/>
                </a:solidFill>
                <a:hlinkClick r:id="rId4"/>
              </a:rPr>
              <a:t>Folha de S.Paulo</a:t>
            </a:r>
            <a:endParaRPr sz="900">
              <a:solidFill>
                <a:schemeClr val="dk2"/>
              </a:solidFill>
            </a:endParaRPr>
          </a:p>
        </p:txBody>
      </p:sp>
      <p:sp>
        <p:nvSpPr>
          <p:cNvPr id="100" name="Google Shape;100;p17"/>
          <p:cNvSpPr txBox="1"/>
          <p:nvPr/>
        </p:nvSpPr>
        <p:spPr>
          <a:xfrm>
            <a:off x="978529" y="2891700"/>
            <a:ext cx="4328400" cy="769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900">
                <a:solidFill>
                  <a:schemeClr val="dk2"/>
                </a:solidFill>
                <a:latin typeface="Times New Roman"/>
                <a:ea typeface="Times New Roman"/>
                <a:cs typeface="Times New Roman"/>
                <a:sym typeface="Times New Roman"/>
              </a:rPr>
              <a:t>According to Magist estimated delivery time, </a:t>
            </a:r>
            <a:r>
              <a:rPr b="1" lang="en" sz="1900">
                <a:solidFill>
                  <a:srgbClr val="6AA84F"/>
                </a:solidFill>
                <a:latin typeface="Times New Roman"/>
                <a:ea typeface="Times New Roman"/>
                <a:cs typeface="Times New Roman"/>
                <a:sym typeface="Times New Roman"/>
              </a:rPr>
              <a:t>7%</a:t>
            </a:r>
            <a:r>
              <a:rPr b="1" lang="en" sz="1900">
                <a:solidFill>
                  <a:schemeClr val="dk2"/>
                </a:solidFill>
                <a:latin typeface="Times New Roman"/>
                <a:ea typeface="Times New Roman"/>
                <a:cs typeface="Times New Roman"/>
                <a:sym typeface="Times New Roman"/>
              </a:rPr>
              <a:t> of orders been delayed.</a:t>
            </a:r>
            <a:endParaRPr b="1" sz="1900">
              <a:solidFill>
                <a:schemeClr val="dk2"/>
              </a:solidFill>
              <a:latin typeface="Times New Roman"/>
              <a:ea typeface="Times New Roman"/>
              <a:cs typeface="Times New Roman"/>
              <a:sym typeface="Times New Roman"/>
            </a:endParaRPr>
          </a:p>
        </p:txBody>
      </p:sp>
      <p:sp>
        <p:nvSpPr>
          <p:cNvPr id="101" name="Google Shape;101;p17"/>
          <p:cNvSpPr txBox="1"/>
          <p:nvPr/>
        </p:nvSpPr>
        <p:spPr>
          <a:xfrm>
            <a:off x="2668650" y="58325"/>
            <a:ext cx="6092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58A14E"/>
                </a:solidFill>
                <a:latin typeface="Times New Roman"/>
                <a:ea typeface="Times New Roman"/>
                <a:cs typeface="Times New Roman"/>
                <a:sym typeface="Times New Roman"/>
              </a:rPr>
              <a:t>Acceptable performance on delivery</a:t>
            </a:r>
            <a:endParaRPr b="1" sz="3000">
              <a:solidFill>
                <a:srgbClr val="58A14E"/>
              </a:solidFill>
              <a:latin typeface="Times New Roman"/>
              <a:ea typeface="Times New Roman"/>
              <a:cs typeface="Times New Roman"/>
              <a:sym typeface="Times New Roman"/>
            </a:endParaRPr>
          </a:p>
        </p:txBody>
      </p:sp>
      <p:sp>
        <p:nvSpPr>
          <p:cNvPr id="102" name="Google Shape;102;p17"/>
          <p:cNvSpPr txBox="1"/>
          <p:nvPr/>
        </p:nvSpPr>
        <p:spPr>
          <a:xfrm>
            <a:off x="8843375" y="1660775"/>
            <a:ext cx="974400" cy="923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b="1" lang="en" sz="1600">
                <a:solidFill>
                  <a:schemeClr val="dk2"/>
                </a:solidFill>
                <a:latin typeface="Times New Roman"/>
                <a:ea typeface="Times New Roman"/>
                <a:cs typeface="Times New Roman"/>
                <a:sym typeface="Times New Roman"/>
              </a:rPr>
              <a:t>Brazil National Average</a:t>
            </a:r>
            <a:endParaRPr sz="1900">
              <a:solidFill>
                <a:schemeClr val="dk2"/>
              </a:solidFill>
            </a:endParaRPr>
          </a:p>
        </p:txBody>
      </p:sp>
      <p:cxnSp>
        <p:nvCxnSpPr>
          <p:cNvPr id="103" name="Google Shape;103;p17"/>
          <p:cNvCxnSpPr/>
          <p:nvPr/>
        </p:nvCxnSpPr>
        <p:spPr>
          <a:xfrm>
            <a:off x="8853725" y="1679500"/>
            <a:ext cx="0" cy="922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5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gtEl>
                                        <p:attrNameLst>
                                          <p:attrName>style.visibility</p:attrName>
                                        </p:attrNameLst>
                                      </p:cBhvr>
                                      <p:to>
                                        <p:strVal val="visible"/>
                                      </p:to>
                                    </p:set>
                                    <p:animEffect filter="fade" transition="in">
                                      <p:cBhvr>
                                        <p:cTn dur="500"/>
                                        <p:tgtEl>
                                          <p:spTgt spid="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5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96"/>
                                        </p:tgtEl>
                                        <p:attrNameLst>
                                          <p:attrName>style.visibility</p:attrName>
                                        </p:attrNameLst>
                                      </p:cBhvr>
                                      <p:to>
                                        <p:strVal val="visible"/>
                                      </p:to>
                                    </p:set>
                                    <p:anim calcmode="lin" valueType="num">
                                      <p:cBhvr additive="base">
                                        <p:cTn dur="1000"/>
                                        <p:tgtEl>
                                          <p:spTgt spid="96"/>
                                        </p:tgtEl>
                                        <p:attrNameLst>
                                          <p:attrName>ppt_y</p:attrName>
                                        </p:attrNameLst>
                                      </p:cBhvr>
                                      <p:tavLst>
                                        <p:tav fmla="" tm="0">
                                          <p:val>
                                            <p:strVal val="#ppt_y-1"/>
                                          </p:val>
                                        </p:tav>
                                        <p:tav fmla="" tm="100000">
                                          <p:val>
                                            <p:strVal val="#ppt_y"/>
                                          </p:val>
                                        </p:tav>
                                      </p:tavLst>
                                    </p:anim>
                                  </p:childTnLst>
                                </p:cTn>
                              </p:par>
                              <p:par>
                                <p:cTn fill="hold" nodeType="withEffect" presetClass="entr" presetID="1" presetSubtype="0">
                                  <p:stCondLst>
                                    <p:cond delay="0"/>
                                  </p:stCondLst>
                                  <p:childTnLst>
                                    <p:set>
                                      <p:cBhvr>
                                        <p:cTn dur="1" fill="hold">
                                          <p:stCondLst>
                                            <p:cond delay="0"/>
                                          </p:stCondLst>
                                        </p:cTn>
                                        <p:tgtEl>
                                          <p:spTgt spid="99"/>
                                        </p:tgtEl>
                                        <p:attrNameLst>
                                          <p:attrName>style.visibility</p:attrName>
                                        </p:attrNameLst>
                                      </p:cBhvr>
                                      <p:to>
                                        <p:strVal val="visible"/>
                                      </p:to>
                                    </p:set>
                                  </p:childTnLst>
                                </p:cTn>
                              </p:par>
                              <p:par>
                                <p:cTn fill="hold" nodeType="withEffect" presetClass="entr" presetID="2" presetSubtype="1">
                                  <p:stCondLst>
                                    <p:cond delay="0"/>
                                  </p:stCondLst>
                                  <p:childTnLst>
                                    <p:set>
                                      <p:cBhvr>
                                        <p:cTn dur="1" fill="hold">
                                          <p:stCondLst>
                                            <p:cond delay="0"/>
                                          </p:stCondLst>
                                        </p:cTn>
                                        <p:tgtEl>
                                          <p:spTgt spid="102"/>
                                        </p:tgtEl>
                                        <p:attrNameLst>
                                          <p:attrName>style.visibility</p:attrName>
                                        </p:attrNameLst>
                                      </p:cBhvr>
                                      <p:to>
                                        <p:strVal val="visible"/>
                                      </p:to>
                                    </p:set>
                                    <p:anim calcmode="lin" valueType="num">
                                      <p:cBhvr additive="base">
                                        <p:cTn dur="1000"/>
                                        <p:tgtEl>
                                          <p:spTgt spid="1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103"/>
                                        </p:tgtEl>
                                        <p:attrNameLst>
                                          <p:attrName>style.visibility</p:attrName>
                                        </p:attrNameLst>
                                      </p:cBhvr>
                                      <p:to>
                                        <p:strVal val="visible"/>
                                      </p:to>
                                    </p:set>
                                    <p:anim calcmode="lin" valueType="num">
                                      <p:cBhvr additive="base">
                                        <p:cTn dur="1000"/>
                                        <p:tgtEl>
                                          <p:spTgt spid="103"/>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8"/>
          <p:cNvSpPr txBox="1"/>
          <p:nvPr/>
        </p:nvSpPr>
        <p:spPr>
          <a:xfrm>
            <a:off x="2577575" y="1781000"/>
            <a:ext cx="43284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200">
              <a:solidFill>
                <a:schemeClr val="dk2"/>
              </a:solidFill>
            </a:endParaRPr>
          </a:p>
        </p:txBody>
      </p:sp>
      <p:sp>
        <p:nvSpPr>
          <p:cNvPr id="109" name="Google Shape;109;p18"/>
          <p:cNvSpPr txBox="1"/>
          <p:nvPr/>
        </p:nvSpPr>
        <p:spPr>
          <a:xfrm>
            <a:off x="758975" y="87800"/>
            <a:ext cx="103479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2000">
              <a:solidFill>
                <a:schemeClr val="dk2"/>
              </a:solidFill>
              <a:latin typeface="Times New Roman"/>
              <a:ea typeface="Times New Roman"/>
              <a:cs typeface="Times New Roman"/>
              <a:sym typeface="Times New Roman"/>
            </a:endParaRPr>
          </a:p>
        </p:txBody>
      </p:sp>
      <p:sp>
        <p:nvSpPr>
          <p:cNvPr id="110" name="Google Shape;110;p18"/>
          <p:cNvSpPr txBox="1"/>
          <p:nvPr/>
        </p:nvSpPr>
        <p:spPr>
          <a:xfrm>
            <a:off x="1037050" y="6748300"/>
            <a:ext cx="10002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000">
                <a:solidFill>
                  <a:srgbClr val="FFD966"/>
                </a:solidFill>
                <a:latin typeface="Times New Roman"/>
                <a:ea typeface="Times New Roman"/>
                <a:cs typeface="Times New Roman"/>
                <a:sym typeface="Times New Roman"/>
              </a:rPr>
              <a:t>Free Shipping</a:t>
            </a:r>
            <a:r>
              <a:rPr b="1" lang="en" sz="2000">
                <a:solidFill>
                  <a:schemeClr val="dk2"/>
                </a:solidFill>
                <a:latin typeface="Times New Roman"/>
                <a:ea typeface="Times New Roman"/>
                <a:cs typeface="Times New Roman"/>
                <a:sym typeface="Times New Roman"/>
              </a:rPr>
              <a:t> Promotion would be a cost-efficient strategy for launching our products.</a:t>
            </a:r>
            <a:endParaRPr b="1" sz="2000">
              <a:solidFill>
                <a:schemeClr val="dk2"/>
              </a:solidFill>
              <a:latin typeface="Times New Roman"/>
              <a:ea typeface="Times New Roman"/>
              <a:cs typeface="Times New Roman"/>
              <a:sym typeface="Times New Roman"/>
            </a:endParaRPr>
          </a:p>
        </p:txBody>
      </p:sp>
      <p:pic>
        <p:nvPicPr>
          <p:cNvPr id="111" name="Google Shape;111;p18" title="Screenshot 2025-04-15 113513.png"/>
          <p:cNvPicPr preferRelativeResize="0"/>
          <p:nvPr/>
        </p:nvPicPr>
        <p:blipFill rotWithShape="1">
          <a:blip r:embed="rId3">
            <a:alphaModFix/>
          </a:blip>
          <a:srcRect b="0" l="228" r="228" t="0"/>
          <a:stretch/>
        </p:blipFill>
        <p:spPr>
          <a:xfrm>
            <a:off x="2812625" y="2067100"/>
            <a:ext cx="5651355" cy="4094200"/>
          </a:xfrm>
          <a:prstGeom prst="rect">
            <a:avLst/>
          </a:prstGeom>
          <a:noFill/>
          <a:ln>
            <a:noFill/>
          </a:ln>
        </p:spPr>
      </p:pic>
      <p:pic>
        <p:nvPicPr>
          <p:cNvPr id="112" name="Google Shape;112;p18" title="delivery-boy_5371425.png"/>
          <p:cNvPicPr preferRelativeResize="0"/>
          <p:nvPr/>
        </p:nvPicPr>
        <p:blipFill>
          <a:blip r:embed="rId4">
            <a:alphaModFix/>
          </a:blip>
          <a:stretch>
            <a:fillRect/>
          </a:stretch>
        </p:blipFill>
        <p:spPr>
          <a:xfrm>
            <a:off x="7421527" y="4283423"/>
            <a:ext cx="1296175" cy="1296175"/>
          </a:xfrm>
          <a:prstGeom prst="rect">
            <a:avLst/>
          </a:prstGeom>
          <a:noFill/>
          <a:ln>
            <a:noFill/>
          </a:ln>
        </p:spPr>
      </p:pic>
      <p:sp>
        <p:nvSpPr>
          <p:cNvPr id="113" name="Google Shape;113;p18"/>
          <p:cNvSpPr txBox="1"/>
          <p:nvPr/>
        </p:nvSpPr>
        <p:spPr>
          <a:xfrm>
            <a:off x="758975" y="615750"/>
            <a:ext cx="76224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Times New Roman"/>
                <a:ea typeface="Times New Roman"/>
                <a:cs typeface="Times New Roman"/>
                <a:sym typeface="Times New Roman"/>
              </a:rPr>
              <a:t>On average, the shipping cost is </a:t>
            </a:r>
            <a:r>
              <a:rPr lang="en" sz="2000">
                <a:solidFill>
                  <a:srgbClr val="3D85C6"/>
                </a:solidFill>
                <a:latin typeface="Times New Roman"/>
                <a:ea typeface="Times New Roman"/>
                <a:cs typeface="Times New Roman"/>
                <a:sym typeface="Times New Roman"/>
              </a:rPr>
              <a:t>6.3€</a:t>
            </a:r>
            <a:r>
              <a:rPr lang="en" sz="2000">
                <a:solidFill>
                  <a:schemeClr val="dk2"/>
                </a:solidFill>
                <a:latin typeface="Times New Roman"/>
                <a:ea typeface="Times New Roman"/>
                <a:cs typeface="Times New Roman"/>
                <a:sym typeface="Times New Roman"/>
              </a:rPr>
              <a:t>/KG.</a:t>
            </a:r>
            <a:endParaRPr/>
          </a:p>
        </p:txBody>
      </p:sp>
      <p:sp>
        <p:nvSpPr>
          <p:cNvPr id="114" name="Google Shape;114;p18"/>
          <p:cNvSpPr txBox="1"/>
          <p:nvPr/>
        </p:nvSpPr>
        <p:spPr>
          <a:xfrm>
            <a:off x="758975" y="1198375"/>
            <a:ext cx="96603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dk2"/>
                </a:solidFill>
                <a:latin typeface="Times New Roman"/>
                <a:ea typeface="Times New Roman"/>
                <a:cs typeface="Times New Roman"/>
                <a:sym typeface="Times New Roman"/>
              </a:rPr>
              <a:t>With our product portfolio, we can expect </a:t>
            </a:r>
            <a:r>
              <a:rPr lang="en" sz="2000">
                <a:solidFill>
                  <a:srgbClr val="3D85C6"/>
                </a:solidFill>
                <a:latin typeface="Times New Roman"/>
                <a:ea typeface="Times New Roman"/>
                <a:cs typeface="Times New Roman"/>
                <a:sym typeface="Times New Roman"/>
              </a:rPr>
              <a:t>1% to 1.5%</a:t>
            </a:r>
            <a:r>
              <a:rPr lang="en" sz="2000">
                <a:solidFill>
                  <a:schemeClr val="dk2"/>
                </a:solidFill>
                <a:latin typeface="Times New Roman"/>
                <a:ea typeface="Times New Roman"/>
                <a:cs typeface="Times New Roman"/>
                <a:sym typeface="Times New Roman"/>
              </a:rPr>
              <a:t> shipping cost Based on our product price and package size.</a:t>
            </a:r>
            <a:endParaRPr/>
          </a:p>
        </p:txBody>
      </p:sp>
      <p:sp>
        <p:nvSpPr>
          <p:cNvPr id="115" name="Google Shape;115;p18"/>
          <p:cNvSpPr txBox="1"/>
          <p:nvPr/>
        </p:nvSpPr>
        <p:spPr>
          <a:xfrm>
            <a:off x="9303325" y="7109025"/>
            <a:ext cx="2126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t>Source :</a:t>
            </a:r>
            <a:r>
              <a:rPr lang="en"/>
              <a:t> </a:t>
            </a:r>
            <a:r>
              <a:rPr lang="en" sz="900" u="sng">
                <a:solidFill>
                  <a:schemeClr val="hlink"/>
                </a:solidFill>
                <a:hlinkClick r:id="rId5"/>
              </a:rPr>
              <a:t>Americas Market Intelligence</a:t>
            </a:r>
            <a:endParaRPr sz="900">
              <a:solidFill>
                <a:schemeClr val="dk2"/>
              </a:solidFill>
            </a:endParaRPr>
          </a:p>
        </p:txBody>
      </p:sp>
      <p:sp>
        <p:nvSpPr>
          <p:cNvPr id="116" name="Google Shape;116;p18"/>
          <p:cNvSpPr txBox="1"/>
          <p:nvPr/>
        </p:nvSpPr>
        <p:spPr>
          <a:xfrm>
            <a:off x="4670825" y="10850"/>
            <a:ext cx="25242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58A14E"/>
                </a:solidFill>
                <a:latin typeface="Times New Roman"/>
                <a:ea typeface="Times New Roman"/>
                <a:cs typeface="Times New Roman"/>
                <a:sym typeface="Times New Roman"/>
              </a:rPr>
              <a:t>Shipping Rate</a:t>
            </a:r>
            <a:endParaRPr b="1" sz="3000">
              <a:solidFill>
                <a:srgbClr val="58A14E"/>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1000"/>
                                        <p:tgtEl>
                                          <p:spTgt spid="111"/>
                                        </p:tgtEl>
                                      </p:cBhvr>
                                    </p:animEffect>
                                  </p:childTnLst>
                                </p:cTn>
                              </p:par>
                              <p:par>
                                <p:cTn fill="hold" nodeType="withEffect" presetClass="entr" presetID="2" presetSubtype="4">
                                  <p:stCondLst>
                                    <p:cond delay="0"/>
                                  </p:stCondLst>
                                  <p:childTnLst>
                                    <p:set>
                                      <p:cBhvr>
                                        <p:cTn dur="1" fill="hold">
                                          <p:stCondLst>
                                            <p:cond delay="0"/>
                                          </p:stCondLst>
                                        </p:cTn>
                                        <p:tgtEl>
                                          <p:spTgt spid="112"/>
                                        </p:tgtEl>
                                        <p:attrNameLst>
                                          <p:attrName>style.visibility</p:attrName>
                                        </p:attrNameLst>
                                      </p:cBhvr>
                                      <p:to>
                                        <p:strVal val="visible"/>
                                      </p:to>
                                    </p:set>
                                    <p:anim calcmode="lin" valueType="num">
                                      <p:cBhvr additive="base">
                                        <p:cTn dur="1000"/>
                                        <p:tgtEl>
                                          <p:spTgt spid="112"/>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10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10"/>
                                        </p:tgtEl>
                                        <p:attrNameLst>
                                          <p:attrName>style.visibility</p:attrName>
                                        </p:attrNameLst>
                                      </p:cBhvr>
                                      <p:to>
                                        <p:strVal val="visible"/>
                                      </p:to>
                                    </p:set>
                                    <p:anim calcmode="lin" valueType="num">
                                      <p:cBhvr additive="base">
                                        <p:cTn dur="1000"/>
                                        <p:tgtEl>
                                          <p:spTgt spid="110"/>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19" title="Screenshot 2025-04-14 141156.png"/>
          <p:cNvPicPr preferRelativeResize="0"/>
          <p:nvPr/>
        </p:nvPicPr>
        <p:blipFill rotWithShape="1">
          <a:blip r:embed="rId3">
            <a:alphaModFix/>
          </a:blip>
          <a:srcRect b="1615" l="0" r="0" t="1625"/>
          <a:stretch/>
        </p:blipFill>
        <p:spPr>
          <a:xfrm>
            <a:off x="7345074" y="2621171"/>
            <a:ext cx="4084926" cy="4812985"/>
          </a:xfrm>
          <a:prstGeom prst="rect">
            <a:avLst/>
          </a:prstGeom>
          <a:noFill/>
          <a:ln>
            <a:noFill/>
          </a:ln>
        </p:spPr>
      </p:pic>
      <p:pic>
        <p:nvPicPr>
          <p:cNvPr id="122" name="Google Shape;122;p19" title="Screenshot 2025-04-14 140241.png"/>
          <p:cNvPicPr preferRelativeResize="0"/>
          <p:nvPr/>
        </p:nvPicPr>
        <p:blipFill rotWithShape="1">
          <a:blip r:embed="rId4">
            <a:alphaModFix/>
          </a:blip>
          <a:srcRect b="0" l="709" r="699" t="0"/>
          <a:stretch/>
        </p:blipFill>
        <p:spPr>
          <a:xfrm>
            <a:off x="0" y="2621171"/>
            <a:ext cx="4053178" cy="4812985"/>
          </a:xfrm>
          <a:prstGeom prst="rect">
            <a:avLst/>
          </a:prstGeom>
          <a:noFill/>
          <a:ln>
            <a:noFill/>
          </a:ln>
        </p:spPr>
      </p:pic>
      <p:pic>
        <p:nvPicPr>
          <p:cNvPr id="123" name="Google Shape;123;p19" title="Screenshot 2025-04-14 140102.png"/>
          <p:cNvPicPr preferRelativeResize="0"/>
          <p:nvPr/>
        </p:nvPicPr>
        <p:blipFill rotWithShape="1">
          <a:blip r:embed="rId5">
            <a:alphaModFix/>
          </a:blip>
          <a:srcRect b="0" l="396" r="396" t="0"/>
          <a:stretch/>
        </p:blipFill>
        <p:spPr>
          <a:xfrm>
            <a:off x="4294588" y="1901250"/>
            <a:ext cx="2598187" cy="5674700"/>
          </a:xfrm>
          <a:prstGeom prst="rect">
            <a:avLst/>
          </a:prstGeom>
          <a:noFill/>
          <a:ln>
            <a:noFill/>
          </a:ln>
        </p:spPr>
      </p:pic>
      <p:pic>
        <p:nvPicPr>
          <p:cNvPr id="124" name="Google Shape;124;p19" title="Untitled (4).png"/>
          <p:cNvPicPr preferRelativeResize="0"/>
          <p:nvPr/>
        </p:nvPicPr>
        <p:blipFill>
          <a:blip r:embed="rId6">
            <a:alphaModFix amt="20000"/>
          </a:blip>
          <a:stretch>
            <a:fillRect/>
          </a:stretch>
        </p:blipFill>
        <p:spPr>
          <a:xfrm>
            <a:off x="5067602" y="2772976"/>
            <a:ext cx="1825175" cy="1227950"/>
          </a:xfrm>
          <a:prstGeom prst="rect">
            <a:avLst/>
          </a:prstGeom>
          <a:noFill/>
          <a:ln>
            <a:noFill/>
          </a:ln>
        </p:spPr>
      </p:pic>
      <p:sp>
        <p:nvSpPr>
          <p:cNvPr id="125" name="Google Shape;125;p19"/>
          <p:cNvSpPr txBox="1"/>
          <p:nvPr/>
        </p:nvSpPr>
        <p:spPr>
          <a:xfrm>
            <a:off x="4313550" y="782113"/>
            <a:ext cx="2802900" cy="10620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900">
                <a:solidFill>
                  <a:schemeClr val="dk2"/>
                </a:solidFill>
                <a:latin typeface="Times New Roman"/>
                <a:ea typeface="Times New Roman"/>
                <a:cs typeface="Times New Roman"/>
                <a:sym typeface="Times New Roman"/>
              </a:rPr>
              <a:t>We have analyzed reviews based on </a:t>
            </a:r>
            <a:r>
              <a:rPr b="1" lang="en" sz="1900">
                <a:solidFill>
                  <a:srgbClr val="3D85C6"/>
                </a:solidFill>
                <a:latin typeface="Times New Roman"/>
                <a:ea typeface="Times New Roman"/>
                <a:cs typeface="Times New Roman"/>
                <a:sym typeface="Times New Roman"/>
              </a:rPr>
              <a:t>score</a:t>
            </a:r>
            <a:r>
              <a:rPr lang="en" sz="1900">
                <a:solidFill>
                  <a:schemeClr val="dk2"/>
                </a:solidFill>
                <a:latin typeface="Times New Roman"/>
                <a:ea typeface="Times New Roman"/>
                <a:cs typeface="Times New Roman"/>
                <a:sym typeface="Times New Roman"/>
              </a:rPr>
              <a:t> and </a:t>
            </a:r>
            <a:r>
              <a:rPr b="1" lang="en" sz="1900">
                <a:solidFill>
                  <a:srgbClr val="3D85C6"/>
                </a:solidFill>
                <a:latin typeface="Times New Roman"/>
                <a:ea typeface="Times New Roman"/>
                <a:cs typeface="Times New Roman"/>
                <a:sym typeface="Times New Roman"/>
              </a:rPr>
              <a:t>comments</a:t>
            </a:r>
            <a:r>
              <a:rPr lang="en" sz="1900">
                <a:solidFill>
                  <a:schemeClr val="dk2"/>
                </a:solidFill>
                <a:latin typeface="Times New Roman"/>
                <a:ea typeface="Times New Roman"/>
                <a:cs typeface="Times New Roman"/>
                <a:sym typeface="Times New Roman"/>
              </a:rPr>
              <a:t>.</a:t>
            </a:r>
            <a:endParaRPr sz="1900">
              <a:solidFill>
                <a:schemeClr val="dk2"/>
              </a:solidFill>
              <a:latin typeface="Times New Roman"/>
              <a:ea typeface="Times New Roman"/>
              <a:cs typeface="Times New Roman"/>
              <a:sym typeface="Times New Roman"/>
            </a:endParaRPr>
          </a:p>
        </p:txBody>
      </p:sp>
      <p:sp>
        <p:nvSpPr>
          <p:cNvPr id="126" name="Google Shape;126;p19"/>
          <p:cNvSpPr txBox="1"/>
          <p:nvPr/>
        </p:nvSpPr>
        <p:spPr>
          <a:xfrm>
            <a:off x="4931700" y="78475"/>
            <a:ext cx="15666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58A14E"/>
                </a:solidFill>
                <a:latin typeface="Times New Roman"/>
                <a:ea typeface="Times New Roman"/>
                <a:cs typeface="Times New Roman"/>
                <a:sym typeface="Times New Roman"/>
              </a:rPr>
              <a:t>Reviews</a:t>
            </a:r>
            <a:endParaRPr b="1" sz="3000">
              <a:solidFill>
                <a:srgbClr val="58A14E"/>
              </a:solidFill>
              <a:latin typeface="Times New Roman"/>
              <a:ea typeface="Times New Roman"/>
              <a:cs typeface="Times New Roman"/>
              <a:sym typeface="Times New Roman"/>
            </a:endParaRPr>
          </a:p>
        </p:txBody>
      </p:sp>
    </p:spTree>
  </p:cSld>
  <p:clrMapOvr>
    <a:masterClrMapping/>
  </p:clrMapOvr>
  <p:transition spd="med">
    <p:push/>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000"/>
                                        <p:tgtEl>
                                          <p:spTgt spid="123"/>
                                        </p:tgtEl>
                                      </p:cBhvr>
                                    </p:animEffect>
                                  </p:childTnLst>
                                </p:cTn>
                              </p:par>
                              <p:par>
                                <p:cTn fill="hold" nodeType="with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000"/>
                                        <p:tgtEl>
                                          <p:spTgt spid="125"/>
                                        </p:tgtEl>
                                      </p:cBhvr>
                                    </p:animEffect>
                                  </p:childTnLst>
                                </p:cTn>
                              </p:par>
                              <p:par>
                                <p:cTn fill="hold" nodeType="withEffect" presetClass="entr" presetID="23" presetSubtype="16">
                                  <p:stCondLst>
                                    <p:cond delay="0"/>
                                  </p:stCondLst>
                                  <p:childTnLst>
                                    <p:set>
                                      <p:cBhvr>
                                        <p:cTn dur="1" fill="hold">
                                          <p:stCondLst>
                                            <p:cond delay="0"/>
                                          </p:stCondLst>
                                        </p:cTn>
                                        <p:tgtEl>
                                          <p:spTgt spid="124"/>
                                        </p:tgtEl>
                                        <p:attrNameLst>
                                          <p:attrName>style.visibility</p:attrName>
                                        </p:attrNameLst>
                                      </p:cBhvr>
                                      <p:to>
                                        <p:strVal val="visible"/>
                                      </p:to>
                                    </p:set>
                                    <p:anim calcmode="lin" valueType="num">
                                      <p:cBhvr additive="base">
                                        <p:cTn dur="1000"/>
                                        <p:tgtEl>
                                          <p:spTgt spid="124"/>
                                        </p:tgtEl>
                                        <p:attrNameLst>
                                          <p:attrName>ppt_w</p:attrName>
                                        </p:attrNameLst>
                                      </p:cBhvr>
                                      <p:tavLst>
                                        <p:tav fmla="" tm="0">
                                          <p:val>
                                            <p:strVal val="0"/>
                                          </p:val>
                                        </p:tav>
                                        <p:tav fmla="" tm="100000">
                                          <p:val>
                                            <p:strVal val="#ppt_w"/>
                                          </p:val>
                                        </p:tav>
                                      </p:tavLst>
                                    </p:anim>
                                    <p:anim calcmode="lin" valueType="num">
                                      <p:cBhvr additive="base">
                                        <p:cTn dur="1000"/>
                                        <p:tgtEl>
                                          <p:spTgt spid="124"/>
                                        </p:tgtEl>
                                        <p:attrNameLst>
                                          <p:attrName>ppt_h</p:attrName>
                                        </p:attrNameLst>
                                      </p:cBhvr>
                                      <p:tavLst>
                                        <p:tav fmla="" tm="0">
                                          <p:val>
                                            <p:strVal val="0"/>
                                          </p:val>
                                        </p:tav>
                                        <p:tav fmla="" tm="100000">
                                          <p:val>
                                            <p:strVal val="#ppt_h"/>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8">
                                  <p:stCondLst>
                                    <p:cond delay="0"/>
                                  </p:stCondLst>
                                  <p:childTnLst>
                                    <p:set>
                                      <p:cBhvr>
                                        <p:cTn dur="1" fill="hold">
                                          <p:stCondLst>
                                            <p:cond delay="0"/>
                                          </p:stCondLst>
                                        </p:cTn>
                                        <p:tgtEl>
                                          <p:spTgt spid="122"/>
                                        </p:tgtEl>
                                        <p:attrNameLst>
                                          <p:attrName>style.visibility</p:attrName>
                                        </p:attrNameLst>
                                      </p:cBhvr>
                                      <p:to>
                                        <p:strVal val="visible"/>
                                      </p:to>
                                    </p:set>
                                    <p:anim calcmode="lin" valueType="num">
                                      <p:cBhvr additive="base">
                                        <p:cTn dur="1000"/>
                                        <p:tgtEl>
                                          <p:spTgt spid="122"/>
                                        </p:tgtEl>
                                        <p:attrNameLst>
                                          <p:attrName>ppt_x</p:attrName>
                                        </p:attrNameLst>
                                      </p:cBhvr>
                                      <p:tavLst>
                                        <p:tav fmla="" tm="0">
                                          <p:val>
                                            <p:strVal val="#ppt_x-1"/>
                                          </p:val>
                                        </p:tav>
                                        <p:tav fmla="" tm="100000">
                                          <p:val>
                                            <p:strVal val="#ppt_x"/>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2">
                                  <p:stCondLst>
                                    <p:cond delay="0"/>
                                  </p:stCondLst>
                                  <p:childTnLst>
                                    <p:set>
                                      <p:cBhvr>
                                        <p:cTn dur="1" fill="hold">
                                          <p:stCondLst>
                                            <p:cond delay="0"/>
                                          </p:stCondLst>
                                        </p:cTn>
                                        <p:tgtEl>
                                          <p:spTgt spid="121"/>
                                        </p:tgtEl>
                                        <p:attrNameLst>
                                          <p:attrName>style.visibility</p:attrName>
                                        </p:attrNameLst>
                                      </p:cBhvr>
                                      <p:to>
                                        <p:strVal val="visible"/>
                                      </p:to>
                                    </p:set>
                                    <p:anim calcmode="lin" valueType="num">
                                      <p:cBhvr additive="base">
                                        <p:cTn dur="1000"/>
                                        <p:tgtEl>
                                          <p:spTgt spid="121"/>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pic>
        <p:nvPicPr>
          <p:cNvPr id="131" name="Google Shape;131;p20" title="check_mark_and_cross_circles.jpg"/>
          <p:cNvPicPr preferRelativeResize="0"/>
          <p:nvPr/>
        </p:nvPicPr>
        <p:blipFill rotWithShape="1">
          <a:blip r:embed="rId3">
            <a:alphaModFix/>
          </a:blip>
          <a:srcRect b="50000" l="2230" r="50617" t="4183"/>
          <a:stretch/>
        </p:blipFill>
        <p:spPr>
          <a:xfrm>
            <a:off x="3245312" y="1877963"/>
            <a:ext cx="610975" cy="593674"/>
          </a:xfrm>
          <a:prstGeom prst="rect">
            <a:avLst/>
          </a:prstGeom>
          <a:noFill/>
          <a:ln>
            <a:noFill/>
          </a:ln>
        </p:spPr>
      </p:pic>
      <p:sp>
        <p:nvSpPr>
          <p:cNvPr id="132" name="Google Shape;132;p20"/>
          <p:cNvSpPr txBox="1"/>
          <p:nvPr/>
        </p:nvSpPr>
        <p:spPr>
          <a:xfrm>
            <a:off x="3856288" y="1704088"/>
            <a:ext cx="4328400" cy="14160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dk2"/>
                </a:solidFill>
                <a:latin typeface="Times New Roman"/>
                <a:ea typeface="Times New Roman"/>
                <a:cs typeface="Times New Roman"/>
                <a:sym typeface="Times New Roman"/>
              </a:rPr>
              <a:t>Magist handles tech well — not dominant, but a profitable niche. Potential to grow with a dedicated brand like Eniac.</a:t>
            </a:r>
            <a:endParaRPr sz="2000">
              <a:solidFill>
                <a:schemeClr val="dk2"/>
              </a:solidFill>
              <a:latin typeface="Times New Roman"/>
              <a:ea typeface="Times New Roman"/>
              <a:cs typeface="Times New Roman"/>
              <a:sym typeface="Times New Roman"/>
            </a:endParaRPr>
          </a:p>
        </p:txBody>
      </p:sp>
      <p:sp>
        <p:nvSpPr>
          <p:cNvPr id="133" name="Google Shape;133;p20"/>
          <p:cNvSpPr txBox="1"/>
          <p:nvPr/>
        </p:nvSpPr>
        <p:spPr>
          <a:xfrm>
            <a:off x="3856288" y="3347413"/>
            <a:ext cx="43284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dk2"/>
                </a:solidFill>
                <a:latin typeface="Times New Roman"/>
                <a:ea typeface="Times New Roman"/>
                <a:cs typeface="Times New Roman"/>
                <a:sym typeface="Times New Roman"/>
              </a:rPr>
              <a:t>Strong logistics fulfillment — promising for premium products, which must arrive reliably.</a:t>
            </a:r>
            <a:endParaRPr sz="2000">
              <a:solidFill>
                <a:schemeClr val="dk2"/>
              </a:solidFill>
              <a:latin typeface="Times New Roman"/>
              <a:ea typeface="Times New Roman"/>
              <a:cs typeface="Times New Roman"/>
              <a:sym typeface="Times New Roman"/>
            </a:endParaRPr>
          </a:p>
        </p:txBody>
      </p:sp>
      <p:pic>
        <p:nvPicPr>
          <p:cNvPr id="134" name="Google Shape;134;p20" title="check_mark_and_cross_circles.jpg"/>
          <p:cNvPicPr preferRelativeResize="0"/>
          <p:nvPr/>
        </p:nvPicPr>
        <p:blipFill rotWithShape="1">
          <a:blip r:embed="rId3">
            <a:alphaModFix/>
          </a:blip>
          <a:srcRect b="50000" l="2230" r="50617" t="4183"/>
          <a:stretch/>
        </p:blipFill>
        <p:spPr>
          <a:xfrm>
            <a:off x="3245312" y="3509763"/>
            <a:ext cx="610975" cy="593674"/>
          </a:xfrm>
          <a:prstGeom prst="rect">
            <a:avLst/>
          </a:prstGeom>
          <a:noFill/>
          <a:ln>
            <a:noFill/>
          </a:ln>
        </p:spPr>
      </p:pic>
      <p:sp>
        <p:nvSpPr>
          <p:cNvPr id="135" name="Google Shape;135;p20"/>
          <p:cNvSpPr txBox="1"/>
          <p:nvPr/>
        </p:nvSpPr>
        <p:spPr>
          <a:xfrm>
            <a:off x="3856288" y="4807713"/>
            <a:ext cx="4328400" cy="11082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sz="2000">
                <a:solidFill>
                  <a:schemeClr val="dk2"/>
                </a:solidFill>
                <a:latin typeface="Times New Roman"/>
                <a:ea typeface="Times New Roman"/>
                <a:cs typeface="Times New Roman"/>
                <a:sym typeface="Times New Roman"/>
              </a:rPr>
              <a:t>Magist is gaining traction — suggesting strong marketplace demand and adoption in Brazil.</a:t>
            </a:r>
            <a:endParaRPr sz="2000">
              <a:solidFill>
                <a:schemeClr val="dk2"/>
              </a:solidFill>
              <a:latin typeface="Times New Roman"/>
              <a:ea typeface="Times New Roman"/>
              <a:cs typeface="Times New Roman"/>
              <a:sym typeface="Times New Roman"/>
            </a:endParaRPr>
          </a:p>
        </p:txBody>
      </p:sp>
      <p:pic>
        <p:nvPicPr>
          <p:cNvPr id="136" name="Google Shape;136;p20" title="check_mark_and_cross_circles.jpg"/>
          <p:cNvPicPr preferRelativeResize="0"/>
          <p:nvPr/>
        </p:nvPicPr>
        <p:blipFill rotWithShape="1">
          <a:blip r:embed="rId3">
            <a:alphaModFix/>
          </a:blip>
          <a:srcRect b="50000" l="2230" r="50617" t="4183"/>
          <a:stretch/>
        </p:blipFill>
        <p:spPr>
          <a:xfrm>
            <a:off x="3245312" y="4923588"/>
            <a:ext cx="610975" cy="593674"/>
          </a:xfrm>
          <a:prstGeom prst="rect">
            <a:avLst/>
          </a:prstGeom>
          <a:noFill/>
          <a:ln>
            <a:noFill/>
          </a:ln>
        </p:spPr>
      </p:pic>
      <p:sp>
        <p:nvSpPr>
          <p:cNvPr id="137" name="Google Shape;137;p20"/>
          <p:cNvSpPr txBox="1"/>
          <p:nvPr/>
        </p:nvSpPr>
        <p:spPr>
          <a:xfrm>
            <a:off x="4693950" y="296400"/>
            <a:ext cx="20421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000">
                <a:solidFill>
                  <a:srgbClr val="58A14E"/>
                </a:solidFill>
                <a:latin typeface="Times New Roman"/>
                <a:ea typeface="Times New Roman"/>
                <a:cs typeface="Times New Roman"/>
                <a:sym typeface="Times New Roman"/>
              </a:rPr>
              <a:t>Conclusion</a:t>
            </a:r>
            <a:endParaRPr b="1" sz="3000">
              <a:solidFill>
                <a:srgbClr val="58A14E"/>
              </a:solidFill>
              <a:latin typeface="Times New Roman"/>
              <a:ea typeface="Times New Roman"/>
              <a:cs typeface="Times New Roman"/>
              <a:sym typeface="Times New Roman"/>
            </a:endParaRPr>
          </a:p>
        </p:txBody>
      </p:sp>
    </p:spTree>
  </p:cSld>
  <p:clrMapOvr>
    <a:masterClrMapping/>
  </p:clrMapOvr>
  <p:transition spd="med">
    <p:fade/>
  </p:transition>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par>
                                <p:cTn fill="hold" nodeType="with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par>
                                <p:cTn fill="hold" nodeType="withEffect" presetClass="entr" presetID="2" presetSubtype="2">
                                  <p:stCondLst>
                                    <p:cond delay="0"/>
                                  </p:stCondLst>
                                  <p:childTnLst>
                                    <p:set>
                                      <p:cBhvr>
                                        <p:cTn dur="1" fill="hold">
                                          <p:stCondLst>
                                            <p:cond delay="0"/>
                                          </p:stCondLst>
                                        </p:cTn>
                                        <p:tgtEl>
                                          <p:spTgt spid="132"/>
                                        </p:tgtEl>
                                        <p:attrNameLst>
                                          <p:attrName>style.visibility</p:attrName>
                                        </p:attrNameLst>
                                      </p:cBhvr>
                                      <p:to>
                                        <p:strVal val="visible"/>
                                      </p:to>
                                    </p:set>
                                    <p:anim calcmode="lin" valueType="num">
                                      <p:cBhvr additive="base">
                                        <p:cTn dur="500"/>
                                        <p:tgtEl>
                                          <p:spTgt spid="13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4"/>
                                        </p:tgtEl>
                                        <p:attrNameLst>
                                          <p:attrName>style.visibility</p:attrName>
                                        </p:attrNameLst>
                                      </p:cBhvr>
                                      <p:to>
                                        <p:strVal val="visible"/>
                                      </p:to>
                                    </p:set>
                                    <p:animEffect filter="fade" transition="in">
                                      <p:cBhvr>
                                        <p:cTn dur="1000"/>
                                        <p:tgtEl>
                                          <p:spTgt spid="134"/>
                                        </p:tgtEl>
                                      </p:cBhvr>
                                    </p:animEffect>
                                  </p:childTnLst>
                                </p:cTn>
                              </p:par>
                              <p:par>
                                <p:cTn fill="hold" nodeType="withEffect" presetClass="entr" presetID="2" presetSubtype="2">
                                  <p:stCondLst>
                                    <p:cond delay="0"/>
                                  </p:stCondLst>
                                  <p:childTnLst>
                                    <p:set>
                                      <p:cBhvr>
                                        <p:cTn dur="1" fill="hold">
                                          <p:stCondLst>
                                            <p:cond delay="0"/>
                                          </p:stCondLst>
                                        </p:cTn>
                                        <p:tgtEl>
                                          <p:spTgt spid="133"/>
                                        </p:tgtEl>
                                        <p:attrNameLst>
                                          <p:attrName>style.visibility</p:attrName>
                                        </p:attrNameLst>
                                      </p:cBhvr>
                                      <p:to>
                                        <p:strVal val="visible"/>
                                      </p:to>
                                    </p:set>
                                    <p:anim calcmode="lin" valueType="num">
                                      <p:cBhvr additive="base">
                                        <p:cTn dur="500"/>
                                        <p:tgtEl>
                                          <p:spTgt spid="13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136"/>
                                        </p:tgtEl>
                                        <p:attrNameLst>
                                          <p:attrName>style.visibility</p:attrName>
                                        </p:attrNameLst>
                                      </p:cBhvr>
                                      <p:to>
                                        <p:strVal val="visible"/>
                                      </p:to>
                                    </p:set>
                                    <p:animEffect filter="fade" transition="in">
                                      <p:cBhvr>
                                        <p:cTn dur="500"/>
                                        <p:tgtEl>
                                          <p:spTgt spid="136"/>
                                        </p:tgtEl>
                                      </p:cBhvr>
                                    </p:animEffect>
                                  </p:childTnLst>
                                </p:cTn>
                              </p:par>
                              <p:par>
                                <p:cTn fill="hold" nodeType="withEffect" presetClass="entr" presetID="2" presetSubtype="2">
                                  <p:stCondLst>
                                    <p:cond delay="0"/>
                                  </p:stCondLst>
                                  <p:childTnLst>
                                    <p:set>
                                      <p:cBhvr>
                                        <p:cTn dur="1" fill="hold">
                                          <p:stCondLst>
                                            <p:cond delay="0"/>
                                          </p:stCondLst>
                                        </p:cTn>
                                        <p:tgtEl>
                                          <p:spTgt spid="135"/>
                                        </p:tgtEl>
                                        <p:attrNameLst>
                                          <p:attrName>style.visibility</p:attrName>
                                        </p:attrNameLst>
                                      </p:cBhvr>
                                      <p:to>
                                        <p:strVal val="visible"/>
                                      </p:to>
                                    </p:set>
                                    <p:anim calcmode="lin" valueType="num">
                                      <p:cBhvr additive="base">
                                        <p:cTn dur="500"/>
                                        <p:tgtEl>
                                          <p:spTgt spid="135"/>
                                        </p:tgtEl>
                                        <p:attrNameLst>
                                          <p:attrName>ppt_x</p:attrName>
                                        </p:attrNameLst>
                                      </p:cBhvr>
                                      <p:tavLst>
                                        <p:tav fmla="" tm="0">
                                          <p:val>
                                            <p:strVal val="#ppt_x+1"/>
                                          </p:val>
                                        </p:tav>
                                        <p:tav fmla="" tm="100000">
                                          <p:val>
                                            <p:strVal val="#ppt_x"/>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