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4A37-E8C6-4F12-A7FA-B639C06DB1ED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1A12F-9133-4EA5-9467-8F40830A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1A12F-9133-4EA5-9467-8F40830A15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A95D-D574-4A24-8B8A-CE8880DDC7CF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7B99D-8EFC-465B-922D-ABDE4E4F90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991600" cy="33718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Principles of Management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Prepared By,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Dr.F.R.Shiny Malar,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Associate Professor,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Dept. of 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Budget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/>
          </a:bodyPr>
          <a:lstStyle/>
          <a:p>
            <a:pPr marL="119063" indent="1063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10 types</a:t>
            </a:r>
          </a:p>
          <a:p>
            <a:pPr marL="1258888" indent="344488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Sales Budget</a:t>
            </a:r>
          </a:p>
          <a:p>
            <a:pPr marL="1258888" indent="344488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Selling &amp; Distribution cost Budget</a:t>
            </a:r>
          </a:p>
          <a:p>
            <a:pPr marL="1258888" indent="344488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Budget</a:t>
            </a:r>
          </a:p>
          <a:p>
            <a:pPr marL="1258888" indent="344488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cost Budget</a:t>
            </a:r>
          </a:p>
          <a:p>
            <a:pPr marL="1258888" indent="344488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Purchase Budget</a:t>
            </a:r>
          </a:p>
          <a:p>
            <a:pPr marL="1258888" indent="344488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Administrative Budget</a:t>
            </a:r>
          </a:p>
          <a:p>
            <a:pPr marL="1258888" indent="344488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Cash Budget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Contd…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953000"/>
          </a:xfrm>
        </p:spPr>
        <p:txBody>
          <a:bodyPr>
            <a:normAutofit/>
          </a:bodyPr>
          <a:lstStyle/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Capital expenditure Budget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Master Budget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Zero – base Budget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Non – Budgetary Control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/>
          </a:bodyPr>
          <a:lstStyle/>
          <a:p>
            <a:pPr marL="1077913" indent="106363">
              <a:buNone/>
            </a:pP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other measures?</a:t>
            </a:r>
          </a:p>
          <a:p>
            <a:pPr marL="1077913" indent="1063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Utilization of resources </a:t>
            </a:r>
          </a:p>
          <a:p>
            <a:pPr marL="1077913" indent="1063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 outputs</a:t>
            </a:r>
          </a:p>
          <a:p>
            <a:pPr marL="1077913" indent="106363">
              <a:buNone/>
            </a:pP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Techniques: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Statistical analysis &amp; reports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Break even analysis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Ratio analysis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Internal audit or operational audit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Contd…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/>
          </a:bodyPr>
          <a:lstStyle/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PERT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Gantt chart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Productivity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Cost accounting &amp; control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Purchase control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Quality control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Planning operations</a:t>
            </a:r>
          </a:p>
          <a:p>
            <a:pPr marL="1077913" indent="106363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Personal observation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of computers and IT in Management control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 marL="0" indent="344488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Management Information System: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Facilitates communication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Set of organized procedures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Provides information to support decision making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 calculate the costs &amp; profit.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6510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marL="0" indent="344488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Computers in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Information Handling: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Design &amp; manufacture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Large extent in the management activities.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All information should not be accessible by all persons in the organization.</a:t>
            </a:r>
          </a:p>
          <a:p>
            <a:pPr marL="1139825" indent="0">
              <a:buNone/>
              <a:tabLst>
                <a:tab pos="854075" algn="l"/>
              </a:tabLst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6510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Contd…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marL="0" indent="344488">
              <a:buFont typeface="Wingdings" pitchFamily="2" charset="2"/>
              <a:buChar char="ü"/>
            </a:pP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 of Computers in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Information Handling: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Computer Networks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Decision Support Systems(DSS)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Information Need at Different Levels</a:t>
            </a:r>
          </a:p>
          <a:p>
            <a:pPr marL="1139825" indent="0">
              <a:buFont typeface="Wingdings" pitchFamily="2" charset="2"/>
              <a:buChar char="Ø"/>
              <a:tabLst>
                <a:tab pos="854075" algn="l"/>
              </a:tabLst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16510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V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534400" cy="42672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 process of controlling – budgetary and non-budgetary control techniques – use of computers and IT in Management control – Productivity problems and management – control and performance – direct and preventive control –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reporting.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System and process of controlling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0" indent="465138">
              <a:buFont typeface="Wingdings" pitchFamily="2" charset="2"/>
              <a:buChar char="Ø"/>
              <a:tabLst>
                <a:tab pos="2338388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elements of the planning function.</a:t>
            </a:r>
          </a:p>
          <a:p>
            <a:pPr marL="0" indent="465138">
              <a:buFont typeface="Wingdings" pitchFamily="2" charset="2"/>
              <a:buChar char="Ø"/>
              <a:tabLst>
                <a:tab pos="2338388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George Terry </a:t>
            </a:r>
          </a:p>
          <a:p>
            <a:pPr marL="0" indent="465138">
              <a:buNone/>
              <a:tabLst>
                <a:tab pos="2338388" algn="l"/>
              </a:tabLst>
            </a:pP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“Controlling is determining what is being accomplished in evaluating the performance &amp; if necessary , applying corrective &amp; preventive measures, so that the performance is in line with the plan”              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Control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4 Steps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Setting Standards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Measurement of performance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Comparing Performance with standards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Correction of deviation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Types of Managerial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8 Steps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Preliminary or predictive control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Concurrent Control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Feedback Control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Operations Control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Financial Control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Budgetary Control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Structural Control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Strategic Control</a:t>
            </a:r>
          </a:p>
          <a:p>
            <a:pPr marL="1482725" indent="511175">
              <a:buFont typeface="Wingdings" pitchFamily="2" charset="2"/>
              <a:buChar char="ü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Critical Control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Steps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At the operating level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At the investment level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At the development level</a:t>
            </a:r>
          </a:p>
          <a:p>
            <a:pPr marL="1482725" indent="511175">
              <a:buFont typeface="Wingdings" pitchFamily="2" charset="2"/>
              <a:buChar char="ü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At the different levels of management</a:t>
            </a:r>
          </a:p>
          <a:p>
            <a:pPr marL="1482725" indent="511175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1035050" indent="44450">
              <a:buNone/>
            </a:pP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Requirements for Effective Controls</a:t>
            </a:r>
          </a:p>
          <a:p>
            <a:pPr marL="1482725" indent="511175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Budgetary and Non-budgetary Control Techniques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Set of planned expenditure for a future time period.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Plan expressed in numerical terms.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Heart of any control system.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4 important purposes.</a:t>
            </a:r>
          </a:p>
          <a:p>
            <a:pPr marL="1663700" indent="330200">
              <a:buFont typeface="Wingdings" pitchFamily="2" charset="2"/>
              <a:buChar char="ü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Provide clear guidelines</a:t>
            </a:r>
          </a:p>
          <a:p>
            <a:pPr marL="1663700" indent="330200">
              <a:buFont typeface="Wingdings" pitchFamily="2" charset="2"/>
              <a:buChar char="ü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Coordinate resource &amp; projects.</a:t>
            </a:r>
          </a:p>
          <a:p>
            <a:pPr marL="1482725" indent="511175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Contd…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 marL="1663700" indent="330200">
              <a:buFont typeface="Wingdings" pitchFamily="2" charset="2"/>
              <a:buChar char="ü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Provide clear guidelines</a:t>
            </a:r>
          </a:p>
          <a:p>
            <a:pPr marL="1663700" indent="330200">
              <a:buFont typeface="Wingdings" pitchFamily="2" charset="2"/>
              <a:buChar char="ü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Coordinate resource &amp; projects.</a:t>
            </a:r>
          </a:p>
          <a:p>
            <a:pPr marL="1663700" indent="330200">
              <a:buFont typeface="Wingdings" pitchFamily="2" charset="2"/>
              <a:buChar char="ü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Define standard control system.</a:t>
            </a:r>
          </a:p>
          <a:p>
            <a:pPr marL="1663700" indent="330200">
              <a:buFont typeface="Wingdings" pitchFamily="2" charset="2"/>
              <a:buChar char="ü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Performance of managers &amp; work units.</a:t>
            </a:r>
          </a:p>
          <a:p>
            <a:pPr marL="1482725" indent="511175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Contd…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 lnSpcReduction="10000"/>
          </a:bodyPr>
          <a:lstStyle/>
          <a:p>
            <a:pPr marL="119063" indent="106363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consist of,</a:t>
            </a:r>
          </a:p>
          <a:p>
            <a:pPr marL="1708150" indent="-2841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Clarifying objectives</a:t>
            </a:r>
          </a:p>
          <a:p>
            <a:pPr marL="1708150" indent="-2841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Proper delegation of authority &amp; responsibility.</a:t>
            </a:r>
          </a:p>
          <a:p>
            <a:pPr marL="1708150" indent="-2841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Proper communication system</a:t>
            </a:r>
          </a:p>
          <a:p>
            <a:pPr marL="1708150" indent="-2841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Budget education</a:t>
            </a:r>
          </a:p>
          <a:p>
            <a:pPr marL="1708150" indent="-2841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Participation of all employees</a:t>
            </a:r>
          </a:p>
          <a:p>
            <a:pPr marL="1708150" indent="-2841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1708150" indent="-284163"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376</Words>
  <Application>Microsoft Office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Principles of Management</vt:lpstr>
      <vt:lpstr> UNIT V  CONTROLLING </vt:lpstr>
      <vt:lpstr>  System and process of controlling  </vt:lpstr>
      <vt:lpstr> Control Process</vt:lpstr>
      <vt:lpstr> Types of Managerial Control</vt:lpstr>
      <vt:lpstr> Critical Control Points</vt:lpstr>
      <vt:lpstr> Budgetary and Non-budgetary Control Techniques</vt:lpstr>
      <vt:lpstr> Contd…</vt:lpstr>
      <vt:lpstr> Contd…</vt:lpstr>
      <vt:lpstr>Types of Budget</vt:lpstr>
      <vt:lpstr> Contd…</vt:lpstr>
      <vt:lpstr> Non – Budgetary Control</vt:lpstr>
      <vt:lpstr> Contd…</vt:lpstr>
      <vt:lpstr>use of computers and IT in Management control</vt:lpstr>
      <vt:lpstr>Contd…</vt:lpstr>
      <vt:lpstr>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OMD553 - TELE HEALTH TECHNOLOGY</dc:title>
  <dc:creator>Admin</dc:creator>
  <cp:lastModifiedBy>Admin</cp:lastModifiedBy>
  <cp:revision>14</cp:revision>
  <dcterms:created xsi:type="dcterms:W3CDTF">2020-11-09T13:13:53Z</dcterms:created>
  <dcterms:modified xsi:type="dcterms:W3CDTF">2020-11-16T13:37:14Z</dcterms:modified>
</cp:coreProperties>
</file>