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EDEE-1C45-F34B-3C1C-59A5D5608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0484" y="1477924"/>
            <a:ext cx="9858794" cy="3072641"/>
          </a:xfrm>
        </p:spPr>
        <p:txBody>
          <a:bodyPr/>
          <a:lstStyle/>
          <a:p>
            <a:r>
              <a:rPr lang="en-US" sz="11500" b="1" dirty="0">
                <a:solidFill>
                  <a:schemeClr val="accent1">
                    <a:lumMod val="50000"/>
                  </a:schemeClr>
                </a:solidFill>
              </a:rPr>
              <a:t>Mini Project</a:t>
            </a:r>
            <a:endParaRPr lang="en-AE" sz="11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F63E-224C-EABD-EA15-57838790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86" y="2565990"/>
            <a:ext cx="9795736" cy="4706679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</a:rPr>
              <a:t>Problem detector</a:t>
            </a:r>
            <a:endParaRPr lang="en-AE" sz="8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1686-4B82-FF86-4FEC-6ABEC226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</a:rPr>
              <a:t>Team Members</a:t>
            </a:r>
            <a:endParaRPr lang="en-AE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F4DD-96BA-CECA-3266-B88601D7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167" y="224565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Sherin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(963520104046) – Team Leader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Pooja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(963520104036)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Vijesh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(963520104312)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Aslin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(963520104015)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Mentor : </a:t>
            </a:r>
            <a:r>
              <a:rPr lang="en-US" sz="3200" b="1" dirty="0">
                <a:solidFill>
                  <a:srgbClr val="FF0000"/>
                </a:solidFill>
              </a:rPr>
              <a:t>Mr. </a:t>
            </a:r>
            <a:r>
              <a:rPr lang="en-US" sz="3200" b="1" dirty="0" err="1">
                <a:solidFill>
                  <a:srgbClr val="FF0000"/>
                </a:solidFill>
              </a:rPr>
              <a:t>Bastin</a:t>
            </a:r>
            <a:r>
              <a:rPr lang="en-US" sz="3200" b="1" dirty="0">
                <a:solidFill>
                  <a:srgbClr val="FF0000"/>
                </a:solidFill>
              </a:rPr>
              <a:t> Rogers</a:t>
            </a:r>
            <a:endParaRPr lang="en-A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7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873661-2B8D-2224-4074-B51A6E5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39" y="511692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Problem statement:</a:t>
            </a:r>
            <a:endParaRPr lang="en-A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D5EA-ABF7-4650-74D1-21D54EFE30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4157" y="1832492"/>
            <a:ext cx="8923338" cy="5441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nation and society, various problems are not able to solve because we can’t find a better solution to solves it</a:t>
            </a:r>
          </a:p>
          <a:p>
            <a:pPr marL="0" indent="0">
              <a:buNone/>
            </a:pP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Tasmark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Shops</a:t>
            </a:r>
            <a:endParaRPr lang="en-AE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0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33FBC-EA7F-7A14-F378-D0FCF6BD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24" y="2799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Solution :</a:t>
            </a:r>
            <a:endParaRPr lang="en-A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39539-89CB-15E7-5EF9-FB1C063774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8586" y="1488005"/>
            <a:ext cx="8509000" cy="489426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project we create a  web platform to collect solution to various problems in the Nation or society and highlighting it to the leaders of the nation to implement the solution to solve the problem.</a:t>
            </a:r>
            <a:endParaRPr lang="en-AE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9893-6CEB-12BB-A87D-B8C7FF47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46" y="1874874"/>
            <a:ext cx="10720768" cy="5642344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rgbClr val="00B050"/>
                </a:solidFill>
                <a:latin typeface="Algerian" panose="04020705040A02060702" pitchFamily="82" charset="0"/>
              </a:rPr>
              <a:t>Thank You</a:t>
            </a:r>
            <a:endParaRPr lang="en-AE" sz="13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424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102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Trebuchet MS</vt:lpstr>
      <vt:lpstr>Wingdings 3</vt:lpstr>
      <vt:lpstr>Facet</vt:lpstr>
      <vt:lpstr>Mini Project</vt:lpstr>
      <vt:lpstr>Problem detector</vt:lpstr>
      <vt:lpstr>Team Members</vt:lpstr>
      <vt:lpstr>Problem statement:</vt:lpstr>
      <vt:lpstr>Solution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Aslin Joel R</dc:creator>
  <cp:lastModifiedBy>Aslin Joel R</cp:lastModifiedBy>
  <cp:revision>1</cp:revision>
  <dcterms:created xsi:type="dcterms:W3CDTF">2023-02-22T15:26:10Z</dcterms:created>
  <dcterms:modified xsi:type="dcterms:W3CDTF">2023-02-22T16:12:16Z</dcterms:modified>
</cp:coreProperties>
</file>