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3" d="100"/>
          <a:sy n="73" d="100"/>
        </p:scale>
        <p:origin x="108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lin A" userId="56489d2a8723e7a7" providerId="LiveId" clId="{8290FB30-9A57-42A8-B863-5F4CFBEDBB2F}"/>
    <pc:docChg chg="custSel modSld">
      <pc:chgData name="Aslin A" userId="56489d2a8723e7a7" providerId="LiveId" clId="{8290FB30-9A57-42A8-B863-5F4CFBEDBB2F}" dt="2024-04-05T06:35:22.932" v="0" actId="478"/>
      <pc:docMkLst>
        <pc:docMk/>
      </pc:docMkLst>
      <pc:sldChg chg="delSp mod">
        <pc:chgData name="Aslin A" userId="56489d2a8723e7a7" providerId="LiveId" clId="{8290FB30-9A57-42A8-B863-5F4CFBEDBB2F}" dt="2024-04-05T06:35:22.932" v="0" actId="478"/>
        <pc:sldMkLst>
          <pc:docMk/>
          <pc:sldMk cId="0" sldId="260"/>
        </pc:sldMkLst>
        <pc:spChg chg="del">
          <ac:chgData name="Aslin A" userId="56489d2a8723e7a7" providerId="LiveId" clId="{8290FB30-9A57-42A8-B863-5F4CFBEDBB2F}" dt="2024-04-05T06:35:22.932" v="0" actId="478"/>
          <ac:spMkLst>
            <pc:docMk/>
            <pc:sldMk cId="0" sldId="260"/>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a:t>
            </a:r>
            <a:r>
              <a:rPr lang="en-US" sz="2000" dirty="0" err="1">
                <a:latin typeface="Trebuchet MS"/>
                <a:cs typeface="Trebuchet MS"/>
              </a:rPr>
              <a:t>By:Aslin</a:t>
            </a:r>
            <a:r>
              <a:rPr lang="en-US" sz="2000" dirty="0">
                <a:latin typeface="Trebuchet MS"/>
                <a:cs typeface="Trebuchet MS"/>
              </a:rPr>
              <a:t> A</a:t>
            </a:r>
          </a:p>
          <a:p>
            <a:pPr marL="12700">
              <a:lnSpc>
                <a:spcPct val="100000"/>
              </a:lnSpc>
              <a:spcBef>
                <a:spcPts val="130"/>
              </a:spcBef>
            </a:pPr>
            <a:r>
              <a:rPr lang="en-US" sz="2000" dirty="0">
                <a:latin typeface="Trebuchet MS"/>
                <a:cs typeface="Trebuchet MS"/>
              </a:rPr>
              <a:t>EmailID:aslinamala004@gmail.com</a:t>
            </a: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ID:au813821104016</a:t>
            </a:r>
          </a:p>
          <a:p>
            <a:pPr marL="12700">
              <a:lnSpc>
                <a:spcPct val="100000"/>
              </a:lnSpc>
              <a:spcBef>
                <a:spcPts val="130"/>
              </a:spcBef>
            </a:pPr>
            <a:r>
              <a:rPr lang="en-US" sz="2000" dirty="0" err="1">
                <a:latin typeface="Trebuchet MS"/>
                <a:cs typeface="Trebuchet MS"/>
              </a:rPr>
              <a:t>College:Saranathan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730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Aslin A</cp:lastModifiedBy>
  <cp:revision>15</cp:revision>
  <dcterms:created xsi:type="dcterms:W3CDTF">2024-04-03T16:02:42Z</dcterms:created>
  <dcterms:modified xsi:type="dcterms:W3CDTF">2024-04-05T06:35:31Z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