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DBE17-7411-4BC4-ACBA-F94D17DFD508}" v="3" dt="2020-11-19T03:25:39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az Mahmud" userId="21a0412ffa8fb5bf" providerId="LiveId" clId="{74DDBE17-7411-4BC4-ACBA-F94D17DFD508}"/>
    <pc:docChg chg="undo custSel mod addSld delSld modSld">
      <pc:chgData name="Neaz Mahmud" userId="21a0412ffa8fb5bf" providerId="LiveId" clId="{74DDBE17-7411-4BC4-ACBA-F94D17DFD508}" dt="2020-11-19T03:27:31.817" v="318" actId="47"/>
      <pc:docMkLst>
        <pc:docMk/>
      </pc:docMkLst>
      <pc:sldChg chg="addSp delSp modSp del mod">
        <pc:chgData name="Neaz Mahmud" userId="21a0412ffa8fb5bf" providerId="LiveId" clId="{74DDBE17-7411-4BC4-ACBA-F94D17DFD508}" dt="2020-11-19T03:27:31.817" v="318" actId="47"/>
        <pc:sldMkLst>
          <pc:docMk/>
          <pc:sldMk cId="2594508233" sldId="257"/>
        </pc:sldMkLst>
        <pc:spChg chg="add del mod">
          <ac:chgData name="Neaz Mahmud" userId="21a0412ffa8fb5bf" providerId="LiveId" clId="{74DDBE17-7411-4BC4-ACBA-F94D17DFD508}" dt="2020-11-19T03:25:16.151" v="283"/>
          <ac:spMkLst>
            <pc:docMk/>
            <pc:sldMk cId="2594508233" sldId="257"/>
            <ac:spMk id="2" creationId="{C06D4528-C01F-438B-94D7-9045A372FDC2}"/>
          </ac:spMkLst>
        </pc:spChg>
      </pc:sldChg>
      <pc:sldChg chg="addSp delSp modSp add mod setClrOvrMap">
        <pc:chgData name="Neaz Mahmud" userId="21a0412ffa8fb5bf" providerId="LiveId" clId="{74DDBE17-7411-4BC4-ACBA-F94D17DFD508}" dt="2020-11-19T03:27:26.019" v="317" actId="20577"/>
        <pc:sldMkLst>
          <pc:docMk/>
          <pc:sldMk cId="2812546502" sldId="258"/>
        </pc:sldMkLst>
        <pc:spChg chg="del mod">
          <ac:chgData name="Neaz Mahmud" userId="21a0412ffa8fb5bf" providerId="LiveId" clId="{74DDBE17-7411-4BC4-ACBA-F94D17DFD508}" dt="2020-11-19T03:25:00.773" v="262" actId="478"/>
          <ac:spMkLst>
            <pc:docMk/>
            <pc:sldMk cId="2812546502" sldId="258"/>
            <ac:spMk id="2" creationId="{36B56072-1035-4D5F-8048-0CC126DF59E1}"/>
          </ac:spMkLst>
        </pc:spChg>
        <pc:spChg chg="del mod">
          <ac:chgData name="Neaz Mahmud" userId="21a0412ffa8fb5bf" providerId="LiveId" clId="{74DDBE17-7411-4BC4-ACBA-F94D17DFD508}" dt="2020-11-19T03:25:28.061" v="288" actId="478"/>
          <ac:spMkLst>
            <pc:docMk/>
            <pc:sldMk cId="2812546502" sldId="258"/>
            <ac:spMk id="3" creationId="{76E32FB6-7A31-413F-81EE-DE709E27E836}"/>
          </ac:spMkLst>
        </pc:spChg>
        <pc:spChg chg="add del mod">
          <ac:chgData name="Neaz Mahmud" userId="21a0412ffa8fb5bf" providerId="LiveId" clId="{74DDBE17-7411-4BC4-ACBA-F94D17DFD508}" dt="2020-11-19T03:25:33.881" v="289" actId="478"/>
          <ac:spMkLst>
            <pc:docMk/>
            <pc:sldMk cId="2812546502" sldId="258"/>
            <ac:spMk id="6" creationId="{3B955DC9-0D5D-4BEE-936F-BF41C4695490}"/>
          </ac:spMkLst>
        </pc:spChg>
        <pc:spChg chg="add mod">
          <ac:chgData name="Neaz Mahmud" userId="21a0412ffa8fb5bf" providerId="LiveId" clId="{74DDBE17-7411-4BC4-ACBA-F94D17DFD508}" dt="2020-11-19T03:27:26.019" v="317" actId="20577"/>
          <ac:spMkLst>
            <pc:docMk/>
            <pc:sldMk cId="2812546502" sldId="258"/>
            <ac:spMk id="7" creationId="{965991C2-C819-4E3B-9C5D-697B8DA3944B}"/>
          </ac:spMkLst>
        </pc:spChg>
        <pc:spChg chg="add del">
          <ac:chgData name="Neaz Mahmud" userId="21a0412ffa8fb5bf" providerId="LiveId" clId="{74DDBE17-7411-4BC4-ACBA-F94D17DFD508}" dt="2020-11-19T03:24:53.238" v="251" actId="26606"/>
          <ac:spMkLst>
            <pc:docMk/>
            <pc:sldMk cId="2812546502" sldId="258"/>
            <ac:spMk id="9" creationId="{CE3C5560-7A9C-489F-9148-18C5E1D0F0B2}"/>
          </ac:spMkLst>
        </pc:spChg>
        <pc:spChg chg="add del">
          <ac:chgData name="Neaz Mahmud" userId="21a0412ffa8fb5bf" providerId="LiveId" clId="{74DDBE17-7411-4BC4-ACBA-F94D17DFD508}" dt="2020-11-19T03:24:53.238" v="251" actId="26606"/>
          <ac:spMkLst>
            <pc:docMk/>
            <pc:sldMk cId="2812546502" sldId="258"/>
            <ac:spMk id="11" creationId="{C5CB530E-515E-412C-9DF1-5F8FFBD6F383}"/>
          </ac:spMkLst>
        </pc:spChg>
        <pc:spChg chg="add del">
          <ac:chgData name="Neaz Mahmud" userId="21a0412ffa8fb5bf" providerId="LiveId" clId="{74DDBE17-7411-4BC4-ACBA-F94D17DFD508}" dt="2020-11-19T03:24:53.238" v="251" actId="26606"/>
          <ac:spMkLst>
            <pc:docMk/>
            <pc:sldMk cId="2812546502" sldId="258"/>
            <ac:spMk id="54" creationId="{712D4376-A578-4FF1-94FC-245E7A6A489F}"/>
          </ac:spMkLst>
        </pc:spChg>
        <pc:spChg chg="add del">
          <ac:chgData name="Neaz Mahmud" userId="21a0412ffa8fb5bf" providerId="LiveId" clId="{74DDBE17-7411-4BC4-ACBA-F94D17DFD508}" dt="2020-11-19T03:24:53.238" v="251" actId="26606"/>
          <ac:spMkLst>
            <pc:docMk/>
            <pc:sldMk cId="2812546502" sldId="258"/>
            <ac:spMk id="55" creationId="{AEA7509D-F04F-40CB-A0B3-EEF16499CC9F}"/>
          </ac:spMkLst>
        </pc:spChg>
        <pc:spChg chg="add del">
          <ac:chgData name="Neaz Mahmud" userId="21a0412ffa8fb5bf" providerId="LiveId" clId="{74DDBE17-7411-4BC4-ACBA-F94D17DFD508}" dt="2020-11-19T03:24:31.337" v="234" actId="26606"/>
          <ac:spMkLst>
            <pc:docMk/>
            <pc:sldMk cId="2812546502" sldId="258"/>
            <ac:spMk id="64" creationId="{0671A8AE-40A1-4631-A6B8-581AFF065482}"/>
          </ac:spMkLst>
        </pc:spChg>
        <pc:spChg chg="add del">
          <ac:chgData name="Neaz Mahmud" userId="21a0412ffa8fb5bf" providerId="LiveId" clId="{74DDBE17-7411-4BC4-ACBA-F94D17DFD508}" dt="2020-11-19T03:24:31.337" v="234" actId="26606"/>
          <ac:spMkLst>
            <pc:docMk/>
            <pc:sldMk cId="2812546502" sldId="258"/>
            <ac:spMk id="66" creationId="{A44CD100-6267-4E62-AA64-2182A3A6A1C0}"/>
          </ac:spMkLst>
        </pc:spChg>
        <pc:spChg chg="add del">
          <ac:chgData name="Neaz Mahmud" userId="21a0412ffa8fb5bf" providerId="LiveId" clId="{74DDBE17-7411-4BC4-ACBA-F94D17DFD508}" dt="2020-11-19T03:24:32.681" v="236" actId="26606"/>
          <ac:spMkLst>
            <pc:docMk/>
            <pc:sldMk cId="2812546502" sldId="258"/>
            <ac:spMk id="68" creationId="{DCE1AED4-C7FF-4468-BF54-4470A0A3E283}"/>
          </ac:spMkLst>
        </pc:spChg>
        <pc:spChg chg="add del">
          <ac:chgData name="Neaz Mahmud" userId="21a0412ffa8fb5bf" providerId="LiveId" clId="{74DDBE17-7411-4BC4-ACBA-F94D17DFD508}" dt="2020-11-19T03:24:32.681" v="236" actId="26606"/>
          <ac:spMkLst>
            <pc:docMk/>
            <pc:sldMk cId="2812546502" sldId="258"/>
            <ac:spMk id="69" creationId="{BDE94FAB-AA60-43B4-A2C3-3A940B9A951A}"/>
          </ac:spMkLst>
        </pc:spChg>
        <pc:spChg chg="add del">
          <ac:chgData name="Neaz Mahmud" userId="21a0412ffa8fb5bf" providerId="LiveId" clId="{74DDBE17-7411-4BC4-ACBA-F94D17DFD508}" dt="2020-11-19T03:24:39.952" v="242" actId="26606"/>
          <ac:spMkLst>
            <pc:docMk/>
            <pc:sldMk cId="2812546502" sldId="258"/>
            <ac:spMk id="70" creationId="{712D4376-A578-4FF1-94FC-245E7A6A489F}"/>
          </ac:spMkLst>
        </pc:spChg>
        <pc:spChg chg="add del">
          <ac:chgData name="Neaz Mahmud" userId="21a0412ffa8fb5bf" providerId="LiveId" clId="{74DDBE17-7411-4BC4-ACBA-F94D17DFD508}" dt="2020-11-19T03:24:37.187" v="238" actId="26606"/>
          <ac:spMkLst>
            <pc:docMk/>
            <pc:sldMk cId="2812546502" sldId="258"/>
            <ac:spMk id="71" creationId="{526E0BFB-CDF1-4990-8C11-AC849311E0A8}"/>
          </ac:spMkLst>
        </pc:spChg>
        <pc:spChg chg="add del">
          <ac:chgData name="Neaz Mahmud" userId="21a0412ffa8fb5bf" providerId="LiveId" clId="{74DDBE17-7411-4BC4-ACBA-F94D17DFD508}" dt="2020-11-19T03:24:37.187" v="238" actId="26606"/>
          <ac:spMkLst>
            <pc:docMk/>
            <pc:sldMk cId="2812546502" sldId="258"/>
            <ac:spMk id="72" creationId="{6069A1F8-9BEB-4786-9694-FC48B2D75D21}"/>
          </ac:spMkLst>
        </pc:spChg>
        <pc:spChg chg="add del">
          <ac:chgData name="Neaz Mahmud" userId="21a0412ffa8fb5bf" providerId="LiveId" clId="{74DDBE17-7411-4BC4-ACBA-F94D17DFD508}" dt="2020-11-19T03:24:38.441" v="240" actId="26606"/>
          <ac:spMkLst>
            <pc:docMk/>
            <pc:sldMk cId="2812546502" sldId="258"/>
            <ac:spMk id="74" creationId="{4063B759-00FC-46D1-9898-8E8625268FAF}"/>
          </ac:spMkLst>
        </pc:spChg>
        <pc:spChg chg="add del">
          <ac:chgData name="Neaz Mahmud" userId="21a0412ffa8fb5bf" providerId="LiveId" clId="{74DDBE17-7411-4BC4-ACBA-F94D17DFD508}" dt="2020-11-19T03:24:38.441" v="240" actId="26606"/>
          <ac:spMkLst>
            <pc:docMk/>
            <pc:sldMk cId="2812546502" sldId="258"/>
            <ac:spMk id="75" creationId="{D5B012D8-7F27-4758-9AC6-C889B154BD73}"/>
          </ac:spMkLst>
        </pc:spChg>
        <pc:spChg chg="add del">
          <ac:chgData name="Neaz Mahmud" userId="21a0412ffa8fb5bf" providerId="LiveId" clId="{74DDBE17-7411-4BC4-ACBA-F94D17DFD508}" dt="2020-11-19T03:24:39.952" v="242" actId="26606"/>
          <ac:spMkLst>
            <pc:docMk/>
            <pc:sldMk cId="2812546502" sldId="258"/>
            <ac:spMk id="77" creationId="{D9FB580A-BA0E-4D5E-90F4-C42767A78389}"/>
          </ac:spMkLst>
        </pc:spChg>
        <pc:spChg chg="add del">
          <ac:chgData name="Neaz Mahmud" userId="21a0412ffa8fb5bf" providerId="LiveId" clId="{74DDBE17-7411-4BC4-ACBA-F94D17DFD508}" dt="2020-11-19T03:24:39.952" v="242" actId="26606"/>
          <ac:spMkLst>
            <pc:docMk/>
            <pc:sldMk cId="2812546502" sldId="258"/>
            <ac:spMk id="78" creationId="{66FE6C92-1731-4FD3-9F27-3D29161BB9BE}"/>
          </ac:spMkLst>
        </pc:spChg>
        <pc:spChg chg="add del">
          <ac:chgData name="Neaz Mahmud" userId="21a0412ffa8fb5bf" providerId="LiveId" clId="{74DDBE17-7411-4BC4-ACBA-F94D17DFD508}" dt="2020-11-19T03:24:39.952" v="242" actId="26606"/>
          <ac:spMkLst>
            <pc:docMk/>
            <pc:sldMk cId="2812546502" sldId="258"/>
            <ac:spMk id="79" creationId="{C5CB530E-515E-412C-9DF1-5F8FFBD6F383}"/>
          </ac:spMkLst>
        </pc:spChg>
        <pc:spChg chg="add del">
          <ac:chgData name="Neaz Mahmud" userId="21a0412ffa8fb5bf" providerId="LiveId" clId="{74DDBE17-7411-4BC4-ACBA-F94D17DFD508}" dt="2020-11-19T03:24:39.952" v="242" actId="26606"/>
          <ac:spMkLst>
            <pc:docMk/>
            <pc:sldMk cId="2812546502" sldId="258"/>
            <ac:spMk id="80" creationId="{AEA7509D-F04F-40CB-A0B3-EEF16499CC9F}"/>
          </ac:spMkLst>
        </pc:spChg>
        <pc:spChg chg="add del">
          <ac:chgData name="Neaz Mahmud" userId="21a0412ffa8fb5bf" providerId="LiveId" clId="{74DDBE17-7411-4BC4-ACBA-F94D17DFD508}" dt="2020-11-19T03:24:40.464" v="244" actId="26606"/>
          <ac:spMkLst>
            <pc:docMk/>
            <pc:sldMk cId="2812546502" sldId="258"/>
            <ac:spMk id="82" creationId="{EFA9B6C6-A247-48A8-9A1C-1E36FA9456B5}"/>
          </ac:spMkLst>
        </pc:spChg>
        <pc:spChg chg="add del">
          <ac:chgData name="Neaz Mahmud" userId="21a0412ffa8fb5bf" providerId="LiveId" clId="{74DDBE17-7411-4BC4-ACBA-F94D17DFD508}" dt="2020-11-19T03:24:40.464" v="244" actId="26606"/>
          <ac:spMkLst>
            <pc:docMk/>
            <pc:sldMk cId="2812546502" sldId="258"/>
            <ac:spMk id="83" creationId="{C5CB530E-515E-412C-9DF1-5F8FFBD6F383}"/>
          </ac:spMkLst>
        </pc:spChg>
        <pc:spChg chg="add del">
          <ac:chgData name="Neaz Mahmud" userId="21a0412ffa8fb5bf" providerId="LiveId" clId="{74DDBE17-7411-4BC4-ACBA-F94D17DFD508}" dt="2020-11-19T03:24:40.464" v="244" actId="26606"/>
          <ac:spMkLst>
            <pc:docMk/>
            <pc:sldMk cId="2812546502" sldId="258"/>
            <ac:spMk id="84" creationId="{712D4376-A578-4FF1-94FC-245E7A6A489F}"/>
          </ac:spMkLst>
        </pc:spChg>
        <pc:spChg chg="add del">
          <ac:chgData name="Neaz Mahmud" userId="21a0412ffa8fb5bf" providerId="LiveId" clId="{74DDBE17-7411-4BC4-ACBA-F94D17DFD508}" dt="2020-11-19T03:24:40.464" v="244" actId="26606"/>
          <ac:spMkLst>
            <pc:docMk/>
            <pc:sldMk cId="2812546502" sldId="258"/>
            <ac:spMk id="85" creationId="{AEA7509D-F04F-40CB-A0B3-EEF16499CC9F}"/>
          </ac:spMkLst>
        </pc:spChg>
        <pc:spChg chg="add del">
          <ac:chgData name="Neaz Mahmud" userId="21a0412ffa8fb5bf" providerId="LiveId" clId="{74DDBE17-7411-4BC4-ACBA-F94D17DFD508}" dt="2020-11-19T03:24:41.233" v="246" actId="26606"/>
          <ac:spMkLst>
            <pc:docMk/>
            <pc:sldMk cId="2812546502" sldId="258"/>
            <ac:spMk id="88" creationId="{3F672E71-4896-412C-9C70-888CBA0C2F28}"/>
          </ac:spMkLst>
        </pc:spChg>
        <pc:spChg chg="add del">
          <ac:chgData name="Neaz Mahmud" userId="21a0412ffa8fb5bf" providerId="LiveId" clId="{74DDBE17-7411-4BC4-ACBA-F94D17DFD508}" dt="2020-11-19T03:24:41.233" v="246" actId="26606"/>
          <ac:spMkLst>
            <pc:docMk/>
            <pc:sldMk cId="2812546502" sldId="258"/>
            <ac:spMk id="89" creationId="{24FAD405-B1A3-4548-AF6F-946AAC4D32B2}"/>
          </ac:spMkLst>
        </pc:spChg>
        <pc:spChg chg="add del">
          <ac:chgData name="Neaz Mahmud" userId="21a0412ffa8fb5bf" providerId="LiveId" clId="{74DDBE17-7411-4BC4-ACBA-F94D17DFD508}" dt="2020-11-19T03:24:41.233" v="246" actId="26606"/>
          <ac:spMkLst>
            <pc:docMk/>
            <pc:sldMk cId="2812546502" sldId="258"/>
            <ac:spMk id="90" creationId="{508BEF50-7B1E-49A4-BC19-5F4F1D755E64}"/>
          </ac:spMkLst>
        </pc:spChg>
        <pc:spChg chg="add del">
          <ac:chgData name="Neaz Mahmud" userId="21a0412ffa8fb5bf" providerId="LiveId" clId="{74DDBE17-7411-4BC4-ACBA-F94D17DFD508}" dt="2020-11-19T03:24:41.233" v="246" actId="26606"/>
          <ac:spMkLst>
            <pc:docMk/>
            <pc:sldMk cId="2812546502" sldId="258"/>
            <ac:spMk id="91" creationId="{3FBAD350-5664-4811-A208-657FB882D350}"/>
          </ac:spMkLst>
        </pc:spChg>
        <pc:spChg chg="add del">
          <ac:chgData name="Neaz Mahmud" userId="21a0412ffa8fb5bf" providerId="LiveId" clId="{74DDBE17-7411-4BC4-ACBA-F94D17DFD508}" dt="2020-11-19T03:24:46.672" v="248" actId="26606"/>
          <ac:spMkLst>
            <pc:docMk/>
            <pc:sldMk cId="2812546502" sldId="258"/>
            <ac:spMk id="93" creationId="{158B3569-73B2-4D05-8E95-886A6EE17F1F}"/>
          </ac:spMkLst>
        </pc:spChg>
        <pc:spChg chg="add del">
          <ac:chgData name="Neaz Mahmud" userId="21a0412ffa8fb5bf" providerId="LiveId" clId="{74DDBE17-7411-4BC4-ACBA-F94D17DFD508}" dt="2020-11-19T03:24:46.672" v="248" actId="26606"/>
          <ac:spMkLst>
            <pc:docMk/>
            <pc:sldMk cId="2812546502" sldId="258"/>
            <ac:spMk id="94" creationId="{B71758F4-3F46-45DA-8AC5-4E508DA080BA}"/>
          </ac:spMkLst>
        </pc:spChg>
        <pc:spChg chg="add del">
          <ac:chgData name="Neaz Mahmud" userId="21a0412ffa8fb5bf" providerId="LiveId" clId="{74DDBE17-7411-4BC4-ACBA-F94D17DFD508}" dt="2020-11-19T03:24:46.672" v="248" actId="26606"/>
          <ac:spMkLst>
            <pc:docMk/>
            <pc:sldMk cId="2812546502" sldId="258"/>
            <ac:spMk id="95" creationId="{8550FED7-7C32-42BB-98DB-30272A6331A9}"/>
          </ac:spMkLst>
        </pc:spChg>
        <pc:spChg chg="add del">
          <ac:chgData name="Neaz Mahmud" userId="21a0412ffa8fb5bf" providerId="LiveId" clId="{74DDBE17-7411-4BC4-ACBA-F94D17DFD508}" dt="2020-11-19T03:24:53.210" v="250" actId="26606"/>
          <ac:spMkLst>
            <pc:docMk/>
            <pc:sldMk cId="2812546502" sldId="258"/>
            <ac:spMk id="98" creationId="{D9FB580A-BA0E-4D5E-90F4-C42767A78389}"/>
          </ac:spMkLst>
        </pc:spChg>
        <pc:spChg chg="add del">
          <ac:chgData name="Neaz Mahmud" userId="21a0412ffa8fb5bf" providerId="LiveId" clId="{74DDBE17-7411-4BC4-ACBA-F94D17DFD508}" dt="2020-11-19T03:24:53.210" v="250" actId="26606"/>
          <ac:spMkLst>
            <pc:docMk/>
            <pc:sldMk cId="2812546502" sldId="258"/>
            <ac:spMk id="99" creationId="{C5CB530E-515E-412C-9DF1-5F8FFBD6F383}"/>
          </ac:spMkLst>
        </pc:spChg>
        <pc:spChg chg="add del">
          <ac:chgData name="Neaz Mahmud" userId="21a0412ffa8fb5bf" providerId="LiveId" clId="{74DDBE17-7411-4BC4-ACBA-F94D17DFD508}" dt="2020-11-19T03:24:53.210" v="250" actId="26606"/>
          <ac:spMkLst>
            <pc:docMk/>
            <pc:sldMk cId="2812546502" sldId="258"/>
            <ac:spMk id="100" creationId="{712D4376-A578-4FF1-94FC-245E7A6A489F}"/>
          </ac:spMkLst>
        </pc:spChg>
        <pc:spChg chg="add del">
          <ac:chgData name="Neaz Mahmud" userId="21a0412ffa8fb5bf" providerId="LiveId" clId="{74DDBE17-7411-4BC4-ACBA-F94D17DFD508}" dt="2020-11-19T03:24:53.210" v="250" actId="26606"/>
          <ac:spMkLst>
            <pc:docMk/>
            <pc:sldMk cId="2812546502" sldId="258"/>
            <ac:spMk id="101" creationId="{AEA7509D-F04F-40CB-A0B3-EEF16499CC9F}"/>
          </ac:spMkLst>
        </pc:spChg>
        <pc:spChg chg="add">
          <ac:chgData name="Neaz Mahmud" userId="21a0412ffa8fb5bf" providerId="LiveId" clId="{74DDBE17-7411-4BC4-ACBA-F94D17DFD508}" dt="2020-11-19T03:24:53.238" v="251" actId="26606"/>
          <ac:spMkLst>
            <pc:docMk/>
            <pc:sldMk cId="2812546502" sldId="258"/>
            <ac:spMk id="103" creationId="{4063B759-00FC-46D1-9898-8E8625268FAF}"/>
          </ac:spMkLst>
        </pc:spChg>
        <pc:spChg chg="add">
          <ac:chgData name="Neaz Mahmud" userId="21a0412ffa8fb5bf" providerId="LiveId" clId="{74DDBE17-7411-4BC4-ACBA-F94D17DFD508}" dt="2020-11-19T03:24:53.238" v="251" actId="26606"/>
          <ac:spMkLst>
            <pc:docMk/>
            <pc:sldMk cId="2812546502" sldId="258"/>
            <ac:spMk id="104" creationId="{D5B012D8-7F27-4758-9AC6-C889B154BD73}"/>
          </ac:spMkLst>
        </pc:spChg>
        <pc:picChg chg="mod ord">
          <ac:chgData name="Neaz Mahmud" userId="21a0412ffa8fb5bf" providerId="LiveId" clId="{74DDBE17-7411-4BC4-ACBA-F94D17DFD508}" dt="2020-11-19T03:24:53.238" v="251" actId="26606"/>
          <ac:picMkLst>
            <pc:docMk/>
            <pc:sldMk cId="2812546502" sldId="258"/>
            <ac:picMk id="4" creationId="{321A2D75-C0DB-4873-934E-34736FBFC44F}"/>
          </ac:picMkLst>
        </pc:picChg>
        <pc:picChg chg="add del">
          <ac:chgData name="Neaz Mahmud" userId="21a0412ffa8fb5bf" providerId="LiveId" clId="{74DDBE17-7411-4BC4-ACBA-F94D17DFD508}" dt="2020-11-19T03:24:53.238" v="251" actId="26606"/>
          <ac:picMkLst>
            <pc:docMk/>
            <pc:sldMk cId="2812546502" sldId="258"/>
            <ac:picMk id="57" creationId="{508BEF50-7B1E-49A4-BC19-5F4F1D755E64}"/>
          </ac:picMkLst>
        </pc:picChg>
        <pc:picChg chg="add del">
          <ac:chgData name="Neaz Mahmud" userId="21a0412ffa8fb5bf" providerId="LiveId" clId="{74DDBE17-7411-4BC4-ACBA-F94D17DFD508}" dt="2020-11-19T03:24:53.238" v="251" actId="26606"/>
          <ac:picMkLst>
            <pc:docMk/>
            <pc:sldMk cId="2812546502" sldId="258"/>
            <ac:picMk id="58" creationId="{3FBAD350-5664-4811-A208-657FB882D350}"/>
          </ac:picMkLst>
        </pc:picChg>
        <pc:picChg chg="add del">
          <ac:chgData name="Neaz Mahmud" userId="21a0412ffa8fb5bf" providerId="LiveId" clId="{74DDBE17-7411-4BC4-ACBA-F94D17DFD508}" dt="2020-11-19T03:24:53.238" v="251" actId="26606"/>
          <ac:picMkLst>
            <pc:docMk/>
            <pc:sldMk cId="2812546502" sldId="258"/>
            <ac:picMk id="59" creationId="{C39ADB8F-D187-49D7-BDCF-C1B6DC727068}"/>
          </ac:picMkLst>
        </pc:picChg>
        <pc:cxnChg chg="add del">
          <ac:chgData name="Neaz Mahmud" userId="21a0412ffa8fb5bf" providerId="LiveId" clId="{74DDBE17-7411-4BC4-ACBA-F94D17DFD508}" dt="2020-11-19T03:24:53.238" v="251" actId="26606"/>
          <ac:cxnSpMkLst>
            <pc:docMk/>
            <pc:sldMk cId="2812546502" sldId="258"/>
            <ac:cxnSpMk id="56" creationId="{56020367-4FD5-4596-8E10-C5F095CD8DBF}"/>
          </ac:cxnSpMkLst>
        </pc:cxnChg>
        <pc:cxnChg chg="add del">
          <ac:chgData name="Neaz Mahmud" userId="21a0412ffa8fb5bf" providerId="LiveId" clId="{74DDBE17-7411-4BC4-ACBA-F94D17DFD508}" dt="2020-11-19T03:24:40.464" v="244" actId="26606"/>
          <ac:cxnSpMkLst>
            <pc:docMk/>
            <pc:sldMk cId="2812546502" sldId="258"/>
            <ac:cxnSpMk id="86" creationId="{56020367-4FD5-4596-8E10-C5F095CD8DBF}"/>
          </ac:cxnSpMkLst>
        </pc:cxnChg>
        <pc:cxnChg chg="add del">
          <ac:chgData name="Neaz Mahmud" userId="21a0412ffa8fb5bf" providerId="LiveId" clId="{74DDBE17-7411-4BC4-ACBA-F94D17DFD508}" dt="2020-11-19T03:24:46.672" v="248" actId="26606"/>
          <ac:cxnSpMkLst>
            <pc:docMk/>
            <pc:sldMk cId="2812546502" sldId="258"/>
            <ac:cxnSpMk id="96" creationId="{56020367-4FD5-4596-8E10-C5F095CD8D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97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4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83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63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8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0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12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66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41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4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8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56072-1035-4D5F-8048-0CC126DF5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Smart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32FB6-7A31-413F-81EE-DE709E27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By Team Exemplary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18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58" name="Graphic 20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59" name="Graphic 22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A2D75-C0DB-4873-934E-34736FBFC4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455" r="17253" b="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745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1A2D75-C0DB-4873-934E-34736FBFC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03" name="Rectangle 63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65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991C2-C819-4E3B-9C5D-697B8DA3944B}"/>
              </a:ext>
            </a:extLst>
          </p:cNvPr>
          <p:cNvSpPr txBox="1"/>
          <p:nvPr/>
        </p:nvSpPr>
        <p:spPr>
          <a:xfrm>
            <a:off x="1374470" y="778244"/>
            <a:ext cx="87623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Architectural Overview – Neaz Mahmud</a:t>
            </a:r>
          </a:p>
          <a:p>
            <a:endParaRPr lang="en-US" sz="2800" dirty="0">
              <a:highlight>
                <a:srgbClr val="C0C0C0"/>
              </a:highlight>
              <a:latin typeface="Algerian" panose="04020705040A02060702" pitchFamily="82" charset="0"/>
            </a:endParaRPr>
          </a:p>
          <a:p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Techniques and Method – </a:t>
            </a:r>
            <a:r>
              <a:rPr lang="en-US" sz="2800" dirty="0" err="1">
                <a:highlight>
                  <a:srgbClr val="C0C0C0"/>
                </a:highlight>
                <a:latin typeface="Algerian" panose="04020705040A02060702" pitchFamily="82" charset="0"/>
              </a:rPr>
              <a:t>Tasawar</a:t>
            </a:r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 </a:t>
            </a:r>
            <a:r>
              <a:rPr lang="en-US" sz="2800" dirty="0" err="1">
                <a:highlight>
                  <a:srgbClr val="C0C0C0"/>
                </a:highlight>
                <a:latin typeface="Algerian" panose="04020705040A02060702" pitchFamily="82" charset="0"/>
              </a:rPr>
              <a:t>Siddiquy</a:t>
            </a:r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  &amp; </a:t>
            </a:r>
            <a:r>
              <a:rPr lang="en-US" sz="2800" dirty="0" err="1">
                <a:highlight>
                  <a:srgbClr val="C0C0C0"/>
                </a:highlight>
                <a:latin typeface="Algerian" panose="04020705040A02060702" pitchFamily="82" charset="0"/>
              </a:rPr>
              <a:t>Asm</a:t>
            </a:r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 </a:t>
            </a:r>
            <a:r>
              <a:rPr lang="en-US" sz="2800" dirty="0" err="1">
                <a:highlight>
                  <a:srgbClr val="C0C0C0"/>
                </a:highlight>
                <a:latin typeface="Algerian" panose="04020705040A02060702" pitchFamily="82" charset="0"/>
              </a:rPr>
              <a:t>Nurussafa</a:t>
            </a:r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.</a:t>
            </a:r>
          </a:p>
          <a:p>
            <a:endParaRPr lang="en-US" sz="2800" dirty="0">
              <a:highlight>
                <a:srgbClr val="C0C0C0"/>
              </a:highlight>
              <a:latin typeface="Algerian" panose="04020705040A02060702" pitchFamily="82" charset="0"/>
            </a:endParaRPr>
          </a:p>
          <a:p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Slide Design – </a:t>
            </a:r>
            <a:r>
              <a:rPr lang="en-US" sz="2800" dirty="0" err="1">
                <a:highlight>
                  <a:srgbClr val="C0C0C0"/>
                </a:highlight>
                <a:latin typeface="Algerian" panose="04020705040A02060702" pitchFamily="82" charset="0"/>
              </a:rPr>
              <a:t>Tasawar</a:t>
            </a:r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 </a:t>
            </a:r>
            <a:r>
              <a:rPr lang="en-US" sz="2800" dirty="0" err="1">
                <a:highlight>
                  <a:srgbClr val="C0C0C0"/>
                </a:highlight>
                <a:latin typeface="Algerian" panose="04020705040A02060702" pitchFamily="82" charset="0"/>
              </a:rPr>
              <a:t>Siddquy</a:t>
            </a:r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 &amp; Neaz Mahmud</a:t>
            </a:r>
          </a:p>
          <a:p>
            <a:endParaRPr lang="en-US" sz="2800" dirty="0">
              <a:highlight>
                <a:srgbClr val="C0C0C0"/>
              </a:highlight>
              <a:latin typeface="Algerian" panose="04020705040A02060702" pitchFamily="82" charset="0"/>
            </a:endParaRPr>
          </a:p>
          <a:p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Smart Device’s Function – </a:t>
            </a:r>
            <a:r>
              <a:rPr lang="en-US" sz="2800" dirty="0" err="1">
                <a:highlight>
                  <a:srgbClr val="C0C0C0"/>
                </a:highlight>
                <a:latin typeface="Algerian" panose="04020705040A02060702" pitchFamily="82" charset="0"/>
              </a:rPr>
              <a:t>Asm</a:t>
            </a:r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 </a:t>
            </a:r>
            <a:r>
              <a:rPr lang="en-US" sz="2800" dirty="0" err="1">
                <a:highlight>
                  <a:srgbClr val="C0C0C0"/>
                </a:highlight>
                <a:latin typeface="Algerian" panose="04020705040A02060702" pitchFamily="82" charset="0"/>
              </a:rPr>
              <a:t>Nurussafa</a:t>
            </a:r>
            <a:r>
              <a:rPr lang="en-US" sz="2800" dirty="0">
                <a:highlight>
                  <a:srgbClr val="C0C0C0"/>
                </a:highlight>
                <a:latin typeface="Algerian" panose="04020705040A02060702" pitchFamily="82" charset="0"/>
              </a:rPr>
              <a:t> &amp; Neaz Mahmud</a:t>
            </a:r>
          </a:p>
          <a:p>
            <a:endParaRPr lang="en-US" sz="2800" dirty="0"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54650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Algerian</vt:lpstr>
      <vt:lpstr>Arial</vt:lpstr>
      <vt:lpstr>Gill Sans Nova</vt:lpstr>
      <vt:lpstr>GradientVTI</vt:lpstr>
      <vt:lpstr>Smart Home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Neaz Mahmud</dc:creator>
  <cp:lastModifiedBy>Neaz Mahmud</cp:lastModifiedBy>
  <cp:revision>1</cp:revision>
  <dcterms:created xsi:type="dcterms:W3CDTF">2020-11-19T03:24:53Z</dcterms:created>
  <dcterms:modified xsi:type="dcterms:W3CDTF">2020-11-19T03:27:41Z</dcterms:modified>
</cp:coreProperties>
</file>