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1" r:id="rId4"/>
    <p:sldId id="263" r:id="rId5"/>
    <p:sldId id="262" r:id="rId6"/>
    <p:sldId id="265" r:id="rId7"/>
    <p:sldId id="258" r:id="rId8"/>
    <p:sldId id="268" r:id="rId9"/>
    <p:sldId id="27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3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A3BE27-DF65-479A-9AE0-25654C0CAD00}" v="21" dt="2020-11-19T03:15:58.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8" autoAdjust="0"/>
    <p:restoredTop sz="94660"/>
  </p:normalViewPr>
  <p:slideViewPr>
    <p:cSldViewPr snapToGrid="0">
      <p:cViewPr varScale="1">
        <p:scale>
          <a:sx n="73" d="100"/>
          <a:sy n="73" d="100"/>
        </p:scale>
        <p:origin x="36"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az Mahmud" userId="21a0412ffa8fb5bf" providerId="LiveId" clId="{46A3BE27-DF65-479A-9AE0-25654C0CAD00}"/>
    <pc:docChg chg="undo redo custSel mod addSld delSld modSld sldOrd">
      <pc:chgData name="Neaz Mahmud" userId="21a0412ffa8fb5bf" providerId="LiveId" clId="{46A3BE27-DF65-479A-9AE0-25654C0CAD00}" dt="2020-11-19T03:28:06.948" v="1633" actId="20577"/>
      <pc:docMkLst>
        <pc:docMk/>
      </pc:docMkLst>
      <pc:sldChg chg="modSp mod">
        <pc:chgData name="Neaz Mahmud" userId="21a0412ffa8fb5bf" providerId="LiveId" clId="{46A3BE27-DF65-479A-9AE0-25654C0CAD00}" dt="2020-11-19T03:13:24.860" v="1606" actId="403"/>
        <pc:sldMkLst>
          <pc:docMk/>
          <pc:sldMk cId="389007164" sldId="257"/>
        </pc:sldMkLst>
        <pc:spChg chg="mod">
          <ac:chgData name="Neaz Mahmud" userId="21a0412ffa8fb5bf" providerId="LiveId" clId="{46A3BE27-DF65-479A-9AE0-25654C0CAD00}" dt="2020-11-19T03:13:24.860" v="1606" actId="403"/>
          <ac:spMkLst>
            <pc:docMk/>
            <pc:sldMk cId="389007164" sldId="257"/>
            <ac:spMk id="44" creationId="{87A896B0-2DD1-4349-8657-F43C1FA82393}"/>
          </ac:spMkLst>
        </pc:spChg>
      </pc:sldChg>
      <pc:sldChg chg="addSp modSp mod ord">
        <pc:chgData name="Neaz Mahmud" userId="21a0412ffa8fb5bf" providerId="LiveId" clId="{46A3BE27-DF65-479A-9AE0-25654C0CAD00}" dt="2020-11-19T03:16:44.735" v="1615" actId="1076"/>
        <pc:sldMkLst>
          <pc:docMk/>
          <pc:sldMk cId="4133698057" sldId="258"/>
        </pc:sldMkLst>
        <pc:spChg chg="add mod">
          <ac:chgData name="Neaz Mahmud" userId="21a0412ffa8fb5bf" providerId="LiveId" clId="{46A3BE27-DF65-479A-9AE0-25654C0CAD00}" dt="2020-11-19T03:04:35.046" v="1462" actId="1076"/>
          <ac:spMkLst>
            <pc:docMk/>
            <pc:sldMk cId="4133698057" sldId="258"/>
            <ac:spMk id="2" creationId="{48DDBF98-5BE3-4C20-A44A-2BC6B22AF6E9}"/>
          </ac:spMkLst>
        </pc:spChg>
        <pc:spChg chg="add mod">
          <ac:chgData name="Neaz Mahmud" userId="21a0412ffa8fb5bf" providerId="LiveId" clId="{46A3BE27-DF65-479A-9AE0-25654C0CAD00}" dt="2020-11-19T03:16:44.735" v="1615" actId="1076"/>
          <ac:spMkLst>
            <pc:docMk/>
            <pc:sldMk cId="4133698057" sldId="258"/>
            <ac:spMk id="4" creationId="{8CDE8943-F223-4583-9194-FE66A7A99FC6}"/>
          </ac:spMkLst>
        </pc:spChg>
        <pc:picChg chg="mod">
          <ac:chgData name="Neaz Mahmud" userId="21a0412ffa8fb5bf" providerId="LiveId" clId="{46A3BE27-DF65-479A-9AE0-25654C0CAD00}" dt="2020-11-19T03:16:30.756" v="1613" actId="1076"/>
          <ac:picMkLst>
            <pc:docMk/>
            <pc:sldMk cId="4133698057" sldId="258"/>
            <ac:picMk id="3" creationId="{29E60361-59FF-4DD3-9B58-6266FA17742F}"/>
          </ac:picMkLst>
        </pc:picChg>
      </pc:sldChg>
      <pc:sldChg chg="modSp mod">
        <pc:chgData name="Neaz Mahmud" userId="21a0412ffa8fb5bf" providerId="LiveId" clId="{46A3BE27-DF65-479A-9AE0-25654C0CAD00}" dt="2020-11-19T03:28:06.948" v="1633" actId="20577"/>
        <pc:sldMkLst>
          <pc:docMk/>
          <pc:sldMk cId="4099687895" sldId="259"/>
        </pc:sldMkLst>
        <pc:spChg chg="mod">
          <ac:chgData name="Neaz Mahmud" userId="21a0412ffa8fb5bf" providerId="LiveId" clId="{46A3BE27-DF65-479A-9AE0-25654C0CAD00}" dt="2020-11-19T03:28:06.948" v="1633" actId="20577"/>
          <ac:spMkLst>
            <pc:docMk/>
            <pc:sldMk cId="4099687895" sldId="259"/>
            <ac:spMk id="5" creationId="{878543FB-FB1C-461E-B8ED-6A137734A08F}"/>
          </ac:spMkLst>
        </pc:spChg>
      </pc:sldChg>
      <pc:sldChg chg="modSp mod">
        <pc:chgData name="Neaz Mahmud" userId="21a0412ffa8fb5bf" providerId="LiveId" clId="{46A3BE27-DF65-479A-9AE0-25654C0CAD00}" dt="2020-11-19T03:06:15.503" v="1470" actId="2711"/>
        <pc:sldMkLst>
          <pc:docMk/>
          <pc:sldMk cId="1735443775" sldId="263"/>
        </pc:sldMkLst>
        <pc:spChg chg="mod">
          <ac:chgData name="Neaz Mahmud" userId="21a0412ffa8fb5bf" providerId="LiveId" clId="{46A3BE27-DF65-479A-9AE0-25654C0CAD00}" dt="2020-11-19T03:06:15.503" v="1470" actId="2711"/>
          <ac:spMkLst>
            <pc:docMk/>
            <pc:sldMk cId="1735443775" sldId="263"/>
            <ac:spMk id="24" creationId="{2927210D-F41E-4301-9B20-36EFBF948B2C}"/>
          </ac:spMkLst>
        </pc:spChg>
      </pc:sldChg>
      <pc:sldChg chg="modSp mod">
        <pc:chgData name="Neaz Mahmud" userId="21a0412ffa8fb5bf" providerId="LiveId" clId="{46A3BE27-DF65-479A-9AE0-25654C0CAD00}" dt="2020-11-19T03:08:41.638" v="1485" actId="207"/>
        <pc:sldMkLst>
          <pc:docMk/>
          <pc:sldMk cId="1487854923" sldId="265"/>
        </pc:sldMkLst>
        <pc:spChg chg="mod">
          <ac:chgData name="Neaz Mahmud" userId="21a0412ffa8fb5bf" providerId="LiveId" clId="{46A3BE27-DF65-479A-9AE0-25654C0CAD00}" dt="2020-11-19T03:07:24.645" v="1476" actId="1076"/>
          <ac:spMkLst>
            <pc:docMk/>
            <pc:sldMk cId="1487854923" sldId="265"/>
            <ac:spMk id="6" creationId="{C0D7385A-0395-4CA6-8980-DD36D866B741}"/>
          </ac:spMkLst>
        </pc:spChg>
        <pc:spChg chg="mod">
          <ac:chgData name="Neaz Mahmud" userId="21a0412ffa8fb5bf" providerId="LiveId" clId="{46A3BE27-DF65-479A-9AE0-25654C0CAD00}" dt="2020-11-19T03:08:41.638" v="1485" actId="207"/>
          <ac:spMkLst>
            <pc:docMk/>
            <pc:sldMk cId="1487854923" sldId="265"/>
            <ac:spMk id="10" creationId="{DA4708DA-EB17-40B9-899B-8FE7A6B0DE4D}"/>
          </ac:spMkLst>
        </pc:spChg>
        <pc:spChg chg="mod">
          <ac:chgData name="Neaz Mahmud" userId="21a0412ffa8fb5bf" providerId="LiveId" clId="{46A3BE27-DF65-479A-9AE0-25654C0CAD00}" dt="2020-11-19T03:08:16.469" v="1482" actId="2711"/>
          <ac:spMkLst>
            <pc:docMk/>
            <pc:sldMk cId="1487854923" sldId="265"/>
            <ac:spMk id="12" creationId="{80DA291E-9D86-460A-B87A-64FD3EC12AF7}"/>
          </ac:spMkLst>
        </pc:spChg>
      </pc:sldChg>
      <pc:sldChg chg="addSp delSp modSp mod ord setBg setClrOvrMap">
        <pc:chgData name="Neaz Mahmud" userId="21a0412ffa8fb5bf" providerId="LiveId" clId="{46A3BE27-DF65-479A-9AE0-25654C0CAD00}" dt="2020-11-19T03:11:46.941" v="1596" actId="2711"/>
        <pc:sldMkLst>
          <pc:docMk/>
          <pc:sldMk cId="2332419279" sldId="268"/>
        </pc:sldMkLst>
        <pc:spChg chg="mod ord">
          <ac:chgData name="Neaz Mahmud" userId="21a0412ffa8fb5bf" providerId="LiveId" clId="{46A3BE27-DF65-479A-9AE0-25654C0CAD00}" dt="2020-11-19T03:11:46.941" v="1596" actId="2711"/>
          <ac:spMkLst>
            <pc:docMk/>
            <pc:sldMk cId="2332419279" sldId="268"/>
            <ac:spMk id="2" creationId="{20D4948F-05B0-4E0A-8E74-EC581B65363C}"/>
          </ac:spMkLst>
        </pc:spChg>
        <pc:spChg chg="add mod">
          <ac:chgData name="Neaz Mahmud" userId="21a0412ffa8fb5bf" providerId="LiveId" clId="{46A3BE27-DF65-479A-9AE0-25654C0CAD00}" dt="2020-11-19T03:11:00.240" v="1586" actId="26606"/>
          <ac:spMkLst>
            <pc:docMk/>
            <pc:sldMk cId="2332419279" sldId="268"/>
            <ac:spMk id="3" creationId="{FA980F78-DC52-4F8F-8FAD-A5FD5AEEE31D}"/>
          </ac:spMkLst>
        </pc:spChg>
        <pc:spChg chg="add del">
          <ac:chgData name="Neaz Mahmud" userId="21a0412ffa8fb5bf" providerId="LiveId" clId="{46A3BE27-DF65-479A-9AE0-25654C0CAD00}" dt="2020-11-19T03:10:08.205" v="1549" actId="26606"/>
          <ac:spMkLst>
            <pc:docMk/>
            <pc:sldMk cId="2332419279" sldId="268"/>
            <ac:spMk id="8" creationId="{87A57295-2710-4920-B99A-4D1FA03A62BD}"/>
          </ac:spMkLst>
        </pc:spChg>
        <pc:spChg chg="add del">
          <ac:chgData name="Neaz Mahmud" userId="21a0412ffa8fb5bf" providerId="LiveId" clId="{46A3BE27-DF65-479A-9AE0-25654C0CAD00}" dt="2020-11-19T03:10:08.205" v="1549" actId="26606"/>
          <ac:spMkLst>
            <pc:docMk/>
            <pc:sldMk cId="2332419279" sldId="268"/>
            <ac:spMk id="10" creationId="{78067929-4D33-4306-9E2F-67C49CDDB5DE}"/>
          </ac:spMkLst>
        </pc:spChg>
        <pc:spChg chg="add del">
          <ac:chgData name="Neaz Mahmud" userId="21a0412ffa8fb5bf" providerId="LiveId" clId="{46A3BE27-DF65-479A-9AE0-25654C0CAD00}" dt="2020-11-19T03:10:09.254" v="1551" actId="26606"/>
          <ac:spMkLst>
            <pc:docMk/>
            <pc:sldMk cId="2332419279" sldId="268"/>
            <ac:spMk id="14" creationId="{AD21898E-86C0-4C8A-A76C-DF33E844C87A}"/>
          </ac:spMkLst>
        </pc:spChg>
        <pc:spChg chg="add del">
          <ac:chgData name="Neaz Mahmud" userId="21a0412ffa8fb5bf" providerId="LiveId" clId="{46A3BE27-DF65-479A-9AE0-25654C0CAD00}" dt="2020-11-19T03:10:09.254" v="1551" actId="26606"/>
          <ac:spMkLst>
            <pc:docMk/>
            <pc:sldMk cId="2332419279" sldId="268"/>
            <ac:spMk id="15" creationId="{5C8F04BD-D093-45D0-B54C-50FDB308B4EE}"/>
          </ac:spMkLst>
        </pc:spChg>
        <pc:spChg chg="add del">
          <ac:chgData name="Neaz Mahmud" userId="21a0412ffa8fb5bf" providerId="LiveId" clId="{46A3BE27-DF65-479A-9AE0-25654C0CAD00}" dt="2020-11-19T03:10:47.937" v="1581" actId="26606"/>
          <ac:spMkLst>
            <pc:docMk/>
            <pc:sldMk cId="2332419279" sldId="268"/>
            <ac:spMk id="16" creationId="{82211336-CFF3-412D-868A-6679C1004C45}"/>
          </ac:spMkLst>
        </pc:spChg>
        <pc:spChg chg="add del">
          <ac:chgData name="Neaz Mahmud" userId="21a0412ffa8fb5bf" providerId="LiveId" clId="{46A3BE27-DF65-479A-9AE0-25654C0CAD00}" dt="2020-11-19T03:10:10.027" v="1553" actId="26606"/>
          <ac:spMkLst>
            <pc:docMk/>
            <pc:sldMk cId="2332419279" sldId="268"/>
            <ac:spMk id="17" creationId="{AD72D4D1-076F-49D3-9889-EFC4F6D7CA66}"/>
          </ac:spMkLst>
        </pc:spChg>
        <pc:spChg chg="add del">
          <ac:chgData name="Neaz Mahmud" userId="21a0412ffa8fb5bf" providerId="LiveId" clId="{46A3BE27-DF65-479A-9AE0-25654C0CAD00}" dt="2020-11-19T03:10:11.115" v="1555" actId="26606"/>
          <ac:spMkLst>
            <pc:docMk/>
            <pc:sldMk cId="2332419279" sldId="268"/>
            <ac:spMk id="20" creationId="{7264F718-7FAC-4056-9FA9-A603EC682FE7}"/>
          </ac:spMkLst>
        </pc:spChg>
        <pc:spChg chg="add del">
          <ac:chgData name="Neaz Mahmud" userId="21a0412ffa8fb5bf" providerId="LiveId" clId="{46A3BE27-DF65-479A-9AE0-25654C0CAD00}" dt="2020-11-19T03:10:11.115" v="1555" actId="26606"/>
          <ac:spMkLst>
            <pc:docMk/>
            <pc:sldMk cId="2332419279" sldId="268"/>
            <ac:spMk id="21" creationId="{F74639F7-E3C7-4165-A83E-6386A86BA1DA}"/>
          </ac:spMkLst>
        </pc:spChg>
        <pc:spChg chg="add del">
          <ac:chgData name="Neaz Mahmud" userId="21a0412ffa8fb5bf" providerId="LiveId" clId="{46A3BE27-DF65-479A-9AE0-25654C0CAD00}" dt="2020-11-19T03:10:11.115" v="1555" actId="26606"/>
          <ac:spMkLst>
            <pc:docMk/>
            <pc:sldMk cId="2332419279" sldId="268"/>
            <ac:spMk id="22" creationId="{8B3AF0F1-707A-463E-B5EE-33C63A40CFC9}"/>
          </ac:spMkLst>
        </pc:spChg>
        <pc:spChg chg="add del">
          <ac:chgData name="Neaz Mahmud" userId="21a0412ffa8fb5bf" providerId="LiveId" clId="{46A3BE27-DF65-479A-9AE0-25654C0CAD00}" dt="2020-11-19T03:10:13.938" v="1557" actId="26606"/>
          <ac:spMkLst>
            <pc:docMk/>
            <pc:sldMk cId="2332419279" sldId="268"/>
            <ac:spMk id="24" creationId="{4E65CDE2-194C-4A17-9E3C-017E8A8970E2}"/>
          </ac:spMkLst>
        </pc:spChg>
        <pc:spChg chg="add del">
          <ac:chgData name="Neaz Mahmud" userId="21a0412ffa8fb5bf" providerId="LiveId" clId="{46A3BE27-DF65-479A-9AE0-25654C0CAD00}" dt="2020-11-19T03:10:14.974" v="1559" actId="26606"/>
          <ac:spMkLst>
            <pc:docMk/>
            <pc:sldMk cId="2332419279" sldId="268"/>
            <ac:spMk id="27" creationId="{CB5DFCDA-694D-4637-8E9B-038575194349}"/>
          </ac:spMkLst>
        </pc:spChg>
        <pc:spChg chg="add del">
          <ac:chgData name="Neaz Mahmud" userId="21a0412ffa8fb5bf" providerId="LiveId" clId="{46A3BE27-DF65-479A-9AE0-25654C0CAD00}" dt="2020-11-19T03:10:14.974" v="1559" actId="26606"/>
          <ac:spMkLst>
            <pc:docMk/>
            <pc:sldMk cId="2332419279" sldId="268"/>
            <ac:spMk id="28" creationId="{E4DB276E-BFF1-43F5-AB90-7ABA4B9A919A}"/>
          </ac:spMkLst>
        </pc:spChg>
        <pc:spChg chg="add del">
          <ac:chgData name="Neaz Mahmud" userId="21a0412ffa8fb5bf" providerId="LiveId" clId="{46A3BE27-DF65-479A-9AE0-25654C0CAD00}" dt="2020-11-19T03:10:16.027" v="1561" actId="26606"/>
          <ac:spMkLst>
            <pc:docMk/>
            <pc:sldMk cId="2332419279" sldId="268"/>
            <ac:spMk id="30" creationId="{2BD55E05-51A2-4173-A7FA-869DE4F71AC3}"/>
          </ac:spMkLst>
        </pc:spChg>
        <pc:spChg chg="add del">
          <ac:chgData name="Neaz Mahmud" userId="21a0412ffa8fb5bf" providerId="LiveId" clId="{46A3BE27-DF65-479A-9AE0-25654C0CAD00}" dt="2020-11-19T03:10:16.483" v="1563" actId="26606"/>
          <ac:spMkLst>
            <pc:docMk/>
            <pc:sldMk cId="2332419279" sldId="268"/>
            <ac:spMk id="32" creationId="{8D70B121-56F4-4848-B38B-182089D909FA}"/>
          </ac:spMkLst>
        </pc:spChg>
        <pc:spChg chg="add del">
          <ac:chgData name="Neaz Mahmud" userId="21a0412ffa8fb5bf" providerId="LiveId" clId="{46A3BE27-DF65-479A-9AE0-25654C0CAD00}" dt="2020-11-19T03:10:17.603" v="1565" actId="26606"/>
          <ac:spMkLst>
            <pc:docMk/>
            <pc:sldMk cId="2332419279" sldId="268"/>
            <ac:spMk id="35" creationId="{3B854194-185D-494D-905C-7C7CB2E30F6E}"/>
          </ac:spMkLst>
        </pc:spChg>
        <pc:spChg chg="add del">
          <ac:chgData name="Neaz Mahmud" userId="21a0412ffa8fb5bf" providerId="LiveId" clId="{46A3BE27-DF65-479A-9AE0-25654C0CAD00}" dt="2020-11-19T03:10:17.603" v="1565" actId="26606"/>
          <ac:spMkLst>
            <pc:docMk/>
            <pc:sldMk cId="2332419279" sldId="268"/>
            <ac:spMk id="36" creationId="{B4F5FA0D-0104-4987-8241-EFF7C85B88DE}"/>
          </ac:spMkLst>
        </pc:spChg>
        <pc:spChg chg="add del">
          <ac:chgData name="Neaz Mahmud" userId="21a0412ffa8fb5bf" providerId="LiveId" clId="{46A3BE27-DF65-479A-9AE0-25654C0CAD00}" dt="2020-11-19T03:10:22.753" v="1567" actId="26606"/>
          <ac:spMkLst>
            <pc:docMk/>
            <pc:sldMk cId="2332419279" sldId="268"/>
            <ac:spMk id="39" creationId="{A7AE9375-4664-4DB2-922D-2782A6E439AC}"/>
          </ac:spMkLst>
        </pc:spChg>
        <pc:spChg chg="add del">
          <ac:chgData name="Neaz Mahmud" userId="21a0412ffa8fb5bf" providerId="LiveId" clId="{46A3BE27-DF65-479A-9AE0-25654C0CAD00}" dt="2020-11-19T03:10:22.753" v="1567" actId="26606"/>
          <ac:spMkLst>
            <pc:docMk/>
            <pc:sldMk cId="2332419279" sldId="268"/>
            <ac:spMk id="41" creationId="{9DD005C1-8C51-42D6-9BEE-B9B83849743D}"/>
          </ac:spMkLst>
        </pc:spChg>
        <pc:spChg chg="add del">
          <ac:chgData name="Neaz Mahmud" userId="21a0412ffa8fb5bf" providerId="LiveId" clId="{46A3BE27-DF65-479A-9AE0-25654C0CAD00}" dt="2020-11-19T03:10:28.505" v="1569" actId="26606"/>
          <ac:spMkLst>
            <pc:docMk/>
            <pc:sldMk cId="2332419279" sldId="268"/>
            <ac:spMk id="43" creationId="{E8A8EAB8-D2FF-444D-B34B-7D32F106AD0E}"/>
          </ac:spMkLst>
        </pc:spChg>
        <pc:spChg chg="add del">
          <ac:chgData name="Neaz Mahmud" userId="21a0412ffa8fb5bf" providerId="LiveId" clId="{46A3BE27-DF65-479A-9AE0-25654C0CAD00}" dt="2020-11-19T03:10:30.221" v="1571" actId="26606"/>
          <ac:spMkLst>
            <pc:docMk/>
            <pc:sldMk cId="2332419279" sldId="268"/>
            <ac:spMk id="47" creationId="{A7AE9375-4664-4DB2-922D-2782A6E439AC}"/>
          </ac:spMkLst>
        </pc:spChg>
        <pc:spChg chg="add del">
          <ac:chgData name="Neaz Mahmud" userId="21a0412ffa8fb5bf" providerId="LiveId" clId="{46A3BE27-DF65-479A-9AE0-25654C0CAD00}" dt="2020-11-19T03:10:30.221" v="1571" actId="26606"/>
          <ac:spMkLst>
            <pc:docMk/>
            <pc:sldMk cId="2332419279" sldId="268"/>
            <ac:spMk id="48" creationId="{C2C57604-0CFD-4023-B9BD-107166A25317}"/>
          </ac:spMkLst>
        </pc:spChg>
        <pc:spChg chg="add del">
          <ac:chgData name="Neaz Mahmud" userId="21a0412ffa8fb5bf" providerId="LiveId" clId="{46A3BE27-DF65-479A-9AE0-25654C0CAD00}" dt="2020-11-19T03:10:31.465" v="1573" actId="26606"/>
          <ac:spMkLst>
            <pc:docMk/>
            <pc:sldMk cId="2332419279" sldId="268"/>
            <ac:spMk id="50" creationId="{7CB4857B-ED7C-444D-9F04-2F885114A1C2}"/>
          </ac:spMkLst>
        </pc:spChg>
        <pc:spChg chg="add del">
          <ac:chgData name="Neaz Mahmud" userId="21a0412ffa8fb5bf" providerId="LiveId" clId="{46A3BE27-DF65-479A-9AE0-25654C0CAD00}" dt="2020-11-19T03:10:31.465" v="1573" actId="26606"/>
          <ac:spMkLst>
            <pc:docMk/>
            <pc:sldMk cId="2332419279" sldId="268"/>
            <ac:spMk id="51" creationId="{D18046FB-44EA-4FD8-A585-EA09A319B2D0}"/>
          </ac:spMkLst>
        </pc:spChg>
        <pc:spChg chg="add del">
          <ac:chgData name="Neaz Mahmud" userId="21a0412ffa8fb5bf" providerId="LiveId" clId="{46A3BE27-DF65-479A-9AE0-25654C0CAD00}" dt="2020-11-19T03:10:31.465" v="1573" actId="26606"/>
          <ac:spMkLst>
            <pc:docMk/>
            <pc:sldMk cId="2332419279" sldId="268"/>
            <ac:spMk id="52" creationId="{479F5F2B-8B58-4140-AE6A-51F6C67B18D9}"/>
          </ac:spMkLst>
        </pc:spChg>
        <pc:spChg chg="add del">
          <ac:chgData name="Neaz Mahmud" userId="21a0412ffa8fb5bf" providerId="LiveId" clId="{46A3BE27-DF65-479A-9AE0-25654C0CAD00}" dt="2020-11-19T03:10:32.574" v="1575" actId="26606"/>
          <ac:spMkLst>
            <pc:docMk/>
            <pc:sldMk cId="2332419279" sldId="268"/>
            <ac:spMk id="54" creationId="{48A740BC-A0AA-45E0-B899-2AE9C6FE11CA}"/>
          </ac:spMkLst>
        </pc:spChg>
        <pc:spChg chg="add del">
          <ac:chgData name="Neaz Mahmud" userId="21a0412ffa8fb5bf" providerId="LiveId" clId="{46A3BE27-DF65-479A-9AE0-25654C0CAD00}" dt="2020-11-19T03:10:35.883" v="1577" actId="26606"/>
          <ac:spMkLst>
            <pc:docMk/>
            <pc:sldMk cId="2332419279" sldId="268"/>
            <ac:spMk id="57" creationId="{A7AE9375-4664-4DB2-922D-2782A6E439AC}"/>
          </ac:spMkLst>
        </pc:spChg>
        <pc:spChg chg="add del">
          <ac:chgData name="Neaz Mahmud" userId="21a0412ffa8fb5bf" providerId="LiveId" clId="{46A3BE27-DF65-479A-9AE0-25654C0CAD00}" dt="2020-11-19T03:10:35.883" v="1577" actId="26606"/>
          <ac:spMkLst>
            <pc:docMk/>
            <pc:sldMk cId="2332419279" sldId="268"/>
            <ac:spMk id="59" creationId="{9DD005C1-8C51-42D6-9BEE-B9B83849743D}"/>
          </ac:spMkLst>
        </pc:spChg>
        <pc:spChg chg="add del">
          <ac:chgData name="Neaz Mahmud" userId="21a0412ffa8fb5bf" providerId="LiveId" clId="{46A3BE27-DF65-479A-9AE0-25654C0CAD00}" dt="2020-11-19T03:10:46.263" v="1579" actId="26606"/>
          <ac:spMkLst>
            <pc:docMk/>
            <pc:sldMk cId="2332419279" sldId="268"/>
            <ac:spMk id="61" creationId="{EA67B5B4-3A24-436E-B663-1B2EBFF8A0CD}"/>
          </ac:spMkLst>
        </pc:spChg>
        <pc:spChg chg="add del">
          <ac:chgData name="Neaz Mahmud" userId="21a0412ffa8fb5bf" providerId="LiveId" clId="{46A3BE27-DF65-479A-9AE0-25654C0CAD00}" dt="2020-11-19T03:10:46.263" v="1579" actId="26606"/>
          <ac:spMkLst>
            <pc:docMk/>
            <pc:sldMk cId="2332419279" sldId="268"/>
            <ac:spMk id="62" creationId="{987FDF89-C993-41F4-A1B8-DBAFF16008A9}"/>
          </ac:spMkLst>
        </pc:spChg>
        <pc:spChg chg="add del">
          <ac:chgData name="Neaz Mahmud" userId="21a0412ffa8fb5bf" providerId="LiveId" clId="{46A3BE27-DF65-479A-9AE0-25654C0CAD00}" dt="2020-11-19T03:10:46.263" v="1579" actId="26606"/>
          <ac:spMkLst>
            <pc:docMk/>
            <pc:sldMk cId="2332419279" sldId="268"/>
            <ac:spMk id="63" creationId="{64E585EA-75FD-4025-8270-F66A58A15CDA}"/>
          </ac:spMkLst>
        </pc:spChg>
        <pc:spChg chg="add del">
          <ac:chgData name="Neaz Mahmud" userId="21a0412ffa8fb5bf" providerId="LiveId" clId="{46A3BE27-DF65-479A-9AE0-25654C0CAD00}" dt="2020-11-19T03:10:47.937" v="1581" actId="26606"/>
          <ac:spMkLst>
            <pc:docMk/>
            <pc:sldMk cId="2332419279" sldId="268"/>
            <ac:spMk id="65" creationId="{76EFD3D9-44F0-4267-BCC1-1613E79D8274}"/>
          </ac:spMkLst>
        </pc:spChg>
        <pc:spChg chg="add del">
          <ac:chgData name="Neaz Mahmud" userId="21a0412ffa8fb5bf" providerId="LiveId" clId="{46A3BE27-DF65-479A-9AE0-25654C0CAD00}" dt="2020-11-19T03:10:47.937" v="1581" actId="26606"/>
          <ac:spMkLst>
            <pc:docMk/>
            <pc:sldMk cId="2332419279" sldId="268"/>
            <ac:spMk id="66" creationId="{A779A851-95D6-41AF-937A-B0E4B7F6FA8D}"/>
          </ac:spMkLst>
        </pc:spChg>
        <pc:spChg chg="add del">
          <ac:chgData name="Neaz Mahmud" userId="21a0412ffa8fb5bf" providerId="LiveId" clId="{46A3BE27-DF65-479A-9AE0-25654C0CAD00}" dt="2020-11-19T03:10:47.937" v="1581" actId="26606"/>
          <ac:spMkLst>
            <pc:docMk/>
            <pc:sldMk cId="2332419279" sldId="268"/>
            <ac:spMk id="67" creationId="{953FB2E7-B6CB-429C-81EB-D9516D6D5C8D}"/>
          </ac:spMkLst>
        </pc:spChg>
        <pc:spChg chg="add del">
          <ac:chgData name="Neaz Mahmud" userId="21a0412ffa8fb5bf" providerId="LiveId" clId="{46A3BE27-DF65-479A-9AE0-25654C0CAD00}" dt="2020-11-19T03:10:47.937" v="1581" actId="26606"/>
          <ac:spMkLst>
            <pc:docMk/>
            <pc:sldMk cId="2332419279" sldId="268"/>
            <ac:spMk id="68" creationId="{2EC40DB1-B719-4A13-9A4D-0966B4B27866}"/>
          </ac:spMkLst>
        </pc:spChg>
        <pc:spChg chg="add del">
          <ac:chgData name="Neaz Mahmud" userId="21a0412ffa8fb5bf" providerId="LiveId" clId="{46A3BE27-DF65-479A-9AE0-25654C0CAD00}" dt="2020-11-19T03:10:53.849" v="1583" actId="26606"/>
          <ac:spMkLst>
            <pc:docMk/>
            <pc:sldMk cId="2332419279" sldId="268"/>
            <ac:spMk id="70" creationId="{E8A8EAB8-D2FF-444D-B34B-7D32F106AD0E}"/>
          </ac:spMkLst>
        </pc:spChg>
        <pc:spChg chg="add del">
          <ac:chgData name="Neaz Mahmud" userId="21a0412ffa8fb5bf" providerId="LiveId" clId="{46A3BE27-DF65-479A-9AE0-25654C0CAD00}" dt="2020-11-19T03:11:00.191" v="1585" actId="26606"/>
          <ac:spMkLst>
            <pc:docMk/>
            <pc:sldMk cId="2332419279" sldId="268"/>
            <ac:spMk id="74" creationId="{A61E7EDE-CB4A-402F-B0FB-8640C3589105}"/>
          </ac:spMkLst>
        </pc:spChg>
        <pc:spChg chg="add del">
          <ac:chgData name="Neaz Mahmud" userId="21a0412ffa8fb5bf" providerId="LiveId" clId="{46A3BE27-DF65-479A-9AE0-25654C0CAD00}" dt="2020-11-19T03:11:00.191" v="1585" actId="26606"/>
          <ac:spMkLst>
            <pc:docMk/>
            <pc:sldMk cId="2332419279" sldId="268"/>
            <ac:spMk id="75" creationId="{6C2BBEB8-4077-499F-80FD-AA9827A8D8B7}"/>
          </ac:spMkLst>
        </pc:spChg>
        <pc:spChg chg="add del">
          <ac:chgData name="Neaz Mahmud" userId="21a0412ffa8fb5bf" providerId="LiveId" clId="{46A3BE27-DF65-479A-9AE0-25654C0CAD00}" dt="2020-11-19T03:11:00.191" v="1585" actId="26606"/>
          <ac:spMkLst>
            <pc:docMk/>
            <pc:sldMk cId="2332419279" sldId="268"/>
            <ac:spMk id="76" creationId="{6F3B7728-0C26-4662-B285-85C645523C10}"/>
          </ac:spMkLst>
        </pc:spChg>
        <pc:spChg chg="add del">
          <ac:chgData name="Neaz Mahmud" userId="21a0412ffa8fb5bf" providerId="LiveId" clId="{46A3BE27-DF65-479A-9AE0-25654C0CAD00}" dt="2020-11-19T03:11:00.191" v="1585" actId="26606"/>
          <ac:spMkLst>
            <pc:docMk/>
            <pc:sldMk cId="2332419279" sldId="268"/>
            <ac:spMk id="77" creationId="{28C367AD-9838-470A-87EF-678609CC8692}"/>
          </ac:spMkLst>
        </pc:spChg>
        <pc:spChg chg="add del">
          <ac:chgData name="Neaz Mahmud" userId="21a0412ffa8fb5bf" providerId="LiveId" clId="{46A3BE27-DF65-479A-9AE0-25654C0CAD00}" dt="2020-11-19T03:11:00.191" v="1585" actId="26606"/>
          <ac:spMkLst>
            <pc:docMk/>
            <pc:sldMk cId="2332419279" sldId="268"/>
            <ac:spMk id="78" creationId="{B0CF1642-4E76-4223-A010-6334380A22EA}"/>
          </ac:spMkLst>
        </pc:spChg>
        <pc:spChg chg="add">
          <ac:chgData name="Neaz Mahmud" userId="21a0412ffa8fb5bf" providerId="LiveId" clId="{46A3BE27-DF65-479A-9AE0-25654C0CAD00}" dt="2020-11-19T03:11:00.240" v="1586" actId="26606"/>
          <ac:spMkLst>
            <pc:docMk/>
            <pc:sldMk cId="2332419279" sldId="268"/>
            <ac:spMk id="80" creationId="{EA67B5B4-3A24-436E-B663-1B2EBFF8A0CD}"/>
          </ac:spMkLst>
        </pc:spChg>
        <pc:spChg chg="add">
          <ac:chgData name="Neaz Mahmud" userId="21a0412ffa8fb5bf" providerId="LiveId" clId="{46A3BE27-DF65-479A-9AE0-25654C0CAD00}" dt="2020-11-19T03:11:00.240" v="1586" actId="26606"/>
          <ac:spMkLst>
            <pc:docMk/>
            <pc:sldMk cId="2332419279" sldId="268"/>
            <ac:spMk id="81" creationId="{987FDF89-C993-41F4-A1B8-DBAFF16008A9}"/>
          </ac:spMkLst>
        </pc:spChg>
        <pc:spChg chg="add">
          <ac:chgData name="Neaz Mahmud" userId="21a0412ffa8fb5bf" providerId="LiveId" clId="{46A3BE27-DF65-479A-9AE0-25654C0CAD00}" dt="2020-11-19T03:11:00.240" v="1586" actId="26606"/>
          <ac:spMkLst>
            <pc:docMk/>
            <pc:sldMk cId="2332419279" sldId="268"/>
            <ac:spMk id="82" creationId="{9FA64B84-CE2D-4179-B018-A71AC174C71C}"/>
          </ac:spMkLst>
        </pc:spChg>
        <pc:spChg chg="add">
          <ac:chgData name="Neaz Mahmud" userId="21a0412ffa8fb5bf" providerId="LiveId" clId="{46A3BE27-DF65-479A-9AE0-25654C0CAD00}" dt="2020-11-19T03:11:00.240" v="1586" actId="26606"/>
          <ac:spMkLst>
            <pc:docMk/>
            <pc:sldMk cId="2332419279" sldId="268"/>
            <ac:spMk id="83" creationId="{4795A2E2-224B-4FA0-B323-9E61AD30697F}"/>
          </ac:spMkLst>
        </pc:spChg>
        <pc:picChg chg="add del">
          <ac:chgData name="Neaz Mahmud" userId="21a0412ffa8fb5bf" providerId="LiveId" clId="{46A3BE27-DF65-479A-9AE0-25654C0CAD00}" dt="2020-11-19T03:10:17.603" v="1565" actId="26606"/>
          <ac:picMkLst>
            <pc:docMk/>
            <pc:sldMk cId="2332419279" sldId="268"/>
            <ac:picMk id="37" creationId="{2897127E-6CEF-446C-BE87-93B7C46E49D1}"/>
          </ac:picMkLst>
        </pc:picChg>
        <pc:cxnChg chg="add del">
          <ac:chgData name="Neaz Mahmud" userId="21a0412ffa8fb5bf" providerId="LiveId" clId="{46A3BE27-DF65-479A-9AE0-25654C0CAD00}" dt="2020-11-19T03:10:08.205" v="1549" actId="26606"/>
          <ac:cxnSpMkLst>
            <pc:docMk/>
            <pc:sldMk cId="2332419279" sldId="268"/>
            <ac:cxnSpMk id="12" creationId="{2D72A2C9-F3CA-4216-8BAD-FA4C970C3C4E}"/>
          </ac:cxnSpMkLst>
        </pc:cxnChg>
        <pc:cxnChg chg="add del">
          <ac:chgData name="Neaz Mahmud" userId="21a0412ffa8fb5bf" providerId="LiveId" clId="{46A3BE27-DF65-479A-9AE0-25654C0CAD00}" dt="2020-11-19T03:10:10.027" v="1553" actId="26606"/>
          <ac:cxnSpMkLst>
            <pc:docMk/>
            <pc:sldMk cId="2332419279" sldId="268"/>
            <ac:cxnSpMk id="18" creationId="{2D72A2C9-F3CA-4216-8BAD-FA4C970C3C4E}"/>
          </ac:cxnSpMkLst>
        </pc:cxnChg>
        <pc:cxnChg chg="add del">
          <ac:chgData name="Neaz Mahmud" userId="21a0412ffa8fb5bf" providerId="LiveId" clId="{46A3BE27-DF65-479A-9AE0-25654C0CAD00}" dt="2020-11-19T03:10:13.938" v="1557" actId="26606"/>
          <ac:cxnSpMkLst>
            <pc:docMk/>
            <pc:sldMk cId="2332419279" sldId="268"/>
            <ac:cxnSpMk id="25" creationId="{F2AE495E-2AAF-4BC1-87A5-331009D82896}"/>
          </ac:cxnSpMkLst>
        </pc:cxnChg>
        <pc:cxnChg chg="add del">
          <ac:chgData name="Neaz Mahmud" userId="21a0412ffa8fb5bf" providerId="LiveId" clId="{46A3BE27-DF65-479A-9AE0-25654C0CAD00}" dt="2020-11-19T03:10:16.483" v="1563" actId="26606"/>
          <ac:cxnSpMkLst>
            <pc:docMk/>
            <pc:sldMk cId="2332419279" sldId="268"/>
            <ac:cxnSpMk id="33" creationId="{2D72A2C9-F3CA-4216-8BAD-FA4C970C3C4E}"/>
          </ac:cxnSpMkLst>
        </pc:cxnChg>
        <pc:cxnChg chg="add del">
          <ac:chgData name="Neaz Mahmud" userId="21a0412ffa8fb5bf" providerId="LiveId" clId="{46A3BE27-DF65-479A-9AE0-25654C0CAD00}" dt="2020-11-19T03:10:22.753" v="1567" actId="26606"/>
          <ac:cxnSpMkLst>
            <pc:docMk/>
            <pc:sldMk cId="2332419279" sldId="268"/>
            <ac:cxnSpMk id="40" creationId="{EE504C98-6397-41C1-A8D8-2D9C4ED307E0}"/>
          </ac:cxnSpMkLst>
        </pc:cxnChg>
        <pc:cxnChg chg="add del">
          <ac:chgData name="Neaz Mahmud" userId="21a0412ffa8fb5bf" providerId="LiveId" clId="{46A3BE27-DF65-479A-9AE0-25654C0CAD00}" dt="2020-11-19T03:10:28.505" v="1569" actId="26606"/>
          <ac:cxnSpMkLst>
            <pc:docMk/>
            <pc:sldMk cId="2332419279" sldId="268"/>
            <ac:cxnSpMk id="44" creationId="{067633D1-6EE6-4118-B9F0-B363477BEE7A}"/>
          </ac:cxnSpMkLst>
        </pc:cxnChg>
        <pc:cxnChg chg="add del">
          <ac:chgData name="Neaz Mahmud" userId="21a0412ffa8fb5bf" providerId="LiveId" clId="{46A3BE27-DF65-479A-9AE0-25654C0CAD00}" dt="2020-11-19T03:10:28.505" v="1569" actId="26606"/>
          <ac:cxnSpMkLst>
            <pc:docMk/>
            <pc:sldMk cId="2332419279" sldId="268"/>
            <ac:cxnSpMk id="45" creationId="{4AD7FFC6-42A9-49CB-B5E9-B3F6B038331B}"/>
          </ac:cxnSpMkLst>
        </pc:cxnChg>
        <pc:cxnChg chg="add del">
          <ac:chgData name="Neaz Mahmud" userId="21a0412ffa8fb5bf" providerId="LiveId" clId="{46A3BE27-DF65-479A-9AE0-25654C0CAD00}" dt="2020-11-19T03:10:32.574" v="1575" actId="26606"/>
          <ac:cxnSpMkLst>
            <pc:docMk/>
            <pc:sldMk cId="2332419279" sldId="268"/>
            <ac:cxnSpMk id="55" creationId="{B874EF51-C858-4BB9-97C3-D17755787127}"/>
          </ac:cxnSpMkLst>
        </pc:cxnChg>
        <pc:cxnChg chg="add del">
          <ac:chgData name="Neaz Mahmud" userId="21a0412ffa8fb5bf" providerId="LiveId" clId="{46A3BE27-DF65-479A-9AE0-25654C0CAD00}" dt="2020-11-19T03:10:35.883" v="1577" actId="26606"/>
          <ac:cxnSpMkLst>
            <pc:docMk/>
            <pc:sldMk cId="2332419279" sldId="268"/>
            <ac:cxnSpMk id="58" creationId="{EE504C98-6397-41C1-A8D8-2D9C4ED307E0}"/>
          </ac:cxnSpMkLst>
        </pc:cxnChg>
        <pc:cxnChg chg="add del">
          <ac:chgData name="Neaz Mahmud" userId="21a0412ffa8fb5bf" providerId="LiveId" clId="{46A3BE27-DF65-479A-9AE0-25654C0CAD00}" dt="2020-11-19T03:10:53.849" v="1583" actId="26606"/>
          <ac:cxnSpMkLst>
            <pc:docMk/>
            <pc:sldMk cId="2332419279" sldId="268"/>
            <ac:cxnSpMk id="71" creationId="{067633D1-6EE6-4118-B9F0-B363477BEE7A}"/>
          </ac:cxnSpMkLst>
        </pc:cxnChg>
        <pc:cxnChg chg="add del">
          <ac:chgData name="Neaz Mahmud" userId="21a0412ffa8fb5bf" providerId="LiveId" clId="{46A3BE27-DF65-479A-9AE0-25654C0CAD00}" dt="2020-11-19T03:10:53.849" v="1583" actId="26606"/>
          <ac:cxnSpMkLst>
            <pc:docMk/>
            <pc:sldMk cId="2332419279" sldId="268"/>
            <ac:cxnSpMk id="72" creationId="{4AD7FFC6-42A9-49CB-B5E9-B3F6B038331B}"/>
          </ac:cxnSpMkLst>
        </pc:cxnChg>
      </pc:sldChg>
      <pc:sldChg chg="modSp del mod">
        <pc:chgData name="Neaz Mahmud" userId="21a0412ffa8fb5bf" providerId="LiveId" clId="{46A3BE27-DF65-479A-9AE0-25654C0CAD00}" dt="2020-11-19T02:47:45.132" v="1080" actId="47"/>
        <pc:sldMkLst>
          <pc:docMk/>
          <pc:sldMk cId="680670352" sldId="269"/>
        </pc:sldMkLst>
        <pc:spChg chg="mod">
          <ac:chgData name="Neaz Mahmud" userId="21a0412ffa8fb5bf" providerId="LiveId" clId="{46A3BE27-DF65-479A-9AE0-25654C0CAD00}" dt="2020-11-19T02:41:32" v="732" actId="20577"/>
          <ac:spMkLst>
            <pc:docMk/>
            <pc:sldMk cId="680670352" sldId="269"/>
            <ac:spMk id="3" creationId="{BB1E459E-2444-46C0-BA9C-5A3F40F399BF}"/>
          </ac:spMkLst>
        </pc:spChg>
      </pc:sldChg>
      <pc:sldChg chg="addSp delSp modSp new del mod setBg setClrOvrMap">
        <pc:chgData name="Neaz Mahmud" userId="21a0412ffa8fb5bf" providerId="LiveId" clId="{46A3BE27-DF65-479A-9AE0-25654C0CAD00}" dt="2020-11-19T03:12:01.592" v="1597" actId="47"/>
        <pc:sldMkLst>
          <pc:docMk/>
          <pc:sldMk cId="2630688084" sldId="270"/>
        </pc:sldMkLst>
        <pc:spChg chg="add del mod">
          <ac:chgData name="Neaz Mahmud" userId="21a0412ffa8fb5bf" providerId="LiveId" clId="{46A3BE27-DF65-479A-9AE0-25654C0CAD00}" dt="2020-11-19T02:44:07.326" v="759" actId="478"/>
          <ac:spMkLst>
            <pc:docMk/>
            <pc:sldMk cId="2630688084" sldId="270"/>
            <ac:spMk id="2" creationId="{80A824C3-7654-4E3D-B3DE-FB050723D53E}"/>
          </ac:spMkLst>
        </pc:spChg>
        <pc:spChg chg="add del mod">
          <ac:chgData name="Neaz Mahmud" userId="21a0412ffa8fb5bf" providerId="LiveId" clId="{46A3BE27-DF65-479A-9AE0-25654C0CAD00}" dt="2020-11-19T02:44:23.172" v="762"/>
          <ac:spMkLst>
            <pc:docMk/>
            <pc:sldMk cId="2630688084" sldId="270"/>
            <ac:spMk id="5" creationId="{2177A711-CC53-4ADB-B630-642376ECA98F}"/>
          </ac:spMkLst>
        </pc:spChg>
        <pc:spChg chg="add del mod">
          <ac:chgData name="Neaz Mahmud" userId="21a0412ffa8fb5bf" providerId="LiveId" clId="{46A3BE27-DF65-479A-9AE0-25654C0CAD00}" dt="2020-11-19T02:45:47.480" v="1042" actId="478"/>
          <ac:spMkLst>
            <pc:docMk/>
            <pc:sldMk cId="2630688084" sldId="270"/>
            <ac:spMk id="6" creationId="{ADF2254D-D6A4-43E8-BAB5-AE8FCED8F7F6}"/>
          </ac:spMkLst>
        </pc:spChg>
        <pc:spChg chg="add mod">
          <ac:chgData name="Neaz Mahmud" userId="21a0412ffa8fb5bf" providerId="LiveId" clId="{46A3BE27-DF65-479A-9AE0-25654C0CAD00}" dt="2020-11-19T02:46:28.448" v="1071" actId="20577"/>
          <ac:spMkLst>
            <pc:docMk/>
            <pc:sldMk cId="2630688084" sldId="270"/>
            <ac:spMk id="7" creationId="{45981500-D5E8-4B69-8E22-B75BE37384A1}"/>
          </ac:spMkLst>
        </pc:spChg>
        <pc:spChg chg="add del mod">
          <ac:chgData name="Neaz Mahmud" userId="21a0412ffa8fb5bf" providerId="LiveId" clId="{46A3BE27-DF65-479A-9AE0-25654C0CAD00}" dt="2020-11-19T03:01:35.450" v="1381"/>
          <ac:spMkLst>
            <pc:docMk/>
            <pc:sldMk cId="2630688084" sldId="270"/>
            <ac:spMk id="8" creationId="{E092214D-670B-4DD5-BED0-80BB06F4D777}"/>
          </ac:spMkLst>
        </pc:spChg>
        <pc:spChg chg="add del">
          <ac:chgData name="Neaz Mahmud" userId="21a0412ffa8fb5bf" providerId="LiveId" clId="{46A3BE27-DF65-479A-9AE0-25654C0CAD00}" dt="2020-11-19T02:46:20.947" v="1058" actId="26606"/>
          <ac:spMkLst>
            <pc:docMk/>
            <pc:sldMk cId="2630688084" sldId="270"/>
            <ac:spMk id="11" creationId="{88294908-8B00-4F58-BBBA-20F71A40AA9E}"/>
          </ac:spMkLst>
        </pc:spChg>
        <pc:spChg chg="add del">
          <ac:chgData name="Neaz Mahmud" userId="21a0412ffa8fb5bf" providerId="LiveId" clId="{46A3BE27-DF65-479A-9AE0-25654C0CAD00}" dt="2020-11-19T02:46:20.947" v="1058" actId="26606"/>
          <ac:spMkLst>
            <pc:docMk/>
            <pc:sldMk cId="2630688084" sldId="270"/>
            <ac:spMk id="13" creationId="{4364C879-1404-4203-8E9D-CC5DE0A621A2}"/>
          </ac:spMkLst>
        </pc:spChg>
        <pc:spChg chg="add del">
          <ac:chgData name="Neaz Mahmud" userId="21a0412ffa8fb5bf" providerId="LiveId" clId="{46A3BE27-DF65-479A-9AE0-25654C0CAD00}" dt="2020-11-19T02:46:20.947" v="1058" actId="26606"/>
          <ac:spMkLst>
            <pc:docMk/>
            <pc:sldMk cId="2630688084" sldId="270"/>
            <ac:spMk id="15" creationId="{84617302-4B0D-4351-A6BB-6F0930D943AC}"/>
          </ac:spMkLst>
        </pc:spChg>
        <pc:spChg chg="add del">
          <ac:chgData name="Neaz Mahmud" userId="21a0412ffa8fb5bf" providerId="LiveId" clId="{46A3BE27-DF65-479A-9AE0-25654C0CAD00}" dt="2020-11-19T02:46:20.947" v="1058" actId="26606"/>
          <ac:spMkLst>
            <pc:docMk/>
            <pc:sldMk cId="2630688084" sldId="270"/>
            <ac:spMk id="17" creationId="{DA2C7802-C2E0-4218-8F89-8DD7CCD2CD1C}"/>
          </ac:spMkLst>
        </pc:spChg>
        <pc:spChg chg="add del">
          <ac:chgData name="Neaz Mahmud" userId="21a0412ffa8fb5bf" providerId="LiveId" clId="{46A3BE27-DF65-479A-9AE0-25654C0CAD00}" dt="2020-11-19T02:46:20.947" v="1058" actId="26606"/>
          <ac:spMkLst>
            <pc:docMk/>
            <pc:sldMk cId="2630688084" sldId="270"/>
            <ac:spMk id="19" creationId="{A6D7111A-21E5-4EE9-8A78-10E5530F0116}"/>
          </ac:spMkLst>
        </pc:spChg>
        <pc:spChg chg="add del">
          <ac:chgData name="Neaz Mahmud" userId="21a0412ffa8fb5bf" providerId="LiveId" clId="{46A3BE27-DF65-479A-9AE0-25654C0CAD00}" dt="2020-11-19T02:46:20.947" v="1058" actId="26606"/>
          <ac:spMkLst>
            <pc:docMk/>
            <pc:sldMk cId="2630688084" sldId="270"/>
            <ac:spMk id="21" creationId="{A3969E80-A77B-49FC-9122-D89AFD5EE118}"/>
          </ac:spMkLst>
        </pc:spChg>
        <pc:spChg chg="add del">
          <ac:chgData name="Neaz Mahmud" userId="21a0412ffa8fb5bf" providerId="LiveId" clId="{46A3BE27-DF65-479A-9AE0-25654C0CAD00}" dt="2020-11-19T02:46:20.947" v="1058" actId="26606"/>
          <ac:spMkLst>
            <pc:docMk/>
            <pc:sldMk cId="2630688084" sldId="270"/>
            <ac:spMk id="23" creationId="{1849CA57-76BD-4CF2-80BA-D7A46A01B7B1}"/>
          </ac:spMkLst>
        </pc:spChg>
        <pc:spChg chg="add del">
          <ac:chgData name="Neaz Mahmud" userId="21a0412ffa8fb5bf" providerId="LiveId" clId="{46A3BE27-DF65-479A-9AE0-25654C0CAD00}" dt="2020-11-19T02:46:20.947" v="1058" actId="26606"/>
          <ac:spMkLst>
            <pc:docMk/>
            <pc:sldMk cId="2630688084" sldId="270"/>
            <ac:spMk id="25" creationId="{35E9085E-E730-4768-83D4-6CB7E9897153}"/>
          </ac:spMkLst>
        </pc:spChg>
        <pc:spChg chg="add del">
          <ac:chgData name="Neaz Mahmud" userId="21a0412ffa8fb5bf" providerId="LiveId" clId="{46A3BE27-DF65-479A-9AE0-25654C0CAD00}" dt="2020-11-19T02:46:20.947" v="1058" actId="26606"/>
          <ac:spMkLst>
            <pc:docMk/>
            <pc:sldMk cId="2630688084" sldId="270"/>
            <ac:spMk id="27" creationId="{973272FE-A474-4CAE-8CA2-BCC8B476C3F4}"/>
          </ac:spMkLst>
        </pc:spChg>
        <pc:spChg chg="add del">
          <ac:chgData name="Neaz Mahmud" userId="21a0412ffa8fb5bf" providerId="LiveId" clId="{46A3BE27-DF65-479A-9AE0-25654C0CAD00}" dt="2020-11-19T02:46:20.947" v="1058" actId="26606"/>
          <ac:spMkLst>
            <pc:docMk/>
            <pc:sldMk cId="2630688084" sldId="270"/>
            <ac:spMk id="29" creationId="{E07981EA-05A6-437C-88D7-B377B92B031D}"/>
          </ac:spMkLst>
        </pc:spChg>
        <pc:spChg chg="add del">
          <ac:chgData name="Neaz Mahmud" userId="21a0412ffa8fb5bf" providerId="LiveId" clId="{46A3BE27-DF65-479A-9AE0-25654C0CAD00}" dt="2020-11-19T02:46:20.947" v="1058" actId="26606"/>
          <ac:spMkLst>
            <pc:docMk/>
            <pc:sldMk cId="2630688084" sldId="270"/>
            <ac:spMk id="31" creationId="{15E3C750-986E-4769-B1AE-49289FBEE757}"/>
          </ac:spMkLst>
        </pc:spChg>
        <pc:spChg chg="add">
          <ac:chgData name="Neaz Mahmud" userId="21a0412ffa8fb5bf" providerId="LiveId" clId="{46A3BE27-DF65-479A-9AE0-25654C0CAD00}" dt="2020-11-19T02:46:20.947" v="1058" actId="26606"/>
          <ac:spMkLst>
            <pc:docMk/>
            <pc:sldMk cId="2630688084" sldId="270"/>
            <ac:spMk id="36" creationId="{DA3C47C2-33A2-44B2-BEAB-FEB679075C24}"/>
          </ac:spMkLst>
        </pc:spChg>
        <pc:spChg chg="add">
          <ac:chgData name="Neaz Mahmud" userId="21a0412ffa8fb5bf" providerId="LiveId" clId="{46A3BE27-DF65-479A-9AE0-25654C0CAD00}" dt="2020-11-19T02:46:20.947" v="1058" actId="26606"/>
          <ac:spMkLst>
            <pc:docMk/>
            <pc:sldMk cId="2630688084" sldId="270"/>
            <ac:spMk id="38" creationId="{AD182BA8-54AD-4D9F-8264-B0FA8BB47D7C}"/>
          </ac:spMkLst>
        </pc:spChg>
        <pc:spChg chg="add">
          <ac:chgData name="Neaz Mahmud" userId="21a0412ffa8fb5bf" providerId="LiveId" clId="{46A3BE27-DF65-479A-9AE0-25654C0CAD00}" dt="2020-11-19T02:46:20.947" v="1058" actId="26606"/>
          <ac:spMkLst>
            <pc:docMk/>
            <pc:sldMk cId="2630688084" sldId="270"/>
            <ac:spMk id="40" creationId="{4ED83379-0499-45E1-AB78-6AA230F96442}"/>
          </ac:spMkLst>
        </pc:spChg>
        <pc:picChg chg="add del mod">
          <ac:chgData name="Neaz Mahmud" userId="21a0412ffa8fb5bf" providerId="LiveId" clId="{46A3BE27-DF65-479A-9AE0-25654C0CAD00}" dt="2020-11-19T02:43:51.754" v="757" actId="478"/>
          <ac:picMkLst>
            <pc:docMk/>
            <pc:sldMk cId="2630688084" sldId="270"/>
            <ac:picMk id="4" creationId="{215E2129-DCF5-44B0-B72A-8A4D3F112955}"/>
          </ac:picMkLst>
        </pc:picChg>
      </pc:sldChg>
      <pc:sldChg chg="addSp delSp modSp new del mod setBg">
        <pc:chgData name="Neaz Mahmud" userId="21a0412ffa8fb5bf" providerId="LiveId" clId="{46A3BE27-DF65-479A-9AE0-25654C0CAD00}" dt="2020-11-19T03:12:03.473" v="1598" actId="47"/>
        <pc:sldMkLst>
          <pc:docMk/>
          <pc:sldMk cId="2094828713" sldId="271"/>
        </pc:sldMkLst>
        <pc:spChg chg="add mod">
          <ac:chgData name="Neaz Mahmud" userId="21a0412ffa8fb5bf" providerId="LiveId" clId="{46A3BE27-DF65-479A-9AE0-25654C0CAD00}" dt="2020-11-19T02:50:50.635" v="1147" actId="13926"/>
          <ac:spMkLst>
            <pc:docMk/>
            <pc:sldMk cId="2094828713" sldId="271"/>
            <ac:spMk id="2" creationId="{17449595-EFBB-41BB-B70F-AC4244C2A95D}"/>
          </ac:spMkLst>
        </pc:spChg>
        <pc:spChg chg="add del">
          <ac:chgData name="Neaz Mahmud" userId="21a0412ffa8fb5bf" providerId="LiveId" clId="{46A3BE27-DF65-479A-9AE0-25654C0CAD00}" dt="2020-11-19T02:50:10.310" v="1116" actId="26606"/>
          <ac:spMkLst>
            <pc:docMk/>
            <pc:sldMk cId="2094828713" sldId="271"/>
            <ac:spMk id="7" creationId="{FB5B0058-AF13-4859-B429-4EDDE2A26F7F}"/>
          </ac:spMkLst>
        </pc:spChg>
        <pc:spChg chg="add del">
          <ac:chgData name="Neaz Mahmud" userId="21a0412ffa8fb5bf" providerId="LiveId" clId="{46A3BE27-DF65-479A-9AE0-25654C0CAD00}" dt="2020-11-19T02:50:14.022" v="1118" actId="26606"/>
          <ac:spMkLst>
            <pc:docMk/>
            <pc:sldMk cId="2094828713" sldId="271"/>
            <ac:spMk id="15" creationId="{FB5B0058-AF13-4859-B429-4EDDE2A26F7F}"/>
          </ac:spMkLst>
        </pc:spChg>
        <pc:spChg chg="add del">
          <ac:chgData name="Neaz Mahmud" userId="21a0412ffa8fb5bf" providerId="LiveId" clId="{46A3BE27-DF65-479A-9AE0-25654C0CAD00}" dt="2020-11-19T02:50:14.022" v="1118" actId="26606"/>
          <ac:spMkLst>
            <pc:docMk/>
            <pc:sldMk cId="2094828713" sldId="271"/>
            <ac:spMk id="17" creationId="{9358801C-1E89-48FF-B14F-D76A2EA14C8E}"/>
          </ac:spMkLst>
        </pc:spChg>
        <pc:spChg chg="add del">
          <ac:chgData name="Neaz Mahmud" userId="21a0412ffa8fb5bf" providerId="LiveId" clId="{46A3BE27-DF65-479A-9AE0-25654C0CAD00}" dt="2020-11-19T02:50:15.283" v="1120" actId="26606"/>
          <ac:spMkLst>
            <pc:docMk/>
            <pc:sldMk cId="2094828713" sldId="271"/>
            <ac:spMk id="20" creationId="{6F9EB9F2-07E2-4D64-BBD8-BB5B217F1218}"/>
          </ac:spMkLst>
        </pc:spChg>
        <pc:spChg chg="add del">
          <ac:chgData name="Neaz Mahmud" userId="21a0412ffa8fb5bf" providerId="LiveId" clId="{46A3BE27-DF65-479A-9AE0-25654C0CAD00}" dt="2020-11-19T02:50:15.702" v="1122" actId="26606"/>
          <ac:spMkLst>
            <pc:docMk/>
            <pc:sldMk cId="2094828713" sldId="271"/>
            <ac:spMk id="23" creationId="{0DBF1ABE-8590-450D-BB49-BDDCCF3EEA9E}"/>
          </ac:spMkLst>
        </pc:spChg>
        <pc:spChg chg="add del">
          <ac:chgData name="Neaz Mahmud" userId="21a0412ffa8fb5bf" providerId="LiveId" clId="{46A3BE27-DF65-479A-9AE0-25654C0CAD00}" dt="2020-11-19T02:50:17.657" v="1124" actId="26606"/>
          <ac:spMkLst>
            <pc:docMk/>
            <pc:sldMk cId="2094828713" sldId="271"/>
            <ac:spMk id="28" creationId="{FB5B0058-AF13-4859-B429-4EDDE2A26F7F}"/>
          </ac:spMkLst>
        </pc:spChg>
        <pc:spChg chg="add del">
          <ac:chgData name="Neaz Mahmud" userId="21a0412ffa8fb5bf" providerId="LiveId" clId="{46A3BE27-DF65-479A-9AE0-25654C0CAD00}" dt="2020-11-19T02:50:17.657" v="1124" actId="26606"/>
          <ac:spMkLst>
            <pc:docMk/>
            <pc:sldMk cId="2094828713" sldId="271"/>
            <ac:spMk id="30" creationId="{9358801C-1E89-48FF-B14F-D76A2EA14C8E}"/>
          </ac:spMkLst>
        </pc:spChg>
        <pc:spChg chg="add del">
          <ac:chgData name="Neaz Mahmud" userId="21a0412ffa8fb5bf" providerId="LiveId" clId="{46A3BE27-DF65-479A-9AE0-25654C0CAD00}" dt="2020-11-19T02:50:18.818" v="1126" actId="26606"/>
          <ac:spMkLst>
            <pc:docMk/>
            <pc:sldMk cId="2094828713" sldId="271"/>
            <ac:spMk id="33" creationId="{9C7E0A2C-7C0A-4AAC-B3B0-6C12B2EBAE05}"/>
          </ac:spMkLst>
        </pc:spChg>
        <pc:spChg chg="add del">
          <ac:chgData name="Neaz Mahmud" userId="21a0412ffa8fb5bf" providerId="LiveId" clId="{46A3BE27-DF65-479A-9AE0-25654C0CAD00}" dt="2020-11-19T02:50:18.818" v="1126" actId="26606"/>
          <ac:spMkLst>
            <pc:docMk/>
            <pc:sldMk cId="2094828713" sldId="271"/>
            <ac:spMk id="34" creationId="{5EB7D2A2-F448-44D4-938C-DC84CBCB3B1E}"/>
          </ac:spMkLst>
        </pc:spChg>
        <pc:spChg chg="add del">
          <ac:chgData name="Neaz Mahmud" userId="21a0412ffa8fb5bf" providerId="LiveId" clId="{46A3BE27-DF65-479A-9AE0-25654C0CAD00}" dt="2020-11-19T02:50:18.818" v="1126" actId="26606"/>
          <ac:spMkLst>
            <pc:docMk/>
            <pc:sldMk cId="2094828713" sldId="271"/>
            <ac:spMk id="35" creationId="{871AEA07-1E14-44B4-8E55-64EF049CD66F}"/>
          </ac:spMkLst>
        </pc:spChg>
        <pc:spChg chg="add del">
          <ac:chgData name="Neaz Mahmud" userId="21a0412ffa8fb5bf" providerId="LiveId" clId="{46A3BE27-DF65-479A-9AE0-25654C0CAD00}" dt="2020-11-19T02:50:20.302" v="1128" actId="26606"/>
          <ac:spMkLst>
            <pc:docMk/>
            <pc:sldMk cId="2094828713" sldId="271"/>
            <ac:spMk id="38" creationId="{BAD76F3E-3A97-486B-B402-44400A8B9173}"/>
          </ac:spMkLst>
        </pc:spChg>
        <pc:spChg chg="add del">
          <ac:chgData name="Neaz Mahmud" userId="21a0412ffa8fb5bf" providerId="LiveId" clId="{46A3BE27-DF65-479A-9AE0-25654C0CAD00}" dt="2020-11-19T02:50:20.302" v="1128" actId="26606"/>
          <ac:spMkLst>
            <pc:docMk/>
            <pc:sldMk cId="2094828713" sldId="271"/>
            <ac:spMk id="39" creationId="{391F6B52-91F4-4AEB-B6DB-29FEBCF28C8B}"/>
          </ac:spMkLst>
        </pc:spChg>
        <pc:spChg chg="add del">
          <ac:chgData name="Neaz Mahmud" userId="21a0412ffa8fb5bf" providerId="LiveId" clId="{46A3BE27-DF65-479A-9AE0-25654C0CAD00}" dt="2020-11-19T02:50:20.302" v="1128" actId="26606"/>
          <ac:spMkLst>
            <pc:docMk/>
            <pc:sldMk cId="2094828713" sldId="271"/>
            <ac:spMk id="40" creationId="{2CD6F061-7C53-44F4-9794-953DB70A451B}"/>
          </ac:spMkLst>
        </pc:spChg>
        <pc:spChg chg="add del">
          <ac:chgData name="Neaz Mahmud" userId="21a0412ffa8fb5bf" providerId="LiveId" clId="{46A3BE27-DF65-479A-9AE0-25654C0CAD00}" dt="2020-11-19T02:50:21.100" v="1130" actId="26606"/>
          <ac:spMkLst>
            <pc:docMk/>
            <pc:sldMk cId="2094828713" sldId="271"/>
            <ac:spMk id="42" creationId="{6F5A5072-7B47-4D32-B52A-4EBBF590B8A5}"/>
          </ac:spMkLst>
        </pc:spChg>
        <pc:spChg chg="add del">
          <ac:chgData name="Neaz Mahmud" userId="21a0412ffa8fb5bf" providerId="LiveId" clId="{46A3BE27-DF65-479A-9AE0-25654C0CAD00}" dt="2020-11-19T02:50:21.100" v="1130" actId="26606"/>
          <ac:spMkLst>
            <pc:docMk/>
            <pc:sldMk cId="2094828713" sldId="271"/>
            <ac:spMk id="43" creationId="{9715DAF0-AE1B-46C9-8A6B-DB2AA05AB91D}"/>
          </ac:spMkLst>
        </pc:spChg>
        <pc:spChg chg="add del">
          <ac:chgData name="Neaz Mahmud" userId="21a0412ffa8fb5bf" providerId="LiveId" clId="{46A3BE27-DF65-479A-9AE0-25654C0CAD00}" dt="2020-11-19T02:50:21.100" v="1130" actId="26606"/>
          <ac:spMkLst>
            <pc:docMk/>
            <pc:sldMk cId="2094828713" sldId="271"/>
            <ac:spMk id="44" creationId="{6016219D-510E-4184-9090-6D5578A87BD1}"/>
          </ac:spMkLst>
        </pc:spChg>
        <pc:spChg chg="add del">
          <ac:chgData name="Neaz Mahmud" userId="21a0412ffa8fb5bf" providerId="LiveId" clId="{46A3BE27-DF65-479A-9AE0-25654C0CAD00}" dt="2020-11-19T02:50:21.100" v="1130" actId="26606"/>
          <ac:spMkLst>
            <pc:docMk/>
            <pc:sldMk cId="2094828713" sldId="271"/>
            <ac:spMk id="45" creationId="{AFF4A713-7B75-4B21-90D7-5AB19547C728}"/>
          </ac:spMkLst>
        </pc:spChg>
        <pc:spChg chg="add del">
          <ac:chgData name="Neaz Mahmud" userId="21a0412ffa8fb5bf" providerId="LiveId" clId="{46A3BE27-DF65-479A-9AE0-25654C0CAD00}" dt="2020-11-19T02:50:21.100" v="1130" actId="26606"/>
          <ac:spMkLst>
            <pc:docMk/>
            <pc:sldMk cId="2094828713" sldId="271"/>
            <ac:spMk id="46" creationId="{DC631C0B-6DA6-4E57-8231-CE32B3434A7E}"/>
          </ac:spMkLst>
        </pc:spChg>
        <pc:spChg chg="add del">
          <ac:chgData name="Neaz Mahmud" userId="21a0412ffa8fb5bf" providerId="LiveId" clId="{46A3BE27-DF65-479A-9AE0-25654C0CAD00}" dt="2020-11-19T02:50:21.100" v="1130" actId="26606"/>
          <ac:spMkLst>
            <pc:docMk/>
            <pc:sldMk cId="2094828713" sldId="271"/>
            <ac:spMk id="47" creationId="{C29501E6-A978-4A61-9689-9085AF97A53A}"/>
          </ac:spMkLst>
        </pc:spChg>
        <pc:spChg chg="add del">
          <ac:chgData name="Neaz Mahmud" userId="21a0412ffa8fb5bf" providerId="LiveId" clId="{46A3BE27-DF65-479A-9AE0-25654C0CAD00}" dt="2020-11-19T02:50:24.667" v="1132" actId="26606"/>
          <ac:spMkLst>
            <pc:docMk/>
            <pc:sldMk cId="2094828713" sldId="271"/>
            <ac:spMk id="49" creationId="{0B3B9DBC-97CC-4A18-B4A6-66E240292269}"/>
          </ac:spMkLst>
        </pc:spChg>
        <pc:spChg chg="add del">
          <ac:chgData name="Neaz Mahmud" userId="21a0412ffa8fb5bf" providerId="LiveId" clId="{46A3BE27-DF65-479A-9AE0-25654C0CAD00}" dt="2020-11-19T02:50:24.667" v="1132" actId="26606"/>
          <ac:spMkLst>
            <pc:docMk/>
            <pc:sldMk cId="2094828713" sldId="271"/>
            <ac:spMk id="50" creationId="{F4492644-1D84-449E-94E4-5FC5C873D32E}"/>
          </ac:spMkLst>
        </pc:spChg>
        <pc:spChg chg="add del">
          <ac:chgData name="Neaz Mahmud" userId="21a0412ffa8fb5bf" providerId="LiveId" clId="{46A3BE27-DF65-479A-9AE0-25654C0CAD00}" dt="2020-11-19T02:50:24.667" v="1132" actId="26606"/>
          <ac:spMkLst>
            <pc:docMk/>
            <pc:sldMk cId="2094828713" sldId="271"/>
            <ac:spMk id="51" creationId="{94EE1A74-DEBF-434E-8B5E-7AB296ECBE08}"/>
          </ac:spMkLst>
        </pc:spChg>
        <pc:spChg chg="add del">
          <ac:chgData name="Neaz Mahmud" userId="21a0412ffa8fb5bf" providerId="LiveId" clId="{46A3BE27-DF65-479A-9AE0-25654C0CAD00}" dt="2020-11-19T02:50:24.667" v="1132" actId="26606"/>
          <ac:spMkLst>
            <pc:docMk/>
            <pc:sldMk cId="2094828713" sldId="271"/>
            <ac:spMk id="52" creationId="{8C7C4D4B-92D9-4FA4-A294-749E8574FF51}"/>
          </ac:spMkLst>
        </pc:spChg>
        <pc:spChg chg="add del">
          <ac:chgData name="Neaz Mahmud" userId="21a0412ffa8fb5bf" providerId="LiveId" clId="{46A3BE27-DF65-479A-9AE0-25654C0CAD00}" dt="2020-11-19T02:50:24.667" v="1132" actId="26606"/>
          <ac:spMkLst>
            <pc:docMk/>
            <pc:sldMk cId="2094828713" sldId="271"/>
            <ac:spMk id="53" creationId="{BADA3358-2A3F-41B0-A458-6FD1DB3AF9BB}"/>
          </ac:spMkLst>
        </pc:spChg>
        <pc:spChg chg="add del">
          <ac:chgData name="Neaz Mahmud" userId="21a0412ffa8fb5bf" providerId="LiveId" clId="{46A3BE27-DF65-479A-9AE0-25654C0CAD00}" dt="2020-11-19T02:50:24.667" v="1132" actId="26606"/>
          <ac:spMkLst>
            <pc:docMk/>
            <pc:sldMk cId="2094828713" sldId="271"/>
            <ac:spMk id="54" creationId="{E4737216-37B2-43AD-AB08-05BFCCEFC99E}"/>
          </ac:spMkLst>
        </pc:spChg>
        <pc:spChg chg="add">
          <ac:chgData name="Neaz Mahmud" userId="21a0412ffa8fb5bf" providerId="LiveId" clId="{46A3BE27-DF65-479A-9AE0-25654C0CAD00}" dt="2020-11-19T02:50:24.705" v="1133" actId="26606"/>
          <ac:spMkLst>
            <pc:docMk/>
            <pc:sldMk cId="2094828713" sldId="271"/>
            <ac:spMk id="56" creationId="{FB5B0058-AF13-4859-B429-4EDDE2A26F7F}"/>
          </ac:spMkLst>
        </pc:spChg>
        <pc:grpChg chg="add del">
          <ac:chgData name="Neaz Mahmud" userId="21a0412ffa8fb5bf" providerId="LiveId" clId="{46A3BE27-DF65-479A-9AE0-25654C0CAD00}" dt="2020-11-19T02:50:15.702" v="1122" actId="26606"/>
          <ac:grpSpMkLst>
            <pc:docMk/>
            <pc:sldMk cId="2094828713" sldId="271"/>
            <ac:grpSpMk id="24" creationId="{CE845D61-3FBF-4DFD-B0A1-72AA0B47E6A0}"/>
          </ac:grpSpMkLst>
        </pc:grpChg>
        <pc:cxnChg chg="add del">
          <ac:chgData name="Neaz Mahmud" userId="21a0412ffa8fb5bf" providerId="LiveId" clId="{46A3BE27-DF65-479A-9AE0-25654C0CAD00}" dt="2020-11-19T02:50:10.310" v="1116" actId="26606"/>
          <ac:cxnSpMkLst>
            <pc:docMk/>
            <pc:sldMk cId="2094828713" sldId="271"/>
            <ac:cxnSpMk id="9" creationId="{E6D6B450-4278-45B8-88C7-C061710E3C7E}"/>
          </ac:cxnSpMkLst>
        </pc:cxnChg>
        <pc:cxnChg chg="add del">
          <ac:chgData name="Neaz Mahmud" userId="21a0412ffa8fb5bf" providerId="LiveId" clId="{46A3BE27-DF65-479A-9AE0-25654C0CAD00}" dt="2020-11-19T02:50:10.310" v="1116" actId="26606"/>
          <ac:cxnSpMkLst>
            <pc:docMk/>
            <pc:sldMk cId="2094828713" sldId="271"/>
            <ac:cxnSpMk id="11" creationId="{EE7CEFB9-5672-4FC6-981B-C8DA3FE08EA2}"/>
          </ac:cxnSpMkLst>
        </pc:cxnChg>
        <pc:cxnChg chg="add del">
          <ac:chgData name="Neaz Mahmud" userId="21a0412ffa8fb5bf" providerId="LiveId" clId="{46A3BE27-DF65-479A-9AE0-25654C0CAD00}" dt="2020-11-19T02:50:10.310" v="1116" actId="26606"/>
          <ac:cxnSpMkLst>
            <pc:docMk/>
            <pc:sldMk cId="2094828713" sldId="271"/>
            <ac:cxnSpMk id="13" creationId="{74234A4C-A256-4139-A5F4-27078F0D6796}"/>
          </ac:cxnSpMkLst>
        </pc:cxnChg>
        <pc:cxnChg chg="add del">
          <ac:chgData name="Neaz Mahmud" userId="21a0412ffa8fb5bf" providerId="LiveId" clId="{46A3BE27-DF65-479A-9AE0-25654C0CAD00}" dt="2020-11-19T02:50:14.022" v="1118" actId="26606"/>
          <ac:cxnSpMkLst>
            <pc:docMk/>
            <pc:sldMk cId="2094828713" sldId="271"/>
            <ac:cxnSpMk id="16" creationId="{FEA8332D-EA74-40A2-8709-00EDB23792E1}"/>
          </ac:cxnSpMkLst>
        </pc:cxnChg>
        <pc:cxnChg chg="add del">
          <ac:chgData name="Neaz Mahmud" userId="21a0412ffa8fb5bf" providerId="LiveId" clId="{46A3BE27-DF65-479A-9AE0-25654C0CAD00}" dt="2020-11-19T02:50:14.022" v="1118" actId="26606"/>
          <ac:cxnSpMkLst>
            <pc:docMk/>
            <pc:sldMk cId="2094828713" sldId="271"/>
            <ac:cxnSpMk id="18" creationId="{AB88284F-ED00-40CA-B57D-89C49E8EC6E9}"/>
          </ac:cxnSpMkLst>
        </pc:cxnChg>
        <pc:cxnChg chg="add del">
          <ac:chgData name="Neaz Mahmud" userId="21a0412ffa8fb5bf" providerId="LiveId" clId="{46A3BE27-DF65-479A-9AE0-25654C0CAD00}" dt="2020-11-19T02:50:15.283" v="1120" actId="26606"/>
          <ac:cxnSpMkLst>
            <pc:docMk/>
            <pc:sldMk cId="2094828713" sldId="271"/>
            <ac:cxnSpMk id="21" creationId="{F0C57C7C-DFE9-4A1E-B7A9-DF40E63366BB}"/>
          </ac:cxnSpMkLst>
        </pc:cxnChg>
        <pc:cxnChg chg="add del">
          <ac:chgData name="Neaz Mahmud" userId="21a0412ffa8fb5bf" providerId="LiveId" clId="{46A3BE27-DF65-479A-9AE0-25654C0CAD00}" dt="2020-11-19T02:50:17.657" v="1124" actId="26606"/>
          <ac:cxnSpMkLst>
            <pc:docMk/>
            <pc:sldMk cId="2094828713" sldId="271"/>
            <ac:cxnSpMk id="29" creationId="{FEA8332D-EA74-40A2-8709-00EDB23792E1}"/>
          </ac:cxnSpMkLst>
        </pc:cxnChg>
        <pc:cxnChg chg="add del">
          <ac:chgData name="Neaz Mahmud" userId="21a0412ffa8fb5bf" providerId="LiveId" clId="{46A3BE27-DF65-479A-9AE0-25654C0CAD00}" dt="2020-11-19T02:50:17.657" v="1124" actId="26606"/>
          <ac:cxnSpMkLst>
            <pc:docMk/>
            <pc:sldMk cId="2094828713" sldId="271"/>
            <ac:cxnSpMk id="31" creationId="{AB88284F-ED00-40CA-B57D-89C49E8EC6E9}"/>
          </ac:cxnSpMkLst>
        </pc:cxnChg>
        <pc:cxnChg chg="add del">
          <ac:chgData name="Neaz Mahmud" userId="21a0412ffa8fb5bf" providerId="LiveId" clId="{46A3BE27-DF65-479A-9AE0-25654C0CAD00}" dt="2020-11-19T02:50:18.818" v="1126" actId="26606"/>
          <ac:cxnSpMkLst>
            <pc:docMk/>
            <pc:sldMk cId="2094828713" sldId="271"/>
            <ac:cxnSpMk id="36" creationId="{F7C8EA93-3210-4C62-99E9-153C275E3A87}"/>
          </ac:cxnSpMkLst>
        </pc:cxnChg>
        <pc:cxnChg chg="add">
          <ac:chgData name="Neaz Mahmud" userId="21a0412ffa8fb5bf" providerId="LiveId" clId="{46A3BE27-DF65-479A-9AE0-25654C0CAD00}" dt="2020-11-19T02:50:24.705" v="1133" actId="26606"/>
          <ac:cxnSpMkLst>
            <pc:docMk/>
            <pc:sldMk cId="2094828713" sldId="271"/>
            <ac:cxnSpMk id="57" creationId="{E6D6B450-4278-45B8-88C7-C061710E3C7E}"/>
          </ac:cxnSpMkLst>
        </pc:cxnChg>
        <pc:cxnChg chg="add">
          <ac:chgData name="Neaz Mahmud" userId="21a0412ffa8fb5bf" providerId="LiveId" clId="{46A3BE27-DF65-479A-9AE0-25654C0CAD00}" dt="2020-11-19T02:50:24.705" v="1133" actId="26606"/>
          <ac:cxnSpMkLst>
            <pc:docMk/>
            <pc:sldMk cId="2094828713" sldId="271"/>
            <ac:cxnSpMk id="58" creationId="{EE7CEFB9-5672-4FC6-981B-C8DA3FE08EA2}"/>
          </ac:cxnSpMkLst>
        </pc:cxnChg>
        <pc:cxnChg chg="add">
          <ac:chgData name="Neaz Mahmud" userId="21a0412ffa8fb5bf" providerId="LiveId" clId="{46A3BE27-DF65-479A-9AE0-25654C0CAD00}" dt="2020-11-19T02:50:24.705" v="1133" actId="26606"/>
          <ac:cxnSpMkLst>
            <pc:docMk/>
            <pc:sldMk cId="2094828713" sldId="271"/>
            <ac:cxnSpMk id="59" creationId="{74234A4C-A256-4139-A5F4-27078F0D6796}"/>
          </ac:cxnSpMkLst>
        </pc:cxnChg>
      </pc:sldChg>
      <pc:sldChg chg="delSp modSp add del mod setBg delDesignElem">
        <pc:chgData name="Neaz Mahmud" userId="21a0412ffa8fb5bf" providerId="LiveId" clId="{46A3BE27-DF65-479A-9AE0-25654C0CAD00}" dt="2020-11-19T02:56:07.562" v="1320" actId="47"/>
        <pc:sldMkLst>
          <pc:docMk/>
          <pc:sldMk cId="303086761" sldId="272"/>
        </pc:sldMkLst>
        <pc:spChg chg="mod">
          <ac:chgData name="Neaz Mahmud" userId="21a0412ffa8fb5bf" providerId="LiveId" clId="{46A3BE27-DF65-479A-9AE0-25654C0CAD00}" dt="2020-11-19T02:55:45.377" v="1312" actId="20577"/>
          <ac:spMkLst>
            <pc:docMk/>
            <pc:sldMk cId="303086761" sldId="272"/>
            <ac:spMk id="6" creationId="{C0D7385A-0395-4CA6-8980-DD36D866B741}"/>
          </ac:spMkLst>
        </pc:spChg>
        <pc:spChg chg="del">
          <ac:chgData name="Neaz Mahmud" userId="21a0412ffa8fb5bf" providerId="LiveId" clId="{46A3BE27-DF65-479A-9AE0-25654C0CAD00}" dt="2020-11-19T02:55:51.236" v="1314" actId="478"/>
          <ac:spMkLst>
            <pc:docMk/>
            <pc:sldMk cId="303086761" sldId="272"/>
            <ac:spMk id="8" creationId="{13963BFA-8882-429E-B570-FD993794D395}"/>
          </ac:spMkLst>
        </pc:spChg>
        <pc:spChg chg="del">
          <ac:chgData name="Neaz Mahmud" userId="21a0412ffa8fb5bf" providerId="LiveId" clId="{46A3BE27-DF65-479A-9AE0-25654C0CAD00}" dt="2020-11-19T02:55:48.366" v="1313" actId="478"/>
          <ac:spMkLst>
            <pc:docMk/>
            <pc:sldMk cId="303086761" sldId="272"/>
            <ac:spMk id="10" creationId="{DA4708DA-EB17-40B9-899B-8FE7A6B0DE4D}"/>
          </ac:spMkLst>
        </pc:spChg>
        <pc:spChg chg="mod">
          <ac:chgData name="Neaz Mahmud" userId="21a0412ffa8fb5bf" providerId="LiveId" clId="{46A3BE27-DF65-479A-9AE0-25654C0CAD00}" dt="2020-11-19T02:55:54.846" v="1316" actId="20577"/>
          <ac:spMkLst>
            <pc:docMk/>
            <pc:sldMk cId="303086761" sldId="272"/>
            <ac:spMk id="12" creationId="{80DA291E-9D86-460A-B87A-64FD3EC12AF7}"/>
          </ac:spMkLst>
        </pc:spChg>
        <pc:spChg chg="del">
          <ac:chgData name="Neaz Mahmud" userId="21a0412ffa8fb5bf" providerId="LiveId" clId="{46A3BE27-DF65-479A-9AE0-25654C0CAD00}" dt="2020-11-19T02:55:31.711" v="1309"/>
          <ac:spMkLst>
            <pc:docMk/>
            <pc:sldMk cId="303086761" sldId="272"/>
            <ac:spMk id="16" creationId="{9228552E-C8B1-4A80-8448-0787CE0FC704}"/>
          </ac:spMkLst>
        </pc:spChg>
        <pc:picChg chg="del">
          <ac:chgData name="Neaz Mahmud" userId="21a0412ffa8fb5bf" providerId="LiveId" clId="{46A3BE27-DF65-479A-9AE0-25654C0CAD00}" dt="2020-11-19T02:56:02.331" v="1317" actId="478"/>
          <ac:picMkLst>
            <pc:docMk/>
            <pc:sldMk cId="303086761" sldId="272"/>
            <ac:picMk id="5" creationId="{FA6D283F-1E46-4843-8FCB-D636A1FE9CF7}"/>
          </ac:picMkLst>
        </pc:picChg>
      </pc:sldChg>
      <pc:sldChg chg="addSp delSp modSp add del mod setBg delDesignElem">
        <pc:chgData name="Neaz Mahmud" userId="21a0412ffa8fb5bf" providerId="LiveId" clId="{46A3BE27-DF65-479A-9AE0-25654C0CAD00}" dt="2020-11-19T02:55:28.233" v="1307" actId="47"/>
        <pc:sldMkLst>
          <pc:docMk/>
          <pc:sldMk cId="1288581136" sldId="272"/>
        </pc:sldMkLst>
        <pc:spChg chg="add del mod">
          <ac:chgData name="Neaz Mahmud" userId="21a0412ffa8fb5bf" providerId="LiveId" clId="{46A3BE27-DF65-479A-9AE0-25654C0CAD00}" dt="2020-11-19T02:54:21.620" v="1303"/>
          <ac:spMkLst>
            <pc:docMk/>
            <pc:sldMk cId="1288581136" sldId="272"/>
            <ac:spMk id="2" creationId="{C109E6CC-A09F-44AD-93EA-D9872176CE99}"/>
          </ac:spMkLst>
        </pc:spChg>
        <pc:spChg chg="del">
          <ac:chgData name="Neaz Mahmud" userId="21a0412ffa8fb5bf" providerId="LiveId" clId="{46A3BE27-DF65-479A-9AE0-25654C0CAD00}" dt="2020-11-19T02:53:00.400" v="1292"/>
          <ac:spMkLst>
            <pc:docMk/>
            <pc:sldMk cId="1288581136" sldId="272"/>
            <ac:spMk id="8" creationId="{C5E6CFF1-2F42-4E10-9A97-F116F46F53FE}"/>
          </ac:spMkLst>
        </pc:spChg>
        <pc:spChg chg="add mod">
          <ac:chgData name="Neaz Mahmud" userId="21a0412ffa8fb5bf" providerId="LiveId" clId="{46A3BE27-DF65-479A-9AE0-25654C0CAD00}" dt="2020-11-19T02:55:05.452" v="1305" actId="207"/>
          <ac:spMkLst>
            <pc:docMk/>
            <pc:sldMk cId="1288581136" sldId="272"/>
            <ac:spMk id="12" creationId="{6F02662B-2E9D-41AF-AF9C-D6F87395E3BD}"/>
          </ac:spMkLst>
        </pc:spChg>
        <pc:spChg chg="mod">
          <ac:chgData name="Neaz Mahmud" userId="21a0412ffa8fb5bf" providerId="LiveId" clId="{46A3BE27-DF65-479A-9AE0-25654C0CAD00}" dt="2020-11-19T02:53:30.395" v="1294" actId="5793"/>
          <ac:spMkLst>
            <pc:docMk/>
            <pc:sldMk cId="1288581136" sldId="272"/>
            <ac:spMk id="24" creationId="{2927210D-F41E-4301-9B20-36EFBF948B2C}"/>
          </ac:spMkLst>
        </pc:spChg>
        <pc:spChg chg="add del">
          <ac:chgData name="Neaz Mahmud" userId="21a0412ffa8fb5bf" providerId="LiveId" clId="{46A3BE27-DF65-479A-9AE0-25654C0CAD00}" dt="2020-11-19T02:54:04.121" v="1296" actId="26606"/>
          <ac:spMkLst>
            <pc:docMk/>
            <pc:sldMk cId="1288581136" sldId="272"/>
            <ac:spMk id="29" creationId="{76C9B752-504F-4803-92CD-5373B8220C2C}"/>
          </ac:spMkLst>
        </pc:spChg>
        <pc:spChg chg="add del">
          <ac:chgData name="Neaz Mahmud" userId="21a0412ffa8fb5bf" providerId="LiveId" clId="{46A3BE27-DF65-479A-9AE0-25654C0CAD00}" dt="2020-11-19T02:54:04.121" v="1296" actId="26606"/>
          <ac:spMkLst>
            <pc:docMk/>
            <pc:sldMk cId="1288581136" sldId="272"/>
            <ac:spMk id="31" creationId="{A5C2A117-93B7-4C54-9DCE-BDD4A5A05B6D}"/>
          </ac:spMkLst>
        </pc:spChg>
        <pc:spChg chg="add del">
          <ac:chgData name="Neaz Mahmud" userId="21a0412ffa8fb5bf" providerId="LiveId" clId="{46A3BE27-DF65-479A-9AE0-25654C0CAD00}" dt="2020-11-19T02:54:04.121" v="1296" actId="26606"/>
          <ac:spMkLst>
            <pc:docMk/>
            <pc:sldMk cId="1288581136" sldId="272"/>
            <ac:spMk id="33" creationId="{C262B97F-B393-4C41-A3C9-DD240F982861}"/>
          </ac:spMkLst>
        </pc:spChg>
        <pc:spChg chg="add">
          <ac:chgData name="Neaz Mahmud" userId="21a0412ffa8fb5bf" providerId="LiveId" clId="{46A3BE27-DF65-479A-9AE0-25654C0CAD00}" dt="2020-11-19T02:54:04.306" v="1297" actId="26606"/>
          <ac:spMkLst>
            <pc:docMk/>
            <pc:sldMk cId="1288581136" sldId="272"/>
            <ac:spMk id="35" creationId="{216BB327-7AA9-4EC5-815F-9D8E6BC53E34}"/>
          </ac:spMkLst>
        </pc:spChg>
        <pc:picChg chg="mod">
          <ac:chgData name="Neaz Mahmud" userId="21a0412ffa8fb5bf" providerId="LiveId" clId="{46A3BE27-DF65-479A-9AE0-25654C0CAD00}" dt="2020-11-19T02:54:08.661" v="1298" actId="27614"/>
          <ac:picMkLst>
            <pc:docMk/>
            <pc:sldMk cId="1288581136" sldId="272"/>
            <ac:picMk id="23" creationId="{9567CCE0-9AD9-4407-A009-E0971B6E43D2}"/>
          </ac:picMkLst>
        </pc:picChg>
        <pc:cxnChg chg="del">
          <ac:chgData name="Neaz Mahmud" userId="21a0412ffa8fb5bf" providerId="LiveId" clId="{46A3BE27-DF65-479A-9AE0-25654C0CAD00}" dt="2020-11-19T02:53:00.400" v="1292"/>
          <ac:cxnSpMkLst>
            <pc:docMk/>
            <pc:sldMk cId="1288581136" sldId="272"/>
            <ac:cxnSpMk id="10" creationId="{67182200-4859-4C8D-BCBB-55B245C28BA3}"/>
          </ac:cxnSpMkLst>
        </pc:cxnChg>
      </pc:sldChg>
      <pc:sldChg chg="delSp add del setBg delDesignElem">
        <pc:chgData name="Neaz Mahmud" userId="21a0412ffa8fb5bf" providerId="LiveId" clId="{46A3BE27-DF65-479A-9AE0-25654C0CAD00}" dt="2020-11-19T02:55:25.189" v="1306" actId="47"/>
        <pc:sldMkLst>
          <pc:docMk/>
          <pc:sldMk cId="791234555" sldId="273"/>
        </pc:sldMkLst>
        <pc:spChg chg="del">
          <ac:chgData name="Neaz Mahmud" userId="21a0412ffa8fb5bf" providerId="LiveId" clId="{46A3BE27-DF65-479A-9AE0-25654C0CAD00}" dt="2020-11-19T02:54:21.613" v="1301"/>
          <ac:spMkLst>
            <pc:docMk/>
            <pc:sldMk cId="791234555" sldId="273"/>
            <ac:spMk id="8" creationId="{C5E6CFF1-2F42-4E10-9A97-F116F46F53FE}"/>
          </ac:spMkLst>
        </pc:spChg>
        <pc:cxnChg chg="del">
          <ac:chgData name="Neaz Mahmud" userId="21a0412ffa8fb5bf" providerId="LiveId" clId="{46A3BE27-DF65-479A-9AE0-25654C0CAD00}" dt="2020-11-19T02:54:21.613" v="1301"/>
          <ac:cxnSpMkLst>
            <pc:docMk/>
            <pc:sldMk cId="791234555" sldId="273"/>
            <ac:cxnSpMk id="10" creationId="{67182200-4859-4C8D-BCBB-55B245C28BA3}"/>
          </ac:cxnSpMkLst>
        </pc:cxnChg>
      </pc:sldChg>
      <pc:sldChg chg="addSp delSp modSp add del mod setBg delDesignElem">
        <pc:chgData name="Neaz Mahmud" userId="21a0412ffa8fb5bf" providerId="LiveId" clId="{46A3BE27-DF65-479A-9AE0-25654C0CAD00}" dt="2020-11-19T03:01:51.588" v="1384" actId="47"/>
        <pc:sldMkLst>
          <pc:docMk/>
          <pc:sldMk cId="3991616051" sldId="273"/>
        </pc:sldMkLst>
        <pc:spChg chg="add del mod">
          <ac:chgData name="Neaz Mahmud" userId="21a0412ffa8fb5bf" providerId="LiveId" clId="{46A3BE27-DF65-479A-9AE0-25654C0CAD00}" dt="2020-11-19T02:56:41.350" v="1332"/>
          <ac:spMkLst>
            <pc:docMk/>
            <pc:sldMk cId="3991616051" sldId="273"/>
            <ac:spMk id="2" creationId="{912D0E34-508B-4908-B33B-540ED4C89AC3}"/>
          </ac:spMkLst>
        </pc:spChg>
        <pc:spChg chg="add mod">
          <ac:chgData name="Neaz Mahmud" userId="21a0412ffa8fb5bf" providerId="LiveId" clId="{46A3BE27-DF65-479A-9AE0-25654C0CAD00}" dt="2020-11-19T02:59:41.893" v="1361" actId="207"/>
          <ac:spMkLst>
            <pc:docMk/>
            <pc:sldMk cId="3991616051" sldId="273"/>
            <ac:spMk id="3" creationId="{194834F8-BFEA-46D6-80DF-1741CBBB1F59}"/>
          </ac:spMkLst>
        </pc:spChg>
        <pc:spChg chg="mod">
          <ac:chgData name="Neaz Mahmud" userId="21a0412ffa8fb5bf" providerId="LiveId" clId="{46A3BE27-DF65-479A-9AE0-25654C0CAD00}" dt="2020-11-19T02:56:19.629" v="1323" actId="20577"/>
          <ac:spMkLst>
            <pc:docMk/>
            <pc:sldMk cId="3991616051" sldId="273"/>
            <ac:spMk id="6" creationId="{C0D7385A-0395-4CA6-8980-DD36D866B741}"/>
          </ac:spMkLst>
        </pc:spChg>
        <pc:spChg chg="del">
          <ac:chgData name="Neaz Mahmud" userId="21a0412ffa8fb5bf" providerId="LiveId" clId="{46A3BE27-DF65-479A-9AE0-25654C0CAD00}" dt="2020-11-19T02:56:31.265" v="1325" actId="478"/>
          <ac:spMkLst>
            <pc:docMk/>
            <pc:sldMk cId="3991616051" sldId="273"/>
            <ac:spMk id="8" creationId="{13963BFA-8882-429E-B570-FD993794D395}"/>
          </ac:spMkLst>
        </pc:spChg>
        <pc:spChg chg="del mod">
          <ac:chgData name="Neaz Mahmud" userId="21a0412ffa8fb5bf" providerId="LiveId" clId="{46A3BE27-DF65-479A-9AE0-25654C0CAD00}" dt="2020-11-19T02:56:31.269" v="1327"/>
          <ac:spMkLst>
            <pc:docMk/>
            <pc:sldMk cId="3991616051" sldId="273"/>
            <ac:spMk id="10" creationId="{DA4708DA-EB17-40B9-899B-8FE7A6B0DE4D}"/>
          </ac:spMkLst>
        </pc:spChg>
        <pc:spChg chg="del mod">
          <ac:chgData name="Neaz Mahmud" userId="21a0412ffa8fb5bf" providerId="LiveId" clId="{46A3BE27-DF65-479A-9AE0-25654C0CAD00}" dt="2020-11-19T02:56:31.272" v="1329"/>
          <ac:spMkLst>
            <pc:docMk/>
            <pc:sldMk cId="3991616051" sldId="273"/>
            <ac:spMk id="12" creationId="{80DA291E-9D86-460A-B87A-64FD3EC12AF7}"/>
          </ac:spMkLst>
        </pc:spChg>
        <pc:spChg chg="del">
          <ac:chgData name="Neaz Mahmud" userId="21a0412ffa8fb5bf" providerId="LiveId" clId="{46A3BE27-DF65-479A-9AE0-25654C0CAD00}" dt="2020-11-19T02:56:04.433" v="1319"/>
          <ac:spMkLst>
            <pc:docMk/>
            <pc:sldMk cId="3991616051" sldId="273"/>
            <ac:spMk id="16" creationId="{9228552E-C8B1-4A80-8448-0787CE0FC704}"/>
          </ac:spMkLst>
        </pc:spChg>
      </pc:sldChg>
      <pc:sldChg chg="addSp delSp modSp add mod">
        <pc:chgData name="Neaz Mahmud" userId="21a0412ffa8fb5bf" providerId="LiveId" clId="{46A3BE27-DF65-479A-9AE0-25654C0CAD00}" dt="2020-11-19T03:02:43.416" v="1391" actId="1076"/>
        <pc:sldMkLst>
          <pc:docMk/>
          <pc:sldMk cId="48326941" sldId="274"/>
        </pc:sldMkLst>
        <pc:spChg chg="add mod">
          <ac:chgData name="Neaz Mahmud" userId="21a0412ffa8fb5bf" providerId="LiveId" clId="{46A3BE27-DF65-479A-9AE0-25654C0CAD00}" dt="2020-11-19T03:02:43.416" v="1391" actId="1076"/>
          <ac:spMkLst>
            <pc:docMk/>
            <pc:sldMk cId="48326941" sldId="274"/>
            <ac:spMk id="2" creationId="{67D0D1CB-C9EB-4194-9F97-8D24BB0E346D}"/>
          </ac:spMkLst>
        </pc:spChg>
        <pc:spChg chg="mod">
          <ac:chgData name="Neaz Mahmud" userId="21a0412ffa8fb5bf" providerId="LiveId" clId="{46A3BE27-DF65-479A-9AE0-25654C0CAD00}" dt="2020-11-19T03:01:17.887" v="1372" actId="20577"/>
          <ac:spMkLst>
            <pc:docMk/>
            <pc:sldMk cId="48326941" sldId="274"/>
            <ac:spMk id="6" creationId="{C0D7385A-0395-4CA6-8980-DD36D866B741}"/>
          </ac:spMkLst>
        </pc:spChg>
        <pc:spChg chg="del">
          <ac:chgData name="Neaz Mahmud" userId="21a0412ffa8fb5bf" providerId="LiveId" clId="{46A3BE27-DF65-479A-9AE0-25654C0CAD00}" dt="2020-11-19T03:01:24.979" v="1374" actId="478"/>
          <ac:spMkLst>
            <pc:docMk/>
            <pc:sldMk cId="48326941" sldId="274"/>
            <ac:spMk id="8" creationId="{13963BFA-8882-429E-B570-FD993794D395}"/>
          </ac:spMkLst>
        </pc:spChg>
        <pc:spChg chg="del mod">
          <ac:chgData name="Neaz Mahmud" userId="21a0412ffa8fb5bf" providerId="LiveId" clId="{46A3BE27-DF65-479A-9AE0-25654C0CAD00}" dt="2020-11-19T03:01:24.992" v="1378"/>
          <ac:spMkLst>
            <pc:docMk/>
            <pc:sldMk cId="48326941" sldId="274"/>
            <ac:spMk id="10" creationId="{DA4708DA-EB17-40B9-899B-8FE7A6B0DE4D}"/>
          </ac:spMkLst>
        </pc:spChg>
        <pc:spChg chg="del mod">
          <ac:chgData name="Neaz Mahmud" userId="21a0412ffa8fb5bf" providerId="LiveId" clId="{46A3BE27-DF65-479A-9AE0-25654C0CAD00}" dt="2020-11-19T03:01:24.986" v="1376"/>
          <ac:spMkLst>
            <pc:docMk/>
            <pc:sldMk cId="48326941" sldId="274"/>
            <ac:spMk id="12" creationId="{80DA291E-9D86-460A-B87A-64FD3EC12AF7}"/>
          </ac:spMkLst>
        </pc:spChg>
      </pc:sldChg>
      <pc:sldChg chg="addSp delSp modSp add del mod">
        <pc:chgData name="Neaz Mahmud" userId="21a0412ffa8fb5bf" providerId="LiveId" clId="{46A3BE27-DF65-479A-9AE0-25654C0CAD00}" dt="2020-11-19T03:01:03.847" v="1369"/>
        <pc:sldMkLst>
          <pc:docMk/>
          <pc:sldMk cId="261594363" sldId="274"/>
        </pc:sldMkLst>
        <pc:spChg chg="add del mod">
          <ac:chgData name="Neaz Mahmud" userId="21a0412ffa8fb5bf" providerId="LiveId" clId="{46A3BE27-DF65-479A-9AE0-25654C0CAD00}" dt="2020-11-19T03:00:54.104" v="1367" actId="20577"/>
          <ac:spMkLst>
            <pc:docMk/>
            <pc:sldMk cId="261594363" sldId="274"/>
            <ac:spMk id="6" creationId="{C0D7385A-0395-4CA6-8980-DD36D866B741}"/>
          </ac:spMkLst>
        </pc:spChg>
        <pc:spChg chg="add del">
          <ac:chgData name="Neaz Mahmud" userId="21a0412ffa8fb5bf" providerId="LiveId" clId="{46A3BE27-DF65-479A-9AE0-25654C0CAD00}" dt="2020-11-19T03:00:53.146" v="1366" actId="478"/>
          <ac:spMkLst>
            <pc:docMk/>
            <pc:sldMk cId="261594363" sldId="274"/>
            <ac:spMk id="7" creationId="{6A722191-203B-4308-948A-A75FE7B277D3}"/>
          </ac:spMkLst>
        </pc:spChg>
        <pc:spChg chg="add del">
          <ac:chgData name="Neaz Mahmud" userId="21a0412ffa8fb5bf" providerId="LiveId" clId="{46A3BE27-DF65-479A-9AE0-25654C0CAD00}" dt="2020-11-19T03:00:53.146" v="1366" actId="478"/>
          <ac:spMkLst>
            <pc:docMk/>
            <pc:sldMk cId="261594363" sldId="274"/>
            <ac:spMk id="8" creationId="{13963BFA-8882-429E-B570-FD993794D395}"/>
          </ac:spMkLst>
        </pc:spChg>
        <pc:spChg chg="add del">
          <ac:chgData name="Neaz Mahmud" userId="21a0412ffa8fb5bf" providerId="LiveId" clId="{46A3BE27-DF65-479A-9AE0-25654C0CAD00}" dt="2020-11-19T03:00:53.146" v="1366" actId="478"/>
          <ac:spMkLst>
            <pc:docMk/>
            <pc:sldMk cId="261594363" sldId="274"/>
            <ac:spMk id="10" creationId="{DA4708DA-EB17-40B9-899B-8FE7A6B0DE4D}"/>
          </ac:spMkLst>
        </pc:spChg>
        <pc:spChg chg="add del mod">
          <ac:chgData name="Neaz Mahmud" userId="21a0412ffa8fb5bf" providerId="LiveId" clId="{46A3BE27-DF65-479A-9AE0-25654C0CAD00}" dt="2020-11-19T03:00:55.382" v="1368" actId="20577"/>
          <ac:spMkLst>
            <pc:docMk/>
            <pc:sldMk cId="261594363" sldId="274"/>
            <ac:spMk id="12" creationId="{80DA291E-9D86-460A-B87A-64FD3EC12AF7}"/>
          </ac:spMkLst>
        </pc:spChg>
        <pc:spChg chg="add del">
          <ac:chgData name="Neaz Mahmud" userId="21a0412ffa8fb5bf" providerId="LiveId" clId="{46A3BE27-DF65-479A-9AE0-25654C0CAD00}" dt="2020-11-19T03:00:53.146" v="1366" actId="478"/>
          <ac:spMkLst>
            <pc:docMk/>
            <pc:sldMk cId="261594363" sldId="274"/>
            <ac:spMk id="16" creationId="{9228552E-C8B1-4A80-8448-0787CE0FC704}"/>
          </ac:spMkLst>
        </pc:spChg>
        <pc:picChg chg="add del">
          <ac:chgData name="Neaz Mahmud" userId="21a0412ffa8fb5bf" providerId="LiveId" clId="{46A3BE27-DF65-479A-9AE0-25654C0CAD00}" dt="2020-11-19T03:00:53.146" v="1366" actId="478"/>
          <ac:picMkLst>
            <pc:docMk/>
            <pc:sldMk cId="261594363" sldId="274"/>
            <ac:picMk id="5" creationId="{FA6D283F-1E46-4843-8FCB-D636A1FE9CF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10EE-3330-4552-BEEC-F1FBB86DE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DE204-7FD2-4B19-90D4-9FEE2DD05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B6F6E-3551-4B7F-AE48-E626C6D56FBC}"/>
              </a:ext>
            </a:extLst>
          </p:cNvPr>
          <p:cNvSpPr>
            <a:spLocks noGrp="1"/>
          </p:cNvSpPr>
          <p:nvPr>
            <p:ph type="dt" sz="half" idx="10"/>
          </p:nvPr>
        </p:nvSpPr>
        <p:spPr/>
        <p:txBody>
          <a:bodyPr/>
          <a:lstStyle/>
          <a:p>
            <a:fld id="{CA64DACF-0490-4513-965E-569F8E1539D0}" type="datetimeFigureOut">
              <a:rPr lang="en-US" smtClean="0"/>
              <a:t>11/19/2020</a:t>
            </a:fld>
            <a:endParaRPr lang="en-US"/>
          </a:p>
        </p:txBody>
      </p:sp>
      <p:sp>
        <p:nvSpPr>
          <p:cNvPr id="5" name="Footer Placeholder 4">
            <a:extLst>
              <a:ext uri="{FF2B5EF4-FFF2-40B4-BE49-F238E27FC236}">
                <a16:creationId xmlns:a16="http://schemas.microsoft.com/office/drawing/2014/main" id="{17323381-8FBF-4BBC-AD83-6B0252901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16215-D957-4CCE-B5EF-1A540AD419DC}"/>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424384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DEA0-8132-4DCE-8E71-6B4DB8FA18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4EBA34-8363-4337-B8B1-550DFA061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F9DA3-A1E5-4352-958E-CFFF65F2D286}"/>
              </a:ext>
            </a:extLst>
          </p:cNvPr>
          <p:cNvSpPr>
            <a:spLocks noGrp="1"/>
          </p:cNvSpPr>
          <p:nvPr>
            <p:ph type="dt" sz="half" idx="10"/>
          </p:nvPr>
        </p:nvSpPr>
        <p:spPr/>
        <p:txBody>
          <a:bodyPr/>
          <a:lstStyle/>
          <a:p>
            <a:fld id="{CA64DACF-0490-4513-965E-569F8E1539D0}" type="datetimeFigureOut">
              <a:rPr lang="en-US" smtClean="0"/>
              <a:t>11/19/2020</a:t>
            </a:fld>
            <a:endParaRPr lang="en-US"/>
          </a:p>
        </p:txBody>
      </p:sp>
      <p:sp>
        <p:nvSpPr>
          <p:cNvPr id="5" name="Footer Placeholder 4">
            <a:extLst>
              <a:ext uri="{FF2B5EF4-FFF2-40B4-BE49-F238E27FC236}">
                <a16:creationId xmlns:a16="http://schemas.microsoft.com/office/drawing/2014/main" id="{DCB521FC-4E01-448E-AF00-A11BB5AFD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C3E96-9D4B-432A-8296-D6EB5D279A9B}"/>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98905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F81137-5C3D-4D8E-B556-AFC72509EF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C4720-160B-491C-ACCB-CC8BD3BE75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0065C-7AC5-4A96-9C9E-377DCBD38B84}"/>
              </a:ext>
            </a:extLst>
          </p:cNvPr>
          <p:cNvSpPr>
            <a:spLocks noGrp="1"/>
          </p:cNvSpPr>
          <p:nvPr>
            <p:ph type="dt" sz="half" idx="10"/>
          </p:nvPr>
        </p:nvSpPr>
        <p:spPr/>
        <p:txBody>
          <a:bodyPr/>
          <a:lstStyle/>
          <a:p>
            <a:fld id="{CA64DACF-0490-4513-965E-569F8E1539D0}" type="datetimeFigureOut">
              <a:rPr lang="en-US" smtClean="0"/>
              <a:t>11/19/2020</a:t>
            </a:fld>
            <a:endParaRPr lang="en-US"/>
          </a:p>
        </p:txBody>
      </p:sp>
      <p:sp>
        <p:nvSpPr>
          <p:cNvPr id="5" name="Footer Placeholder 4">
            <a:extLst>
              <a:ext uri="{FF2B5EF4-FFF2-40B4-BE49-F238E27FC236}">
                <a16:creationId xmlns:a16="http://schemas.microsoft.com/office/drawing/2014/main" id="{D87C98C2-7787-4BEE-9E7B-0883B9BD1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08933-31AC-4E34-BCC8-D59117F3F45E}"/>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29752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0DF3-F2FB-436A-A688-F0CC46EFE4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9B1533-6A5B-422E-804C-CF7C39B5B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72E64-DE2D-4CD5-8821-57D0355FE97A}"/>
              </a:ext>
            </a:extLst>
          </p:cNvPr>
          <p:cNvSpPr>
            <a:spLocks noGrp="1"/>
          </p:cNvSpPr>
          <p:nvPr>
            <p:ph type="dt" sz="half" idx="10"/>
          </p:nvPr>
        </p:nvSpPr>
        <p:spPr/>
        <p:txBody>
          <a:bodyPr/>
          <a:lstStyle/>
          <a:p>
            <a:fld id="{CA64DACF-0490-4513-965E-569F8E1539D0}" type="datetimeFigureOut">
              <a:rPr lang="en-US" smtClean="0"/>
              <a:t>11/19/2020</a:t>
            </a:fld>
            <a:endParaRPr lang="en-US"/>
          </a:p>
        </p:txBody>
      </p:sp>
      <p:sp>
        <p:nvSpPr>
          <p:cNvPr id="5" name="Footer Placeholder 4">
            <a:extLst>
              <a:ext uri="{FF2B5EF4-FFF2-40B4-BE49-F238E27FC236}">
                <a16:creationId xmlns:a16="http://schemas.microsoft.com/office/drawing/2014/main" id="{3F9CF93E-8BFC-43EE-A99E-DD4903345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3E640-73D4-4263-8BA7-9807F3C1FE93}"/>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11304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698E-6C1F-4333-A59B-2544FC51D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F4CA12-67DD-452E-B2DA-CCE5287E0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AB78C-C140-4612-8B51-D50617C977B9}"/>
              </a:ext>
            </a:extLst>
          </p:cNvPr>
          <p:cNvSpPr>
            <a:spLocks noGrp="1"/>
          </p:cNvSpPr>
          <p:nvPr>
            <p:ph type="dt" sz="half" idx="10"/>
          </p:nvPr>
        </p:nvSpPr>
        <p:spPr/>
        <p:txBody>
          <a:bodyPr/>
          <a:lstStyle/>
          <a:p>
            <a:fld id="{CA64DACF-0490-4513-965E-569F8E1539D0}" type="datetimeFigureOut">
              <a:rPr lang="en-US" smtClean="0"/>
              <a:t>11/19/2020</a:t>
            </a:fld>
            <a:endParaRPr lang="en-US"/>
          </a:p>
        </p:txBody>
      </p:sp>
      <p:sp>
        <p:nvSpPr>
          <p:cNvPr id="5" name="Footer Placeholder 4">
            <a:extLst>
              <a:ext uri="{FF2B5EF4-FFF2-40B4-BE49-F238E27FC236}">
                <a16:creationId xmlns:a16="http://schemas.microsoft.com/office/drawing/2014/main" id="{AE123459-2AEE-4F03-880A-C73C00D4F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8E8CC-5847-4937-826C-87471F1A2DFC}"/>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56731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A621-7A5E-4FD1-931C-92814A47C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97139-339A-460A-A441-F82C08A7AF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4DD43B-133B-4C8C-BBAC-911E8C1C8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7D1E6-0D37-4CD4-8E36-6C0734BFC728}"/>
              </a:ext>
            </a:extLst>
          </p:cNvPr>
          <p:cNvSpPr>
            <a:spLocks noGrp="1"/>
          </p:cNvSpPr>
          <p:nvPr>
            <p:ph type="dt" sz="half" idx="10"/>
          </p:nvPr>
        </p:nvSpPr>
        <p:spPr/>
        <p:txBody>
          <a:bodyPr/>
          <a:lstStyle/>
          <a:p>
            <a:fld id="{CA64DACF-0490-4513-965E-569F8E1539D0}" type="datetimeFigureOut">
              <a:rPr lang="en-US" smtClean="0"/>
              <a:t>11/19/2020</a:t>
            </a:fld>
            <a:endParaRPr lang="en-US"/>
          </a:p>
        </p:txBody>
      </p:sp>
      <p:sp>
        <p:nvSpPr>
          <p:cNvPr id="6" name="Footer Placeholder 5">
            <a:extLst>
              <a:ext uri="{FF2B5EF4-FFF2-40B4-BE49-F238E27FC236}">
                <a16:creationId xmlns:a16="http://schemas.microsoft.com/office/drawing/2014/main" id="{3CDAFCEC-95FE-420D-8669-A38DF5B8C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FB8EF-8601-4C92-8866-79094961021D}"/>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4352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3145-6AA6-4E96-8731-0164D9274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139A85-92BC-4D55-BEF0-9949E232BB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415DA-CE22-4412-8309-75715FD09C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0EA30-296A-4965-A657-D469DC733E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95015-3606-4590-862A-1E822E064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B097E-9296-43B1-9038-F30498EA9776}"/>
              </a:ext>
            </a:extLst>
          </p:cNvPr>
          <p:cNvSpPr>
            <a:spLocks noGrp="1"/>
          </p:cNvSpPr>
          <p:nvPr>
            <p:ph type="dt" sz="half" idx="10"/>
          </p:nvPr>
        </p:nvSpPr>
        <p:spPr/>
        <p:txBody>
          <a:bodyPr/>
          <a:lstStyle/>
          <a:p>
            <a:fld id="{CA64DACF-0490-4513-965E-569F8E1539D0}" type="datetimeFigureOut">
              <a:rPr lang="en-US" smtClean="0"/>
              <a:t>11/19/2020</a:t>
            </a:fld>
            <a:endParaRPr lang="en-US"/>
          </a:p>
        </p:txBody>
      </p:sp>
      <p:sp>
        <p:nvSpPr>
          <p:cNvPr id="8" name="Footer Placeholder 7">
            <a:extLst>
              <a:ext uri="{FF2B5EF4-FFF2-40B4-BE49-F238E27FC236}">
                <a16:creationId xmlns:a16="http://schemas.microsoft.com/office/drawing/2014/main" id="{21AF83F5-D8A2-46E9-9425-7842E308FC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3775E-B2F4-459D-9481-975B69C34794}"/>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35313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4C7B-8DAA-45E2-9C85-38642BB9C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7FA18C-12D6-4D7A-A283-8DAACD903E11}"/>
              </a:ext>
            </a:extLst>
          </p:cNvPr>
          <p:cNvSpPr>
            <a:spLocks noGrp="1"/>
          </p:cNvSpPr>
          <p:nvPr>
            <p:ph type="dt" sz="half" idx="10"/>
          </p:nvPr>
        </p:nvSpPr>
        <p:spPr/>
        <p:txBody>
          <a:bodyPr/>
          <a:lstStyle/>
          <a:p>
            <a:fld id="{CA64DACF-0490-4513-965E-569F8E1539D0}" type="datetimeFigureOut">
              <a:rPr lang="en-US" smtClean="0"/>
              <a:t>11/19/2020</a:t>
            </a:fld>
            <a:endParaRPr lang="en-US"/>
          </a:p>
        </p:txBody>
      </p:sp>
      <p:sp>
        <p:nvSpPr>
          <p:cNvPr id="4" name="Footer Placeholder 3">
            <a:extLst>
              <a:ext uri="{FF2B5EF4-FFF2-40B4-BE49-F238E27FC236}">
                <a16:creationId xmlns:a16="http://schemas.microsoft.com/office/drawing/2014/main" id="{F3FE735E-ECD9-42E3-AD20-560150C60C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6A3A3A-0CE7-40A6-B79D-EECC8E3C1EDE}"/>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05088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0C10F-0D22-4CCC-90E8-FBBA554F4D70}"/>
              </a:ext>
            </a:extLst>
          </p:cNvPr>
          <p:cNvSpPr>
            <a:spLocks noGrp="1"/>
          </p:cNvSpPr>
          <p:nvPr>
            <p:ph type="dt" sz="half" idx="10"/>
          </p:nvPr>
        </p:nvSpPr>
        <p:spPr/>
        <p:txBody>
          <a:bodyPr/>
          <a:lstStyle/>
          <a:p>
            <a:fld id="{CA64DACF-0490-4513-965E-569F8E1539D0}" type="datetimeFigureOut">
              <a:rPr lang="en-US" smtClean="0"/>
              <a:t>11/19/2020</a:t>
            </a:fld>
            <a:endParaRPr lang="en-US"/>
          </a:p>
        </p:txBody>
      </p:sp>
      <p:sp>
        <p:nvSpPr>
          <p:cNvPr id="3" name="Footer Placeholder 2">
            <a:extLst>
              <a:ext uri="{FF2B5EF4-FFF2-40B4-BE49-F238E27FC236}">
                <a16:creationId xmlns:a16="http://schemas.microsoft.com/office/drawing/2014/main" id="{C15FA7A0-446C-4C7E-BEC1-2D2522CA2C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DC77EF-414C-4FFC-BC73-8CB4E51C3D28}"/>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67872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AAE-E7BD-4596-8688-C3632B2BA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25B6D4-2360-4ED9-99E8-37358B390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D51B7-409D-4B80-A6AF-FB2F0FA6E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FF76C-9AFD-4657-9142-49AEAD66203D}"/>
              </a:ext>
            </a:extLst>
          </p:cNvPr>
          <p:cNvSpPr>
            <a:spLocks noGrp="1"/>
          </p:cNvSpPr>
          <p:nvPr>
            <p:ph type="dt" sz="half" idx="10"/>
          </p:nvPr>
        </p:nvSpPr>
        <p:spPr/>
        <p:txBody>
          <a:bodyPr/>
          <a:lstStyle/>
          <a:p>
            <a:fld id="{CA64DACF-0490-4513-965E-569F8E1539D0}" type="datetimeFigureOut">
              <a:rPr lang="en-US" smtClean="0"/>
              <a:t>11/19/2020</a:t>
            </a:fld>
            <a:endParaRPr lang="en-US"/>
          </a:p>
        </p:txBody>
      </p:sp>
      <p:sp>
        <p:nvSpPr>
          <p:cNvPr id="6" name="Footer Placeholder 5">
            <a:extLst>
              <a:ext uri="{FF2B5EF4-FFF2-40B4-BE49-F238E27FC236}">
                <a16:creationId xmlns:a16="http://schemas.microsoft.com/office/drawing/2014/main" id="{83730151-C7DE-433D-85F8-30F6B42F6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8C00F-1DFF-4E0B-84A0-E2777C76963B}"/>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9943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90FC-D77D-421F-B6B5-A1DC5B572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FC590-6323-446E-B3DC-80A7EE1D7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F0A4B7-7CC7-40E5-A77A-566CFDDB1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050C3-B7C6-4A59-8E87-1BB2A8ECCB35}"/>
              </a:ext>
            </a:extLst>
          </p:cNvPr>
          <p:cNvSpPr>
            <a:spLocks noGrp="1"/>
          </p:cNvSpPr>
          <p:nvPr>
            <p:ph type="dt" sz="half" idx="10"/>
          </p:nvPr>
        </p:nvSpPr>
        <p:spPr/>
        <p:txBody>
          <a:bodyPr/>
          <a:lstStyle/>
          <a:p>
            <a:fld id="{CA64DACF-0490-4513-965E-569F8E1539D0}" type="datetimeFigureOut">
              <a:rPr lang="en-US" smtClean="0"/>
              <a:t>11/19/2020</a:t>
            </a:fld>
            <a:endParaRPr lang="en-US"/>
          </a:p>
        </p:txBody>
      </p:sp>
      <p:sp>
        <p:nvSpPr>
          <p:cNvPr id="6" name="Footer Placeholder 5">
            <a:extLst>
              <a:ext uri="{FF2B5EF4-FFF2-40B4-BE49-F238E27FC236}">
                <a16:creationId xmlns:a16="http://schemas.microsoft.com/office/drawing/2014/main" id="{C784A5B4-73F2-455D-91E3-140E9D7CE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96241-8BEE-4500-9731-CB993DD380AA}"/>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96745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9F9C0-2E94-40AF-847C-F3790B784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FAA326-C8A8-4441-B8DB-47880A403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77FC2-9D0C-4E24-929A-9E26AEEA3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4DACF-0490-4513-965E-569F8E1539D0}" type="datetimeFigureOut">
              <a:rPr lang="en-US" smtClean="0"/>
              <a:t>11/19/2020</a:t>
            </a:fld>
            <a:endParaRPr lang="en-US"/>
          </a:p>
        </p:txBody>
      </p:sp>
      <p:sp>
        <p:nvSpPr>
          <p:cNvPr id="5" name="Footer Placeholder 4">
            <a:extLst>
              <a:ext uri="{FF2B5EF4-FFF2-40B4-BE49-F238E27FC236}">
                <a16:creationId xmlns:a16="http://schemas.microsoft.com/office/drawing/2014/main" id="{112BB21C-C92D-44C0-B756-96753E9B3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1D180D-E38F-465E-A390-518981BB8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DF9B0-986F-4795-A48B-B8EE7F1E3507}" type="slidenum">
              <a:rPr lang="en-US" smtClean="0"/>
              <a:t>‹#›</a:t>
            </a:fld>
            <a:endParaRPr lang="en-US"/>
          </a:p>
        </p:txBody>
      </p:sp>
    </p:spTree>
    <p:extLst>
      <p:ext uri="{BB962C8B-B14F-4D97-AF65-F5344CB8AC3E}">
        <p14:creationId xmlns:p14="http://schemas.microsoft.com/office/powerpoint/2010/main" val="818361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6EDCF291-C9A9-4ED2-81F6-109BD6DF27A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316" b="23434"/>
          <a:stretch/>
        </p:blipFill>
        <p:spPr>
          <a:xfrm>
            <a:off x="20" y="1"/>
            <a:ext cx="12191980" cy="6857999"/>
          </a:xfrm>
          <a:prstGeom prst="rect">
            <a:avLst/>
          </a:prstGeom>
        </p:spPr>
      </p:pic>
      <p:sp>
        <p:nvSpPr>
          <p:cNvPr id="4" name="TextBox 3">
            <a:extLst>
              <a:ext uri="{FF2B5EF4-FFF2-40B4-BE49-F238E27FC236}">
                <a16:creationId xmlns:a16="http://schemas.microsoft.com/office/drawing/2014/main" id="{FB5DFF9B-658B-456F-996D-5F5211B84792}"/>
              </a:ext>
            </a:extLst>
          </p:cNvPr>
          <p:cNvSpPr txBox="1"/>
          <p:nvPr/>
        </p:nvSpPr>
        <p:spPr>
          <a:xfrm>
            <a:off x="838201" y="1065862"/>
            <a:ext cx="3313164"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b="1">
                <a:solidFill>
                  <a:srgbClr val="FFFFFF"/>
                </a:solidFill>
                <a:latin typeface="+mj-lt"/>
                <a:ea typeface="+mj-ea"/>
                <a:cs typeface="+mj-cs"/>
              </a:rPr>
              <a:t>Smart Home</a:t>
            </a:r>
          </a:p>
        </p:txBody>
      </p:sp>
      <p:cxnSp>
        <p:nvCxnSpPr>
          <p:cNvPr id="25" name="Straight Connector 2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78543FB-FB1C-461E-B8ED-6A137734A08F}"/>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FFFF"/>
                </a:solidFill>
              </a:rPr>
              <a:t>Neaz Mahmud</a:t>
            </a:r>
          </a:p>
          <a:p>
            <a:pPr indent="-228600">
              <a:lnSpc>
                <a:spcPct val="90000"/>
              </a:lnSpc>
              <a:spcAft>
                <a:spcPts val="600"/>
              </a:spcAft>
              <a:buFont typeface="Arial" panose="020B0604020202020204" pitchFamily="34" charset="0"/>
              <a:buChar char="•"/>
            </a:pPr>
            <a:endParaRPr lang="en-US" sz="2000" b="1" dirty="0">
              <a:solidFill>
                <a:srgbClr val="FFFFFF"/>
              </a:solidFill>
            </a:endParaRPr>
          </a:p>
          <a:p>
            <a:pPr indent="-228600">
              <a:lnSpc>
                <a:spcPct val="90000"/>
              </a:lnSpc>
              <a:spcAft>
                <a:spcPts val="600"/>
              </a:spcAft>
              <a:buFont typeface="Arial" panose="020B0604020202020204" pitchFamily="34" charset="0"/>
              <a:buChar char="•"/>
            </a:pPr>
            <a:r>
              <a:rPr lang="en-US" sz="2000" b="1" dirty="0" err="1">
                <a:solidFill>
                  <a:srgbClr val="FFFFFF"/>
                </a:solidFill>
              </a:rPr>
              <a:t>Asm</a:t>
            </a:r>
            <a:r>
              <a:rPr lang="en-US" sz="2000" b="1" dirty="0">
                <a:solidFill>
                  <a:srgbClr val="FFFFFF"/>
                </a:solidFill>
              </a:rPr>
              <a:t> </a:t>
            </a:r>
            <a:r>
              <a:rPr lang="en-US" sz="2000" b="1" dirty="0" err="1">
                <a:solidFill>
                  <a:srgbClr val="FFFFFF"/>
                </a:solidFill>
              </a:rPr>
              <a:t>Nurussafa</a:t>
            </a:r>
            <a:endParaRPr lang="en-US" sz="2000" b="1" dirty="0">
              <a:solidFill>
                <a:srgbClr val="FFFFFF"/>
              </a:solidFill>
            </a:endParaRPr>
          </a:p>
          <a:p>
            <a:pPr indent="-228600">
              <a:lnSpc>
                <a:spcPct val="90000"/>
              </a:lnSpc>
              <a:spcAft>
                <a:spcPts val="600"/>
              </a:spcAft>
              <a:buFont typeface="Arial" panose="020B0604020202020204" pitchFamily="34" charset="0"/>
              <a:buChar char="•"/>
            </a:pPr>
            <a:endParaRPr lang="en-US" sz="2000" b="1" dirty="0">
              <a:solidFill>
                <a:srgbClr val="FFFFFF"/>
              </a:solidFill>
            </a:endParaRPr>
          </a:p>
          <a:p>
            <a:pPr indent="-228600">
              <a:lnSpc>
                <a:spcPct val="90000"/>
              </a:lnSpc>
              <a:spcAft>
                <a:spcPts val="600"/>
              </a:spcAft>
              <a:buFont typeface="Arial" panose="020B0604020202020204" pitchFamily="34" charset="0"/>
              <a:buChar char="•"/>
            </a:pPr>
            <a:r>
              <a:rPr lang="en-US" sz="2000" b="1" dirty="0" err="1">
                <a:solidFill>
                  <a:srgbClr val="FFFFFF"/>
                </a:solidFill>
              </a:rPr>
              <a:t>Tasawar</a:t>
            </a:r>
            <a:r>
              <a:rPr lang="en-US" sz="2000" b="1" dirty="0">
                <a:solidFill>
                  <a:srgbClr val="FFFFFF"/>
                </a:solidFill>
              </a:rPr>
              <a:t> </a:t>
            </a:r>
            <a:r>
              <a:rPr lang="en-US" sz="2000" b="1" dirty="0" err="1">
                <a:solidFill>
                  <a:srgbClr val="FFFFFF"/>
                </a:solidFill>
              </a:rPr>
              <a:t>Siddiquy</a:t>
            </a:r>
            <a:endParaRPr lang="en-US" sz="2000" b="1" dirty="0">
              <a:solidFill>
                <a:srgbClr val="FFFFFF"/>
              </a:solidFill>
            </a:endParaRPr>
          </a:p>
        </p:txBody>
      </p:sp>
      <p:sp>
        <p:nvSpPr>
          <p:cNvPr id="6" name="TextBox 5">
            <a:extLst>
              <a:ext uri="{FF2B5EF4-FFF2-40B4-BE49-F238E27FC236}">
                <a16:creationId xmlns:a16="http://schemas.microsoft.com/office/drawing/2014/main" id="{7A904D7A-5AE5-4687-B292-6ACD2B69FE45}"/>
              </a:ext>
            </a:extLst>
          </p:cNvPr>
          <p:cNvSpPr txBox="1"/>
          <p:nvPr/>
        </p:nvSpPr>
        <p:spPr>
          <a:xfrm>
            <a:off x="8342812" y="6211669"/>
            <a:ext cx="5033554" cy="369332"/>
          </a:xfrm>
          <a:prstGeom prst="rect">
            <a:avLst/>
          </a:prstGeom>
          <a:noFill/>
        </p:spPr>
        <p:txBody>
          <a:bodyPr wrap="square" rtlCol="0">
            <a:spAutoFit/>
          </a:bodyPr>
          <a:lstStyle/>
          <a:p>
            <a:r>
              <a:rPr lang="en-US" dirty="0"/>
              <a:t>Credit: Andrey Suslov/shutterstock.com</a:t>
            </a:r>
          </a:p>
        </p:txBody>
      </p:sp>
    </p:spTree>
    <p:extLst>
      <p:ext uri="{BB962C8B-B14F-4D97-AF65-F5344CB8AC3E}">
        <p14:creationId xmlns:p14="http://schemas.microsoft.com/office/powerpoint/2010/main" val="40996878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11">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EB35430B-2B1C-41C6-8612-D20F63D7F387}"/>
              </a:ext>
            </a:extLst>
          </p:cNvPr>
          <p:cNvPicPr>
            <a:picLocks noChangeAspect="1"/>
          </p:cNvPicPr>
          <p:nvPr/>
        </p:nvPicPr>
        <p:blipFill>
          <a:blip r:embed="rId2"/>
          <a:stretch>
            <a:fillRect/>
          </a:stretch>
        </p:blipFill>
        <p:spPr>
          <a:xfrm>
            <a:off x="643467" y="1771045"/>
            <a:ext cx="7047923" cy="3311674"/>
          </a:xfrm>
          <a:prstGeom prst="rect">
            <a:avLst/>
          </a:prstGeom>
        </p:spPr>
      </p:pic>
      <p:grpSp>
        <p:nvGrpSpPr>
          <p:cNvPr id="14" name="Group 13">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5"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1B87CA7B-67B9-44DB-990B-6F93D94EF565}"/>
              </a:ext>
            </a:extLst>
          </p:cNvPr>
          <p:cNvSpPr txBox="1"/>
          <p:nvPr/>
        </p:nvSpPr>
        <p:spPr>
          <a:xfrm>
            <a:off x="539931" y="516191"/>
            <a:ext cx="11234057" cy="461665"/>
          </a:xfrm>
          <a:prstGeom prst="rect">
            <a:avLst/>
          </a:prstGeom>
          <a:noFill/>
        </p:spPr>
        <p:txBody>
          <a:bodyPr wrap="square" rtlCol="0">
            <a:spAutoFit/>
          </a:bodyPr>
          <a:lstStyle/>
          <a:p>
            <a:r>
              <a:rPr lang="en-US" sz="2400" b="1" dirty="0"/>
              <a:t>References</a:t>
            </a:r>
          </a:p>
        </p:txBody>
      </p:sp>
    </p:spTree>
    <p:extLst>
      <p:ext uri="{BB962C8B-B14F-4D97-AF65-F5344CB8AC3E}">
        <p14:creationId xmlns:p14="http://schemas.microsoft.com/office/powerpoint/2010/main" val="311831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1">
            <a:extLst>
              <a:ext uri="{FF2B5EF4-FFF2-40B4-BE49-F238E27FC236}">
                <a16:creationId xmlns:a16="http://schemas.microsoft.com/office/drawing/2014/main" id="{8357B84D-A17F-488A-8083-B27726EF1018}"/>
              </a:ext>
            </a:extLst>
          </p:cNvPr>
          <p:cNvSpPr txBox="1"/>
          <p:nvPr/>
        </p:nvSpPr>
        <p:spPr>
          <a:xfrm>
            <a:off x="6657715" y="467271"/>
            <a:ext cx="4195674" cy="2052522"/>
          </a:xfrm>
          <a:prstGeom prst="rect">
            <a:avLst/>
          </a:prstGeom>
        </p:spPr>
        <p:txBody>
          <a:bodyPr vert="horz" lIns="91440" tIns="45720" rIns="91440" bIns="45720" rtlCol="0" anchor="b">
            <a:normAutofit/>
          </a:bodyPr>
          <a:lstStyle/>
          <a:p>
            <a:pPr indent="-228600">
              <a:lnSpc>
                <a:spcPct val="90000"/>
              </a:lnSpc>
              <a:spcBef>
                <a:spcPct val="0"/>
              </a:spcBef>
              <a:spcAft>
                <a:spcPts val="600"/>
              </a:spcAft>
            </a:pPr>
            <a:r>
              <a:rPr lang="en-US" sz="2800" b="1" i="0" kern="1200" dirty="0">
                <a:solidFill>
                  <a:schemeClr val="tx1"/>
                </a:solidFill>
                <a:effectLst/>
                <a:latin typeface="Algerian" panose="04020705040A02060702" pitchFamily="82" charset="0"/>
                <a:ea typeface="+mj-ea"/>
                <a:cs typeface="+mj-cs"/>
              </a:rPr>
              <a:t>What D</a:t>
            </a:r>
            <a:r>
              <a:rPr lang="en-US" sz="2800" b="1" kern="1200" dirty="0">
                <a:solidFill>
                  <a:schemeClr val="tx1"/>
                </a:solidFill>
                <a:latin typeface="Algerian" panose="04020705040A02060702" pitchFamily="82" charset="0"/>
                <a:ea typeface="+mj-ea"/>
                <a:cs typeface="+mj-cs"/>
              </a:rPr>
              <a:t>oes Smart Home Mean?</a:t>
            </a:r>
            <a:endParaRPr lang="en-US" sz="2800" b="1" i="0" kern="1200" dirty="0">
              <a:solidFill>
                <a:schemeClr val="tx1"/>
              </a:solidFill>
              <a:effectLst/>
              <a:latin typeface="Algerian" panose="04020705040A02060702" pitchFamily="82" charset="0"/>
              <a:ea typeface="+mj-ea"/>
              <a:cs typeface="+mj-cs"/>
            </a:endParaRPr>
          </a:p>
        </p:txBody>
      </p:sp>
      <p:sp>
        <p:nvSpPr>
          <p:cNvPr id="57" name="Oval 5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58">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6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6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6" name="Graphic 5" descr="House">
            <a:extLst>
              <a:ext uri="{FF2B5EF4-FFF2-40B4-BE49-F238E27FC236}">
                <a16:creationId xmlns:a16="http://schemas.microsoft.com/office/drawing/2014/main" id="{2BA4AF41-2C28-4E75-AA0E-A47F29EDE5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44" name="TextBox 43">
            <a:extLst>
              <a:ext uri="{FF2B5EF4-FFF2-40B4-BE49-F238E27FC236}">
                <a16:creationId xmlns:a16="http://schemas.microsoft.com/office/drawing/2014/main" id="{87A896B0-2DD1-4349-8657-F43C1FA82393}"/>
              </a:ext>
            </a:extLst>
          </p:cNvPr>
          <p:cNvSpPr txBox="1"/>
          <p:nvPr/>
        </p:nvSpPr>
        <p:spPr>
          <a:xfrm>
            <a:off x="6695359" y="2990818"/>
            <a:ext cx="4890794"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b="1" i="0" dirty="0">
                <a:solidFill>
                  <a:schemeClr val="tx1">
                    <a:alpha val="80000"/>
                  </a:schemeClr>
                </a:solidFill>
                <a:effectLst/>
              </a:rPr>
              <a:t>Smart Home System or Artificial Intelligent Homes means automation and control of the electrical appliance with Artificial Intelligent. It can also be remotely controlled by electronic devices.</a:t>
            </a:r>
          </a:p>
          <a:p>
            <a:pPr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p:txBody>
      </p:sp>
      <p:sp>
        <p:nvSpPr>
          <p:cNvPr id="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65" name="Straight Connector 6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0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841045-0EA0-49CB-AEE8-0C76B3116119}"/>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atin typeface="+mj-lt"/>
                <a:ea typeface="+mj-ea"/>
                <a:cs typeface="+mj-cs"/>
              </a:rPr>
              <a:t>Architectural Overview</a:t>
            </a:r>
          </a:p>
        </p:txBody>
      </p:sp>
      <p:sp>
        <p:nvSpPr>
          <p:cNvPr id="18"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Diagram&#10;&#10;Description automatically generated">
            <a:extLst>
              <a:ext uri="{FF2B5EF4-FFF2-40B4-BE49-F238E27FC236}">
                <a16:creationId xmlns:a16="http://schemas.microsoft.com/office/drawing/2014/main" id="{F356132A-BB37-4778-9683-D5E270BA4C37}"/>
              </a:ext>
            </a:extLst>
          </p:cNvPr>
          <p:cNvPicPr>
            <a:picLocks noChangeAspect="1"/>
          </p:cNvPicPr>
          <p:nvPr/>
        </p:nvPicPr>
        <p:blipFill rotWithShape="1">
          <a:blip r:embed="rId2">
            <a:extLst>
              <a:ext uri="{28A0092B-C50C-407E-A947-70E740481C1C}">
                <a14:useLocalDpi xmlns:a14="http://schemas.microsoft.com/office/drawing/2010/main" val="0"/>
              </a:ext>
            </a:extLst>
          </a:blip>
          <a:srcRect t="335" r="-2" b="-2"/>
          <a:stretch/>
        </p:blipFill>
        <p:spPr>
          <a:xfrm>
            <a:off x="4868487" y="10"/>
            <a:ext cx="7323513" cy="6857990"/>
          </a:xfrm>
          <a:prstGeom prst="rect">
            <a:avLst/>
          </a:prstGeom>
        </p:spPr>
      </p:pic>
      <p:sp>
        <p:nvSpPr>
          <p:cNvPr id="5" name="TextBox 4">
            <a:extLst>
              <a:ext uri="{FF2B5EF4-FFF2-40B4-BE49-F238E27FC236}">
                <a16:creationId xmlns:a16="http://schemas.microsoft.com/office/drawing/2014/main" id="{24A6FF7C-9996-414E-94FB-618E1F84E00E}"/>
              </a:ext>
            </a:extLst>
          </p:cNvPr>
          <p:cNvSpPr txBox="1"/>
          <p:nvPr/>
        </p:nvSpPr>
        <p:spPr>
          <a:xfrm>
            <a:off x="235131" y="5277394"/>
            <a:ext cx="3901440" cy="600164"/>
          </a:xfrm>
          <a:prstGeom prst="rect">
            <a:avLst/>
          </a:prstGeom>
          <a:noFill/>
        </p:spPr>
        <p:txBody>
          <a:bodyPr wrap="square" rtlCol="0">
            <a:spAutoFit/>
          </a:bodyPr>
          <a:lstStyle/>
          <a:p>
            <a:r>
              <a:rPr lang="en-US" sz="1100" dirty="0"/>
              <a:t>Al-</a:t>
            </a:r>
            <a:r>
              <a:rPr lang="en-US" sz="1100" dirty="0" err="1"/>
              <a:t>Qutayri</a:t>
            </a:r>
            <a:r>
              <a:rPr lang="en-US" sz="1100" dirty="0"/>
              <a:t>, Mahmoud &amp; </a:t>
            </a:r>
            <a:r>
              <a:rPr lang="en-US" sz="1100" dirty="0" err="1"/>
              <a:t>Jeedella</a:t>
            </a:r>
            <a:r>
              <a:rPr lang="en-US" sz="1100" dirty="0"/>
              <a:t>, </a:t>
            </a:r>
            <a:r>
              <a:rPr lang="en-US" sz="1100" dirty="0" err="1"/>
              <a:t>Jeedella</a:t>
            </a:r>
            <a:r>
              <a:rPr lang="en-US" sz="1100" dirty="0"/>
              <a:t>. (2010). Integrated Wireless Technologies for Smart Homes Applications. 10.5772/8412. </a:t>
            </a:r>
          </a:p>
        </p:txBody>
      </p:sp>
    </p:spTree>
    <p:extLst>
      <p:ext uri="{BB962C8B-B14F-4D97-AF65-F5344CB8AC3E}">
        <p14:creationId xmlns:p14="http://schemas.microsoft.com/office/powerpoint/2010/main" val="304673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a:extLst>
              <a:ext uri="{FF2B5EF4-FFF2-40B4-BE49-F238E27FC236}">
                <a16:creationId xmlns:a16="http://schemas.microsoft.com/office/drawing/2014/main" id="{9567CCE0-9AD9-4407-A009-E0971B6E43D2}"/>
              </a:ext>
            </a:extLst>
          </p:cNvPr>
          <p:cNvPicPr>
            <a:picLocks noChangeAspect="1"/>
          </p:cNvPicPr>
          <p:nvPr/>
        </p:nvPicPr>
        <p:blipFill rotWithShape="1">
          <a:blip r:embed="rId2">
            <a:alphaModFix amt="35000"/>
          </a:blip>
          <a:srcRect/>
          <a:stretch/>
        </p:blipFill>
        <p:spPr>
          <a:xfrm>
            <a:off x="-1" y="1"/>
            <a:ext cx="12191980" cy="6857999"/>
          </a:xfrm>
          <a:prstGeom prst="rect">
            <a:avLst/>
          </a:prstGeom>
        </p:spPr>
      </p:pic>
      <p:cxnSp>
        <p:nvCxnSpPr>
          <p:cNvPr id="10" name="Straight Connector 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TextBox 1">
            <a:extLst>
              <a:ext uri="{FF2B5EF4-FFF2-40B4-BE49-F238E27FC236}">
                <a16:creationId xmlns:a16="http://schemas.microsoft.com/office/drawing/2014/main" id="{2927210D-F41E-4301-9B20-36EFBF948B2C}"/>
              </a:ext>
            </a:extLst>
          </p:cNvPr>
          <p:cNvSpPr txBox="1"/>
          <p:nvPr/>
        </p:nvSpPr>
        <p:spPr>
          <a:xfrm>
            <a:off x="1" y="-266218"/>
            <a:ext cx="12192000" cy="7124217"/>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2400" b="1" dirty="0">
                <a:solidFill>
                  <a:srgbClr val="00B050"/>
                </a:solidFill>
              </a:rPr>
              <a:t>Different Method Or Techniques Can Be Used To Control Smart Home Appliances .</a:t>
            </a:r>
          </a:p>
          <a:p>
            <a:pPr indent="-228600">
              <a:lnSpc>
                <a:spcPct val="90000"/>
              </a:lnSpc>
              <a:spcAft>
                <a:spcPts val="600"/>
              </a:spcAft>
              <a:buFont typeface="Arial" panose="020B0604020202020204" pitchFamily="34" charset="0"/>
              <a:buChar char="•"/>
            </a:pPr>
            <a:endParaRPr lang="en-US" sz="1300" dirty="0">
              <a:solidFill>
                <a:srgbClr val="FFFFFF"/>
              </a:solidFill>
            </a:endParaRPr>
          </a:p>
          <a:p>
            <a:pPr indent="-228600">
              <a:lnSpc>
                <a:spcPct val="90000"/>
              </a:lnSpc>
              <a:spcAft>
                <a:spcPts val="600"/>
              </a:spcAft>
              <a:buFont typeface="Arial" panose="020B0604020202020204" pitchFamily="34" charset="0"/>
              <a:buChar char="•"/>
            </a:pPr>
            <a:r>
              <a:rPr lang="en-US" b="1" dirty="0">
                <a:solidFill>
                  <a:schemeClr val="accent5">
                    <a:lumMod val="75000"/>
                  </a:schemeClr>
                </a:solidFill>
              </a:rPr>
              <a:t> </a:t>
            </a:r>
            <a:r>
              <a:rPr lang="en-US" sz="2000" b="1" dirty="0">
                <a:solidFill>
                  <a:schemeClr val="accent5">
                    <a:lumMod val="75000"/>
                  </a:schemeClr>
                </a:solidFill>
                <a:latin typeface="Arial" panose="020B0604020202020204" pitchFamily="34" charset="0"/>
                <a:cs typeface="Arial" panose="020B0604020202020204" pitchFamily="34" charset="0"/>
              </a:rPr>
              <a:t>Smart Home System Based on DTMF Technology</a:t>
            </a:r>
            <a:r>
              <a:rPr lang="en-US" sz="2000" dirty="0">
                <a:solidFill>
                  <a:schemeClr val="accent5">
                    <a:lumMod val="75000"/>
                  </a:schemeClr>
                </a:solidFill>
                <a:latin typeface="Arial" panose="020B0604020202020204" pitchFamily="34" charset="0"/>
                <a:cs typeface="Arial" panose="020B0604020202020204" pitchFamily="34" charset="0"/>
              </a:rPr>
              <a:t>.</a:t>
            </a:r>
          </a:p>
          <a:p>
            <a:pPr indent="-228600">
              <a:lnSpc>
                <a:spcPct val="90000"/>
              </a:lnSpc>
              <a:spcAft>
                <a:spcPts val="600"/>
              </a:spcAft>
              <a:buFont typeface="Arial" panose="020B0604020202020204" pitchFamily="34" charset="0"/>
              <a:buChar char="•"/>
            </a:pPr>
            <a:endParaRPr lang="en-US" dirty="0">
              <a:solidFill>
                <a:srgbClr val="FFFFFF"/>
              </a:solidFill>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b="1" dirty="0">
                <a:solidFill>
                  <a:srgbClr val="FFFFFF"/>
                </a:solidFill>
                <a:latin typeface="Arial" panose="020B0604020202020204" pitchFamily="34" charset="0"/>
                <a:cs typeface="Arial" panose="020B0604020202020204" pitchFamily="34" charset="0"/>
              </a:rPr>
              <a:t>Specific signal from mobile phone digit to perform specific task. </a:t>
            </a:r>
          </a:p>
          <a:p>
            <a:pPr indent="-228600">
              <a:lnSpc>
                <a:spcPct val="90000"/>
              </a:lnSpc>
              <a:spcAft>
                <a:spcPts val="600"/>
              </a:spcAft>
              <a:buFont typeface="Arial" panose="020B0604020202020204" pitchFamily="34" charset="0"/>
              <a:buChar char="•"/>
            </a:pPr>
            <a:endParaRPr lang="en-US" b="1" dirty="0">
              <a:solidFill>
                <a:srgbClr val="FFFFFF"/>
              </a:solidFill>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b="1" dirty="0">
                <a:solidFill>
                  <a:srgbClr val="FFFFFF"/>
                </a:solidFill>
                <a:latin typeface="Arial" panose="020B0604020202020204" pitchFamily="34" charset="0"/>
                <a:cs typeface="Arial" panose="020B0604020202020204" pitchFamily="34" charset="0"/>
              </a:rPr>
              <a:t>The unique signal (tone) generated by the digit of a DTMF keypad enables the system to perform previously specified task automatically.</a:t>
            </a:r>
          </a:p>
          <a:p>
            <a:pPr>
              <a:lnSpc>
                <a:spcPct val="90000"/>
              </a:lnSpc>
              <a:spcAft>
                <a:spcPts val="600"/>
              </a:spcAft>
            </a:pPr>
            <a:r>
              <a:rPr lang="en-US" b="1" dirty="0">
                <a:solidFill>
                  <a:srgbClr val="FFFFFF"/>
                </a:solidFill>
                <a:latin typeface="Arial" panose="020B0604020202020204" pitchFamily="34" charset="0"/>
                <a:cs typeface="Arial" panose="020B0604020202020204" pitchFamily="34" charset="0"/>
              </a:rPr>
              <a:t> </a:t>
            </a:r>
          </a:p>
          <a:p>
            <a:pPr indent="-228600">
              <a:lnSpc>
                <a:spcPct val="90000"/>
              </a:lnSpc>
              <a:spcAft>
                <a:spcPts val="600"/>
              </a:spcAft>
              <a:buFont typeface="Arial" panose="020B0604020202020204" pitchFamily="34" charset="0"/>
              <a:buChar char="•"/>
            </a:pPr>
            <a:r>
              <a:rPr lang="en-US" b="1" dirty="0">
                <a:solidFill>
                  <a:srgbClr val="FFFFFF"/>
                </a:solidFill>
                <a:latin typeface="Arial" panose="020B0604020202020204" pitchFamily="34" charset="0"/>
                <a:cs typeface="Arial" panose="020B0604020202020204" pitchFamily="34" charset="0"/>
              </a:rPr>
              <a:t>The system requires a mobile phone and a DTMF transmitter to send signal. </a:t>
            </a:r>
          </a:p>
          <a:p>
            <a:pPr indent="-228600">
              <a:lnSpc>
                <a:spcPct val="90000"/>
              </a:lnSpc>
              <a:spcAft>
                <a:spcPts val="600"/>
              </a:spcAft>
              <a:buFont typeface="Arial" panose="020B0604020202020204" pitchFamily="34" charset="0"/>
              <a:buChar char="•"/>
            </a:pPr>
            <a:endParaRPr lang="en-US" b="1" dirty="0">
              <a:solidFill>
                <a:srgbClr val="FFFFFF"/>
              </a:solidFill>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b="1" dirty="0">
                <a:solidFill>
                  <a:srgbClr val="FFFFFF"/>
                </a:solidFill>
                <a:latin typeface="Arial" panose="020B0604020202020204" pitchFamily="34" charset="0"/>
                <a:cs typeface="Arial" panose="020B0604020202020204" pitchFamily="34" charset="0"/>
              </a:rPr>
              <a:t>The signal is then decoded and send to microcontroller to perform its specified operation. </a:t>
            </a:r>
          </a:p>
          <a:p>
            <a:pPr indent="-228600">
              <a:lnSpc>
                <a:spcPct val="90000"/>
              </a:lnSpc>
              <a:spcAft>
                <a:spcPts val="600"/>
              </a:spcAft>
              <a:buFont typeface="Arial" panose="020B0604020202020204" pitchFamily="34" charset="0"/>
              <a:buChar char="•"/>
            </a:pPr>
            <a:endParaRPr lang="en-US" sz="2000" dirty="0">
              <a:solidFill>
                <a:schemeClr val="accent5">
                  <a:lumMod val="75000"/>
                </a:schemeClr>
              </a:solidFill>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2000" b="1" dirty="0">
                <a:solidFill>
                  <a:schemeClr val="accent5">
                    <a:lumMod val="75000"/>
                  </a:schemeClr>
                </a:solidFill>
                <a:latin typeface="Arial" panose="020B0604020202020204" pitchFamily="34" charset="0"/>
                <a:cs typeface="Arial" panose="020B0604020202020204" pitchFamily="34" charset="0"/>
              </a:rPr>
              <a:t> Smart Home System Based on GSM</a:t>
            </a:r>
          </a:p>
          <a:p>
            <a:pPr indent="-228600">
              <a:lnSpc>
                <a:spcPct val="90000"/>
              </a:lnSpc>
              <a:spcAft>
                <a:spcPts val="600"/>
              </a:spcAft>
              <a:buFont typeface="Arial" panose="020B0604020202020204" pitchFamily="34" charset="0"/>
              <a:buChar char="•"/>
            </a:pPr>
            <a:endParaRPr lang="en-US" sz="1400" dirty="0">
              <a:solidFill>
                <a:srgbClr val="FFFFFF"/>
              </a:solidFill>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b="1" dirty="0">
                <a:solidFill>
                  <a:srgbClr val="FFFFFF"/>
                </a:solidFill>
                <a:latin typeface="Arial" panose="020B0604020202020204" pitchFamily="34" charset="0"/>
                <a:cs typeface="Arial" panose="020B0604020202020204" pitchFamily="34" charset="0"/>
              </a:rPr>
              <a:t>Commands are sent as SMS to GSM module which receives the message and send it to microcontroller board to implement the command.</a:t>
            </a:r>
          </a:p>
          <a:p>
            <a:pPr indent="-228600">
              <a:lnSpc>
                <a:spcPct val="90000"/>
              </a:lnSpc>
              <a:spcAft>
                <a:spcPts val="600"/>
              </a:spcAft>
              <a:buFont typeface="Arial" panose="020B0604020202020204" pitchFamily="34" charset="0"/>
              <a:buChar char="•"/>
            </a:pPr>
            <a:endParaRPr lang="en-US" b="1" dirty="0">
              <a:solidFill>
                <a:srgbClr val="FFFFFF"/>
              </a:solidFill>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b="1" dirty="0">
                <a:solidFill>
                  <a:srgbClr val="FFFFFF"/>
                </a:solidFill>
                <a:latin typeface="Arial" panose="020B0604020202020204" pitchFamily="34" charset="0"/>
                <a:cs typeface="Arial" panose="020B0604020202020204" pitchFamily="34" charset="0"/>
              </a:rPr>
              <a:t>With the help of relay module, the microcontroller board turns on/off the specific appliances.</a:t>
            </a:r>
          </a:p>
          <a:p>
            <a:pPr indent="-228600">
              <a:lnSpc>
                <a:spcPct val="90000"/>
              </a:lnSpc>
              <a:spcAft>
                <a:spcPts val="600"/>
              </a:spcAft>
              <a:buFont typeface="Arial" panose="020B0604020202020204" pitchFamily="34" charset="0"/>
              <a:buChar char="•"/>
            </a:pPr>
            <a:endParaRPr lang="en-US" sz="1300" dirty="0">
              <a:solidFill>
                <a:srgbClr val="FFFFFF"/>
              </a:solidFill>
            </a:endParaRPr>
          </a:p>
        </p:txBody>
      </p:sp>
    </p:spTree>
    <p:extLst>
      <p:ext uri="{BB962C8B-B14F-4D97-AF65-F5344CB8AC3E}">
        <p14:creationId xmlns:p14="http://schemas.microsoft.com/office/powerpoint/2010/main" val="17354437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7961C8-343E-4F85-8C02-991AA1FEA816}"/>
              </a:ext>
            </a:extLst>
          </p:cNvPr>
          <p:cNvPicPr>
            <a:picLocks noChangeAspect="1"/>
          </p:cNvPicPr>
          <p:nvPr/>
        </p:nvPicPr>
        <p:blipFill rotWithShape="1">
          <a:blip r:embed="rId2">
            <a:alphaModFix amt="35000"/>
          </a:blip>
          <a:srcRect t="1510" b="14220"/>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BDB2B81-259D-4562-94FE-0301DAE7BA5B}"/>
              </a:ext>
            </a:extLst>
          </p:cNvPr>
          <p:cNvSpPr txBox="1"/>
          <p:nvPr/>
        </p:nvSpPr>
        <p:spPr>
          <a:xfrm>
            <a:off x="191589" y="191588"/>
            <a:ext cx="11713028" cy="654884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solidFill>
                <a:srgbClr val="FFFFFF"/>
              </a:solidFill>
            </a:endParaRPr>
          </a:p>
        </p:txBody>
      </p:sp>
      <p:sp>
        <p:nvSpPr>
          <p:cNvPr id="3" name="TextBox 2">
            <a:extLst>
              <a:ext uri="{FF2B5EF4-FFF2-40B4-BE49-F238E27FC236}">
                <a16:creationId xmlns:a16="http://schemas.microsoft.com/office/drawing/2014/main" id="{DDD44098-6E87-4DE5-9139-27051E50F1DC}"/>
              </a:ext>
            </a:extLst>
          </p:cNvPr>
          <p:cNvSpPr txBox="1"/>
          <p:nvPr/>
        </p:nvSpPr>
        <p:spPr>
          <a:xfrm>
            <a:off x="296091" y="391886"/>
            <a:ext cx="11608526" cy="6463308"/>
          </a:xfrm>
          <a:prstGeom prst="rect">
            <a:avLst/>
          </a:prstGeom>
          <a:noFill/>
        </p:spPr>
        <p:txBody>
          <a:bodyPr wrap="square" rtlCol="0">
            <a:spAutoFit/>
          </a:bodyPr>
          <a:lstStyle/>
          <a:p>
            <a:r>
              <a:rPr lang="en-US" sz="1800" b="1" dirty="0">
                <a:solidFill>
                  <a:schemeClr val="accent2">
                    <a:lumMod val="40000"/>
                    <a:lumOff val="60000"/>
                  </a:schemeClr>
                </a:solidFill>
                <a:latin typeface="Algerian" panose="04020705040A02060702" pitchFamily="82" charset="0"/>
              </a:rPr>
              <a:t>C. Smart Home System Based on Voice Recognition (Zigbee).</a:t>
            </a:r>
          </a:p>
          <a:p>
            <a:endParaRPr lang="en-US" dirty="0"/>
          </a:p>
          <a:p>
            <a:r>
              <a:rPr lang="en-US" dirty="0"/>
              <a:t># </a:t>
            </a:r>
            <a:r>
              <a:rPr lang="en-US" sz="1800" dirty="0"/>
              <a:t>3 major modules namely microphone module, Zigbee coordinator and Terminals. </a:t>
            </a:r>
          </a:p>
          <a:p>
            <a:endParaRPr lang="en-US" sz="1800" dirty="0"/>
          </a:p>
          <a:p>
            <a:r>
              <a:rPr lang="en-US" dirty="0"/>
              <a:t># </a:t>
            </a:r>
            <a:r>
              <a:rPr lang="en-US" sz="1800" dirty="0"/>
              <a:t>A smart phone/a desktop computer/ a smart Tablet/ a laptop connected to Zigbee coordinator module.</a:t>
            </a:r>
          </a:p>
          <a:p>
            <a:endParaRPr lang="en-US" sz="1800" dirty="0"/>
          </a:p>
          <a:p>
            <a:r>
              <a:rPr lang="en-US" sz="1800" dirty="0"/>
              <a:t> # The terminals can perform different specified task such as monitoring and control of temperature, gas, humidity,      appliance switching and so on. </a:t>
            </a:r>
          </a:p>
          <a:p>
            <a:endParaRPr lang="en-US" sz="1800" dirty="0"/>
          </a:p>
          <a:p>
            <a:r>
              <a:rPr lang="en-US" dirty="0"/>
              <a:t># </a:t>
            </a:r>
            <a:r>
              <a:rPr lang="en-US" sz="1800" dirty="0"/>
              <a:t>To perform these tasks, different sort of sensors and appliance control circuit are needed to be installed.</a:t>
            </a:r>
          </a:p>
          <a:p>
            <a:endParaRPr lang="en-US" dirty="0"/>
          </a:p>
          <a:p>
            <a:r>
              <a:rPr lang="en-US" b="1" dirty="0">
                <a:solidFill>
                  <a:schemeClr val="accent2">
                    <a:lumMod val="40000"/>
                    <a:lumOff val="60000"/>
                  </a:schemeClr>
                </a:solidFill>
                <a:latin typeface="Algerian" panose="04020705040A02060702" pitchFamily="82" charset="0"/>
              </a:rPr>
              <a:t>D</a:t>
            </a:r>
            <a:r>
              <a:rPr lang="en-US" sz="1800" b="1" dirty="0">
                <a:solidFill>
                  <a:schemeClr val="accent2">
                    <a:lumMod val="40000"/>
                    <a:lumOff val="60000"/>
                  </a:schemeClr>
                </a:solidFill>
                <a:latin typeface="Algerian" panose="04020705040A02060702" pitchFamily="82" charset="0"/>
              </a:rPr>
              <a:t>. Smart Home System Based on Wi-fi and Internet.</a:t>
            </a:r>
          </a:p>
          <a:p>
            <a:r>
              <a:rPr lang="en-US" dirty="0"/>
              <a:t> </a:t>
            </a:r>
            <a:endParaRPr lang="en-US" sz="1800" dirty="0"/>
          </a:p>
          <a:p>
            <a:r>
              <a:rPr lang="en-US" dirty="0"/>
              <a:t># </a:t>
            </a:r>
            <a:r>
              <a:rPr lang="en-US" sz="1800" dirty="0"/>
              <a:t>This system is divided into 3 major parts: remote environment, home gateway and home environment.</a:t>
            </a:r>
          </a:p>
          <a:p>
            <a:endParaRPr lang="en-US" sz="1800" dirty="0"/>
          </a:p>
          <a:p>
            <a:r>
              <a:rPr lang="en-US" dirty="0"/>
              <a:t># </a:t>
            </a:r>
            <a:r>
              <a:rPr lang="en-US" sz="1800" dirty="0"/>
              <a:t>For monitoring and controlling appliances remotely, remote environment is used.</a:t>
            </a:r>
          </a:p>
          <a:p>
            <a:r>
              <a:rPr lang="en-US" sz="1800" dirty="0"/>
              <a:t> </a:t>
            </a:r>
          </a:p>
          <a:p>
            <a:r>
              <a:rPr lang="en-US" dirty="0"/>
              <a:t># </a:t>
            </a:r>
            <a:r>
              <a:rPr lang="en-US" sz="1800" dirty="0"/>
              <a:t>The system supports 3G and 4G internet, Wi-fi system and can be controlled by android app. </a:t>
            </a:r>
          </a:p>
          <a:p>
            <a:endParaRPr lang="en-US" sz="1800" dirty="0"/>
          </a:p>
          <a:p>
            <a:r>
              <a:rPr lang="en-US" sz="1800" dirty="0"/>
              <a:t># The user sends command from android app which gets transferred through internet.</a:t>
            </a:r>
          </a:p>
          <a:p>
            <a:r>
              <a:rPr lang="en-US" sz="1800" dirty="0"/>
              <a:t> </a:t>
            </a:r>
          </a:p>
          <a:p>
            <a:r>
              <a:rPr lang="en-US" dirty="0"/>
              <a:t># </a:t>
            </a:r>
            <a:r>
              <a:rPr lang="en-US" sz="1800" dirty="0"/>
              <a:t>The system is protected by firewall which ensures security.</a:t>
            </a:r>
          </a:p>
          <a:p>
            <a:endParaRPr lang="en-US" dirty="0"/>
          </a:p>
        </p:txBody>
      </p:sp>
    </p:spTree>
    <p:extLst>
      <p:ext uri="{BB962C8B-B14F-4D97-AF65-F5344CB8AC3E}">
        <p14:creationId xmlns:p14="http://schemas.microsoft.com/office/powerpoint/2010/main" val="267961018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trainer, player, ball&#10;&#10;Description automatically generated">
            <a:extLst>
              <a:ext uri="{FF2B5EF4-FFF2-40B4-BE49-F238E27FC236}">
                <a16:creationId xmlns:a16="http://schemas.microsoft.com/office/drawing/2014/main" id="{FA6D283F-1E46-4843-8FCB-D636A1FE9CF7}"/>
              </a:ext>
            </a:extLst>
          </p:cNvPr>
          <p:cNvPicPr>
            <a:picLocks noChangeAspect="1"/>
          </p:cNvPicPr>
          <p:nvPr/>
        </p:nvPicPr>
        <p:blipFill rotWithShape="1">
          <a:blip r:embed="rId2">
            <a:alphaModFix amt="35000"/>
          </a:blip>
          <a:srcRect t="8537"/>
          <a:stretch/>
        </p:blipFill>
        <p:spPr>
          <a:xfrm>
            <a:off x="20" y="1"/>
            <a:ext cx="12191980" cy="6857999"/>
          </a:xfrm>
          <a:prstGeom prst="rect">
            <a:avLst/>
          </a:prstGeom>
        </p:spPr>
      </p:pic>
      <p:sp>
        <p:nvSpPr>
          <p:cNvPr id="6" name="TextBox 5">
            <a:extLst>
              <a:ext uri="{FF2B5EF4-FFF2-40B4-BE49-F238E27FC236}">
                <a16:creationId xmlns:a16="http://schemas.microsoft.com/office/drawing/2014/main" id="{C0D7385A-0395-4CA6-8980-DD36D866B741}"/>
              </a:ext>
            </a:extLst>
          </p:cNvPr>
          <p:cNvSpPr txBox="1"/>
          <p:nvPr/>
        </p:nvSpPr>
        <p:spPr>
          <a:xfrm>
            <a:off x="319542" y="758495"/>
            <a:ext cx="10515600" cy="4048753"/>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rgbClr val="FFFFFF"/>
                </a:solidFill>
              </a:rPr>
              <a:t>The system consists of a smart app with user-friendly and easy to use GUI, Bluetooth module to transfer command from smart phone to microcontroller board and appliance control circuit to control appliances.</a:t>
            </a:r>
          </a:p>
          <a:p>
            <a:pPr indent="-228600">
              <a:lnSpc>
                <a:spcPct val="90000"/>
              </a:lnSpc>
              <a:spcAft>
                <a:spcPts val="600"/>
              </a:spcAft>
              <a:buFont typeface="Arial" panose="020B0604020202020204" pitchFamily="34" charset="0"/>
              <a:buChar char="•"/>
            </a:pPr>
            <a:endParaRPr lang="en-US" sz="2000" dirty="0">
              <a:solidFill>
                <a:srgbClr val="FFFFFF"/>
              </a:solidFill>
            </a:endParaRPr>
          </a:p>
          <a:p>
            <a:pPr indent="-228600">
              <a:lnSpc>
                <a:spcPct val="90000"/>
              </a:lnSpc>
              <a:spcAft>
                <a:spcPts val="600"/>
              </a:spcAft>
              <a:buFont typeface="Arial" panose="020B0604020202020204" pitchFamily="34" charset="0"/>
              <a:buChar char="•"/>
            </a:pPr>
            <a:r>
              <a:rPr lang="en-US" sz="2000" dirty="0">
                <a:solidFill>
                  <a:srgbClr val="FFFFFF"/>
                </a:solidFill>
              </a:rPr>
              <a:t> Smart phone to Bluetooth module wireless </a:t>
            </a:r>
          </a:p>
          <a:p>
            <a:pPr>
              <a:lnSpc>
                <a:spcPct val="90000"/>
              </a:lnSpc>
              <a:spcAft>
                <a:spcPts val="600"/>
              </a:spcAft>
            </a:pPr>
            <a:endParaRPr lang="en-US" sz="2000" dirty="0">
              <a:solidFill>
                <a:srgbClr val="FFFFFF"/>
              </a:solidFill>
            </a:endParaRPr>
          </a:p>
          <a:p>
            <a:pPr indent="-228600">
              <a:lnSpc>
                <a:spcPct val="90000"/>
              </a:lnSpc>
              <a:spcAft>
                <a:spcPts val="600"/>
              </a:spcAft>
              <a:buFont typeface="Arial" panose="020B0604020202020204" pitchFamily="34" charset="0"/>
              <a:buChar char="•"/>
            </a:pPr>
            <a:r>
              <a:rPr lang="en-US" sz="2000" dirty="0">
                <a:solidFill>
                  <a:srgbClr val="FFFFFF"/>
                </a:solidFill>
              </a:rPr>
              <a:t>from. The Bluetooth module transfers the command to a microcontroller board connected to it. The microcontroller board plays the role of central controller unit. </a:t>
            </a:r>
          </a:p>
          <a:p>
            <a:pPr indent="-228600">
              <a:lnSpc>
                <a:spcPct val="90000"/>
              </a:lnSpc>
              <a:spcAft>
                <a:spcPts val="600"/>
              </a:spcAft>
              <a:buFont typeface="Arial" panose="020B0604020202020204" pitchFamily="34" charset="0"/>
              <a:buChar char="•"/>
            </a:pPr>
            <a:endParaRPr lang="en-US" sz="2000" dirty="0">
              <a:solidFill>
                <a:srgbClr val="FFFFFF"/>
              </a:solidFill>
            </a:endParaRPr>
          </a:p>
          <a:p>
            <a:pPr indent="-228600">
              <a:lnSpc>
                <a:spcPct val="90000"/>
              </a:lnSpc>
              <a:spcAft>
                <a:spcPts val="600"/>
              </a:spcAft>
              <a:buFont typeface="Arial" panose="020B0604020202020204" pitchFamily="34" charset="0"/>
              <a:buChar char="•"/>
            </a:pPr>
            <a:r>
              <a:rPr lang="en-US" sz="2000" dirty="0">
                <a:solidFill>
                  <a:srgbClr val="FFFFFF"/>
                </a:solidFill>
              </a:rPr>
              <a:t>Different sort of sensors having different functions can be incorporated with such sort of smart home system for different purposes which make this system versatile and compatible</a:t>
            </a:r>
          </a:p>
          <a:p>
            <a:pPr>
              <a:lnSpc>
                <a:spcPct val="90000"/>
              </a:lnSpc>
              <a:spcBef>
                <a:spcPct val="0"/>
              </a:spcBef>
              <a:spcAft>
                <a:spcPts val="600"/>
              </a:spcAft>
            </a:pPr>
            <a:endParaRPr lang="en-US" sz="16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6A722191-203B-4308-948A-A75FE7B277D3}"/>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solidFill>
                <a:srgbClr val="FFFFFF"/>
              </a:solidFill>
            </a:endParaRPr>
          </a:p>
        </p:txBody>
      </p:sp>
      <p:sp>
        <p:nvSpPr>
          <p:cNvPr id="8" name="Rectangle 7" descr="Bluetooth">
            <a:extLst>
              <a:ext uri="{FF2B5EF4-FFF2-40B4-BE49-F238E27FC236}">
                <a16:creationId xmlns:a16="http://schemas.microsoft.com/office/drawing/2014/main" id="{13963BFA-8882-429E-B570-FD993794D395}"/>
              </a:ext>
            </a:extLst>
          </p:cNvPr>
          <p:cNvSpPr/>
          <p:nvPr/>
        </p:nvSpPr>
        <p:spPr>
          <a:xfrm>
            <a:off x="179578" y="195093"/>
            <a:ext cx="667331" cy="56340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dirty="0"/>
          </a:p>
        </p:txBody>
      </p:sp>
      <p:sp>
        <p:nvSpPr>
          <p:cNvPr id="10" name="TextBox 9">
            <a:extLst>
              <a:ext uri="{FF2B5EF4-FFF2-40B4-BE49-F238E27FC236}">
                <a16:creationId xmlns:a16="http://schemas.microsoft.com/office/drawing/2014/main" id="{DA4708DA-EB17-40B9-899B-8FE7A6B0DE4D}"/>
              </a:ext>
            </a:extLst>
          </p:cNvPr>
          <p:cNvSpPr txBox="1"/>
          <p:nvPr/>
        </p:nvSpPr>
        <p:spPr>
          <a:xfrm>
            <a:off x="775063" y="266482"/>
            <a:ext cx="8856618" cy="615553"/>
          </a:xfrm>
          <a:prstGeom prst="rect">
            <a:avLst/>
          </a:prstGeom>
          <a:noFill/>
        </p:spPr>
        <p:txBody>
          <a:bodyPr wrap="square" rtlCol="0">
            <a:spAutoFit/>
          </a:bodyPr>
          <a:lstStyle/>
          <a:p>
            <a:r>
              <a:rPr lang="en-US" sz="1600" b="1" dirty="0">
                <a:solidFill>
                  <a:schemeClr val="accent6">
                    <a:lumMod val="75000"/>
                  </a:schemeClr>
                </a:solidFill>
                <a:latin typeface="Algerian" panose="04020705040A02060702" pitchFamily="82" charset="0"/>
                <a:ea typeface="+mj-ea"/>
                <a:cs typeface="+mj-cs"/>
              </a:rPr>
              <a:t>Smart Home Based on Bluetooth Module, Smart Phone App and Microcontroller</a:t>
            </a:r>
            <a:endParaRPr lang="en-US" sz="1600" dirty="0">
              <a:solidFill>
                <a:schemeClr val="accent6">
                  <a:lumMod val="75000"/>
                </a:schemeClr>
              </a:solidFill>
              <a:latin typeface="Algerian" panose="04020705040A02060702" pitchFamily="82" charset="0"/>
              <a:ea typeface="+mj-ea"/>
              <a:cs typeface="+mj-cs"/>
            </a:endParaRPr>
          </a:p>
          <a:p>
            <a:endParaRPr lang="en-US" dirty="0">
              <a:solidFill>
                <a:schemeClr val="accent5">
                  <a:lumMod val="75000"/>
                </a:schemeClr>
              </a:solidFill>
            </a:endParaRPr>
          </a:p>
        </p:txBody>
      </p:sp>
      <p:sp>
        <p:nvSpPr>
          <p:cNvPr id="12" name="TextBox 11">
            <a:extLst>
              <a:ext uri="{FF2B5EF4-FFF2-40B4-BE49-F238E27FC236}">
                <a16:creationId xmlns:a16="http://schemas.microsoft.com/office/drawing/2014/main" id="{80DA291E-9D86-460A-B87A-64FD3EC12AF7}"/>
              </a:ext>
            </a:extLst>
          </p:cNvPr>
          <p:cNvSpPr txBox="1"/>
          <p:nvPr/>
        </p:nvSpPr>
        <p:spPr>
          <a:xfrm>
            <a:off x="319543" y="4608495"/>
            <a:ext cx="10515599" cy="1600438"/>
          </a:xfrm>
          <a:prstGeom prst="rect">
            <a:avLst/>
          </a:prstGeom>
          <a:noFill/>
        </p:spPr>
        <p:txBody>
          <a:bodyPr wrap="square" rtlCol="0">
            <a:spAutoFit/>
          </a:bodyPr>
          <a:lstStyle/>
          <a:p>
            <a:r>
              <a:rPr lang="en-US" sz="2000" b="1" dirty="0">
                <a:solidFill>
                  <a:schemeClr val="accent6">
                    <a:lumMod val="75000"/>
                  </a:schemeClr>
                </a:solidFill>
                <a:latin typeface="Algerian" panose="04020705040A02060702" pitchFamily="82" charset="0"/>
              </a:rPr>
              <a:t>F. Gesture Controlled </a:t>
            </a:r>
          </a:p>
          <a:p>
            <a:endParaRPr lang="en-US" dirty="0"/>
          </a:p>
          <a:p>
            <a:r>
              <a:rPr lang="en-US" sz="2000" dirty="0"/>
              <a:t>Gesture controlled smart home systems generally requires a camera to record human gestures. Then, the images of gesture go through the process of image training. Based on a particular gesture, the system performs the pre-defined task.</a:t>
            </a:r>
          </a:p>
        </p:txBody>
      </p:sp>
    </p:spTree>
    <p:extLst>
      <p:ext uri="{BB962C8B-B14F-4D97-AF65-F5344CB8AC3E}">
        <p14:creationId xmlns:p14="http://schemas.microsoft.com/office/powerpoint/2010/main" val="14878549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29E60361-59FF-4DD3-9B58-6266FA177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816" y="951411"/>
            <a:ext cx="10928368" cy="5906589"/>
          </a:xfrm>
          <a:prstGeom prst="rect">
            <a:avLst/>
          </a:prstGeom>
        </p:spPr>
      </p:pic>
      <p:sp>
        <p:nvSpPr>
          <p:cNvPr id="2" name="TextBox 1">
            <a:extLst>
              <a:ext uri="{FF2B5EF4-FFF2-40B4-BE49-F238E27FC236}">
                <a16:creationId xmlns:a16="http://schemas.microsoft.com/office/drawing/2014/main" id="{48DDBF98-5BE3-4C20-A44A-2BC6B22AF6E9}"/>
              </a:ext>
            </a:extLst>
          </p:cNvPr>
          <p:cNvSpPr txBox="1"/>
          <p:nvPr/>
        </p:nvSpPr>
        <p:spPr>
          <a:xfrm>
            <a:off x="2264229" y="148429"/>
            <a:ext cx="8212182" cy="523220"/>
          </a:xfrm>
          <a:prstGeom prst="rect">
            <a:avLst/>
          </a:prstGeom>
          <a:noFill/>
        </p:spPr>
        <p:txBody>
          <a:bodyPr wrap="square" rtlCol="0">
            <a:spAutoFit/>
          </a:bodyPr>
          <a:lstStyle/>
          <a:p>
            <a:r>
              <a:rPr lang="en-US" sz="2800" dirty="0">
                <a:latin typeface="Algerian" panose="04020705040A02060702" pitchFamily="82" charset="0"/>
              </a:rPr>
              <a:t>Let Us Look At Some Smart Home Devices.</a:t>
            </a:r>
          </a:p>
        </p:txBody>
      </p:sp>
      <p:sp>
        <p:nvSpPr>
          <p:cNvPr id="4" name="TextBox 3">
            <a:extLst>
              <a:ext uri="{FF2B5EF4-FFF2-40B4-BE49-F238E27FC236}">
                <a16:creationId xmlns:a16="http://schemas.microsoft.com/office/drawing/2014/main" id="{8CDE8943-F223-4583-9194-FE66A7A99FC6}"/>
              </a:ext>
            </a:extLst>
          </p:cNvPr>
          <p:cNvSpPr txBox="1"/>
          <p:nvPr/>
        </p:nvSpPr>
        <p:spPr>
          <a:xfrm rot="16200000">
            <a:off x="9626973" y="3484023"/>
            <a:ext cx="4606834" cy="523220"/>
          </a:xfrm>
          <a:prstGeom prst="rect">
            <a:avLst/>
          </a:prstGeom>
          <a:noFill/>
        </p:spPr>
        <p:txBody>
          <a:bodyPr wrap="square" rtlCol="0">
            <a:spAutoFit/>
          </a:bodyPr>
          <a:lstStyle/>
          <a:p>
            <a:r>
              <a:rPr lang="en-US" sz="1400" dirty="0"/>
              <a:t>https://www.samsung.com/de/tvs/smart-tv/smart-home-with-iot-devices/</a:t>
            </a:r>
          </a:p>
        </p:txBody>
      </p:sp>
    </p:spTree>
    <p:extLst>
      <p:ext uri="{BB962C8B-B14F-4D97-AF65-F5344CB8AC3E}">
        <p14:creationId xmlns:p14="http://schemas.microsoft.com/office/powerpoint/2010/main" val="413369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960028"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Freeform: Shape 11">
            <a:extLst>
              <a:ext uri="{FF2B5EF4-FFF2-40B4-BE49-F238E27FC236}">
                <a16:creationId xmlns:a16="http://schemas.microsoft.com/office/drawing/2014/main" id="{9FA64B84-CE2D-4179-B018-A71AC174C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59632" cy="6858000"/>
          </a:xfrm>
          <a:custGeom>
            <a:avLst/>
            <a:gdLst>
              <a:gd name="connsiteX0" fmla="*/ 0 w 3459632"/>
              <a:gd name="connsiteY0" fmla="*/ 0 h 6858000"/>
              <a:gd name="connsiteX1" fmla="*/ 283478 w 3459632"/>
              <a:gd name="connsiteY1" fmla="*/ 0 h 6858000"/>
              <a:gd name="connsiteX2" fmla="*/ 3459632 w 3459632"/>
              <a:gd name="connsiteY2" fmla="*/ 6858000 h 6858000"/>
              <a:gd name="connsiteX3" fmla="*/ 0 w 3459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59632" h="6858000">
                <a:moveTo>
                  <a:pt x="0" y="0"/>
                </a:moveTo>
                <a:lnTo>
                  <a:pt x="283478" y="0"/>
                </a:lnTo>
                <a:lnTo>
                  <a:pt x="3459632"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A980F78-DC52-4F8F-8FAD-A5FD5AEEE31D}"/>
              </a:ext>
            </a:extLst>
          </p:cNvPr>
          <p:cNvSpPr txBox="1"/>
          <p:nvPr/>
        </p:nvSpPr>
        <p:spPr>
          <a:xfrm>
            <a:off x="3111963" y="462230"/>
            <a:ext cx="5968074"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a:solidFill>
                  <a:srgbClr val="FFFFFF"/>
                </a:solidFill>
                <a:latin typeface="+mj-lt"/>
                <a:ea typeface="+mj-ea"/>
                <a:cs typeface="+mj-cs"/>
              </a:rPr>
              <a:t>How Smart Home’s Appliances Actually Work??</a:t>
            </a:r>
          </a:p>
        </p:txBody>
      </p:sp>
      <p:sp>
        <p:nvSpPr>
          <p:cNvPr id="83" name="TextBox 13">
            <a:extLst>
              <a:ext uri="{FF2B5EF4-FFF2-40B4-BE49-F238E27FC236}">
                <a16:creationId xmlns:a16="http://schemas.microsoft.com/office/drawing/2014/main" id="{4795A2E2-224B-4FA0-B323-9E61AD30697F}"/>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002" y="1870075"/>
            <a:ext cx="9612178" cy="595651"/>
          </a:xfrm>
          <a:prstGeom prst="rect">
            <a:avLst/>
          </a:prstGeom>
          <a:noFill/>
        </p:spPr>
        <p:txBody>
          <a:bodyPr wrap="square" rtlCol="0" anchor="t">
            <a:norm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0D4948F-05B0-4E0A-8E74-EC581B65363C}"/>
              </a:ext>
            </a:extLst>
          </p:cNvPr>
          <p:cNvSpPr txBox="1"/>
          <p:nvPr/>
        </p:nvSpPr>
        <p:spPr>
          <a:xfrm>
            <a:off x="339635" y="2117929"/>
            <a:ext cx="10105546" cy="3967282"/>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400" b="1" u="sng" dirty="0">
                <a:solidFill>
                  <a:srgbClr val="FFFFFF"/>
                </a:solidFill>
              </a:rPr>
              <a:t>Camera</a:t>
            </a:r>
            <a:r>
              <a:rPr lang="en-US" sz="2400" dirty="0">
                <a:solidFill>
                  <a:srgbClr val="FFFFFF"/>
                </a:solidFill>
              </a:rPr>
              <a:t> : A smart camera tracks the happenings in home and uses Wi-Fi network to transmit the video to smartphone or cloud storage for the archive.</a:t>
            </a:r>
          </a:p>
          <a:p>
            <a:pPr indent="-228600">
              <a:lnSpc>
                <a:spcPct val="90000"/>
              </a:lnSpc>
              <a:spcAft>
                <a:spcPts val="600"/>
              </a:spcAft>
              <a:buFont typeface="Arial" panose="020B0604020202020204" pitchFamily="34" charset="0"/>
              <a:buChar char="•"/>
            </a:pPr>
            <a:endParaRPr lang="en-US" sz="2400" dirty="0">
              <a:solidFill>
                <a:srgbClr val="FFFFFF"/>
              </a:solidFill>
            </a:endParaRPr>
          </a:p>
          <a:p>
            <a:pPr indent="-228600">
              <a:lnSpc>
                <a:spcPct val="90000"/>
              </a:lnSpc>
              <a:spcAft>
                <a:spcPts val="600"/>
              </a:spcAft>
              <a:buFont typeface="Arial" panose="020B0604020202020204" pitchFamily="34" charset="0"/>
              <a:buChar char="•"/>
            </a:pPr>
            <a:r>
              <a:rPr lang="en-US" sz="2400" b="1" u="sng" dirty="0">
                <a:solidFill>
                  <a:srgbClr val="FFFFFF"/>
                </a:solidFill>
              </a:rPr>
              <a:t>Smart Refrigerator </a:t>
            </a:r>
            <a:r>
              <a:rPr lang="en-US" sz="2400" dirty="0">
                <a:solidFill>
                  <a:srgbClr val="FFFFFF"/>
                </a:solidFill>
              </a:rPr>
              <a:t>: </a:t>
            </a:r>
            <a:r>
              <a:rPr lang="en-US" sz="2400" i="0" dirty="0">
                <a:solidFill>
                  <a:srgbClr val="FFFFFF"/>
                </a:solidFill>
                <a:effectLst/>
              </a:rPr>
              <a:t>A smart refrigerator has Internet access and is able to recognize and manage items stored inside it. Automatic detection requires a barcode or RIFD on each item, or items can also be registered manually. A smart refrigerator allows a user to know which items are inside the refrigerator without opening it, by simply checking the display list on an LCD or other output device</a:t>
            </a:r>
          </a:p>
          <a:p>
            <a:pPr indent="-228600">
              <a:lnSpc>
                <a:spcPct val="90000"/>
              </a:lnSpc>
              <a:spcAft>
                <a:spcPts val="600"/>
              </a:spcAft>
              <a:buFont typeface="Arial" panose="020B0604020202020204" pitchFamily="34" charset="0"/>
              <a:buChar char="•"/>
            </a:pPr>
            <a:endParaRPr lang="en-US" sz="2400" dirty="0">
              <a:solidFill>
                <a:srgbClr val="FFFFFF"/>
              </a:solidFill>
            </a:endParaRPr>
          </a:p>
          <a:p>
            <a:pPr indent="-228600">
              <a:lnSpc>
                <a:spcPct val="90000"/>
              </a:lnSpc>
              <a:spcAft>
                <a:spcPts val="600"/>
              </a:spcAft>
              <a:buFont typeface="Arial" panose="020B0604020202020204" pitchFamily="34" charset="0"/>
              <a:buChar char="•"/>
            </a:pPr>
            <a:r>
              <a:rPr lang="en-US" sz="2400" b="1" u="sng" dirty="0">
                <a:solidFill>
                  <a:srgbClr val="FFFFFF"/>
                </a:solidFill>
              </a:rPr>
              <a:t>Washing Machine </a:t>
            </a:r>
            <a:r>
              <a:rPr lang="en-US" sz="2400" dirty="0">
                <a:solidFill>
                  <a:srgbClr val="FFFFFF"/>
                </a:solidFill>
              </a:rPr>
              <a:t>: </a:t>
            </a:r>
            <a:r>
              <a:rPr lang="en-US" sz="2400" i="0" dirty="0">
                <a:solidFill>
                  <a:srgbClr val="FFFFFF"/>
                </a:solidFill>
                <a:effectLst/>
              </a:rPr>
              <a:t>Smart washing machines and dryers can connect to a network via wi-fi. Auto-dosing washing machines can automatically dose detergent and fabric conditioner. The machine will adjust the amount it adds depending on certain factors about washing, like how dirty or heavy clothes are.</a:t>
            </a:r>
            <a:endParaRPr lang="en-US" sz="2400" dirty="0">
              <a:solidFill>
                <a:srgbClr val="FFFFFF"/>
              </a:solidFill>
            </a:endParaRPr>
          </a:p>
          <a:p>
            <a:pPr indent="-228600">
              <a:lnSpc>
                <a:spcPct val="90000"/>
              </a:lnSpc>
              <a:spcAft>
                <a:spcPts val="600"/>
              </a:spcAft>
              <a:buFont typeface="Arial" panose="020B0604020202020204" pitchFamily="34" charset="0"/>
              <a:buChar char="•"/>
            </a:pPr>
            <a:endParaRPr lang="en-US" sz="2400" b="1" u="sng" dirty="0">
              <a:solidFill>
                <a:srgbClr val="FFFFFF"/>
              </a:solidFill>
            </a:endParaRPr>
          </a:p>
          <a:p>
            <a:pPr indent="-228600">
              <a:lnSpc>
                <a:spcPct val="90000"/>
              </a:lnSpc>
              <a:spcAft>
                <a:spcPts val="600"/>
              </a:spcAft>
              <a:buFont typeface="Arial" panose="020B0604020202020204" pitchFamily="34" charset="0"/>
              <a:buChar char="•"/>
            </a:pPr>
            <a:endParaRPr lang="en-US" sz="2400" dirty="0">
              <a:solidFill>
                <a:srgbClr val="FFFFFF"/>
              </a:solidFill>
            </a:endParaRPr>
          </a:p>
          <a:p>
            <a:pPr indent="-228600">
              <a:lnSpc>
                <a:spcPct val="90000"/>
              </a:lnSpc>
              <a:spcAft>
                <a:spcPts val="600"/>
              </a:spcAft>
              <a:buFont typeface="Arial" panose="020B0604020202020204" pitchFamily="34" charset="0"/>
              <a:buChar char="•"/>
            </a:pPr>
            <a:endParaRPr lang="en-US" sz="2400" dirty="0">
              <a:solidFill>
                <a:srgbClr val="FFFFFF"/>
              </a:solidFill>
            </a:endParaRPr>
          </a:p>
        </p:txBody>
      </p:sp>
    </p:spTree>
    <p:extLst>
      <p:ext uri="{BB962C8B-B14F-4D97-AF65-F5344CB8AC3E}">
        <p14:creationId xmlns:p14="http://schemas.microsoft.com/office/powerpoint/2010/main" val="23324192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trainer, player, ball&#10;&#10;Description automatically generated">
            <a:extLst>
              <a:ext uri="{FF2B5EF4-FFF2-40B4-BE49-F238E27FC236}">
                <a16:creationId xmlns:a16="http://schemas.microsoft.com/office/drawing/2014/main" id="{FA6D283F-1E46-4843-8FCB-D636A1FE9CF7}"/>
              </a:ext>
            </a:extLst>
          </p:cNvPr>
          <p:cNvPicPr>
            <a:picLocks noChangeAspect="1"/>
          </p:cNvPicPr>
          <p:nvPr/>
        </p:nvPicPr>
        <p:blipFill rotWithShape="1">
          <a:blip r:embed="rId2">
            <a:alphaModFix amt="35000"/>
          </a:blip>
          <a:srcRect t="8537"/>
          <a:stretch/>
        </p:blipFill>
        <p:spPr>
          <a:xfrm>
            <a:off x="20" y="1"/>
            <a:ext cx="12191980" cy="6857999"/>
          </a:xfrm>
          <a:prstGeom prst="rect">
            <a:avLst/>
          </a:prstGeom>
        </p:spPr>
      </p:pic>
      <p:sp>
        <p:nvSpPr>
          <p:cNvPr id="6" name="TextBox 5">
            <a:extLst>
              <a:ext uri="{FF2B5EF4-FFF2-40B4-BE49-F238E27FC236}">
                <a16:creationId xmlns:a16="http://schemas.microsoft.com/office/drawing/2014/main" id="{C0D7385A-0395-4CA6-8980-DD36D866B741}"/>
              </a:ext>
            </a:extLst>
          </p:cNvPr>
          <p:cNvSpPr txBox="1"/>
          <p:nvPr/>
        </p:nvSpPr>
        <p:spPr>
          <a:xfrm>
            <a:off x="537258" y="331658"/>
            <a:ext cx="10515600" cy="4048753"/>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16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6A722191-203B-4308-948A-A75FE7B277D3}"/>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solidFill>
                <a:srgbClr val="FFFFFF"/>
              </a:solidFill>
            </a:endParaRPr>
          </a:p>
        </p:txBody>
      </p:sp>
      <p:sp>
        <p:nvSpPr>
          <p:cNvPr id="2" name="TextBox 1">
            <a:extLst>
              <a:ext uri="{FF2B5EF4-FFF2-40B4-BE49-F238E27FC236}">
                <a16:creationId xmlns:a16="http://schemas.microsoft.com/office/drawing/2014/main" id="{67D0D1CB-C9EB-4194-9F97-8D24BB0E346D}"/>
              </a:ext>
            </a:extLst>
          </p:cNvPr>
          <p:cNvSpPr txBox="1"/>
          <p:nvPr/>
        </p:nvSpPr>
        <p:spPr>
          <a:xfrm>
            <a:off x="376149" y="250694"/>
            <a:ext cx="10676709" cy="6356612"/>
          </a:xfrm>
          <a:prstGeom prst="rect">
            <a:avLst/>
          </a:prstGeom>
          <a:noFill/>
        </p:spPr>
        <p:txBody>
          <a:bodyPr wrap="square" rtlCol="0">
            <a:spAutoFit/>
          </a:bodyPr>
          <a:lstStyle/>
          <a:p>
            <a:pPr>
              <a:lnSpc>
                <a:spcPct val="107000"/>
              </a:lnSpc>
              <a:spcAft>
                <a:spcPts val="800"/>
              </a:spcAft>
            </a:pPr>
            <a:r>
              <a:rPr lang="en-US" sz="2000" b="1" u="sng" dirty="0">
                <a:effectLst/>
                <a:latin typeface="Calibri" panose="020F0502020204030204" pitchFamily="34" charset="0"/>
                <a:ea typeface="Calibri" panose="020F0502020204030204" pitchFamily="34" charset="0"/>
                <a:cs typeface="Arial" panose="020B0604020202020204" pitchFamily="34" charset="0"/>
              </a:rPr>
              <a:t>Smart light </a:t>
            </a:r>
            <a:r>
              <a:rPr lang="en-US" sz="2000" b="1" u="sng" dirty="0">
                <a:latin typeface="Calibri" panose="020F0502020204030204" pitchFamily="34" charset="0"/>
                <a:ea typeface="Calibri" panose="020F0502020204030204" pitchFamily="34" charset="0"/>
                <a:cs typeface="Arial" panose="020B0604020202020204" pitchFamily="34" charset="0"/>
              </a:rPr>
              <a:t>:</a:t>
            </a:r>
            <a:r>
              <a:rPr lang="en-CA" sz="2000" dirty="0">
                <a:effectLst/>
                <a:latin typeface="Arial" panose="020B0604020202020204" pitchFamily="34" charset="0"/>
                <a:ea typeface="Calibri" panose="020F0502020204030204" pitchFamily="34" charset="0"/>
                <a:cs typeface="Arial" panose="020B0604020202020204" pitchFamily="34" charset="0"/>
              </a:rPr>
              <a:t> With their wide range they operate effectively in lighting conditions ranging from bright sunlight to a dark room. The sensors enable automatic light’s brightness in response to changes in the brightness of the ambient light</a:t>
            </a:r>
            <a:r>
              <a:rPr lang="en-CA" sz="1200" dirty="0">
                <a:effectLst/>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endParaRPr lang="en-US" sz="2000" b="1" u="sng"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b="1" u="sng" dirty="0">
                <a:effectLst/>
                <a:latin typeface="Calibri" panose="020F0502020204030204" pitchFamily="34" charset="0"/>
                <a:ea typeface="Calibri" panose="020F0502020204030204" pitchFamily="34" charset="0"/>
                <a:cs typeface="Arial" panose="020B0604020202020204" pitchFamily="34" charset="0"/>
              </a:rPr>
              <a:t>Smoke alarm </a:t>
            </a:r>
            <a:r>
              <a:rPr lang="en-US" sz="2000" b="1" u="sng" dirty="0">
                <a:latin typeface="Calibri" panose="020F0502020204030204" pitchFamily="34" charset="0"/>
                <a:ea typeface="Calibri" panose="020F0502020204030204" pitchFamily="34" charset="0"/>
                <a:cs typeface="Arial" panose="020B0604020202020204" pitchFamily="34" charset="0"/>
              </a:rPr>
              <a:t>:</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CA" sz="2000" dirty="0">
                <a:effectLst/>
                <a:latin typeface="Arial" panose="020B0604020202020204" pitchFamily="34" charset="0"/>
                <a:ea typeface="Calibri" panose="020F0502020204030204" pitchFamily="34" charset="0"/>
                <a:cs typeface="Arial" panose="020B0604020202020204" pitchFamily="34" charset="0"/>
              </a:rPr>
              <a:t>Most smart smoke detectors are hybrid devices that detect smoke and heat as well carbon monoxide (CO. These are connected to home internet so these can send notifications via a smartphone app.</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b="1" u="sng" dirty="0">
                <a:effectLst/>
                <a:latin typeface="Calibri" panose="020F0502020204030204" pitchFamily="34" charset="0"/>
                <a:ea typeface="Calibri" panose="020F0502020204030204" pitchFamily="34" charset="0"/>
                <a:cs typeface="Arial" panose="020B0604020202020204" pitchFamily="34" charset="0"/>
              </a:rPr>
              <a:t>Thermostat</a:t>
            </a:r>
            <a:r>
              <a:rPr lang="en-US" sz="2000" dirty="0">
                <a:effectLst/>
                <a:latin typeface="Calibri" panose="020F0502020204030204" pitchFamily="34" charset="0"/>
                <a:ea typeface="Calibri" panose="020F0502020204030204" pitchFamily="34" charset="0"/>
                <a:cs typeface="Arial" panose="020B0604020202020204" pitchFamily="34" charset="0"/>
              </a:rPr>
              <a:t> : </a:t>
            </a:r>
            <a:r>
              <a:rPr lang="en-CA" sz="2000" dirty="0">
                <a:effectLst/>
                <a:latin typeface="Arial" panose="020B0604020202020204" pitchFamily="34" charset="0"/>
                <a:ea typeface="Calibri" panose="020F0502020204030204" pitchFamily="34" charset="0"/>
                <a:cs typeface="Arial" panose="020B0604020202020204" pitchFamily="34" charset="0"/>
              </a:rPr>
              <a:t>The smart thermostat works through heating system's boiler, the thermostat's main control, and an app downloaded into smart device. This app lets the resident adjust the temperature as he wishes. While the resident is away, It can also turn off heating or air conditioning system automatically.</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b="1" u="sng" dirty="0">
                <a:effectLst/>
                <a:latin typeface="Calibri" panose="020F0502020204030204" pitchFamily="34" charset="0"/>
                <a:ea typeface="Calibri" panose="020F0502020204030204" pitchFamily="34" charset="0"/>
                <a:cs typeface="Arial" panose="020B0604020202020204" pitchFamily="34" charset="0"/>
              </a:rPr>
              <a:t>Smart lock</a:t>
            </a:r>
            <a:r>
              <a:rPr lang="en-US" sz="2000" dirty="0">
                <a:effectLst/>
                <a:latin typeface="Calibri" panose="020F0502020204030204" pitchFamily="34" charset="0"/>
                <a:ea typeface="Calibri" panose="020F0502020204030204" pitchFamily="34" charset="0"/>
                <a:cs typeface="Arial" panose="020B0604020202020204" pitchFamily="34" charset="0"/>
              </a:rPr>
              <a:t> : </a:t>
            </a:r>
            <a:r>
              <a:rPr lang="en-CA" sz="2000" dirty="0">
                <a:effectLst/>
                <a:latin typeface="Arial" panose="020B0604020202020204" pitchFamily="34" charset="0"/>
                <a:ea typeface="Calibri" panose="020F0502020204030204" pitchFamily="34" charset="0"/>
                <a:cs typeface="Arial" panose="020B0604020202020204" pitchFamily="34" charset="0"/>
              </a:rPr>
              <a:t>Smart locks are keyless door locks that allow opening door without a physical key. A smart lock connects with home’s wi-fi network, which allows it to receive the code or smartphone command to lock or unlock.</a:t>
            </a:r>
            <a:endParaRPr lang="en-US" sz="2000" dirty="0"/>
          </a:p>
          <a:p>
            <a:endParaRPr lang="en-US" dirty="0"/>
          </a:p>
        </p:txBody>
      </p:sp>
    </p:spTree>
    <p:extLst>
      <p:ext uri="{BB962C8B-B14F-4D97-AF65-F5344CB8AC3E}">
        <p14:creationId xmlns:p14="http://schemas.microsoft.com/office/powerpoint/2010/main" val="4832694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899</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Neaz Mahmud</dc:creator>
  <cp:lastModifiedBy>Neaz Mahmud</cp:lastModifiedBy>
  <cp:revision>1</cp:revision>
  <dcterms:created xsi:type="dcterms:W3CDTF">2020-11-19T03:11:00Z</dcterms:created>
  <dcterms:modified xsi:type="dcterms:W3CDTF">2020-11-19T03:28:12Z</dcterms:modified>
</cp:coreProperties>
</file>