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92" r:id="rId3"/>
    <p:sldId id="257" r:id="rId4"/>
    <p:sldId id="258" r:id="rId5"/>
    <p:sldId id="293" r:id="rId6"/>
    <p:sldId id="294" r:id="rId7"/>
    <p:sldId id="259" r:id="rId8"/>
    <p:sldId id="260" r:id="rId9"/>
    <p:sldId id="295" r:id="rId10"/>
    <p:sldId id="296" r:id="rId11"/>
    <p:sldId id="261" r:id="rId12"/>
    <p:sldId id="262" r:id="rId13"/>
    <p:sldId id="297" r:id="rId14"/>
    <p:sldId id="298" r:id="rId15"/>
    <p:sldId id="263" r:id="rId16"/>
    <p:sldId id="264" r:id="rId17"/>
    <p:sldId id="299" r:id="rId18"/>
    <p:sldId id="300" r:id="rId19"/>
    <p:sldId id="265" r:id="rId20"/>
    <p:sldId id="266" r:id="rId21"/>
    <p:sldId id="267" r:id="rId22"/>
    <p:sldId id="268" r:id="rId23"/>
    <p:sldId id="301" r:id="rId24"/>
    <p:sldId id="302" r:id="rId25"/>
    <p:sldId id="270" r:id="rId26"/>
    <p:sldId id="269" r:id="rId27"/>
    <p:sldId id="303" r:id="rId28"/>
    <p:sldId id="304" r:id="rId29"/>
    <p:sldId id="305" r:id="rId30"/>
    <p:sldId id="306" r:id="rId31"/>
    <p:sldId id="307" r:id="rId32"/>
    <p:sldId id="308" r:id="rId33"/>
    <p:sldId id="309" r:id="rId34"/>
    <p:sldId id="310" r:id="rId35"/>
    <p:sldId id="271"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74320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54412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73941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35361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1629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5131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63292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8978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0273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8340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92930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849347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8.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6.png"/><Relationship Id="rId7"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jpg"/><Relationship Id="rId10" Type="http://schemas.openxmlformats.org/officeDocument/2006/relationships/image" Target="../media/image29.png"/><Relationship Id="rId4" Type="http://schemas.openxmlformats.org/officeDocument/2006/relationships/image" Target="../media/image7.jpg"/><Relationship Id="rId9"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4.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7.jpg"/><Relationship Id="rId7" Type="http://schemas.openxmlformats.org/officeDocument/2006/relationships/image" Target="../media/image35.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4.png"/><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Ideas &amp; Scenarios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descr="Diagram&#10;&#10;Description automatically generated">
            <a:extLst>
              <a:ext uri="{FF2B5EF4-FFF2-40B4-BE49-F238E27FC236}">
                <a16:creationId xmlns:a16="http://schemas.microsoft.com/office/drawing/2014/main" id="{CA018323-1716-4330-92DC-A2F045B4E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409" y="0"/>
            <a:ext cx="4095182" cy="6858000"/>
          </a:xfrm>
          <a:prstGeom prst="rect">
            <a:avLst/>
          </a:prstGeom>
        </p:spPr>
      </p:pic>
    </p:spTree>
    <p:extLst>
      <p:ext uri="{BB962C8B-B14F-4D97-AF65-F5344CB8AC3E}">
        <p14:creationId xmlns:p14="http://schemas.microsoft.com/office/powerpoint/2010/main" val="10954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21FB73-86D6-4131-9DEA-850E6DDF8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022" y="1478283"/>
            <a:ext cx="7097631" cy="3560645"/>
          </a:xfrm>
        </p:spPr>
      </p:pic>
      <p:cxnSp>
        <p:nvCxnSpPr>
          <p:cNvPr id="8" name="Straight Arrow Connector 7">
            <a:extLst>
              <a:ext uri="{FF2B5EF4-FFF2-40B4-BE49-F238E27FC236}">
                <a16:creationId xmlns:a16="http://schemas.microsoft.com/office/drawing/2014/main" id="{3A1C85B7-6A89-4BCD-9AFC-0232F9A7D04F}"/>
              </a:ext>
            </a:extLst>
          </p:cNvPr>
          <p:cNvCxnSpPr/>
          <p:nvPr/>
        </p:nvCxnSpPr>
        <p:spPr>
          <a:xfrm flipV="1">
            <a:off x="1536970" y="982494"/>
            <a:ext cx="768485" cy="5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C41BB7-04FA-4D2F-B0F7-09304C27D59E}"/>
              </a:ext>
            </a:extLst>
          </p:cNvPr>
          <p:cNvSpPr txBox="1"/>
          <p:nvPr/>
        </p:nvSpPr>
        <p:spPr>
          <a:xfrm>
            <a:off x="1661272" y="676391"/>
            <a:ext cx="12883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sensors</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B97789E-5BB6-4040-9386-EA855A8E175E}"/>
              </a:ext>
            </a:extLst>
          </p:cNvPr>
          <p:cNvPicPr>
            <a:picLocks noChangeAspect="1"/>
          </p:cNvPicPr>
          <p:nvPr/>
        </p:nvPicPr>
        <p:blipFill rotWithShape="1">
          <a:blip r:embed="rId3">
            <a:extLst>
              <a:ext uri="{28A0092B-C50C-407E-A947-70E740481C1C}">
                <a14:useLocalDpi xmlns:a14="http://schemas.microsoft.com/office/drawing/2010/main" val="0"/>
              </a:ext>
            </a:extLst>
          </a:blip>
          <a:srcRect l="20312" t="19712" r="56485" b="26525"/>
          <a:stretch/>
        </p:blipFill>
        <p:spPr>
          <a:xfrm>
            <a:off x="8647889" y="2222690"/>
            <a:ext cx="1222119" cy="2412619"/>
          </a:xfrm>
          <a:prstGeom prst="rect">
            <a:avLst/>
          </a:prstGeom>
        </p:spPr>
      </p:pic>
      <p:pic>
        <p:nvPicPr>
          <p:cNvPr id="13" name="Picture 12">
            <a:extLst>
              <a:ext uri="{FF2B5EF4-FFF2-40B4-BE49-F238E27FC236}">
                <a16:creationId xmlns:a16="http://schemas.microsoft.com/office/drawing/2014/main" id="{58F5CD71-9FE8-47AE-AD15-4C26DAC0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635" t="23251" r="28450" b="20931"/>
          <a:stretch/>
        </p:blipFill>
        <p:spPr>
          <a:xfrm>
            <a:off x="3735914" y="384243"/>
            <a:ext cx="922232" cy="1172183"/>
          </a:xfrm>
          <a:prstGeom prst="rect">
            <a:avLst/>
          </a:prstGeom>
        </p:spPr>
      </p:pic>
      <p:sp>
        <p:nvSpPr>
          <p:cNvPr id="14" name="Oval 13">
            <a:extLst>
              <a:ext uri="{FF2B5EF4-FFF2-40B4-BE49-F238E27FC236}">
                <a16:creationId xmlns:a16="http://schemas.microsoft.com/office/drawing/2014/main" id="{50C5ACC7-4671-40A8-88BC-A9AD96FAADFB}"/>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B0FDD659-45A9-44F6-B57C-686BCC052B7F}"/>
              </a:ext>
            </a:extLst>
          </p:cNvPr>
          <p:cNvPicPr>
            <a:picLocks noChangeAspect="1"/>
          </p:cNvPicPr>
          <p:nvPr/>
        </p:nvPicPr>
        <p:blipFill rotWithShape="1">
          <a:blip r:embed="rId5">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6" name="Picture 15">
            <a:extLst>
              <a:ext uri="{FF2B5EF4-FFF2-40B4-BE49-F238E27FC236}">
                <a16:creationId xmlns:a16="http://schemas.microsoft.com/office/drawing/2014/main" id="{D05BC2BB-2A6D-4F68-8267-C9FC2667D022}"/>
              </a:ext>
            </a:extLst>
          </p:cNvPr>
          <p:cNvPicPr>
            <a:picLocks noChangeAspect="1"/>
          </p:cNvPicPr>
          <p:nvPr/>
        </p:nvPicPr>
        <p:blipFill rotWithShape="1">
          <a:blip r:embed="rId6">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7" name="Picture 16">
            <a:extLst>
              <a:ext uri="{FF2B5EF4-FFF2-40B4-BE49-F238E27FC236}">
                <a16:creationId xmlns:a16="http://schemas.microsoft.com/office/drawing/2014/main" id="{B56BBBBC-B1ED-4028-A80F-6025E439C316}"/>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18" name="Straight Arrow Connector 17">
            <a:extLst>
              <a:ext uri="{FF2B5EF4-FFF2-40B4-BE49-F238E27FC236}">
                <a16:creationId xmlns:a16="http://schemas.microsoft.com/office/drawing/2014/main" id="{91EAF2E9-E09F-4726-AD42-6B0685598850}"/>
              </a:ext>
            </a:extLst>
          </p:cNvPr>
          <p:cNvCxnSpPr>
            <a:cxnSpLocks/>
          </p:cNvCxnSpPr>
          <p:nvPr/>
        </p:nvCxnSpPr>
        <p:spPr>
          <a:xfrm>
            <a:off x="9998096" y="3594343"/>
            <a:ext cx="6534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6531E9-B20E-4E88-A316-0A180F0EAD29}"/>
              </a:ext>
            </a:extLst>
          </p:cNvPr>
          <p:cNvCxnSpPr/>
          <p:nvPr/>
        </p:nvCxnSpPr>
        <p:spPr>
          <a:xfrm flipV="1">
            <a:off x="1536970" y="165529"/>
            <a:ext cx="0" cy="1391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74E63A-02AA-4772-85C3-6E8A312B5EC7}"/>
              </a:ext>
            </a:extLst>
          </p:cNvPr>
          <p:cNvCxnSpPr>
            <a:cxnSpLocks/>
            <a:endCxn id="14" idx="2"/>
          </p:cNvCxnSpPr>
          <p:nvPr/>
        </p:nvCxnSpPr>
        <p:spPr>
          <a:xfrm>
            <a:off x="1536970" y="223865"/>
            <a:ext cx="8661473" cy="404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108916-2FBF-4757-AD3A-F722817DADBB}"/>
              </a:ext>
            </a:extLst>
          </p:cNvPr>
          <p:cNvCxnSpPr>
            <a:stCxn id="11" idx="0"/>
            <a:endCxn id="14" idx="3"/>
          </p:cNvCxnSpPr>
          <p:nvPr/>
        </p:nvCxnSpPr>
        <p:spPr>
          <a:xfrm flipV="1">
            <a:off x="9258949" y="1041712"/>
            <a:ext cx="1219380" cy="1180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E137D4E-06BD-445E-97E1-00150381968D}"/>
              </a:ext>
            </a:extLst>
          </p:cNvPr>
          <p:cNvSpPr txBox="1"/>
          <p:nvPr/>
        </p:nvSpPr>
        <p:spPr>
          <a:xfrm>
            <a:off x="1367229" y="5175115"/>
            <a:ext cx="47373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kitchen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too</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high,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sending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off an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alarm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notifications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8A3BA10A-3169-4A84-9DAD-2222F8861C3F}"/>
              </a:ext>
            </a:extLst>
          </p:cNvPr>
          <p:cNvSpPr txBox="1"/>
          <p:nvPr/>
        </p:nvSpPr>
        <p:spPr>
          <a:xfrm>
            <a:off x="3632530" y="1409939"/>
            <a:ext cx="1128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Fire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alarm</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85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10;&#10;Description automatically generated">
            <a:extLst>
              <a:ext uri="{FF2B5EF4-FFF2-40B4-BE49-F238E27FC236}">
                <a16:creationId xmlns:a16="http://schemas.microsoft.com/office/drawing/2014/main" id="{C7988A35-81A7-4670-975C-37904E60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4" y="1238250"/>
            <a:ext cx="11148289" cy="4010025"/>
          </a:xfrm>
          <a:prstGeom prst="rect">
            <a:avLst/>
          </a:prstGeom>
        </p:spPr>
      </p:pic>
    </p:spTree>
    <p:extLst>
      <p:ext uri="{BB962C8B-B14F-4D97-AF65-F5344CB8AC3E}">
        <p14:creationId xmlns:p14="http://schemas.microsoft.com/office/powerpoint/2010/main" val="330361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4D8D2C47-81EF-454C-840A-FB371E9E2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62" y="20968"/>
            <a:ext cx="4014788" cy="6589382"/>
          </a:xfrm>
          <a:prstGeom prst="rect">
            <a:avLst/>
          </a:prstGeom>
        </p:spPr>
      </p:pic>
    </p:spTree>
    <p:extLst>
      <p:ext uri="{BB962C8B-B14F-4D97-AF65-F5344CB8AC3E}">
        <p14:creationId xmlns:p14="http://schemas.microsoft.com/office/powerpoint/2010/main" val="19938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a:t>
            </a:r>
            <a:r>
              <a:rPr lang="en-CA" dirty="0" err="1"/>
              <a:t>waterpumps</a:t>
            </a:r>
            <a:r>
              <a:rPr lang="en-CA" dirty="0"/>
              <a:t>.</a:t>
            </a:r>
          </a:p>
        </p:txBody>
      </p:sp>
    </p:spTree>
    <p:extLst>
      <p:ext uri="{BB962C8B-B14F-4D97-AF65-F5344CB8AC3E}">
        <p14:creationId xmlns:p14="http://schemas.microsoft.com/office/powerpoint/2010/main" val="170311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A7A7ED-2606-44D2-8B0E-8A501E67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2" y="1124243"/>
            <a:ext cx="5644753" cy="4342697"/>
          </a:xfrm>
          <a:prstGeom prst="rect">
            <a:avLst/>
          </a:prstGeom>
        </p:spPr>
      </p:pic>
      <p:pic>
        <p:nvPicPr>
          <p:cNvPr id="7" name="Picture 6">
            <a:extLst>
              <a:ext uri="{FF2B5EF4-FFF2-40B4-BE49-F238E27FC236}">
                <a16:creationId xmlns:a16="http://schemas.microsoft.com/office/drawing/2014/main" id="{91AA3E40-0B0A-4E63-8219-031EC737B81D}"/>
              </a:ext>
            </a:extLst>
          </p:cNvPr>
          <p:cNvPicPr>
            <a:picLocks noChangeAspect="1"/>
          </p:cNvPicPr>
          <p:nvPr/>
        </p:nvPicPr>
        <p:blipFill rotWithShape="1">
          <a:blip r:embed="rId3">
            <a:extLst>
              <a:ext uri="{28A0092B-C50C-407E-A947-70E740481C1C}">
                <a14:useLocalDpi xmlns:a14="http://schemas.microsoft.com/office/drawing/2010/main" val="0"/>
              </a:ext>
            </a:extLst>
          </a:blip>
          <a:srcRect l="21112" t="18433" r="24987" b="5639"/>
          <a:stretch/>
        </p:blipFill>
        <p:spPr>
          <a:xfrm>
            <a:off x="6552994" y="3953212"/>
            <a:ext cx="1442046" cy="1035996"/>
          </a:xfrm>
          <a:prstGeom prst="rect">
            <a:avLst/>
          </a:prstGeom>
        </p:spPr>
      </p:pic>
      <p:sp>
        <p:nvSpPr>
          <p:cNvPr id="10" name="Arrow: Right 9">
            <a:extLst>
              <a:ext uri="{FF2B5EF4-FFF2-40B4-BE49-F238E27FC236}">
                <a16:creationId xmlns:a16="http://schemas.microsoft.com/office/drawing/2014/main" id="{CBE71A99-6CF4-4E60-9A33-3540560122B3}"/>
              </a:ext>
            </a:extLst>
          </p:cNvPr>
          <p:cNvSpPr/>
          <p:nvPr/>
        </p:nvSpPr>
        <p:spPr>
          <a:xfrm>
            <a:off x="5969334" y="4471210"/>
            <a:ext cx="583660" cy="223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8C1D96BC-1190-40A5-8338-31E82C840CD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2A40086-3E63-48EE-8A9C-D3C14805C7F1}"/>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3" name="Picture 12">
            <a:extLst>
              <a:ext uri="{FF2B5EF4-FFF2-40B4-BE49-F238E27FC236}">
                <a16:creationId xmlns:a16="http://schemas.microsoft.com/office/drawing/2014/main" id="{5A112ECB-BE1F-49CB-8EC6-9A4AB8D16299}"/>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4" name="Picture 13">
            <a:extLst>
              <a:ext uri="{FF2B5EF4-FFF2-40B4-BE49-F238E27FC236}">
                <a16:creationId xmlns:a16="http://schemas.microsoft.com/office/drawing/2014/main" id="{E5358668-CF81-442B-9337-2586732F29FF}"/>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sp>
        <p:nvSpPr>
          <p:cNvPr id="21" name="Arrow: Up 20">
            <a:extLst>
              <a:ext uri="{FF2B5EF4-FFF2-40B4-BE49-F238E27FC236}">
                <a16:creationId xmlns:a16="http://schemas.microsoft.com/office/drawing/2014/main" id="{43986D29-4E06-4C96-A1DC-403A1E6D8F05}"/>
              </a:ext>
            </a:extLst>
          </p:cNvPr>
          <p:cNvSpPr/>
          <p:nvPr/>
        </p:nvSpPr>
        <p:spPr>
          <a:xfrm>
            <a:off x="7170103" y="3356043"/>
            <a:ext cx="115914" cy="4377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Up 21">
            <a:extLst>
              <a:ext uri="{FF2B5EF4-FFF2-40B4-BE49-F238E27FC236}">
                <a16:creationId xmlns:a16="http://schemas.microsoft.com/office/drawing/2014/main" id="{8E1A5A90-678E-4392-A624-728FC02AE3F7}"/>
              </a:ext>
            </a:extLst>
          </p:cNvPr>
          <p:cNvSpPr/>
          <p:nvPr/>
        </p:nvSpPr>
        <p:spPr>
          <a:xfrm rot="10800000">
            <a:off x="7170100" y="4996233"/>
            <a:ext cx="115916" cy="4707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27C5A69-4484-47FD-8F88-17AD68BF9B6C}"/>
              </a:ext>
            </a:extLst>
          </p:cNvPr>
          <p:cNvSpPr/>
          <p:nvPr/>
        </p:nvSpPr>
        <p:spPr>
          <a:xfrm>
            <a:off x="6410528" y="2519464"/>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B606427-9173-45EC-9B51-F6BD1E4A89CE}"/>
              </a:ext>
            </a:extLst>
          </p:cNvPr>
          <p:cNvSpPr/>
          <p:nvPr/>
        </p:nvSpPr>
        <p:spPr>
          <a:xfrm>
            <a:off x="6328248" y="5507206"/>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0EB50CFF-A83F-43AF-B022-2F52815C1A79}"/>
              </a:ext>
            </a:extLst>
          </p:cNvPr>
          <p:cNvSpPr txBox="1"/>
          <p:nvPr/>
        </p:nvSpPr>
        <p:spPr>
          <a:xfrm>
            <a:off x="6847402" y="2749083"/>
            <a:ext cx="8772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Garden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3CC5C8E7-BD9A-4DB5-B70F-46D425572027}"/>
              </a:ext>
            </a:extLst>
          </p:cNvPr>
          <p:cNvSpPr txBox="1"/>
          <p:nvPr/>
        </p:nvSpPr>
        <p:spPr>
          <a:xfrm>
            <a:off x="6328248" y="5655872"/>
            <a:ext cx="18066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Primary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reservoir</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7C0707A2-59AB-4D21-ACCD-868C2AC8BEAF}"/>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sp>
        <p:nvSpPr>
          <p:cNvPr id="29" name="TextBox 28">
            <a:extLst>
              <a:ext uri="{FF2B5EF4-FFF2-40B4-BE49-F238E27FC236}">
                <a16:creationId xmlns:a16="http://schemas.microsoft.com/office/drawing/2014/main" id="{44B29032-0B38-4057-88E5-C43DE0A1530B}"/>
              </a:ext>
            </a:extLst>
          </p:cNvPr>
          <p:cNvSpPr txBox="1"/>
          <p:nvPr/>
        </p:nvSpPr>
        <p:spPr>
          <a:xfrm>
            <a:off x="9672559" y="2873205"/>
            <a:ext cx="1037105" cy="14688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Primary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reservoir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low</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B5DC4D50-D000-4C50-BB45-D1E7785087C2}"/>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5AD09B3-844B-4CEE-8AA0-D1305F5B0AFF}"/>
              </a:ext>
            </a:extLst>
          </p:cNvPr>
          <p:cNvCxnSpPr>
            <a:stCxn id="7" idx="3"/>
            <a:endCxn id="11" idx="2"/>
          </p:cNvCxnSpPr>
          <p:nvPr/>
        </p:nvCxnSpPr>
        <p:spPr>
          <a:xfrm flipV="1">
            <a:off x="7995040" y="628135"/>
            <a:ext cx="2203403" cy="3843075"/>
          </a:xfrm>
          <a:prstGeom prst="bentConnector3">
            <a:avLst>
              <a:gd name="adj1" fmla="val 23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C3564B8-E5E1-4DE4-9AC7-D900C565B2B7}"/>
              </a:ext>
            </a:extLst>
          </p:cNvPr>
          <p:cNvCxnSpPr>
            <a:stCxn id="28" idx="0"/>
          </p:cNvCxnSpPr>
          <p:nvPr/>
        </p:nvCxnSpPr>
        <p:spPr>
          <a:xfrm flipH="1" flipV="1">
            <a:off x="10191111" y="727121"/>
            <a:ext cx="2" cy="13918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4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Diagram&#10;&#10;Description automatically generated">
            <a:extLst>
              <a:ext uri="{FF2B5EF4-FFF2-40B4-BE49-F238E27FC236}">
                <a16:creationId xmlns:a16="http://schemas.microsoft.com/office/drawing/2014/main" id="{E3F45DC0-1C55-4CA1-AE5F-D05120EEF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964897"/>
            <a:ext cx="11291888" cy="4564365"/>
          </a:xfrm>
          <a:prstGeom prst="rect">
            <a:avLst/>
          </a:prstGeom>
        </p:spPr>
      </p:pic>
    </p:spTree>
    <p:extLst>
      <p:ext uri="{BB962C8B-B14F-4D97-AF65-F5344CB8AC3E}">
        <p14:creationId xmlns:p14="http://schemas.microsoft.com/office/powerpoint/2010/main" val="225259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descr="Diagram&#10;&#10;Description automatically generated">
            <a:extLst>
              <a:ext uri="{FF2B5EF4-FFF2-40B4-BE49-F238E27FC236}">
                <a16:creationId xmlns:a16="http://schemas.microsoft.com/office/drawing/2014/main" id="{C4D1E505-B0DC-4207-81FF-CC7D8B62D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92" y="0"/>
            <a:ext cx="4206615" cy="6858000"/>
          </a:xfrm>
          <a:prstGeom prst="rect">
            <a:avLst/>
          </a:prstGeom>
        </p:spPr>
      </p:pic>
    </p:spTree>
    <p:extLst>
      <p:ext uri="{BB962C8B-B14F-4D97-AF65-F5344CB8AC3E}">
        <p14:creationId xmlns:p14="http://schemas.microsoft.com/office/powerpoint/2010/main" val="21197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Voltage stabilizers: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Power outage is a real problem in our region, and hence the supply of stable voltages. Since the smart home is electricity-dependent, this is a huge problem. To tackle this, we can integrate stabilizers in our smart home systems to ensure a stable supply of voltages to our electrical appliances. When the stabilizer is not able to handle high voltages, it will send a notification to the user.</a:t>
            </a:r>
            <a:br>
              <a:rPr lang="en-CA" dirty="0"/>
            </a:br>
            <a:br>
              <a:rPr lang="en-CA" dirty="0"/>
            </a:br>
            <a:r>
              <a:rPr lang="en-CA" dirty="0"/>
              <a:t>Requirements: Stabilizers.</a:t>
            </a:r>
          </a:p>
        </p:txBody>
      </p:sp>
    </p:spTree>
    <p:extLst>
      <p:ext uri="{BB962C8B-B14F-4D97-AF65-F5344CB8AC3E}">
        <p14:creationId xmlns:p14="http://schemas.microsoft.com/office/powerpoint/2010/main" val="16867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5A19C-FD07-447B-8A6B-5B7C0057B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093" y="2439948"/>
            <a:ext cx="1650460" cy="1650460"/>
          </a:xfrm>
          <a:prstGeom prst="rect">
            <a:avLst/>
          </a:prstGeom>
        </p:spPr>
      </p:pic>
      <p:sp>
        <p:nvSpPr>
          <p:cNvPr id="6" name="Oval 5">
            <a:extLst>
              <a:ext uri="{FF2B5EF4-FFF2-40B4-BE49-F238E27FC236}">
                <a16:creationId xmlns:a16="http://schemas.microsoft.com/office/drawing/2014/main" id="{7BB37705-1064-4FFC-829F-A29EF713D93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6A6BBFF-B2D1-47CB-A1B3-98553B401647}"/>
              </a:ext>
            </a:extLst>
          </p:cNvPr>
          <p:cNvPicPr>
            <a:picLocks noChangeAspect="1"/>
          </p:cNvPicPr>
          <p:nvPr/>
        </p:nvPicPr>
        <p:blipFill rotWithShape="1">
          <a:blip r:embed="rId3">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8" name="Picture 7">
            <a:extLst>
              <a:ext uri="{FF2B5EF4-FFF2-40B4-BE49-F238E27FC236}">
                <a16:creationId xmlns:a16="http://schemas.microsoft.com/office/drawing/2014/main" id="{053ECEFF-87E4-425E-A16A-0B12A84C14EC}"/>
              </a:ext>
            </a:extLst>
          </p:cNvPr>
          <p:cNvPicPr>
            <a:picLocks noChangeAspect="1"/>
          </p:cNvPicPr>
          <p:nvPr/>
        </p:nvPicPr>
        <p:blipFill rotWithShape="1">
          <a:blip r:embed="rId4">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9" name="Picture 8">
            <a:extLst>
              <a:ext uri="{FF2B5EF4-FFF2-40B4-BE49-F238E27FC236}">
                <a16:creationId xmlns:a16="http://schemas.microsoft.com/office/drawing/2014/main" id="{080F005C-F8E2-4244-9255-041E1FC19E26}"/>
              </a:ext>
            </a:extLst>
          </p:cNvPr>
          <p:cNvPicPr>
            <a:picLocks noChangeAspect="1"/>
          </p:cNvPicPr>
          <p:nvPr/>
        </p:nvPicPr>
        <p:blipFill rotWithShape="1">
          <a:blip r:embed="rId5">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10" name="Picture 9">
            <a:extLst>
              <a:ext uri="{FF2B5EF4-FFF2-40B4-BE49-F238E27FC236}">
                <a16:creationId xmlns:a16="http://schemas.microsoft.com/office/drawing/2014/main" id="{C04F72D4-CFEE-4ADE-8786-F27CD46A628D}"/>
              </a:ext>
            </a:extLst>
          </p:cNvPr>
          <p:cNvPicPr>
            <a:picLocks noChangeAspect="1"/>
          </p:cNvPicPr>
          <p:nvPr/>
        </p:nvPicPr>
        <p:blipFill rotWithShape="1">
          <a:blip r:embed="rId6">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11" name="Straight Arrow Connector 10">
            <a:extLst>
              <a:ext uri="{FF2B5EF4-FFF2-40B4-BE49-F238E27FC236}">
                <a16:creationId xmlns:a16="http://schemas.microsoft.com/office/drawing/2014/main" id="{3DEBEBC6-A733-40AB-BE39-F9495548CCBF}"/>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5F268B-4FAE-4594-90AA-6F826819D947}"/>
              </a:ext>
            </a:extLst>
          </p:cNvPr>
          <p:cNvPicPr>
            <a:picLocks noChangeAspect="1"/>
          </p:cNvPicPr>
          <p:nvPr/>
        </p:nvPicPr>
        <p:blipFill rotWithShape="1">
          <a:blip r:embed="rId7">
            <a:extLst>
              <a:ext uri="{28A0092B-C50C-407E-A947-70E740481C1C}">
                <a14:useLocalDpi xmlns:a14="http://schemas.microsoft.com/office/drawing/2010/main" val="0"/>
              </a:ext>
            </a:extLst>
          </a:blip>
          <a:srcRect l="4910" t="5030" r="5482" b="8640"/>
          <a:stretch/>
        </p:blipFill>
        <p:spPr>
          <a:xfrm>
            <a:off x="908213" y="727121"/>
            <a:ext cx="1976135" cy="1553838"/>
          </a:xfrm>
          <a:prstGeom prst="rect">
            <a:avLst/>
          </a:prstGeom>
        </p:spPr>
      </p:pic>
      <p:pic>
        <p:nvPicPr>
          <p:cNvPr id="15" name="Picture 14">
            <a:extLst>
              <a:ext uri="{FF2B5EF4-FFF2-40B4-BE49-F238E27FC236}">
                <a16:creationId xmlns:a16="http://schemas.microsoft.com/office/drawing/2014/main" id="{0E8942F0-E204-43DB-82B9-C40534C0C974}"/>
              </a:ext>
            </a:extLst>
          </p:cNvPr>
          <p:cNvPicPr>
            <a:picLocks noChangeAspect="1"/>
          </p:cNvPicPr>
          <p:nvPr/>
        </p:nvPicPr>
        <p:blipFill rotWithShape="1">
          <a:blip r:embed="rId8">
            <a:extLst>
              <a:ext uri="{28A0092B-C50C-407E-A947-70E740481C1C}">
                <a14:useLocalDpi xmlns:a14="http://schemas.microsoft.com/office/drawing/2010/main" val="0"/>
              </a:ext>
            </a:extLst>
          </a:blip>
          <a:srcRect l="21410" t="33445" r="19946" b="45286"/>
          <a:stretch/>
        </p:blipFill>
        <p:spPr>
          <a:xfrm>
            <a:off x="4584128" y="1053829"/>
            <a:ext cx="2936681" cy="1065106"/>
          </a:xfrm>
          <a:prstGeom prst="rect">
            <a:avLst/>
          </a:prstGeom>
        </p:spPr>
      </p:pic>
      <p:pic>
        <p:nvPicPr>
          <p:cNvPr id="17" name="Picture 16">
            <a:extLst>
              <a:ext uri="{FF2B5EF4-FFF2-40B4-BE49-F238E27FC236}">
                <a16:creationId xmlns:a16="http://schemas.microsoft.com/office/drawing/2014/main" id="{2EB2EED4-EBEF-42A6-B133-2FCDE33FA970}"/>
              </a:ext>
            </a:extLst>
          </p:cNvPr>
          <p:cNvPicPr>
            <a:picLocks noChangeAspect="1"/>
          </p:cNvPicPr>
          <p:nvPr/>
        </p:nvPicPr>
        <p:blipFill rotWithShape="1">
          <a:blip r:embed="rId9">
            <a:extLst>
              <a:ext uri="{28A0092B-C50C-407E-A947-70E740481C1C}">
                <a14:useLocalDpi xmlns:a14="http://schemas.microsoft.com/office/drawing/2010/main" val="0"/>
              </a:ext>
            </a:extLst>
          </a:blip>
          <a:srcRect l="20922" t="6561" r="20922" b="3689"/>
          <a:stretch/>
        </p:blipFill>
        <p:spPr>
          <a:xfrm>
            <a:off x="1205161" y="3954952"/>
            <a:ext cx="1586011" cy="2175927"/>
          </a:xfrm>
          <a:prstGeom prst="rect">
            <a:avLst/>
          </a:prstGeom>
        </p:spPr>
      </p:pic>
      <p:pic>
        <p:nvPicPr>
          <p:cNvPr id="19" name="Picture 18">
            <a:extLst>
              <a:ext uri="{FF2B5EF4-FFF2-40B4-BE49-F238E27FC236}">
                <a16:creationId xmlns:a16="http://schemas.microsoft.com/office/drawing/2014/main" id="{A47339C7-6BBA-427C-98C3-F3687896F9CF}"/>
              </a:ext>
            </a:extLst>
          </p:cNvPr>
          <p:cNvPicPr>
            <a:picLocks noChangeAspect="1"/>
          </p:cNvPicPr>
          <p:nvPr/>
        </p:nvPicPr>
        <p:blipFill rotWithShape="1">
          <a:blip r:embed="rId10">
            <a:extLst>
              <a:ext uri="{28A0092B-C50C-407E-A947-70E740481C1C}">
                <a14:useLocalDpi xmlns:a14="http://schemas.microsoft.com/office/drawing/2010/main" val="0"/>
              </a:ext>
            </a:extLst>
          </a:blip>
          <a:srcRect l="33275" r="34308"/>
          <a:stretch/>
        </p:blipFill>
        <p:spPr>
          <a:xfrm>
            <a:off x="5562801" y="3728857"/>
            <a:ext cx="1369237" cy="2375908"/>
          </a:xfrm>
          <a:prstGeom prst="rect">
            <a:avLst/>
          </a:prstGeom>
        </p:spPr>
      </p:pic>
      <p:cxnSp>
        <p:nvCxnSpPr>
          <p:cNvPr id="21" name="Straight Arrow Connector 20">
            <a:extLst>
              <a:ext uri="{FF2B5EF4-FFF2-40B4-BE49-F238E27FC236}">
                <a16:creationId xmlns:a16="http://schemas.microsoft.com/office/drawing/2014/main" id="{034993FF-8DE1-48F7-A002-D067F216ECD6}"/>
              </a:ext>
            </a:extLst>
          </p:cNvPr>
          <p:cNvCxnSpPr/>
          <p:nvPr/>
        </p:nvCxnSpPr>
        <p:spPr>
          <a:xfrm flipH="1" flipV="1">
            <a:off x="2607013" y="2280959"/>
            <a:ext cx="509080" cy="56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A069EC-040A-422F-9E80-20D210A57131}"/>
              </a:ext>
            </a:extLst>
          </p:cNvPr>
          <p:cNvCxnSpPr/>
          <p:nvPr/>
        </p:nvCxnSpPr>
        <p:spPr>
          <a:xfrm flipV="1">
            <a:off x="4584128" y="2118935"/>
            <a:ext cx="552076" cy="59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E7B8F-25D8-4675-876B-3B340E195CD1}"/>
              </a:ext>
            </a:extLst>
          </p:cNvPr>
          <p:cNvCxnSpPr/>
          <p:nvPr/>
        </p:nvCxnSpPr>
        <p:spPr>
          <a:xfrm flipH="1">
            <a:off x="2691342" y="3728857"/>
            <a:ext cx="424751" cy="36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BAAE24-57B5-4679-9C37-7D9C3C3EC645}"/>
              </a:ext>
            </a:extLst>
          </p:cNvPr>
          <p:cNvCxnSpPr/>
          <p:nvPr/>
        </p:nvCxnSpPr>
        <p:spPr>
          <a:xfrm>
            <a:off x="4683958" y="3675261"/>
            <a:ext cx="878843" cy="33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0278AE9-B154-4948-B7E4-3F53699769AE}"/>
              </a:ext>
            </a:extLst>
          </p:cNvPr>
          <p:cNvCxnSpPr>
            <a:endCxn id="6" idx="2"/>
          </p:cNvCxnSpPr>
          <p:nvPr/>
        </p:nvCxnSpPr>
        <p:spPr>
          <a:xfrm flipV="1">
            <a:off x="4584128" y="628135"/>
            <a:ext cx="5614315" cy="2552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DA8497-D0A6-4A28-BB8A-6256E4F1E233}"/>
              </a:ext>
            </a:extLst>
          </p:cNvPr>
          <p:cNvCxnSpPr>
            <a:cxnSpLocks/>
          </p:cNvCxnSpPr>
          <p:nvPr/>
        </p:nvCxnSpPr>
        <p:spPr>
          <a:xfrm flipV="1">
            <a:off x="7239775" y="704956"/>
            <a:ext cx="2951337" cy="89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E272260-719C-4B58-A85A-537D3343DA81}"/>
              </a:ext>
            </a:extLst>
          </p:cNvPr>
          <p:cNvCxnSpPr/>
          <p:nvPr/>
        </p:nvCxnSpPr>
        <p:spPr>
          <a:xfrm>
            <a:off x="2861553" y="885217"/>
            <a:ext cx="7440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AC68B8-8B7B-46B6-BC47-6B0F71918DA7}"/>
              </a:ext>
            </a:extLst>
          </p:cNvPr>
          <p:cNvCxnSpPr>
            <a:cxnSpLocks/>
          </p:cNvCxnSpPr>
          <p:nvPr/>
        </p:nvCxnSpPr>
        <p:spPr>
          <a:xfrm>
            <a:off x="7850221" y="1213021"/>
            <a:ext cx="31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95F59F-69A8-40D3-926A-104D1A017ACF}"/>
              </a:ext>
            </a:extLst>
          </p:cNvPr>
          <p:cNvCxnSpPr/>
          <p:nvPr/>
        </p:nvCxnSpPr>
        <p:spPr>
          <a:xfrm flipH="1">
            <a:off x="7743217" y="1213021"/>
            <a:ext cx="77821" cy="370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B7E36C-763D-40C4-8D5B-E9EE2CF51E6E}"/>
              </a:ext>
            </a:extLst>
          </p:cNvPr>
          <p:cNvCxnSpPr>
            <a:endCxn id="19" idx="3"/>
          </p:cNvCxnSpPr>
          <p:nvPr/>
        </p:nvCxnSpPr>
        <p:spPr>
          <a:xfrm flipH="1">
            <a:off x="6932038" y="4916811"/>
            <a:ext cx="79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0179E0-910B-49D9-8D56-45E704047D84}"/>
              </a:ext>
            </a:extLst>
          </p:cNvPr>
          <p:cNvCxnSpPr>
            <a:stCxn id="17" idx="2"/>
          </p:cNvCxnSpPr>
          <p:nvPr/>
        </p:nvCxnSpPr>
        <p:spPr>
          <a:xfrm flipH="1">
            <a:off x="1993558" y="6130879"/>
            <a:ext cx="4609" cy="36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4CA531-6F8B-4F52-9C3C-10E8EF52B9E1}"/>
              </a:ext>
            </a:extLst>
          </p:cNvPr>
          <p:cNvCxnSpPr/>
          <p:nvPr/>
        </p:nvCxnSpPr>
        <p:spPr>
          <a:xfrm flipV="1">
            <a:off x="1998166" y="6356974"/>
            <a:ext cx="6348166" cy="15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32BC125-97EF-4BCA-82A3-B58A19791600}"/>
              </a:ext>
            </a:extLst>
          </p:cNvPr>
          <p:cNvCxnSpPr/>
          <p:nvPr/>
        </p:nvCxnSpPr>
        <p:spPr>
          <a:xfrm flipV="1">
            <a:off x="8336604" y="1510967"/>
            <a:ext cx="0" cy="484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126FB1-204D-4362-A4C0-ACA0396F6513}"/>
              </a:ext>
            </a:extLst>
          </p:cNvPr>
          <p:cNvCxnSpPr/>
          <p:nvPr/>
        </p:nvCxnSpPr>
        <p:spPr>
          <a:xfrm flipV="1">
            <a:off x="8346332" y="1213021"/>
            <a:ext cx="2622298" cy="29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D1A10FD-1EA0-4808-9DCA-3CCFDB5F1A0E}"/>
              </a:ext>
            </a:extLst>
          </p:cNvPr>
          <p:cNvCxnSpPr/>
          <p:nvPr/>
        </p:nvCxnSpPr>
        <p:spPr>
          <a:xfrm flipV="1">
            <a:off x="10603149" y="1152815"/>
            <a:ext cx="0" cy="966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E77DB2-4D4E-4304-B0E3-14FAE391C8C1}"/>
              </a:ext>
            </a:extLst>
          </p:cNvPr>
          <p:cNvSpPr txBox="1"/>
          <p:nvPr/>
        </p:nvSpPr>
        <p:spPr>
          <a:xfrm>
            <a:off x="9539051" y="3257766"/>
            <a:ext cx="13748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Stabilizer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functioning</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99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75E6CC-F49C-4A11-AB19-3F2C6FAE3C73}"/>
              </a:ext>
            </a:extLst>
          </p:cNvPr>
          <p:cNvPicPr>
            <a:picLocks noChangeAspect="1"/>
          </p:cNvPicPr>
          <p:nvPr/>
        </p:nvPicPr>
        <p:blipFill rotWithShape="1">
          <a:blip r:embed="rId2">
            <a:extLst>
              <a:ext uri="{28A0092B-C50C-407E-A947-70E740481C1C}">
                <a14:useLocalDpi xmlns:a14="http://schemas.microsoft.com/office/drawing/2010/main" val="0"/>
              </a:ext>
            </a:extLst>
          </a:blip>
          <a:srcRect l="7938" t="51773" r="61663" b="12057"/>
          <a:stretch/>
        </p:blipFill>
        <p:spPr>
          <a:xfrm>
            <a:off x="2451369" y="2062264"/>
            <a:ext cx="2577831" cy="2480553"/>
          </a:xfrm>
          <a:prstGeom prst="rect">
            <a:avLst/>
          </a:prstGeom>
        </p:spPr>
      </p:pic>
      <p:pic>
        <p:nvPicPr>
          <p:cNvPr id="13" name="Picture 12">
            <a:extLst>
              <a:ext uri="{FF2B5EF4-FFF2-40B4-BE49-F238E27FC236}">
                <a16:creationId xmlns:a16="http://schemas.microsoft.com/office/drawing/2014/main" id="{EE39C163-14E9-4A61-A68F-BB6FA50B3214}"/>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634246" y="4202348"/>
            <a:ext cx="518047" cy="340469"/>
          </a:xfrm>
          <a:prstGeom prst="rect">
            <a:avLst/>
          </a:prstGeom>
        </p:spPr>
      </p:pic>
      <p:pic>
        <p:nvPicPr>
          <p:cNvPr id="14" name="Picture 13">
            <a:extLst>
              <a:ext uri="{FF2B5EF4-FFF2-40B4-BE49-F238E27FC236}">
                <a16:creationId xmlns:a16="http://schemas.microsoft.com/office/drawing/2014/main" id="{9287652A-C009-434C-BE00-35E81D6A225B}"/>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225685" y="4045082"/>
            <a:ext cx="518047" cy="340469"/>
          </a:xfrm>
          <a:prstGeom prst="rect">
            <a:avLst/>
          </a:prstGeom>
        </p:spPr>
      </p:pic>
      <p:pic>
        <p:nvPicPr>
          <p:cNvPr id="15" name="Picture 14">
            <a:extLst>
              <a:ext uri="{FF2B5EF4-FFF2-40B4-BE49-F238E27FC236}">
                <a16:creationId xmlns:a16="http://schemas.microsoft.com/office/drawing/2014/main" id="{4B025E30-229E-4EB5-A2F1-01E27A97B20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477813" y="4229907"/>
            <a:ext cx="518047" cy="340469"/>
          </a:xfrm>
          <a:prstGeom prst="rect">
            <a:avLst/>
          </a:prstGeom>
        </p:spPr>
      </p:pic>
      <p:pic>
        <p:nvPicPr>
          <p:cNvPr id="16" name="Picture 15">
            <a:extLst>
              <a:ext uri="{FF2B5EF4-FFF2-40B4-BE49-F238E27FC236}">
                <a16:creationId xmlns:a16="http://schemas.microsoft.com/office/drawing/2014/main" id="{F04D8CEB-CF0D-4C4A-95BF-08D1604829A0}"/>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736837" y="4024004"/>
            <a:ext cx="518047" cy="340469"/>
          </a:xfrm>
          <a:prstGeom prst="rect">
            <a:avLst/>
          </a:prstGeom>
        </p:spPr>
      </p:pic>
      <p:pic>
        <p:nvPicPr>
          <p:cNvPr id="17" name="Picture 16">
            <a:extLst>
              <a:ext uri="{FF2B5EF4-FFF2-40B4-BE49-F238E27FC236}">
                <a16:creationId xmlns:a16="http://schemas.microsoft.com/office/drawing/2014/main" id="{4EB60421-A392-4836-A04C-09CA448699B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128957" y="4059673"/>
            <a:ext cx="518047" cy="340469"/>
          </a:xfrm>
          <a:prstGeom prst="rect">
            <a:avLst/>
          </a:prstGeom>
        </p:spPr>
      </p:pic>
      <p:sp>
        <p:nvSpPr>
          <p:cNvPr id="18" name="Oval 17">
            <a:extLst>
              <a:ext uri="{FF2B5EF4-FFF2-40B4-BE49-F238E27FC236}">
                <a16:creationId xmlns:a16="http://schemas.microsoft.com/office/drawing/2014/main" id="{D91775F3-2B2E-483C-9C4D-A9C33718A815}"/>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7967C571-66E5-46CA-B91B-E7B516155F1A}"/>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0" name="Picture 19">
            <a:extLst>
              <a:ext uri="{FF2B5EF4-FFF2-40B4-BE49-F238E27FC236}">
                <a16:creationId xmlns:a16="http://schemas.microsoft.com/office/drawing/2014/main" id="{0CD3AD89-548F-442B-B2BD-09764903D5DD}"/>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21" name="Picture 20">
            <a:extLst>
              <a:ext uri="{FF2B5EF4-FFF2-40B4-BE49-F238E27FC236}">
                <a16:creationId xmlns:a16="http://schemas.microsoft.com/office/drawing/2014/main" id="{BE5F0D2D-5564-4BB1-972E-64963C8057F7}"/>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22" name="Picture 21">
            <a:extLst>
              <a:ext uri="{FF2B5EF4-FFF2-40B4-BE49-F238E27FC236}">
                <a16:creationId xmlns:a16="http://schemas.microsoft.com/office/drawing/2014/main" id="{4926A30C-A5C0-4B33-8923-2D910DCC1AE2}"/>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23" name="Straight Arrow Connector 22">
            <a:extLst>
              <a:ext uri="{FF2B5EF4-FFF2-40B4-BE49-F238E27FC236}">
                <a16:creationId xmlns:a16="http://schemas.microsoft.com/office/drawing/2014/main" id="{0B52FFD1-F561-46C8-B4BE-519EB62B8857}"/>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3BDCB5-6449-41B6-B3AE-91B9972F1518}"/>
              </a:ext>
            </a:extLst>
          </p:cNvPr>
          <p:cNvCxnSpPr>
            <a:endCxn id="18" idx="2"/>
          </p:cNvCxnSpPr>
          <p:nvPr/>
        </p:nvCxnSpPr>
        <p:spPr>
          <a:xfrm flipV="1">
            <a:off x="4893013" y="628135"/>
            <a:ext cx="5305430" cy="158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E9822E-6DCB-44DB-B9B0-ABF9B53F1F0C}"/>
              </a:ext>
            </a:extLst>
          </p:cNvPr>
          <p:cNvCxnSpPr/>
          <p:nvPr/>
        </p:nvCxnSpPr>
        <p:spPr>
          <a:xfrm flipV="1">
            <a:off x="10544783" y="1138136"/>
            <a:ext cx="0" cy="924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9B6512D-7135-4E54-9C10-1FB203B3D23B}"/>
              </a:ext>
            </a:extLst>
          </p:cNvPr>
          <p:cNvSpPr txBox="1"/>
          <p:nvPr/>
        </p:nvSpPr>
        <p:spPr>
          <a:xfrm>
            <a:off x="9531216" y="3091399"/>
            <a:ext cx="127495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Pest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Repel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fucntioning</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2F90841B-7ABE-4A8F-8014-CEC23D1125D5}"/>
              </a:ext>
            </a:extLst>
          </p:cNvPr>
          <p:cNvSpPr txBox="1"/>
          <p:nvPr/>
        </p:nvSpPr>
        <p:spPr>
          <a:xfrm>
            <a:off x="1564214" y="4851181"/>
            <a:ext cx="443164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Pest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Repel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controlled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by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hub</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18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a:extLst>
              <a:ext uri="{FF2B5EF4-FFF2-40B4-BE49-F238E27FC236}">
                <a16:creationId xmlns:a16="http://schemas.microsoft.com/office/drawing/2014/main" id="{73B1049A-49C2-4AB1-A86F-30EA62CD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1" y="344580"/>
            <a:ext cx="10467975" cy="6220553"/>
          </a:xfrm>
          <a:prstGeom prst="rect">
            <a:avLst/>
          </a:prstGeom>
        </p:spPr>
      </p:pic>
    </p:spTree>
    <p:extLst>
      <p:ext uri="{BB962C8B-B14F-4D97-AF65-F5344CB8AC3E}">
        <p14:creationId xmlns:p14="http://schemas.microsoft.com/office/powerpoint/2010/main" val="70113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ECFC403D-D40E-477D-93BE-7AD7F5086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975" y="4762"/>
            <a:ext cx="4210050" cy="6848475"/>
          </a:xfrm>
          <a:prstGeom prst="rect">
            <a:avLst/>
          </a:prstGeom>
        </p:spPr>
      </p:pic>
    </p:spTree>
    <p:extLst>
      <p:ext uri="{BB962C8B-B14F-4D97-AF65-F5344CB8AC3E}">
        <p14:creationId xmlns:p14="http://schemas.microsoft.com/office/powerpoint/2010/main" val="3652634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6BD4E74-1B50-48A4-B324-AE94298EDA1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1E20F82-05DD-4A34-8B2D-C576FDE1FE7D}"/>
              </a:ext>
            </a:extLst>
          </p:cNvPr>
          <p:cNvPicPr>
            <a:picLocks noChangeAspect="1"/>
          </p:cNvPicPr>
          <p:nvPr/>
        </p:nvPicPr>
        <p:blipFill rotWithShape="1">
          <a:blip r:embed="rId2">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6" name="Picture 5">
            <a:extLst>
              <a:ext uri="{FF2B5EF4-FFF2-40B4-BE49-F238E27FC236}">
                <a16:creationId xmlns:a16="http://schemas.microsoft.com/office/drawing/2014/main" id="{6547CAB7-1E29-4916-B000-97B10885780C}"/>
              </a:ext>
            </a:extLst>
          </p:cNvPr>
          <p:cNvPicPr>
            <a:picLocks noChangeAspect="1"/>
          </p:cNvPicPr>
          <p:nvPr/>
        </p:nvPicPr>
        <p:blipFill rotWithShape="1">
          <a:blip r:embed="rId3">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7" name="Picture 6">
            <a:extLst>
              <a:ext uri="{FF2B5EF4-FFF2-40B4-BE49-F238E27FC236}">
                <a16:creationId xmlns:a16="http://schemas.microsoft.com/office/drawing/2014/main" id="{6ECB1412-8AFE-4AC7-BB6B-4229D9E63D4F}"/>
              </a:ext>
            </a:extLst>
          </p:cNvPr>
          <p:cNvPicPr>
            <a:picLocks noChangeAspect="1"/>
          </p:cNvPicPr>
          <p:nvPr/>
        </p:nvPicPr>
        <p:blipFill rotWithShape="1">
          <a:blip r:embed="rId4">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8" name="Picture 7">
            <a:extLst>
              <a:ext uri="{FF2B5EF4-FFF2-40B4-BE49-F238E27FC236}">
                <a16:creationId xmlns:a16="http://schemas.microsoft.com/office/drawing/2014/main" id="{11A026E7-97E8-469E-B511-509DC2D1D933}"/>
              </a:ext>
            </a:extLst>
          </p:cNvPr>
          <p:cNvPicPr>
            <a:picLocks noChangeAspect="1"/>
          </p:cNvPicPr>
          <p:nvPr/>
        </p:nvPicPr>
        <p:blipFill rotWithShape="1">
          <a:blip r:embed="rId5">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9" name="Straight Arrow Connector 8">
            <a:extLst>
              <a:ext uri="{FF2B5EF4-FFF2-40B4-BE49-F238E27FC236}">
                <a16:creationId xmlns:a16="http://schemas.microsoft.com/office/drawing/2014/main" id="{38D7B44A-DD15-42F3-842C-C3D04B27BA29}"/>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08C5B76-1DEB-4591-A1CA-F3ACC7A31CEF}"/>
              </a:ext>
            </a:extLst>
          </p:cNvPr>
          <p:cNvPicPr>
            <a:picLocks noChangeAspect="1"/>
          </p:cNvPicPr>
          <p:nvPr/>
        </p:nvPicPr>
        <p:blipFill rotWithShape="1">
          <a:blip r:embed="rId6">
            <a:extLst>
              <a:ext uri="{28A0092B-C50C-407E-A947-70E740481C1C}">
                <a14:useLocalDpi xmlns:a14="http://schemas.microsoft.com/office/drawing/2010/main" val="0"/>
              </a:ext>
            </a:extLst>
          </a:blip>
          <a:srcRect l="6369" t="5708" r="5478" b="19223"/>
          <a:stretch/>
        </p:blipFill>
        <p:spPr>
          <a:xfrm>
            <a:off x="1731523" y="1838726"/>
            <a:ext cx="4873558" cy="3112653"/>
          </a:xfrm>
          <a:prstGeom prst="rect">
            <a:avLst/>
          </a:prstGeom>
        </p:spPr>
      </p:pic>
      <p:pic>
        <p:nvPicPr>
          <p:cNvPr id="15" name="Picture 14">
            <a:extLst>
              <a:ext uri="{FF2B5EF4-FFF2-40B4-BE49-F238E27FC236}">
                <a16:creationId xmlns:a16="http://schemas.microsoft.com/office/drawing/2014/main" id="{C46F5B6E-4AAC-4D1A-82DB-CFACE4F6E1C2}"/>
              </a:ext>
            </a:extLst>
          </p:cNvPr>
          <p:cNvPicPr>
            <a:picLocks noChangeAspect="1"/>
          </p:cNvPicPr>
          <p:nvPr/>
        </p:nvPicPr>
        <p:blipFill rotWithShape="1">
          <a:blip r:embed="rId7">
            <a:extLst>
              <a:ext uri="{28A0092B-C50C-407E-A947-70E740481C1C}">
                <a14:useLocalDpi xmlns:a14="http://schemas.microsoft.com/office/drawing/2010/main" val="0"/>
              </a:ext>
            </a:extLst>
          </a:blip>
          <a:srcRect l="45779" t="14766" r="43600" b="18034"/>
          <a:stretch/>
        </p:blipFill>
        <p:spPr>
          <a:xfrm flipH="1">
            <a:off x="1958666" y="1634247"/>
            <a:ext cx="163480" cy="1034330"/>
          </a:xfrm>
          <a:prstGeom prst="rect">
            <a:avLst/>
          </a:prstGeom>
        </p:spPr>
      </p:pic>
      <p:pic>
        <p:nvPicPr>
          <p:cNvPr id="17" name="Picture 16">
            <a:extLst>
              <a:ext uri="{FF2B5EF4-FFF2-40B4-BE49-F238E27FC236}">
                <a16:creationId xmlns:a16="http://schemas.microsoft.com/office/drawing/2014/main" id="{9F3D8E69-7915-42E8-B29A-AC1F931B7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5161" y="2484469"/>
            <a:ext cx="1191901" cy="2282084"/>
          </a:xfrm>
          <a:prstGeom prst="rect">
            <a:avLst/>
          </a:prstGeom>
        </p:spPr>
      </p:pic>
      <p:cxnSp>
        <p:nvCxnSpPr>
          <p:cNvPr id="19" name="Straight Arrow Connector 18">
            <a:extLst>
              <a:ext uri="{FF2B5EF4-FFF2-40B4-BE49-F238E27FC236}">
                <a16:creationId xmlns:a16="http://schemas.microsoft.com/office/drawing/2014/main" id="{8036DAE6-823D-46D7-8243-989DB2E6C632}"/>
              </a:ext>
            </a:extLst>
          </p:cNvPr>
          <p:cNvCxnSpPr>
            <a:stCxn id="15" idx="0"/>
          </p:cNvCxnSpPr>
          <p:nvPr/>
        </p:nvCxnSpPr>
        <p:spPr>
          <a:xfrm flipV="1">
            <a:off x="2040406" y="727121"/>
            <a:ext cx="8158036" cy="90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F2916D-7CDE-45FA-B297-0743D2AA7758}"/>
              </a:ext>
            </a:extLst>
          </p:cNvPr>
          <p:cNvCxnSpPr/>
          <p:nvPr/>
        </p:nvCxnSpPr>
        <p:spPr>
          <a:xfrm flipV="1">
            <a:off x="10642060" y="1092655"/>
            <a:ext cx="0" cy="1026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190855-ABB6-4A87-831D-9728895D09FB}"/>
              </a:ext>
            </a:extLst>
          </p:cNvPr>
          <p:cNvSpPr txBox="1"/>
          <p:nvPr/>
        </p:nvSpPr>
        <p:spPr>
          <a:xfrm>
            <a:off x="86525" y="1934269"/>
            <a:ext cx="14634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Lightning Rod</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B167DBC9-D50E-4055-8F86-9A555BBB06EE}"/>
              </a:ext>
            </a:extLst>
          </p:cNvPr>
          <p:cNvCxnSpPr>
            <a:stCxn id="22" idx="3"/>
          </p:cNvCxnSpPr>
          <p:nvPr/>
        </p:nvCxnSpPr>
        <p:spPr>
          <a:xfrm flipV="1">
            <a:off x="1549939" y="2033081"/>
            <a:ext cx="408727" cy="8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8DACDE-90A3-4448-B190-66F3F35AF5AF}"/>
              </a:ext>
            </a:extLst>
          </p:cNvPr>
          <p:cNvSpPr txBox="1"/>
          <p:nvPr/>
        </p:nvSpPr>
        <p:spPr>
          <a:xfrm>
            <a:off x="1493195" y="5223753"/>
            <a:ext cx="53502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Lightning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rod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activated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foresees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thunderstorm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19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Chart, diagram, box and whisker chart&#10;&#10;Description automatically generated">
            <a:extLst>
              <a:ext uri="{FF2B5EF4-FFF2-40B4-BE49-F238E27FC236}">
                <a16:creationId xmlns:a16="http://schemas.microsoft.com/office/drawing/2014/main" id="{D8972961-E0F8-4903-994F-1FF4C1CE6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441658"/>
            <a:ext cx="9386888" cy="5974681"/>
          </a:xfrm>
          <a:prstGeom prst="rect">
            <a:avLst/>
          </a:prstGeom>
        </p:spPr>
      </p:pic>
    </p:spTree>
    <p:extLst>
      <p:ext uri="{BB962C8B-B14F-4D97-AF65-F5344CB8AC3E}">
        <p14:creationId xmlns:p14="http://schemas.microsoft.com/office/powerpoint/2010/main" val="2334914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descr="Diagram&#10;&#10;Description automatically generated">
            <a:extLst>
              <a:ext uri="{FF2B5EF4-FFF2-40B4-BE49-F238E27FC236}">
                <a16:creationId xmlns:a16="http://schemas.microsoft.com/office/drawing/2014/main" id="{29EC1C4C-6C00-4025-B730-87400AEC2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262" y="280987"/>
            <a:ext cx="4181475" cy="6296025"/>
          </a:xfrm>
          <a:prstGeom prst="rect">
            <a:avLst/>
          </a:prstGeom>
        </p:spPr>
      </p:pic>
    </p:spTree>
    <p:extLst>
      <p:ext uri="{BB962C8B-B14F-4D97-AF65-F5344CB8AC3E}">
        <p14:creationId xmlns:p14="http://schemas.microsoft.com/office/powerpoint/2010/main" val="421590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Class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2791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A86FD2A0-7AB2-49F7-B77F-58D0A01EEFE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0711E4E-5618-41A9-AC65-8220500DD947}"/>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t="6433" r="14367" b="6675"/>
          <a:stretch/>
        </p:blipFill>
        <p:spPr>
          <a:xfrm>
            <a:off x="1540475" y="1307756"/>
            <a:ext cx="4423720" cy="3793274"/>
          </a:xfrm>
          <a:prstGeom prst="rect">
            <a:avLst/>
          </a:prstGeom>
        </p:spPr>
      </p:pic>
      <p:pic>
        <p:nvPicPr>
          <p:cNvPr id="9" name="Picture 8">
            <a:extLst>
              <a:ext uri="{FF2B5EF4-FFF2-40B4-BE49-F238E27FC236}">
                <a16:creationId xmlns:a16="http://schemas.microsoft.com/office/drawing/2014/main" id="{B292D750-6B03-4A06-A91B-EDEF224AFF49}"/>
              </a:ext>
            </a:extLst>
          </p:cNvPr>
          <p:cNvPicPr>
            <a:picLocks noChangeAspect="1"/>
          </p:cNvPicPr>
          <p:nvPr/>
        </p:nvPicPr>
        <p:blipFill rotWithShape="1">
          <a:blip r:embed="rId3">
            <a:extLst>
              <a:ext uri="{28A0092B-C50C-407E-A947-70E740481C1C}">
                <a14:useLocalDpi xmlns:a14="http://schemas.microsoft.com/office/drawing/2010/main" val="0"/>
              </a:ext>
            </a:extLst>
          </a:blip>
          <a:srcRect l="22944" t="24511" r="21954" b="28635"/>
          <a:stretch/>
        </p:blipFill>
        <p:spPr>
          <a:xfrm>
            <a:off x="3138617" y="1878227"/>
            <a:ext cx="1375719" cy="1169773"/>
          </a:xfrm>
          <a:prstGeom prst="rect">
            <a:avLst/>
          </a:prstGeom>
        </p:spPr>
      </p:pic>
      <p:pic>
        <p:nvPicPr>
          <p:cNvPr id="11" name="Picture 10">
            <a:extLst>
              <a:ext uri="{FF2B5EF4-FFF2-40B4-BE49-F238E27FC236}">
                <a16:creationId xmlns:a16="http://schemas.microsoft.com/office/drawing/2014/main" id="{EDC64A39-C504-4268-B4F2-BACA45E057F5}"/>
              </a:ext>
            </a:extLst>
          </p:cNvPr>
          <p:cNvPicPr>
            <a:picLocks noChangeAspect="1"/>
          </p:cNvPicPr>
          <p:nvPr/>
        </p:nvPicPr>
        <p:blipFill rotWithShape="1">
          <a:blip r:embed="rId4">
            <a:extLst>
              <a:ext uri="{28A0092B-C50C-407E-A947-70E740481C1C}">
                <a14:useLocalDpi xmlns:a14="http://schemas.microsoft.com/office/drawing/2010/main" val="0"/>
              </a:ext>
            </a:extLst>
          </a:blip>
          <a:srcRect l="23311" t="34375" r="22635" b="46706"/>
          <a:stretch/>
        </p:blipFill>
        <p:spPr>
          <a:xfrm>
            <a:off x="2155372" y="137983"/>
            <a:ext cx="3342208" cy="1169773"/>
          </a:xfrm>
          <a:prstGeom prst="rect">
            <a:avLst/>
          </a:prstGeom>
        </p:spPr>
      </p:pic>
      <p:pic>
        <p:nvPicPr>
          <p:cNvPr id="13" name="Picture 12">
            <a:extLst>
              <a:ext uri="{FF2B5EF4-FFF2-40B4-BE49-F238E27FC236}">
                <a16:creationId xmlns:a16="http://schemas.microsoft.com/office/drawing/2014/main" id="{89281763-5A9B-46B2-824E-ED370C96325C}"/>
              </a:ext>
            </a:extLst>
          </p:cNvPr>
          <p:cNvPicPr>
            <a:picLocks noChangeAspect="1"/>
          </p:cNvPicPr>
          <p:nvPr/>
        </p:nvPicPr>
        <p:blipFill rotWithShape="1">
          <a:blip r:embed="rId5">
            <a:extLst>
              <a:ext uri="{28A0092B-C50C-407E-A947-70E740481C1C}">
                <a14:useLocalDpi xmlns:a14="http://schemas.microsoft.com/office/drawing/2010/main" val="0"/>
              </a:ext>
            </a:extLst>
          </a:blip>
          <a:srcRect l="-1" t="1" r="68950" b="-1006"/>
          <a:stretch/>
        </p:blipFill>
        <p:spPr>
          <a:xfrm>
            <a:off x="7835443" y="1539577"/>
            <a:ext cx="1743650" cy="3329632"/>
          </a:xfrm>
          <a:prstGeom prst="rect">
            <a:avLst/>
          </a:prstGeom>
        </p:spPr>
      </p:pic>
      <p:pic>
        <p:nvPicPr>
          <p:cNvPr id="7" name="Picture 6">
            <a:extLst>
              <a:ext uri="{FF2B5EF4-FFF2-40B4-BE49-F238E27FC236}">
                <a16:creationId xmlns:a16="http://schemas.microsoft.com/office/drawing/2014/main" id="{8B10F03D-40CA-4512-83E7-14668B546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6286" y="1895670"/>
            <a:ext cx="1443919" cy="2561000"/>
          </a:xfrm>
          <a:prstGeom prst="rect">
            <a:avLst/>
          </a:prstGeom>
        </p:spPr>
      </p:pic>
      <p:pic>
        <p:nvPicPr>
          <p:cNvPr id="15" name="Picture 14">
            <a:extLst>
              <a:ext uri="{FF2B5EF4-FFF2-40B4-BE49-F238E27FC236}">
                <a16:creationId xmlns:a16="http://schemas.microsoft.com/office/drawing/2014/main" id="{1349B912-24ED-448A-B3DA-C05451363C69}"/>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cxnSp>
        <p:nvCxnSpPr>
          <p:cNvPr id="23" name="Straight Arrow Connector 22">
            <a:extLst>
              <a:ext uri="{FF2B5EF4-FFF2-40B4-BE49-F238E27FC236}">
                <a16:creationId xmlns:a16="http://schemas.microsoft.com/office/drawing/2014/main" id="{F4C62A0B-EEB2-4F02-9FCA-36BEBE083515}"/>
              </a:ext>
            </a:extLst>
          </p:cNvPr>
          <p:cNvCxnSpPr>
            <a:stCxn id="11" idx="3"/>
            <a:endCxn id="16" idx="2"/>
          </p:cNvCxnSpPr>
          <p:nvPr/>
        </p:nvCxnSpPr>
        <p:spPr>
          <a:xfrm flipV="1">
            <a:off x="5497580" y="628135"/>
            <a:ext cx="4700863" cy="947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6ADDDD-6C9E-4519-A760-B8FB6C22B76F}"/>
              </a:ext>
            </a:extLst>
          </p:cNvPr>
          <p:cNvCxnSpPr>
            <a:cxnSpLocks/>
            <a:endCxn id="16" idx="2"/>
          </p:cNvCxnSpPr>
          <p:nvPr/>
        </p:nvCxnSpPr>
        <p:spPr>
          <a:xfrm flipV="1">
            <a:off x="5098161" y="628135"/>
            <a:ext cx="5100282" cy="1977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2D67D4-2073-4FE0-9EA5-CD4DA4A0DCB2}"/>
              </a:ext>
            </a:extLst>
          </p:cNvPr>
          <p:cNvCxnSpPr>
            <a:cxnSpLocks/>
          </p:cNvCxnSpPr>
          <p:nvPr/>
        </p:nvCxnSpPr>
        <p:spPr>
          <a:xfrm flipV="1">
            <a:off x="9388370" y="1057212"/>
            <a:ext cx="1263155" cy="187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03E1636-3643-497B-A733-61696BACEF6B}"/>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sp>
        <p:nvSpPr>
          <p:cNvPr id="33" name="TextBox 32">
            <a:extLst>
              <a:ext uri="{FF2B5EF4-FFF2-40B4-BE49-F238E27FC236}">
                <a16:creationId xmlns:a16="http://schemas.microsoft.com/office/drawing/2014/main" id="{D817ADF3-6846-450E-BFBB-91BE1779842D}"/>
              </a:ext>
            </a:extLst>
          </p:cNvPr>
          <p:cNvSpPr txBox="1"/>
          <p:nvPr/>
        </p:nvSpPr>
        <p:spPr>
          <a:xfrm>
            <a:off x="587165" y="413948"/>
            <a:ext cx="16300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AC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Turned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off</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0F4776E-FD62-4559-9F7C-DE93E3491387}"/>
              </a:ext>
            </a:extLst>
          </p:cNvPr>
          <p:cNvSpPr txBox="1"/>
          <p:nvPr/>
        </p:nvSpPr>
        <p:spPr>
          <a:xfrm>
            <a:off x="3073353" y="5133949"/>
            <a:ext cx="15062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Window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open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DF2738E9-4CFC-4D03-AAEB-FD0E8DBC09B2}"/>
              </a:ext>
            </a:extLst>
          </p:cNvPr>
          <p:cNvSpPr txBox="1"/>
          <p:nvPr/>
        </p:nvSpPr>
        <p:spPr>
          <a:xfrm>
            <a:off x="7764324" y="4902136"/>
            <a:ext cx="205440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good</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 name="Picture 36">
            <a:extLst>
              <a:ext uri="{FF2B5EF4-FFF2-40B4-BE49-F238E27FC236}">
                <a16:creationId xmlns:a16="http://schemas.microsoft.com/office/drawing/2014/main" id="{C4710BC0-52AF-4CE1-AA2C-CA0C5842C6FA}"/>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39" name="Straight Arrow Connector 38">
            <a:extLst>
              <a:ext uri="{FF2B5EF4-FFF2-40B4-BE49-F238E27FC236}">
                <a16:creationId xmlns:a16="http://schemas.microsoft.com/office/drawing/2014/main" id="{1E81420E-26CB-4EBC-8154-15290574A4F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242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37589ED-48C6-4962-8402-C33AB8740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51" y="0"/>
            <a:ext cx="11013297" cy="6858000"/>
          </a:xfrm>
          <a:prstGeom prst="rect">
            <a:avLst/>
          </a:prstGeom>
        </p:spPr>
      </p:pic>
    </p:spTree>
    <p:extLst>
      <p:ext uri="{BB962C8B-B14F-4D97-AF65-F5344CB8AC3E}">
        <p14:creationId xmlns:p14="http://schemas.microsoft.com/office/powerpoint/2010/main" val="156899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Use-Case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6616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C5EDBA6E-23C8-4B6A-8809-EBB5FC421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815" y="0"/>
            <a:ext cx="5246370" cy="6858000"/>
          </a:xfrm>
          <a:prstGeom prst="rect">
            <a:avLst/>
          </a:prstGeom>
        </p:spPr>
      </p:pic>
    </p:spTree>
    <p:extLst>
      <p:ext uri="{BB962C8B-B14F-4D97-AF65-F5344CB8AC3E}">
        <p14:creationId xmlns:p14="http://schemas.microsoft.com/office/powerpoint/2010/main" val="6978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Sequence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27583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57A549-FC6E-4CB1-8B4B-7064F2DDC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812"/>
            <a:ext cx="12192000" cy="4914375"/>
          </a:xfrm>
          <a:prstGeom prst="rect">
            <a:avLst/>
          </a:prstGeom>
        </p:spPr>
      </p:pic>
    </p:spTree>
    <p:extLst>
      <p:ext uri="{BB962C8B-B14F-4D97-AF65-F5344CB8AC3E}">
        <p14:creationId xmlns:p14="http://schemas.microsoft.com/office/powerpoint/2010/main" val="220984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223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41DF92-719A-4340-95C8-507CCB9B89BF}"/>
              </a:ext>
            </a:extLst>
          </p:cNvPr>
          <p:cNvPicPr>
            <a:picLocks noChangeAspect="1"/>
          </p:cNvPicPr>
          <p:nvPr/>
        </p:nvPicPr>
        <p:blipFill rotWithShape="1">
          <a:blip r:embed="rId2">
            <a:extLst>
              <a:ext uri="{28A0092B-C50C-407E-A947-70E740481C1C}">
                <a14:useLocalDpi xmlns:a14="http://schemas.microsoft.com/office/drawing/2010/main" val="0"/>
              </a:ext>
            </a:extLst>
          </a:blip>
          <a:srcRect l="12411" t="12799" r="12696" b="17985"/>
          <a:stretch/>
        </p:blipFill>
        <p:spPr>
          <a:xfrm>
            <a:off x="2395157" y="1391054"/>
            <a:ext cx="3424136" cy="3375498"/>
          </a:xfrm>
          <a:prstGeom prst="rect">
            <a:avLst/>
          </a:prstGeom>
        </p:spPr>
      </p:pic>
      <p:pic>
        <p:nvPicPr>
          <p:cNvPr id="14" name="Picture 13">
            <a:extLst>
              <a:ext uri="{FF2B5EF4-FFF2-40B4-BE49-F238E27FC236}">
                <a16:creationId xmlns:a16="http://schemas.microsoft.com/office/drawing/2014/main" id="{01D4534B-3C93-4681-9711-4347D4023A5F}"/>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592252" y="1436920"/>
            <a:ext cx="1743650" cy="3329632"/>
          </a:xfrm>
          <a:prstGeom prst="rect">
            <a:avLst/>
          </a:prstGeom>
        </p:spPr>
      </p:pic>
      <p:sp>
        <p:nvSpPr>
          <p:cNvPr id="15" name="Oval 14">
            <a:extLst>
              <a:ext uri="{FF2B5EF4-FFF2-40B4-BE49-F238E27FC236}">
                <a16:creationId xmlns:a16="http://schemas.microsoft.com/office/drawing/2014/main" id="{C4073FE2-C837-4FC8-9AAD-29FF92ACF691}"/>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E08E9AB1-FDE8-475B-BCCD-716C71616690}"/>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7" name="Picture 16">
            <a:extLst>
              <a:ext uri="{FF2B5EF4-FFF2-40B4-BE49-F238E27FC236}">
                <a16:creationId xmlns:a16="http://schemas.microsoft.com/office/drawing/2014/main" id="{79F839CB-ACA0-44DC-9667-E84BBAD22840}"/>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9" name="Picture 18">
            <a:extLst>
              <a:ext uri="{FF2B5EF4-FFF2-40B4-BE49-F238E27FC236}">
                <a16:creationId xmlns:a16="http://schemas.microsoft.com/office/drawing/2014/main" id="{9D94C34A-2617-48C8-B090-70CFCB209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034" y="1815613"/>
            <a:ext cx="1473487" cy="2572246"/>
          </a:xfrm>
          <a:prstGeom prst="rect">
            <a:avLst/>
          </a:prstGeom>
        </p:spPr>
      </p:pic>
      <p:sp>
        <p:nvSpPr>
          <p:cNvPr id="20" name="TextBox 19">
            <a:extLst>
              <a:ext uri="{FF2B5EF4-FFF2-40B4-BE49-F238E27FC236}">
                <a16:creationId xmlns:a16="http://schemas.microsoft.com/office/drawing/2014/main" id="{594CF896-E621-48BB-9A69-F5B3A5424911}"/>
              </a:ext>
            </a:extLst>
          </p:cNvPr>
          <p:cNvSpPr txBox="1"/>
          <p:nvPr/>
        </p:nvSpPr>
        <p:spPr>
          <a:xfrm>
            <a:off x="2587863" y="5936664"/>
            <a:ext cx="64628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Window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automatically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closes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detects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forecast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rain. </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59064290-57C5-44AC-98F2-01DC2A4C53EB}"/>
              </a:ext>
            </a:extLst>
          </p:cNvPr>
          <p:cNvCxnSpPr>
            <a:endCxn id="15" idx="2"/>
          </p:cNvCxnSpPr>
          <p:nvPr/>
        </p:nvCxnSpPr>
        <p:spPr>
          <a:xfrm flipV="1">
            <a:off x="5223753" y="628135"/>
            <a:ext cx="4974690" cy="76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D8DEEE-DA6A-44F1-9530-1F4750F58065}"/>
              </a:ext>
            </a:extLst>
          </p:cNvPr>
          <p:cNvCxnSpPr>
            <a:endCxn id="15" idx="3"/>
          </p:cNvCxnSpPr>
          <p:nvPr/>
        </p:nvCxnSpPr>
        <p:spPr>
          <a:xfrm flipV="1">
            <a:off x="9187521" y="1041712"/>
            <a:ext cx="1290808" cy="12637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3E67F4-8D9E-48ED-997E-144A1096395C}"/>
              </a:ext>
            </a:extLst>
          </p:cNvPr>
          <p:cNvSpPr txBox="1"/>
          <p:nvPr/>
        </p:nvSpPr>
        <p:spPr>
          <a:xfrm>
            <a:off x="7517288" y="4733229"/>
            <a:ext cx="22795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rainy</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3A656D61-59A4-4D59-8EB6-40259EE6456A}"/>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27" name="Straight Arrow Connector 26">
            <a:extLst>
              <a:ext uri="{FF2B5EF4-FFF2-40B4-BE49-F238E27FC236}">
                <a16:creationId xmlns:a16="http://schemas.microsoft.com/office/drawing/2014/main" id="{98366E87-9E4C-4E43-AE27-9FEAB66C1D58}"/>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0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8" name="Picture 7" descr="A picture containing diagram&#10;&#10;Description automatically generated">
            <a:extLst>
              <a:ext uri="{FF2B5EF4-FFF2-40B4-BE49-F238E27FC236}">
                <a16:creationId xmlns:a16="http://schemas.microsoft.com/office/drawing/2014/main" id="{78EE35F7-A0B8-477F-A484-D355C6732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549" y="0"/>
            <a:ext cx="9190463" cy="6858000"/>
          </a:xfrm>
          <a:prstGeom prst="rect">
            <a:avLst/>
          </a:prstGeom>
        </p:spPr>
      </p:pic>
    </p:spTree>
    <p:extLst>
      <p:ext uri="{BB962C8B-B14F-4D97-AF65-F5344CB8AC3E}">
        <p14:creationId xmlns:p14="http://schemas.microsoft.com/office/powerpoint/2010/main" val="77655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71C2F63A-AC69-4340-A8A6-FA6C22A68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52387"/>
            <a:ext cx="5457825" cy="6753225"/>
          </a:xfrm>
          <a:prstGeom prst="rect">
            <a:avLst/>
          </a:prstGeom>
        </p:spPr>
      </p:pic>
    </p:spTree>
    <p:extLst>
      <p:ext uri="{BB962C8B-B14F-4D97-AF65-F5344CB8AC3E}">
        <p14:creationId xmlns:p14="http://schemas.microsoft.com/office/powerpoint/2010/main" val="49438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608CC-C925-4A5D-8825-12162D55C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38" y="1244751"/>
            <a:ext cx="4922938" cy="3307599"/>
          </a:xfrm>
          <a:prstGeom prst="rect">
            <a:avLst/>
          </a:prstGeom>
        </p:spPr>
      </p:pic>
      <p:pic>
        <p:nvPicPr>
          <p:cNvPr id="12" name="Picture 11">
            <a:extLst>
              <a:ext uri="{FF2B5EF4-FFF2-40B4-BE49-F238E27FC236}">
                <a16:creationId xmlns:a16="http://schemas.microsoft.com/office/drawing/2014/main" id="{1D50CDC9-42A8-4F50-931B-4E01CFDF633C}"/>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864626" y="1472062"/>
            <a:ext cx="1743650" cy="3329632"/>
          </a:xfrm>
          <a:prstGeom prst="rect">
            <a:avLst/>
          </a:prstGeom>
        </p:spPr>
      </p:pic>
      <p:pic>
        <p:nvPicPr>
          <p:cNvPr id="11" name="Picture 10">
            <a:extLst>
              <a:ext uri="{FF2B5EF4-FFF2-40B4-BE49-F238E27FC236}">
                <a16:creationId xmlns:a16="http://schemas.microsoft.com/office/drawing/2014/main" id="{D380C84D-C620-43E0-8DCB-C54C75D389B2}"/>
              </a:ext>
            </a:extLst>
          </p:cNvPr>
          <p:cNvPicPr>
            <a:picLocks noChangeAspect="1"/>
          </p:cNvPicPr>
          <p:nvPr/>
        </p:nvPicPr>
        <p:blipFill rotWithShape="1">
          <a:blip r:embed="rId4">
            <a:extLst>
              <a:ext uri="{28A0092B-C50C-407E-A947-70E740481C1C}">
                <a14:useLocalDpi xmlns:a14="http://schemas.microsoft.com/office/drawing/2010/main" val="0"/>
              </a:ext>
            </a:extLst>
          </a:blip>
          <a:srcRect l="62091" t="14474" r="16620" b="20414"/>
          <a:stretch/>
        </p:blipFill>
        <p:spPr>
          <a:xfrm>
            <a:off x="7998326" y="1808955"/>
            <a:ext cx="1476250" cy="2655846"/>
          </a:xfrm>
          <a:prstGeom prst="rect">
            <a:avLst/>
          </a:prstGeom>
        </p:spPr>
      </p:pic>
      <p:sp>
        <p:nvSpPr>
          <p:cNvPr id="13" name="TextBox 12">
            <a:extLst>
              <a:ext uri="{FF2B5EF4-FFF2-40B4-BE49-F238E27FC236}">
                <a16:creationId xmlns:a16="http://schemas.microsoft.com/office/drawing/2014/main" id="{F1A8E140-DE6D-464B-B725-8285DEABFB3A}"/>
              </a:ext>
            </a:extLst>
          </p:cNvPr>
          <p:cNvSpPr txBox="1"/>
          <p:nvPr/>
        </p:nvSpPr>
        <p:spPr>
          <a:xfrm>
            <a:off x="2355424" y="4499595"/>
            <a:ext cx="31029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Garden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terrace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lawn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2DB90327-C89A-4FF7-A055-800C3A24F6B7}"/>
              </a:ext>
            </a:extLst>
          </p:cNvPr>
          <p:cNvPicPr>
            <a:picLocks noChangeAspect="1"/>
          </p:cNvPicPr>
          <p:nvPr/>
        </p:nvPicPr>
        <p:blipFill rotWithShape="1">
          <a:blip r:embed="rId5">
            <a:extLst>
              <a:ext uri="{28A0092B-C50C-407E-A947-70E740481C1C}">
                <a14:useLocalDpi xmlns:a14="http://schemas.microsoft.com/office/drawing/2010/main" val="0"/>
              </a:ext>
            </a:extLst>
          </a:blip>
          <a:srcRect l="20544" t="18634" r="24210" b="5432"/>
          <a:stretch/>
        </p:blipFill>
        <p:spPr>
          <a:xfrm>
            <a:off x="555478" y="6048806"/>
            <a:ext cx="889960" cy="623848"/>
          </a:xfrm>
          <a:prstGeom prst="rect">
            <a:avLst/>
          </a:prstGeom>
        </p:spPr>
      </p:pic>
      <p:pic>
        <p:nvPicPr>
          <p:cNvPr id="17" name="Picture 16">
            <a:extLst>
              <a:ext uri="{FF2B5EF4-FFF2-40B4-BE49-F238E27FC236}">
                <a16:creationId xmlns:a16="http://schemas.microsoft.com/office/drawing/2014/main" id="{9DADCBE6-704E-4D7C-964C-0734EB491207}"/>
              </a:ext>
            </a:extLst>
          </p:cNvPr>
          <p:cNvPicPr>
            <a:picLocks noChangeAspect="1"/>
          </p:cNvPicPr>
          <p:nvPr/>
        </p:nvPicPr>
        <p:blipFill rotWithShape="1">
          <a:blip r:embed="rId6">
            <a:extLst>
              <a:ext uri="{28A0092B-C50C-407E-A947-70E740481C1C}">
                <a14:useLocalDpi xmlns:a14="http://schemas.microsoft.com/office/drawing/2010/main" val="0"/>
              </a:ext>
            </a:extLst>
          </a:blip>
          <a:srcRect l="79335" t="51682" r="1615" b="8139"/>
          <a:stretch/>
        </p:blipFill>
        <p:spPr>
          <a:xfrm>
            <a:off x="1746301" y="5388165"/>
            <a:ext cx="814289" cy="1321283"/>
          </a:xfrm>
          <a:prstGeom prst="rect">
            <a:avLst/>
          </a:prstGeom>
        </p:spPr>
      </p:pic>
      <p:sp>
        <p:nvSpPr>
          <p:cNvPr id="18" name="Arrow: Bent 17">
            <a:extLst>
              <a:ext uri="{FF2B5EF4-FFF2-40B4-BE49-F238E27FC236}">
                <a16:creationId xmlns:a16="http://schemas.microsoft.com/office/drawing/2014/main" id="{FFFBAA4F-4C36-443E-A493-BA232C7B58CC}"/>
              </a:ext>
            </a:extLst>
          </p:cNvPr>
          <p:cNvSpPr/>
          <p:nvPr/>
        </p:nvSpPr>
        <p:spPr>
          <a:xfrm>
            <a:off x="1264233" y="2879386"/>
            <a:ext cx="165370" cy="31694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row: Bent 22">
            <a:extLst>
              <a:ext uri="{FF2B5EF4-FFF2-40B4-BE49-F238E27FC236}">
                <a16:creationId xmlns:a16="http://schemas.microsoft.com/office/drawing/2014/main" id="{D647F938-3D8E-4D8D-B3B4-CC71EF64FC35}"/>
              </a:ext>
            </a:extLst>
          </p:cNvPr>
          <p:cNvSpPr/>
          <p:nvPr/>
        </p:nvSpPr>
        <p:spPr>
          <a:xfrm rot="11932429">
            <a:off x="1264233" y="6595353"/>
            <a:ext cx="652116" cy="1140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76E4CC7-5E9F-4913-B5E4-5EBCBC961F68}"/>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03AFD61C-329A-4ABA-A14A-672FDAEA217C}"/>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6" name="Picture 25">
            <a:extLst>
              <a:ext uri="{FF2B5EF4-FFF2-40B4-BE49-F238E27FC236}">
                <a16:creationId xmlns:a16="http://schemas.microsoft.com/office/drawing/2014/main" id="{6DC55A25-C36D-4C23-9462-E1D570FBDC45}"/>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cxnSp>
        <p:nvCxnSpPr>
          <p:cNvPr id="28" name="Straight Arrow Connector 27">
            <a:extLst>
              <a:ext uri="{FF2B5EF4-FFF2-40B4-BE49-F238E27FC236}">
                <a16:creationId xmlns:a16="http://schemas.microsoft.com/office/drawing/2014/main" id="{484B622E-1137-4319-9C39-4E1DD65DA139}"/>
              </a:ext>
            </a:extLst>
          </p:cNvPr>
          <p:cNvCxnSpPr>
            <a:cxnSpLocks/>
          </p:cNvCxnSpPr>
          <p:nvPr/>
        </p:nvCxnSpPr>
        <p:spPr>
          <a:xfrm flipV="1">
            <a:off x="9474576" y="1092200"/>
            <a:ext cx="1164832" cy="1038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367A22BB-8429-425A-AEDC-44D2CC676E43}"/>
              </a:ext>
            </a:extLst>
          </p:cNvPr>
          <p:cNvCxnSpPr>
            <a:cxnSpLocks/>
            <a:endCxn id="24" idx="2"/>
          </p:cNvCxnSpPr>
          <p:nvPr/>
        </p:nvCxnSpPr>
        <p:spPr>
          <a:xfrm flipV="1">
            <a:off x="768485" y="628135"/>
            <a:ext cx="9429958" cy="5529474"/>
          </a:xfrm>
          <a:prstGeom prst="curvedConnector3">
            <a:avLst>
              <a:gd name="adj1" fmla="val -81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D4CF7FE-3B5A-4AC7-9A9E-850A83EF2481}"/>
              </a:ext>
            </a:extLst>
          </p:cNvPr>
          <p:cNvSpPr txBox="1"/>
          <p:nvPr/>
        </p:nvSpPr>
        <p:spPr>
          <a:xfrm>
            <a:off x="7686897" y="4833320"/>
            <a:ext cx="25194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overall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health</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plants</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5E3BF7D9-8CC2-4DEE-A830-A42FF965D75A}"/>
              </a:ext>
            </a:extLst>
          </p:cNvPr>
          <p:cNvSpPr txBox="1"/>
          <p:nvPr/>
        </p:nvSpPr>
        <p:spPr>
          <a:xfrm>
            <a:off x="2720503" y="5557444"/>
            <a:ext cx="337549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plants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system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automatically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pumps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garden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 name="Picture 47">
            <a:extLst>
              <a:ext uri="{FF2B5EF4-FFF2-40B4-BE49-F238E27FC236}">
                <a16:creationId xmlns:a16="http://schemas.microsoft.com/office/drawing/2014/main" id="{2DF9DED2-1144-45FB-9294-48405B5C5B51}"/>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49" name="Straight Arrow Connector 48">
            <a:extLst>
              <a:ext uri="{FF2B5EF4-FFF2-40B4-BE49-F238E27FC236}">
                <a16:creationId xmlns:a16="http://schemas.microsoft.com/office/drawing/2014/main" id="{66F350E2-F104-4B80-9382-9E61B947EE4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1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36488" y="187065"/>
            <a:ext cx="10504167" cy="378691"/>
          </a:xfrm>
        </p:spPr>
        <p:txBody>
          <a:bodyPr vert="horz">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 box and whisker chart&#10;&#10;Description automatically generated">
            <a:extLst>
              <a:ext uri="{FF2B5EF4-FFF2-40B4-BE49-F238E27FC236}">
                <a16:creationId xmlns:a16="http://schemas.microsoft.com/office/drawing/2014/main" id="{CE55FB2C-C1D0-4028-B04C-C72E365C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424"/>
            <a:ext cx="12192000" cy="5676165"/>
          </a:xfrm>
          <a:prstGeom prst="rect">
            <a:avLst/>
          </a:prstGeom>
        </p:spPr>
      </p:pic>
    </p:spTree>
    <p:extLst>
      <p:ext uri="{BB962C8B-B14F-4D97-AF65-F5344CB8AC3E}">
        <p14:creationId xmlns:p14="http://schemas.microsoft.com/office/powerpoint/2010/main" val="21082470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Widescreen</PresentationFormat>
  <Paragraphs>58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Adobe Heiti Std R</vt:lpstr>
      <vt:lpstr>Arial</vt:lpstr>
      <vt:lpstr>Calibri</vt:lpstr>
      <vt:lpstr>Calibri Light</vt:lpstr>
      <vt:lpstr>1_Office Theme</vt:lpstr>
      <vt:lpstr>Ideas &amp; Scenarios</vt:lpstr>
      <vt:lpstr>Smart Windows:</vt:lpstr>
      <vt:lpstr>PowerPoint Presentation</vt:lpstr>
      <vt:lpstr>PowerPoint Presentation</vt:lpstr>
      <vt:lpstr>Sequence Diagram</vt:lpstr>
      <vt:lpstr>Activity Diagram</vt:lpstr>
      <vt:lpstr>Smart Gardening:</vt:lpstr>
      <vt:lpstr>PowerPoint Presentation</vt:lpstr>
      <vt:lpstr>Sequence Diagram</vt:lpstr>
      <vt:lpstr>Activity Diagram</vt:lpstr>
      <vt:lpstr>Gas Leakage:</vt:lpstr>
      <vt:lpstr>PowerPoint Presentation</vt:lpstr>
      <vt:lpstr>Sequence Diagram</vt:lpstr>
      <vt:lpstr>Activity Diagram</vt:lpstr>
      <vt:lpstr>Rain water-recycling system:</vt:lpstr>
      <vt:lpstr>PowerPoint Presentation</vt:lpstr>
      <vt:lpstr>Sequence Diagram</vt:lpstr>
      <vt:lpstr>Activity Diagram</vt:lpstr>
      <vt:lpstr>Voltage stabilizers:</vt:lpstr>
      <vt:lpstr>PowerPoint Presentation</vt:lpstr>
      <vt:lpstr>Insect Repellers:</vt:lpstr>
      <vt:lpstr>PowerPoint Presentation</vt:lpstr>
      <vt:lpstr>Sequence Diagram</vt:lpstr>
      <vt:lpstr>Activity Diagram</vt:lpstr>
      <vt:lpstr>Lightning Rods:</vt:lpstr>
      <vt:lpstr>PowerPoint Presentation</vt:lpstr>
      <vt:lpstr>Sequence Diagram</vt:lpstr>
      <vt:lpstr>Activity Diagram</vt:lpstr>
      <vt:lpstr>Class Diagram For Smart Home System</vt:lpstr>
      <vt:lpstr>PowerPoint Presentation</vt:lpstr>
      <vt:lpstr>Use-Case Diagram For Smart Home System</vt:lpstr>
      <vt:lpstr>PowerPoint Presentation</vt:lpstr>
      <vt:lpstr>Sequence Diagram For Smart Home System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&amp; Scenarios</dc:title>
  <dc:creator>ASM Nurussafa</dc:creator>
  <cp:lastModifiedBy>ASM Nurussafa</cp:lastModifiedBy>
  <cp:revision>5</cp:revision>
  <dcterms:created xsi:type="dcterms:W3CDTF">2020-12-03T05:36:10Z</dcterms:created>
  <dcterms:modified xsi:type="dcterms:W3CDTF">2020-12-03T09:46:05Z</dcterms:modified>
</cp:coreProperties>
</file>