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DBE17-7411-4BC4-ACBA-F94D17DFD508}" v="3" dt="2020-11-19T03:25:3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4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3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8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2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6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1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56072-1035-4D5F-8048-0CC126DF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Smart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32FB6-7A31-413F-81EE-DE709E27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By Team Exemplary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58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59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A2D75-C0DB-4873-934E-34736FBFC4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455" r="17253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745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F97A-393C-483A-9B53-2FE13CE8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Protocols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DCC0-26F2-4DB2-82DA-EA04009F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smart </a:t>
            </a:r>
            <a:r>
              <a:rPr lang="de-DE" dirty="0" err="1"/>
              <a:t>homes</a:t>
            </a:r>
            <a:r>
              <a:rPr lang="de-DE" dirty="0"/>
              <a:t>- Tasawar Siddiquy, ASM </a:t>
            </a:r>
            <a:r>
              <a:rPr lang="de-DE" dirty="0" err="1"/>
              <a:t>Nurussafa</a:t>
            </a:r>
            <a:r>
              <a:rPr lang="de-DE" dirty="0"/>
              <a:t> &amp; </a:t>
            </a:r>
            <a:r>
              <a:rPr lang="de-DE" dirty="0" err="1"/>
              <a:t>Neaz</a:t>
            </a:r>
            <a:r>
              <a:rPr lang="de-DE" dirty="0"/>
              <a:t> Mahmud.</a:t>
            </a:r>
          </a:p>
          <a:p>
            <a:r>
              <a:rPr lang="de-DE" dirty="0" err="1"/>
              <a:t>Ideas</a:t>
            </a:r>
            <a:r>
              <a:rPr lang="de-DE" dirty="0"/>
              <a:t> &amp; </a:t>
            </a:r>
            <a:r>
              <a:rPr lang="de-DE" dirty="0" err="1"/>
              <a:t>Sketching</a:t>
            </a:r>
            <a:r>
              <a:rPr lang="de-DE" dirty="0"/>
              <a:t> – </a:t>
            </a:r>
            <a:r>
              <a:rPr lang="de-DE" dirty="0" err="1"/>
              <a:t>Asm</a:t>
            </a:r>
            <a:r>
              <a:rPr lang="de-DE" dirty="0"/>
              <a:t> </a:t>
            </a:r>
            <a:r>
              <a:rPr lang="de-DE" dirty="0" err="1"/>
              <a:t>Nurussafa</a:t>
            </a:r>
            <a:r>
              <a:rPr lang="de-DE" dirty="0"/>
              <a:t>, </a:t>
            </a:r>
            <a:r>
              <a:rPr lang="de-DE" dirty="0" err="1"/>
              <a:t>Neaz</a:t>
            </a:r>
            <a:r>
              <a:rPr lang="de-DE" dirty="0"/>
              <a:t> Mahmud &amp;           Tasawar Siddiquy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6775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GradientVTI</vt:lpstr>
      <vt:lpstr>Smart Home</vt:lpstr>
      <vt:lpstr>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Neaz Mahmud</dc:creator>
  <cp:lastModifiedBy>ASUS PC</cp:lastModifiedBy>
  <cp:revision>2</cp:revision>
  <dcterms:created xsi:type="dcterms:W3CDTF">2020-11-19T03:24:53Z</dcterms:created>
  <dcterms:modified xsi:type="dcterms:W3CDTF">2020-11-26T04:02:31Z</dcterms:modified>
</cp:coreProperties>
</file>