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25-Aug-16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25-Aug-16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Assignment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ArrayList  Class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408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Submitted By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Asma</a:t>
            </a:r>
            <a:r>
              <a:rPr lang="en-US" dirty="0" smtClean="0"/>
              <a:t> Rahman Meem</a:t>
            </a:r>
          </a:p>
          <a:p>
            <a:r>
              <a:rPr lang="en-US" dirty="0" smtClean="0"/>
              <a:t>ID: 152-15-5757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1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ArrayList Class???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The ArrayList class extends </a:t>
            </a:r>
            <a:r>
              <a:rPr lang="en-US" sz="3200" b="1" dirty="0" err="1"/>
              <a:t>AbstractList</a:t>
            </a:r>
            <a:r>
              <a:rPr lang="en-US" sz="3200" b="1" dirty="0"/>
              <a:t> and implements the List interface. ArrayList supports dynamic arrays that can grow as needed.</a:t>
            </a:r>
          </a:p>
        </p:txBody>
      </p:sp>
    </p:spTree>
    <p:extLst>
      <p:ext uri="{BB962C8B-B14F-4D97-AF65-F5344CB8AC3E}">
        <p14:creationId xmlns:p14="http://schemas.microsoft.com/office/powerpoint/2010/main" val="21446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7238" y="2099256"/>
            <a:ext cx="71520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Standard Java arrays are of a fixed length. After arrays are created, they cannot grow or shrink, which means that you must know in advance how many elements an array will hold.</a:t>
            </a:r>
          </a:p>
          <a:p>
            <a:endParaRPr lang="en-US" sz="2000" b="1" dirty="0"/>
          </a:p>
          <a:p>
            <a:r>
              <a:rPr lang="en-US" sz="2000" b="1" dirty="0"/>
              <a:t>Array lists are created with an initial size. When this size is exceeded, the collection is automatically enlarged. When objects are removed, the array may be shrunk.</a:t>
            </a:r>
          </a:p>
        </p:txBody>
      </p:sp>
    </p:spTree>
    <p:extLst>
      <p:ext uri="{BB962C8B-B14F-4D97-AF65-F5344CB8AC3E}">
        <p14:creationId xmlns:p14="http://schemas.microsoft.com/office/powerpoint/2010/main" val="29853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of </a:t>
            </a:r>
            <a:r>
              <a:rPr lang="en-US" b="1" dirty="0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1484" y="269033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/>
              <a:t># Java </a:t>
            </a:r>
            <a:r>
              <a:rPr lang="en-US" sz="2000" b="1" dirty="0"/>
              <a:t>ArrayList class can contain duplicate elements</a:t>
            </a:r>
            <a:r>
              <a:rPr lang="en-US" sz="2000" b="1" dirty="0" smtClean="0"/>
              <a:t>.</a:t>
            </a:r>
          </a:p>
          <a:p>
            <a:pPr algn="ctr"/>
            <a:endParaRPr lang="en-US" sz="2000" b="1" dirty="0"/>
          </a:p>
          <a:p>
            <a:r>
              <a:rPr lang="en-US" sz="2000" b="1" dirty="0" smtClean="0"/>
              <a:t># Java </a:t>
            </a:r>
            <a:r>
              <a:rPr lang="en-US" sz="2000" b="1" dirty="0"/>
              <a:t>ArrayList class maintains insertion order</a:t>
            </a:r>
            <a:r>
              <a:rPr lang="en-US" sz="2000" b="1" dirty="0" smtClean="0"/>
              <a:t>.</a:t>
            </a:r>
          </a:p>
          <a:p>
            <a:pPr algn="ctr"/>
            <a:endParaRPr lang="en-US" sz="2000" b="1" dirty="0"/>
          </a:p>
          <a:p>
            <a:r>
              <a:rPr lang="en-US" sz="2000" b="1" dirty="0" smtClean="0"/>
              <a:t># Java </a:t>
            </a:r>
            <a:r>
              <a:rPr lang="en-US" sz="2000" b="1" dirty="0"/>
              <a:t>ArrayList class is non synchronized</a:t>
            </a:r>
            <a:r>
              <a:rPr lang="en-US" sz="2000" b="1" dirty="0" smtClean="0"/>
              <a:t>.</a:t>
            </a:r>
          </a:p>
          <a:p>
            <a:pPr algn="ctr"/>
            <a:endParaRPr lang="en-US" sz="2000" b="1" dirty="0"/>
          </a:p>
          <a:p>
            <a:r>
              <a:rPr lang="en-US" sz="2000" b="1" dirty="0" smtClean="0"/>
              <a:t># Java </a:t>
            </a:r>
            <a:r>
              <a:rPr lang="en-US" sz="2000" b="1" dirty="0"/>
              <a:t>ArrayList allows random access because array works at the index basis.</a:t>
            </a:r>
          </a:p>
        </p:txBody>
      </p:sp>
    </p:spTree>
    <p:extLst>
      <p:ext uri="{BB962C8B-B14F-4D97-AF65-F5344CB8AC3E}">
        <p14:creationId xmlns:p14="http://schemas.microsoft.com/office/powerpoint/2010/main" val="3119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92397" y="1567542"/>
            <a:ext cx="6815669" cy="426721"/>
          </a:xfrm>
        </p:spPr>
        <p:txBody>
          <a:bodyPr/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92396" y="1994263"/>
            <a:ext cx="6815669" cy="369243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1800" b="1" dirty="0">
                <a:solidFill>
                  <a:srgbClr val="00B050"/>
                </a:solidFill>
              </a:rPr>
              <a:t>import </a:t>
            </a:r>
            <a:r>
              <a:rPr lang="en-US" sz="1800" b="1" dirty="0" err="1">
                <a:solidFill>
                  <a:srgbClr val="00B050"/>
                </a:solidFill>
              </a:rPr>
              <a:t>java.util</a:t>
            </a:r>
            <a:r>
              <a:rPr lang="en-US" sz="1800" b="1" dirty="0">
                <a:solidFill>
                  <a:srgbClr val="00B050"/>
                </a:solidFill>
              </a:rPr>
              <a:t>.*;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class TestCollection1{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public static void main(String </a:t>
            </a:r>
            <a:r>
              <a:rPr lang="en-US" sz="1800" b="1" dirty="0" err="1">
                <a:solidFill>
                  <a:srgbClr val="00B050"/>
                </a:solidFill>
              </a:rPr>
              <a:t>args</a:t>
            </a:r>
            <a:r>
              <a:rPr lang="en-US" sz="1800" b="1" dirty="0">
                <a:solidFill>
                  <a:srgbClr val="00B050"/>
                </a:solidFill>
              </a:rPr>
              <a:t>[]){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</a:t>
            </a:r>
            <a:r>
              <a:rPr lang="en-US" sz="1800" b="1" dirty="0" err="1">
                <a:solidFill>
                  <a:srgbClr val="00B050"/>
                </a:solidFill>
              </a:rPr>
              <a:t>ArrayList</a:t>
            </a:r>
            <a:r>
              <a:rPr lang="en-US" sz="1800" b="1" dirty="0">
                <a:solidFill>
                  <a:srgbClr val="00B050"/>
                </a:solidFill>
              </a:rPr>
              <a:t>&lt;String&gt; al=new </a:t>
            </a:r>
            <a:r>
              <a:rPr lang="en-US" sz="1800" b="1" dirty="0" err="1">
                <a:solidFill>
                  <a:srgbClr val="00B050"/>
                </a:solidFill>
              </a:rPr>
              <a:t>ArrayList</a:t>
            </a:r>
            <a:r>
              <a:rPr lang="en-US" sz="1800" b="1" dirty="0">
                <a:solidFill>
                  <a:srgbClr val="00B050"/>
                </a:solidFill>
              </a:rPr>
              <a:t>&lt;String&gt;();//creating </a:t>
            </a:r>
            <a:r>
              <a:rPr lang="en-US" sz="1800" b="1" dirty="0" err="1">
                <a:solidFill>
                  <a:srgbClr val="00B050"/>
                </a:solidFill>
              </a:rPr>
              <a:t>arraylist</a:t>
            </a:r>
            <a:r>
              <a:rPr lang="en-US" sz="1800" b="1" dirty="0">
                <a:solidFill>
                  <a:srgbClr val="00B050"/>
                </a:solidFill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</a:t>
            </a:r>
            <a:r>
              <a:rPr lang="en-US" sz="1800" b="1" dirty="0" err="1">
                <a:solidFill>
                  <a:srgbClr val="00B050"/>
                </a:solidFill>
              </a:rPr>
              <a:t>al.add</a:t>
            </a:r>
            <a:r>
              <a:rPr lang="en-US" sz="1800" b="1" dirty="0">
                <a:solidFill>
                  <a:srgbClr val="00B050"/>
                </a:solidFill>
              </a:rPr>
              <a:t>("Ravi");//adding object in </a:t>
            </a:r>
            <a:r>
              <a:rPr lang="en-US" sz="1800" b="1" dirty="0" err="1">
                <a:solidFill>
                  <a:srgbClr val="00B050"/>
                </a:solidFill>
              </a:rPr>
              <a:t>arraylist</a:t>
            </a:r>
            <a:r>
              <a:rPr lang="en-US" sz="1800" b="1" dirty="0">
                <a:solidFill>
                  <a:srgbClr val="00B050"/>
                </a:solidFill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</a:t>
            </a:r>
            <a:r>
              <a:rPr lang="en-US" sz="1800" b="1" dirty="0" err="1">
                <a:solidFill>
                  <a:srgbClr val="00B050"/>
                </a:solidFill>
              </a:rPr>
              <a:t>al.add</a:t>
            </a:r>
            <a:r>
              <a:rPr lang="en-US" sz="1800" b="1" dirty="0">
                <a:solidFill>
                  <a:srgbClr val="00B050"/>
                </a:solidFill>
              </a:rPr>
              <a:t>("Vijay");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</a:t>
            </a:r>
            <a:r>
              <a:rPr lang="en-US" sz="1800" b="1" dirty="0" err="1">
                <a:solidFill>
                  <a:srgbClr val="00B050"/>
                </a:solidFill>
              </a:rPr>
              <a:t>al.add</a:t>
            </a:r>
            <a:r>
              <a:rPr lang="en-US" sz="1800" b="1" dirty="0">
                <a:solidFill>
                  <a:srgbClr val="00B050"/>
                </a:solidFill>
              </a:rPr>
              <a:t>("Ravi");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</a:t>
            </a:r>
            <a:r>
              <a:rPr lang="en-US" sz="1800" b="1" dirty="0" err="1">
                <a:solidFill>
                  <a:srgbClr val="00B050"/>
                </a:solidFill>
              </a:rPr>
              <a:t>al.add</a:t>
            </a:r>
            <a:r>
              <a:rPr lang="en-US" sz="1800" b="1" dirty="0">
                <a:solidFill>
                  <a:srgbClr val="00B050"/>
                </a:solidFill>
              </a:rPr>
              <a:t>("Ajay");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Iterator </a:t>
            </a:r>
            <a:r>
              <a:rPr lang="en-US" sz="1800" b="1" dirty="0" err="1">
                <a:solidFill>
                  <a:srgbClr val="00B050"/>
                </a:solidFill>
              </a:rPr>
              <a:t>itr</a:t>
            </a:r>
            <a:r>
              <a:rPr lang="en-US" sz="1800" b="1" dirty="0">
                <a:solidFill>
                  <a:srgbClr val="00B050"/>
                </a:solidFill>
              </a:rPr>
              <a:t>=</a:t>
            </a:r>
            <a:r>
              <a:rPr lang="en-US" sz="1800" b="1" dirty="0" err="1">
                <a:solidFill>
                  <a:srgbClr val="00B050"/>
                </a:solidFill>
              </a:rPr>
              <a:t>al.iterator</a:t>
            </a:r>
            <a:r>
              <a:rPr lang="en-US" sz="1800" b="1" dirty="0">
                <a:solidFill>
                  <a:srgbClr val="00B050"/>
                </a:solidFill>
              </a:rPr>
              <a:t>();//getting Iterator from </a:t>
            </a:r>
            <a:r>
              <a:rPr lang="en-US" sz="1800" b="1" dirty="0" err="1">
                <a:solidFill>
                  <a:srgbClr val="00B050"/>
                </a:solidFill>
              </a:rPr>
              <a:t>arraylist</a:t>
            </a:r>
            <a:r>
              <a:rPr lang="en-US" sz="1800" b="1" dirty="0">
                <a:solidFill>
                  <a:srgbClr val="00B050"/>
                </a:solidFill>
              </a:rPr>
              <a:t> to traverse elements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while(</a:t>
            </a:r>
            <a:r>
              <a:rPr lang="en-US" sz="1800" b="1" dirty="0" err="1">
                <a:solidFill>
                  <a:srgbClr val="00B050"/>
                </a:solidFill>
              </a:rPr>
              <a:t>itr.hasNext</a:t>
            </a:r>
            <a:r>
              <a:rPr lang="en-US" sz="1800" b="1" dirty="0">
                <a:solidFill>
                  <a:srgbClr val="00B050"/>
                </a:solidFill>
              </a:rPr>
              <a:t>()){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 </a:t>
            </a:r>
            <a:r>
              <a:rPr lang="en-US" sz="1800" b="1" dirty="0" err="1">
                <a:solidFill>
                  <a:srgbClr val="00B050"/>
                </a:solidFill>
              </a:rPr>
              <a:t>System.out.println</a:t>
            </a:r>
            <a:r>
              <a:rPr lang="en-US" sz="1800" b="1" dirty="0">
                <a:solidFill>
                  <a:srgbClr val="00B050"/>
                </a:solidFill>
              </a:rPr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itr.next</a:t>
            </a:r>
            <a:r>
              <a:rPr lang="en-US" sz="1800" b="1" dirty="0">
                <a:solidFill>
                  <a:srgbClr val="00B050"/>
                </a:solidFill>
              </a:rPr>
              <a:t>());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 }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 }  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</a:rPr>
              <a:t>}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9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33" y="1062447"/>
            <a:ext cx="10343167" cy="48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2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220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An Assignment on</vt:lpstr>
      <vt:lpstr>Submitted By</vt:lpstr>
      <vt:lpstr>What is ArrayList Class???</vt:lpstr>
      <vt:lpstr>PowerPoint Presentation</vt:lpstr>
      <vt:lpstr>Characteristic of ArrayList Class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Assingment on</dc:title>
  <dc:creator>USER PC</dc:creator>
  <cp:lastModifiedBy>Asm Salauddin</cp:lastModifiedBy>
  <cp:revision>8</cp:revision>
  <dcterms:created xsi:type="dcterms:W3CDTF">2016-08-26T00:59:44Z</dcterms:created>
  <dcterms:modified xsi:type="dcterms:W3CDTF">2016-08-25T13:09:44Z</dcterms:modified>
</cp:coreProperties>
</file>