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DM Sans Bold" charset="1" panose="00000000000000000000"/>
      <p:regular r:id="rId12"/>
    </p:embeddedFont>
    <p:embeddedFont>
      <p:font typeface="DM Sans" charset="1" panose="00000000000000000000"/>
      <p:regular r:id="rId13"/>
    </p:embeddedFont>
    <p:embeddedFont>
      <p:font typeface="DM Sans Italics" charset="1" panose="00000000000000000000"/>
      <p:regular r:id="rId14"/>
    </p:embeddedFont>
    <p:embeddedFont>
      <p:font typeface="Anonymous Pro Bold" charset="1" panose="02060809030202000504"/>
      <p:regular r:id="rId15"/>
    </p:embeddedFont>
    <p:embeddedFont>
      <p:font typeface="Archivo Black" charset="1" panose="020B0A03020202020B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svg" Type="http://schemas.openxmlformats.org/officeDocument/2006/relationships/image"/><Relationship Id="rId11" Target="../media/image38.png" Type="http://schemas.openxmlformats.org/officeDocument/2006/relationships/image"/><Relationship Id="rId12" Target="../media/image39.svg" Type="http://schemas.openxmlformats.org/officeDocument/2006/relationships/image"/><Relationship Id="rId13" Target="../media/image40.png" Type="http://schemas.openxmlformats.org/officeDocument/2006/relationships/image"/><Relationship Id="rId14" Target="../media/image41.svg" Type="http://schemas.openxmlformats.org/officeDocument/2006/relationships/image"/><Relationship Id="rId15" Target="../media/image42.png" Type="http://schemas.openxmlformats.org/officeDocument/2006/relationships/image"/><Relationship Id="rId16" Target="../media/image43.svg" Type="http://schemas.openxmlformats.org/officeDocument/2006/relationships/image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Relationship Id="rId7" Target="../media/image34.png" Type="http://schemas.openxmlformats.org/officeDocument/2006/relationships/image"/><Relationship Id="rId8" Target="../media/image35.svg" Type="http://schemas.openxmlformats.org/officeDocument/2006/relationships/image"/><Relationship Id="rId9" Target="../media/image3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3688802" y="3136543"/>
            <a:ext cx="10910396" cy="320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>
                <a:solidFill>
                  <a:srgbClr val="000000"/>
                </a:solidFill>
                <a:latin typeface="DM Sans Bold"/>
              </a:rPr>
              <a:t>DataSense Suite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914102" y="6624033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Presented by Team SIEMplicity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4950" y="598656"/>
            <a:ext cx="7025086" cy="338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Project vision and mission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04950" y="3860533"/>
            <a:ext cx="7025086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>
                <a:solidFill>
                  <a:srgbClr val="000000"/>
                </a:solidFill>
                <a:latin typeface="DM Sans"/>
              </a:rPr>
              <a:t>The DataSense Suite is a Interactive virtual environment for students teachers and any person with curiosity. The project makes working fun and easy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9975489" y="1170261"/>
            <a:ext cx="6998061" cy="2561528"/>
            <a:chOff x="0" y="0"/>
            <a:chExt cx="2342659" cy="8574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491672" y="2024301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</a:rPr>
              <a:t>01.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975489" y="3862348"/>
            <a:ext cx="6998061" cy="2561528"/>
            <a:chOff x="0" y="0"/>
            <a:chExt cx="2342659" cy="85749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975489" y="6557226"/>
            <a:ext cx="6998061" cy="2561528"/>
            <a:chOff x="0" y="0"/>
            <a:chExt cx="2342659" cy="85749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491672" y="4717783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</a:rPr>
              <a:t>02.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491672" y="7411266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</a:rPr>
              <a:t>03.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070625" y="1660168"/>
            <a:ext cx="4132127" cy="1935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564"/>
              </a:lnSpc>
              <a:spcBef>
                <a:spcPct val="0"/>
              </a:spcBef>
            </a:pPr>
            <a:r>
              <a:rPr lang="en-US" sz="1899" spc="30">
                <a:solidFill>
                  <a:srgbClr val="000000"/>
                </a:solidFill>
                <a:latin typeface="DM Sans"/>
              </a:rPr>
              <a:t>This feature generates word clouds, provides summaries based on user questions, translates text, and includes a text-to-speech functionality to enhance document comprehension and accessibility.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070625" y="4345947"/>
            <a:ext cx="4132127" cy="1935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564"/>
              </a:lnSpc>
              <a:spcBef>
                <a:spcPct val="0"/>
              </a:spcBef>
            </a:pPr>
            <a:r>
              <a:rPr lang="en-US" sz="1899" spc="30">
                <a:solidFill>
                  <a:srgbClr val="000000"/>
                </a:solidFill>
                <a:latin typeface="DM Sans Medium"/>
              </a:rPr>
              <a:t>This tool allows users to upload datasheets and visualize the data through various charts and graphs, making data analysis and interpretation straightforward and intuitive.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070625" y="6900553"/>
            <a:ext cx="4132127" cy="2144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433"/>
              </a:lnSpc>
              <a:spcBef>
                <a:spcPct val="0"/>
              </a:spcBef>
            </a:pPr>
            <a:r>
              <a:rPr lang="en-US" sz="1802" spc="28">
                <a:solidFill>
                  <a:srgbClr val="000000"/>
                </a:solidFill>
                <a:latin typeface="DM Sans Medium"/>
              </a:rPr>
              <a:t>An innovative feature that enables users to write in the air to explain concepts virtually, eliminating the need for expensive devices like iPads. It simplifies the explanation process, requiring only a finger for effective online teaching.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4" id="24"/>
          <p:cNvSpPr txBox="true"/>
          <p:nvPr/>
        </p:nvSpPr>
        <p:spPr>
          <a:xfrm rot="0">
            <a:off x="12070625" y="1244878"/>
            <a:ext cx="2163128" cy="415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Anonymous Pro Bold"/>
              </a:rPr>
              <a:t>Document chat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070625" y="3928596"/>
            <a:ext cx="2495907" cy="415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Anonymous Pro Bold"/>
              </a:rPr>
              <a:t>Data Visualizer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070625" y="6500076"/>
            <a:ext cx="1331119" cy="415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Anonymous Pro Bold"/>
              </a:rPr>
              <a:t>AirBoard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531975" y="6557226"/>
            <a:ext cx="6998061" cy="2561528"/>
            <a:chOff x="0" y="0"/>
            <a:chExt cx="2342659" cy="85749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748756" y="7411266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</a:rPr>
              <a:t>04.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431074" y="6692908"/>
            <a:ext cx="2662238" cy="415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Anonymous Pro Bold"/>
              </a:rPr>
              <a:t>Virtual Learning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431074" y="7355752"/>
            <a:ext cx="4132127" cy="1287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564"/>
              </a:lnSpc>
              <a:spcBef>
                <a:spcPct val="0"/>
              </a:spcBef>
            </a:pPr>
            <a:r>
              <a:rPr lang="en-US" sz="1899" spc="30">
                <a:solidFill>
                  <a:srgbClr val="000000"/>
                </a:solidFill>
                <a:latin typeface="DM Sans"/>
              </a:rPr>
              <a:t>Transform text into stunning images or enhance existing ones with our AI-powered generation tool. Perfect for all creatives!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672061" y="1025292"/>
            <a:ext cx="5587239" cy="2662922"/>
            <a:chOff x="0" y="0"/>
            <a:chExt cx="2065940" cy="9846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672061" y="3808631"/>
            <a:ext cx="5587239" cy="2662922"/>
            <a:chOff x="0" y="0"/>
            <a:chExt cx="2065940" cy="9846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672061" y="6595378"/>
            <a:ext cx="5587239" cy="2662922"/>
            <a:chOff x="0" y="0"/>
            <a:chExt cx="2065940" cy="98464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8700" y="1028700"/>
            <a:ext cx="5587239" cy="2662922"/>
            <a:chOff x="0" y="0"/>
            <a:chExt cx="2065940" cy="98464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28700" y="3812039"/>
            <a:ext cx="5587239" cy="2662922"/>
            <a:chOff x="0" y="0"/>
            <a:chExt cx="2065940" cy="98464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28700" y="6598786"/>
            <a:ext cx="5587239" cy="2662922"/>
            <a:chOff x="0" y="0"/>
            <a:chExt cx="2065940" cy="98464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-7900054">
            <a:off x="7348622" y="2133028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2700000">
            <a:off x="10017119" y="2144497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3209977">
            <a:off x="9982257" y="7689589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1" y="0"/>
                </a:lnTo>
                <a:lnTo>
                  <a:pt x="1012981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7866361">
            <a:off x="7243302" y="7665457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264609" y="1499419"/>
            <a:ext cx="1829699" cy="1745076"/>
          </a:xfrm>
          <a:custGeom>
            <a:avLst/>
            <a:gdLst/>
            <a:ahLst/>
            <a:cxnLst/>
            <a:rect r="r" b="b" t="t" l="l"/>
            <a:pathLst>
              <a:path h="1745076" w="1829699">
                <a:moveTo>
                  <a:pt x="0" y="0"/>
                </a:moveTo>
                <a:lnTo>
                  <a:pt x="1829699" y="0"/>
                </a:lnTo>
                <a:lnTo>
                  <a:pt x="1829699" y="1745076"/>
                </a:lnTo>
                <a:lnTo>
                  <a:pt x="0" y="17450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408646" y="4112341"/>
            <a:ext cx="1541626" cy="2055501"/>
          </a:xfrm>
          <a:custGeom>
            <a:avLst/>
            <a:gdLst/>
            <a:ahLst/>
            <a:cxnLst/>
            <a:rect r="r" b="b" t="t" l="l"/>
            <a:pathLst>
              <a:path h="2055501" w="1541626">
                <a:moveTo>
                  <a:pt x="0" y="0"/>
                </a:moveTo>
                <a:lnTo>
                  <a:pt x="1541625" y="0"/>
                </a:lnTo>
                <a:lnTo>
                  <a:pt x="1541625" y="2055502"/>
                </a:lnTo>
                <a:lnTo>
                  <a:pt x="0" y="20555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206092" y="7066570"/>
            <a:ext cx="1946733" cy="1700958"/>
          </a:xfrm>
          <a:custGeom>
            <a:avLst/>
            <a:gdLst/>
            <a:ahLst/>
            <a:cxnLst/>
            <a:rect r="r" b="b" t="t" l="l"/>
            <a:pathLst>
              <a:path h="1700958" w="1946733">
                <a:moveTo>
                  <a:pt x="0" y="0"/>
                </a:moveTo>
                <a:lnTo>
                  <a:pt x="1946733" y="0"/>
                </a:lnTo>
                <a:lnTo>
                  <a:pt x="1946733" y="1700958"/>
                </a:lnTo>
                <a:lnTo>
                  <a:pt x="0" y="170095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2118917" y="1547255"/>
            <a:ext cx="1521152" cy="1697240"/>
          </a:xfrm>
          <a:custGeom>
            <a:avLst/>
            <a:gdLst/>
            <a:ahLst/>
            <a:cxnLst/>
            <a:rect r="r" b="b" t="t" l="l"/>
            <a:pathLst>
              <a:path h="1697240" w="1521152">
                <a:moveTo>
                  <a:pt x="0" y="0"/>
                </a:moveTo>
                <a:lnTo>
                  <a:pt x="1521151" y="0"/>
                </a:lnTo>
                <a:lnTo>
                  <a:pt x="1521151" y="1697240"/>
                </a:lnTo>
                <a:lnTo>
                  <a:pt x="0" y="169724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1944417" y="7131683"/>
            <a:ext cx="1907691" cy="1635845"/>
          </a:xfrm>
          <a:custGeom>
            <a:avLst/>
            <a:gdLst/>
            <a:ahLst/>
            <a:cxnLst/>
            <a:rect r="r" b="b" t="t" l="l"/>
            <a:pathLst>
              <a:path h="1635845" w="1907691">
                <a:moveTo>
                  <a:pt x="0" y="0"/>
                </a:moveTo>
                <a:lnTo>
                  <a:pt x="1907692" y="0"/>
                </a:lnTo>
                <a:lnTo>
                  <a:pt x="1907692" y="1635845"/>
                </a:lnTo>
                <a:lnTo>
                  <a:pt x="0" y="163584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2016656" y="4273120"/>
            <a:ext cx="1776392" cy="1676470"/>
          </a:xfrm>
          <a:custGeom>
            <a:avLst/>
            <a:gdLst/>
            <a:ahLst/>
            <a:cxnLst/>
            <a:rect r="r" b="b" t="t" l="l"/>
            <a:pathLst>
              <a:path h="1676470" w="1776392">
                <a:moveTo>
                  <a:pt x="0" y="0"/>
                </a:moveTo>
                <a:lnTo>
                  <a:pt x="1776392" y="0"/>
                </a:lnTo>
                <a:lnTo>
                  <a:pt x="1776392" y="1676470"/>
                </a:lnTo>
                <a:lnTo>
                  <a:pt x="0" y="167647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4101836" y="1703860"/>
            <a:ext cx="2816627" cy="1396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30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M Sans"/>
              </a:rPr>
              <a:t>PyPDF2 is a library used to create, manipulate and decode portable documents.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4101836" y="4501221"/>
            <a:ext cx="2816627" cy="1760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83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DM Sans"/>
              </a:rPr>
              <a:t>Word clouds or tag clouds are graphical representations of word frequency that give greater prominence to words that appear more frequently in a source text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101836" y="7326980"/>
            <a:ext cx="2816627" cy="1760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83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DM Sans"/>
              </a:rPr>
              <a:t>MediaPipe is an open-source framework for building pipelines to perform computer vision inference over arbitrary sensory data such as video or audio.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458475" y="1773765"/>
            <a:ext cx="2816627" cy="1396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30"/>
              </a:lnSpc>
            </a:pPr>
            <a:r>
              <a:rPr lang="en-US" sz="1899">
                <a:solidFill>
                  <a:srgbClr val="000000"/>
                </a:solidFill>
                <a:latin typeface="DM Sans"/>
              </a:rPr>
              <a:t>Python library for creating interactive web applications with minimal code.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458475" y="4455015"/>
            <a:ext cx="2816627" cy="1870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32"/>
              </a:lnSpc>
            </a:pPr>
            <a:r>
              <a:rPr lang="en-US" sz="1699">
                <a:solidFill>
                  <a:srgbClr val="000000"/>
                </a:solidFill>
                <a:latin typeface="DM Sans"/>
              </a:rPr>
              <a:t>Pandas is a Python library used for working with data sets. It has functions for analyzing, cleaning, exploring, and manipulating data.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457231" y="7236961"/>
            <a:ext cx="2816627" cy="1556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32"/>
              </a:lnSpc>
            </a:pPr>
            <a:r>
              <a:rPr lang="en-US" sz="1699">
                <a:solidFill>
                  <a:srgbClr val="000000"/>
                </a:solidFill>
                <a:latin typeface="DM Sans"/>
              </a:rPr>
              <a:t>OpenCV (Open Source Computer Vision Library) is an open source computer vision and machine learning software library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995244" y="3895276"/>
            <a:ext cx="4297511" cy="2024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76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DM Sans Bold"/>
              </a:rPr>
              <a:t>Tech Stack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362365" y="6150211"/>
            <a:ext cx="3563270" cy="406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2"/>
              </a:lnSpc>
            </a:pPr>
            <a:r>
              <a:rPr lang="en-US" sz="2900">
                <a:solidFill>
                  <a:srgbClr val="000000"/>
                </a:solidFill>
                <a:latin typeface="DM Sans"/>
              </a:rPr>
              <a:t>Libraries used 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3458475" y="1238434"/>
            <a:ext cx="2209681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Archivo Black"/>
              </a:rPr>
              <a:t>STREAMLIT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3458475" y="3885420"/>
            <a:ext cx="1581150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Archivo Black"/>
              </a:rPr>
              <a:t>PANDAS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3458475" y="6665461"/>
            <a:ext cx="1600081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Archivo Black"/>
              </a:rPr>
              <a:t>OPENCV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4101836" y="1172365"/>
            <a:ext cx="148613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Archivo Black"/>
              </a:rPr>
              <a:t>PYPDF2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4101836" y="3998302"/>
            <a:ext cx="2495669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Archivo Black"/>
              </a:rPr>
              <a:t>WORDCLOUD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4101836" y="6805585"/>
            <a:ext cx="2114431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Archivo Black"/>
              </a:rPr>
              <a:t>MEDIAPIPE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52425"/>
            <a:ext cx="16411602" cy="9090277"/>
          </a:xfrm>
          <a:custGeom>
            <a:avLst/>
            <a:gdLst/>
            <a:ahLst/>
            <a:cxnLst/>
            <a:rect r="r" b="b" t="t" l="l"/>
            <a:pathLst>
              <a:path h="9090277" w="16411602">
                <a:moveTo>
                  <a:pt x="0" y="0"/>
                </a:moveTo>
                <a:lnTo>
                  <a:pt x="16411602" y="0"/>
                </a:lnTo>
                <a:lnTo>
                  <a:pt x="16411602" y="9090276"/>
                </a:lnTo>
                <a:lnTo>
                  <a:pt x="0" y="9090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979" r="-1408" b="-2979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98738" y="3780340"/>
            <a:ext cx="10014901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>
                <a:solidFill>
                  <a:srgbClr val="000000"/>
                </a:solidFill>
                <a:latin typeface="DM Sans Bold"/>
              </a:rPr>
              <a:t>Team SIEMplicity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221977" y="4995064"/>
            <a:ext cx="9844046" cy="217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9"/>
              </a:lnSpc>
            </a:pPr>
            <a:r>
              <a:rPr lang="en-US" sz="2599" spc="155">
                <a:solidFill>
                  <a:srgbClr val="000000"/>
                </a:solidFill>
                <a:latin typeface="DM Sans Bold"/>
              </a:rPr>
              <a:t>Asma Khanam</a:t>
            </a:r>
          </a:p>
          <a:p>
            <a:pPr algn="ctr">
              <a:lnSpc>
                <a:spcPts val="3509"/>
              </a:lnSpc>
            </a:pPr>
            <a:r>
              <a:rPr lang="en-US" sz="2599" spc="155">
                <a:solidFill>
                  <a:srgbClr val="000000"/>
                </a:solidFill>
                <a:latin typeface="DM Sans Bold"/>
              </a:rPr>
              <a:t>Md Ameer</a:t>
            </a:r>
          </a:p>
          <a:p>
            <a:pPr algn="ctr">
              <a:lnSpc>
                <a:spcPts val="3509"/>
              </a:lnSpc>
            </a:pPr>
            <a:r>
              <a:rPr lang="en-US" sz="2599" spc="155">
                <a:solidFill>
                  <a:srgbClr val="000000"/>
                </a:solidFill>
                <a:latin typeface="DM Sans Bold"/>
              </a:rPr>
              <a:t>Syed Tajuddin </a:t>
            </a:r>
          </a:p>
          <a:p>
            <a:pPr algn="ctr">
              <a:lnSpc>
                <a:spcPts val="3509"/>
              </a:lnSpc>
            </a:pPr>
            <a:r>
              <a:rPr lang="en-US" sz="2599" spc="155">
                <a:solidFill>
                  <a:srgbClr val="000000"/>
                </a:solidFill>
                <a:latin typeface="DM Sans Bold"/>
              </a:rPr>
              <a:t>Mohd Vaiz</a:t>
            </a:r>
          </a:p>
          <a:p>
            <a:pPr algn="ctr">
              <a:lnSpc>
                <a:spcPts val="3509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467572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>
                <a:solidFill>
                  <a:srgbClr val="000000"/>
                </a:solidFill>
                <a:latin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DAGHnPGAJA4</dc:identifier>
  <dcterms:modified xsi:type="dcterms:W3CDTF">2011-08-01T06:04:30Z</dcterms:modified>
  <cp:revision>1</cp:revision>
  <dc:title>DataSense Suite</dc:title>
</cp:coreProperties>
</file>