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753600" cy="7315200"/>
  <p:notesSz cx="9753600" cy="7315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1428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31520" y="2267712"/>
            <a:ext cx="8290560" cy="15361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463040" y="4096512"/>
            <a:ext cx="6827520" cy="1828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753600" cy="7315200"/>
          </a:xfrm>
          <a:custGeom>
            <a:avLst/>
            <a:gdLst/>
            <a:ahLst/>
            <a:cxnLst/>
            <a:rect l="l" t="t" r="r" b="b"/>
            <a:pathLst>
              <a:path w="9753600" h="7315200">
                <a:moveTo>
                  <a:pt x="9753599" y="7315199"/>
                </a:moveTo>
                <a:lnTo>
                  <a:pt x="0" y="7315199"/>
                </a:lnTo>
                <a:lnTo>
                  <a:pt x="0" y="0"/>
                </a:lnTo>
                <a:lnTo>
                  <a:pt x="9753599" y="0"/>
                </a:lnTo>
                <a:lnTo>
                  <a:pt x="9753599" y="7315199"/>
                </a:lnTo>
                <a:close/>
              </a:path>
            </a:pathLst>
          </a:custGeom>
          <a:solidFill>
            <a:srgbClr val="896B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rgbClr val="F5F5FF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95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rgbClr val="F5F5FF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87680" y="1682496"/>
            <a:ext cx="4242816" cy="48280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973283" y="2019801"/>
            <a:ext cx="4058284" cy="38023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rgbClr val="896BC8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1/9/2023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rgbClr val="F5F5FF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1/9/2023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753600" cy="7315200"/>
          </a:xfrm>
          <a:custGeom>
            <a:avLst/>
            <a:gdLst/>
            <a:ahLst/>
            <a:cxnLst/>
            <a:rect l="l" t="t" r="r" b="b"/>
            <a:pathLst>
              <a:path w="9753600" h="7315200">
                <a:moveTo>
                  <a:pt x="9753599" y="7315199"/>
                </a:moveTo>
                <a:lnTo>
                  <a:pt x="0" y="7315199"/>
                </a:lnTo>
                <a:lnTo>
                  <a:pt x="0" y="0"/>
                </a:lnTo>
                <a:lnTo>
                  <a:pt x="9753599" y="0"/>
                </a:lnTo>
                <a:lnTo>
                  <a:pt x="9753599" y="7315199"/>
                </a:lnTo>
                <a:close/>
              </a:path>
            </a:pathLst>
          </a:custGeom>
          <a:solidFill>
            <a:srgbClr val="F5F5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5692140" cy="7315200"/>
          </a:xfrm>
          <a:custGeom>
            <a:avLst/>
            <a:gdLst/>
            <a:ahLst/>
            <a:cxnLst/>
            <a:rect l="l" t="t" r="r" b="b"/>
            <a:pathLst>
              <a:path w="5692140" h="7315200">
                <a:moveTo>
                  <a:pt x="2784361" y="0"/>
                </a:moveTo>
                <a:lnTo>
                  <a:pt x="2807184" y="31068"/>
                </a:lnTo>
                <a:lnTo>
                  <a:pt x="2857929" y="101653"/>
                </a:lnTo>
                <a:lnTo>
                  <a:pt x="2932351" y="208798"/>
                </a:lnTo>
                <a:lnTo>
                  <a:pt x="3004771" y="317195"/>
                </a:lnTo>
                <a:lnTo>
                  <a:pt x="3075227" y="426543"/>
                </a:lnTo>
                <a:lnTo>
                  <a:pt x="3143756" y="536540"/>
                </a:lnTo>
                <a:lnTo>
                  <a:pt x="3232195" y="683689"/>
                </a:lnTo>
                <a:lnTo>
                  <a:pt x="3380103" y="940049"/>
                </a:lnTo>
                <a:lnTo>
                  <a:pt x="3423848" y="1012744"/>
                </a:lnTo>
                <a:lnTo>
                  <a:pt x="3469287" y="1085506"/>
                </a:lnTo>
                <a:lnTo>
                  <a:pt x="3516319" y="1158350"/>
                </a:lnTo>
                <a:lnTo>
                  <a:pt x="3564845" y="1231292"/>
                </a:lnTo>
                <a:lnTo>
                  <a:pt x="3640218" y="1340924"/>
                </a:lnTo>
                <a:lnTo>
                  <a:pt x="3718389" y="1450866"/>
                </a:lnTo>
                <a:lnTo>
                  <a:pt x="3853978" y="1634937"/>
                </a:lnTo>
                <a:lnTo>
                  <a:pt x="4637743" y="2656971"/>
                </a:lnTo>
                <a:lnTo>
                  <a:pt x="4780108" y="2853393"/>
                </a:lnTo>
                <a:lnTo>
                  <a:pt x="4890676" y="3012571"/>
                </a:lnTo>
                <a:lnTo>
                  <a:pt x="4971138" y="3133227"/>
                </a:lnTo>
                <a:lnTo>
                  <a:pt x="5049114" y="3255035"/>
                </a:lnTo>
                <a:lnTo>
                  <a:pt x="5099550" y="3336906"/>
                </a:lnTo>
                <a:lnTo>
                  <a:pt x="5148630" y="3419328"/>
                </a:lnTo>
                <a:lnTo>
                  <a:pt x="5196256" y="3502318"/>
                </a:lnTo>
                <a:lnTo>
                  <a:pt x="5242326" y="3585891"/>
                </a:lnTo>
                <a:lnTo>
                  <a:pt x="5286742" y="3670063"/>
                </a:lnTo>
                <a:lnTo>
                  <a:pt x="5308298" y="3712379"/>
                </a:lnTo>
                <a:lnTo>
                  <a:pt x="5329403" y="3754850"/>
                </a:lnTo>
                <a:lnTo>
                  <a:pt x="5350044" y="3797480"/>
                </a:lnTo>
                <a:lnTo>
                  <a:pt x="5370208" y="3840268"/>
                </a:lnTo>
                <a:lnTo>
                  <a:pt x="5389884" y="3883219"/>
                </a:lnTo>
                <a:lnTo>
                  <a:pt x="5409059" y="3926333"/>
                </a:lnTo>
                <a:lnTo>
                  <a:pt x="5427720" y="3969613"/>
                </a:lnTo>
                <a:lnTo>
                  <a:pt x="5445855" y="4013061"/>
                </a:lnTo>
                <a:lnTo>
                  <a:pt x="5463451" y="4056678"/>
                </a:lnTo>
                <a:lnTo>
                  <a:pt x="5480496" y="4100467"/>
                </a:lnTo>
                <a:lnTo>
                  <a:pt x="5496977" y="4144430"/>
                </a:lnTo>
                <a:lnTo>
                  <a:pt x="5512883" y="4188568"/>
                </a:lnTo>
                <a:lnTo>
                  <a:pt x="5528199" y="4232884"/>
                </a:lnTo>
                <a:lnTo>
                  <a:pt x="5542914" y="4277379"/>
                </a:lnTo>
                <a:lnTo>
                  <a:pt x="5557016" y="4322056"/>
                </a:lnTo>
                <a:lnTo>
                  <a:pt x="5570491" y="4366917"/>
                </a:lnTo>
                <a:lnTo>
                  <a:pt x="5583328" y="4411963"/>
                </a:lnTo>
                <a:lnTo>
                  <a:pt x="5595513" y="4457196"/>
                </a:lnTo>
                <a:lnTo>
                  <a:pt x="5607035" y="4502620"/>
                </a:lnTo>
                <a:lnTo>
                  <a:pt x="5617881" y="4548234"/>
                </a:lnTo>
                <a:lnTo>
                  <a:pt x="5628038" y="4594043"/>
                </a:lnTo>
                <a:lnTo>
                  <a:pt x="5637494" y="4640046"/>
                </a:lnTo>
                <a:lnTo>
                  <a:pt x="5646236" y="4686248"/>
                </a:lnTo>
                <a:lnTo>
                  <a:pt x="5654252" y="4732649"/>
                </a:lnTo>
                <a:lnTo>
                  <a:pt x="5661529" y="4779251"/>
                </a:lnTo>
                <a:lnTo>
                  <a:pt x="5668056" y="4826056"/>
                </a:lnTo>
                <a:lnTo>
                  <a:pt x="5673818" y="4873068"/>
                </a:lnTo>
                <a:lnTo>
                  <a:pt x="5678805" y="4920286"/>
                </a:lnTo>
                <a:lnTo>
                  <a:pt x="5683003" y="4967714"/>
                </a:lnTo>
                <a:lnTo>
                  <a:pt x="5686400" y="5015354"/>
                </a:lnTo>
                <a:lnTo>
                  <a:pt x="5688983" y="5063207"/>
                </a:lnTo>
                <a:lnTo>
                  <a:pt x="5690740" y="5111275"/>
                </a:lnTo>
                <a:lnTo>
                  <a:pt x="5691659" y="5159560"/>
                </a:lnTo>
                <a:lnTo>
                  <a:pt x="5691726" y="5208065"/>
                </a:lnTo>
                <a:lnTo>
                  <a:pt x="5690930" y="5256792"/>
                </a:lnTo>
                <a:lnTo>
                  <a:pt x="5689258" y="5305741"/>
                </a:lnTo>
                <a:lnTo>
                  <a:pt x="5686697" y="5354917"/>
                </a:lnTo>
                <a:lnTo>
                  <a:pt x="5683235" y="5404319"/>
                </a:lnTo>
                <a:lnTo>
                  <a:pt x="5678859" y="5453951"/>
                </a:lnTo>
                <a:lnTo>
                  <a:pt x="5673558" y="5503814"/>
                </a:lnTo>
                <a:lnTo>
                  <a:pt x="5667317" y="5553910"/>
                </a:lnTo>
                <a:lnTo>
                  <a:pt x="5660026" y="5605270"/>
                </a:lnTo>
                <a:lnTo>
                  <a:pt x="5651949" y="5656209"/>
                </a:lnTo>
                <a:lnTo>
                  <a:pt x="5643093" y="5706726"/>
                </a:lnTo>
                <a:lnTo>
                  <a:pt x="5633469" y="5756820"/>
                </a:lnTo>
                <a:lnTo>
                  <a:pt x="5623083" y="5806491"/>
                </a:lnTo>
                <a:lnTo>
                  <a:pt x="5611945" y="5855737"/>
                </a:lnTo>
                <a:lnTo>
                  <a:pt x="5600064" y="5904558"/>
                </a:lnTo>
                <a:lnTo>
                  <a:pt x="5587447" y="5952953"/>
                </a:lnTo>
                <a:lnTo>
                  <a:pt x="5574103" y="6000922"/>
                </a:lnTo>
                <a:lnTo>
                  <a:pt x="5560041" y="6048462"/>
                </a:lnTo>
                <a:lnTo>
                  <a:pt x="5545269" y="6095575"/>
                </a:lnTo>
                <a:lnTo>
                  <a:pt x="5529796" y="6142258"/>
                </a:lnTo>
                <a:lnTo>
                  <a:pt x="5513630" y="6188511"/>
                </a:lnTo>
                <a:lnTo>
                  <a:pt x="5496780" y="6234334"/>
                </a:lnTo>
                <a:lnTo>
                  <a:pt x="5479254" y="6279725"/>
                </a:lnTo>
                <a:lnTo>
                  <a:pt x="5461061" y="6324683"/>
                </a:lnTo>
                <a:lnTo>
                  <a:pt x="5442209" y="6369209"/>
                </a:lnTo>
                <a:lnTo>
                  <a:pt x="5422707" y="6413301"/>
                </a:lnTo>
                <a:lnTo>
                  <a:pt x="5402563" y="6456958"/>
                </a:lnTo>
                <a:lnTo>
                  <a:pt x="5381787" y="6500179"/>
                </a:lnTo>
                <a:lnTo>
                  <a:pt x="5360385" y="6542965"/>
                </a:lnTo>
                <a:lnTo>
                  <a:pt x="5338367" y="6585313"/>
                </a:lnTo>
                <a:lnTo>
                  <a:pt x="5315742" y="6627224"/>
                </a:lnTo>
                <a:lnTo>
                  <a:pt x="5292427" y="6668851"/>
                </a:lnTo>
                <a:lnTo>
                  <a:pt x="5268702" y="6709728"/>
                </a:lnTo>
                <a:lnTo>
                  <a:pt x="5244305" y="6750320"/>
                </a:lnTo>
                <a:lnTo>
                  <a:pt x="5219334" y="6790472"/>
                </a:lnTo>
                <a:lnTo>
                  <a:pt x="5193798" y="6830181"/>
                </a:lnTo>
                <a:lnTo>
                  <a:pt x="5167705" y="6869448"/>
                </a:lnTo>
                <a:lnTo>
                  <a:pt x="5141064" y="6908272"/>
                </a:lnTo>
                <a:lnTo>
                  <a:pt x="5113884" y="6946651"/>
                </a:lnTo>
                <a:lnTo>
                  <a:pt x="5086172" y="6984586"/>
                </a:lnTo>
                <a:lnTo>
                  <a:pt x="5057938" y="7022075"/>
                </a:lnTo>
                <a:lnTo>
                  <a:pt x="5029190" y="7059117"/>
                </a:lnTo>
                <a:lnTo>
                  <a:pt x="4999937" y="7095712"/>
                </a:lnTo>
                <a:lnTo>
                  <a:pt x="4970186" y="7131859"/>
                </a:lnTo>
                <a:lnTo>
                  <a:pt x="4939947" y="7167557"/>
                </a:lnTo>
                <a:lnTo>
                  <a:pt x="4909228" y="7202805"/>
                </a:lnTo>
                <a:lnTo>
                  <a:pt x="4878037" y="7237603"/>
                </a:lnTo>
                <a:lnTo>
                  <a:pt x="4846384" y="7271950"/>
                </a:lnTo>
                <a:lnTo>
                  <a:pt x="4814276" y="7305845"/>
                </a:lnTo>
                <a:lnTo>
                  <a:pt x="4805169" y="7315200"/>
                </a:lnTo>
                <a:lnTo>
                  <a:pt x="0" y="7315200"/>
                </a:lnTo>
                <a:lnTo>
                  <a:pt x="0" y="0"/>
                </a:lnTo>
                <a:lnTo>
                  <a:pt x="2784361" y="0"/>
                </a:lnTo>
                <a:close/>
              </a:path>
            </a:pathLst>
          </a:custGeom>
          <a:solidFill>
            <a:srgbClr val="896BC8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11465" y="1566465"/>
            <a:ext cx="3343274" cy="387667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1/9/2023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1"/>
            <a:ext cx="9753600" cy="7315200"/>
          </a:xfrm>
          <a:custGeom>
            <a:avLst/>
            <a:gdLst/>
            <a:ahLst/>
            <a:cxnLst/>
            <a:rect l="l" t="t" r="r" b="b"/>
            <a:pathLst>
              <a:path w="9753600" h="7315200">
                <a:moveTo>
                  <a:pt x="9753599" y="7315199"/>
                </a:moveTo>
                <a:lnTo>
                  <a:pt x="0" y="7315199"/>
                </a:lnTo>
                <a:lnTo>
                  <a:pt x="0" y="0"/>
                </a:lnTo>
                <a:lnTo>
                  <a:pt x="9753599" y="0"/>
                </a:lnTo>
                <a:lnTo>
                  <a:pt x="9753599" y="7315199"/>
                </a:lnTo>
                <a:close/>
              </a:path>
            </a:pathLst>
          </a:custGeom>
          <a:solidFill>
            <a:srgbClr val="F5F5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594646" y="821967"/>
            <a:ext cx="4564307" cy="7569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rgbClr val="F5F5FF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72069" y="3036062"/>
            <a:ext cx="8009461" cy="38938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95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316224" y="6803136"/>
            <a:ext cx="3121152" cy="365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87680" y="6803136"/>
            <a:ext cx="2243328" cy="365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022592" y="6803136"/>
            <a:ext cx="2243328" cy="365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90937" y="4127778"/>
            <a:ext cx="4844415" cy="16662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25" dirty="0">
                <a:solidFill>
                  <a:srgbClr val="FFFFFF"/>
                </a:solidFill>
                <a:latin typeface="Lucida Sans Unicode"/>
                <a:cs typeface="Lucida Sans Unicode"/>
              </a:rPr>
              <a:t>POINT</a:t>
            </a:r>
            <a:r>
              <a:rPr sz="3200" spc="5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200" spc="-25" dirty="0">
                <a:solidFill>
                  <a:srgbClr val="FFFFFF"/>
                </a:solidFill>
                <a:latin typeface="Lucida Sans Unicode"/>
                <a:cs typeface="Lucida Sans Unicode"/>
              </a:rPr>
              <a:t>OF</a:t>
            </a:r>
            <a:r>
              <a:rPr sz="3200" spc="6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200" spc="-25" dirty="0">
                <a:solidFill>
                  <a:srgbClr val="FFFFFF"/>
                </a:solidFill>
                <a:latin typeface="Lucida Sans Unicode"/>
                <a:cs typeface="Lucida Sans Unicode"/>
              </a:rPr>
              <a:t>SALES</a:t>
            </a:r>
            <a:r>
              <a:rPr sz="3200" spc="6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200" spc="-35" dirty="0">
                <a:solidFill>
                  <a:srgbClr val="FFFFFF"/>
                </a:solidFill>
                <a:latin typeface="Lucida Sans Unicode"/>
                <a:cs typeface="Lucida Sans Unicode"/>
              </a:rPr>
              <a:t>SYSTEM</a:t>
            </a:r>
            <a:endParaRPr sz="32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40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</a:pPr>
            <a:r>
              <a:rPr sz="2400" b="1" spc="70" dirty="0">
                <a:solidFill>
                  <a:srgbClr val="FFFFFF"/>
                </a:solidFill>
                <a:latin typeface="Arial"/>
                <a:cs typeface="Arial"/>
              </a:rPr>
              <a:t>Prepared</a:t>
            </a:r>
            <a:r>
              <a:rPr sz="2400" b="1" spc="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15" dirty="0">
                <a:solidFill>
                  <a:srgbClr val="FFFFFF"/>
                </a:solidFill>
                <a:latin typeface="Arial"/>
                <a:cs typeface="Arial"/>
              </a:rPr>
              <a:t>by</a:t>
            </a:r>
            <a:r>
              <a:rPr sz="2400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:</a:t>
            </a:r>
            <a:r>
              <a:rPr sz="2400" spc="4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spc="-50" dirty="0">
                <a:solidFill>
                  <a:srgbClr val="FFFFFF"/>
                </a:solidFill>
                <a:latin typeface="Lucida Sans Unicode"/>
                <a:cs typeface="Lucida Sans Unicode"/>
              </a:rPr>
              <a:t>Asma</a:t>
            </a:r>
            <a:r>
              <a:rPr sz="2400" spc="4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spc="-40" dirty="0">
                <a:solidFill>
                  <a:srgbClr val="FFFFFF"/>
                </a:solidFill>
                <a:latin typeface="Lucida Sans Unicode"/>
                <a:cs typeface="Lucida Sans Unicode"/>
              </a:rPr>
              <a:t>Abughaith</a:t>
            </a:r>
            <a:endParaRPr sz="24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753600" cy="7315200"/>
          </a:xfrm>
          <a:custGeom>
            <a:avLst/>
            <a:gdLst/>
            <a:ahLst/>
            <a:cxnLst/>
            <a:rect l="l" t="t" r="r" b="b"/>
            <a:pathLst>
              <a:path w="9753600" h="7315200">
                <a:moveTo>
                  <a:pt x="9753599" y="7315199"/>
                </a:moveTo>
                <a:lnTo>
                  <a:pt x="0" y="7315199"/>
                </a:lnTo>
                <a:lnTo>
                  <a:pt x="0" y="0"/>
                </a:lnTo>
                <a:lnTo>
                  <a:pt x="9753599" y="0"/>
                </a:lnTo>
                <a:lnTo>
                  <a:pt x="9753599" y="7315199"/>
                </a:lnTo>
                <a:close/>
              </a:path>
            </a:pathLst>
          </a:custGeom>
          <a:solidFill>
            <a:srgbClr val="F5F5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003843" y="2827326"/>
            <a:ext cx="2955290" cy="2496185"/>
          </a:xfrm>
          <a:custGeom>
            <a:avLst/>
            <a:gdLst/>
            <a:ahLst/>
            <a:cxnLst/>
            <a:rect l="l" t="t" r="r" b="b"/>
            <a:pathLst>
              <a:path w="2955290" h="2496185">
                <a:moveTo>
                  <a:pt x="1545329" y="2496035"/>
                </a:moveTo>
                <a:lnTo>
                  <a:pt x="1496776" y="2495727"/>
                </a:lnTo>
                <a:lnTo>
                  <a:pt x="1447938" y="2494815"/>
                </a:lnTo>
                <a:lnTo>
                  <a:pt x="1398845" y="2493309"/>
                </a:lnTo>
                <a:lnTo>
                  <a:pt x="1349529" y="2491218"/>
                </a:lnTo>
                <a:lnTo>
                  <a:pt x="1300018" y="2488552"/>
                </a:lnTo>
                <a:lnTo>
                  <a:pt x="1250343" y="2485322"/>
                </a:lnTo>
                <a:lnTo>
                  <a:pt x="1200533" y="2481537"/>
                </a:lnTo>
                <a:lnTo>
                  <a:pt x="1150619" y="2477208"/>
                </a:lnTo>
                <a:lnTo>
                  <a:pt x="1100630" y="2472344"/>
                </a:lnTo>
                <a:lnTo>
                  <a:pt x="1050596" y="2466955"/>
                </a:lnTo>
                <a:lnTo>
                  <a:pt x="1000548" y="2461052"/>
                </a:lnTo>
                <a:lnTo>
                  <a:pt x="950516" y="2454644"/>
                </a:lnTo>
                <a:lnTo>
                  <a:pt x="900529" y="2447741"/>
                </a:lnTo>
                <a:lnTo>
                  <a:pt x="850616" y="2440353"/>
                </a:lnTo>
                <a:lnTo>
                  <a:pt x="800810" y="2432490"/>
                </a:lnTo>
                <a:lnTo>
                  <a:pt x="748659" y="2422983"/>
                </a:lnTo>
                <a:lnTo>
                  <a:pt x="698500" y="2411794"/>
                </a:lnTo>
                <a:lnTo>
                  <a:pt x="650309" y="2398964"/>
                </a:lnTo>
                <a:lnTo>
                  <a:pt x="604061" y="2384534"/>
                </a:lnTo>
                <a:lnTo>
                  <a:pt x="559732" y="2368546"/>
                </a:lnTo>
                <a:lnTo>
                  <a:pt x="517298" y="2351042"/>
                </a:lnTo>
                <a:lnTo>
                  <a:pt x="476736" y="2332061"/>
                </a:lnTo>
                <a:lnTo>
                  <a:pt x="438020" y="2311646"/>
                </a:lnTo>
                <a:lnTo>
                  <a:pt x="401128" y="2289838"/>
                </a:lnTo>
                <a:lnTo>
                  <a:pt x="366034" y="2266677"/>
                </a:lnTo>
                <a:lnTo>
                  <a:pt x="332715" y="2242205"/>
                </a:lnTo>
                <a:lnTo>
                  <a:pt x="301147" y="2216464"/>
                </a:lnTo>
                <a:lnTo>
                  <a:pt x="271306" y="2189494"/>
                </a:lnTo>
                <a:lnTo>
                  <a:pt x="243167" y="2161337"/>
                </a:lnTo>
                <a:lnTo>
                  <a:pt x="216706" y="2132034"/>
                </a:lnTo>
                <a:lnTo>
                  <a:pt x="191900" y="2101626"/>
                </a:lnTo>
                <a:lnTo>
                  <a:pt x="168725" y="2070154"/>
                </a:lnTo>
                <a:lnTo>
                  <a:pt x="147156" y="2037660"/>
                </a:lnTo>
                <a:lnTo>
                  <a:pt x="127169" y="2004184"/>
                </a:lnTo>
                <a:lnTo>
                  <a:pt x="108740" y="1969768"/>
                </a:lnTo>
                <a:lnTo>
                  <a:pt x="91845" y="1934454"/>
                </a:lnTo>
                <a:lnTo>
                  <a:pt x="76460" y="1898282"/>
                </a:lnTo>
                <a:lnTo>
                  <a:pt x="62561" y="1861294"/>
                </a:lnTo>
                <a:lnTo>
                  <a:pt x="50124" y="1823530"/>
                </a:lnTo>
                <a:lnTo>
                  <a:pt x="39124" y="1785032"/>
                </a:lnTo>
                <a:lnTo>
                  <a:pt x="29539" y="1745842"/>
                </a:lnTo>
                <a:lnTo>
                  <a:pt x="21343" y="1706000"/>
                </a:lnTo>
                <a:lnTo>
                  <a:pt x="14512" y="1665548"/>
                </a:lnTo>
                <a:lnTo>
                  <a:pt x="9023" y="1624527"/>
                </a:lnTo>
                <a:lnTo>
                  <a:pt x="4851" y="1582977"/>
                </a:lnTo>
                <a:lnTo>
                  <a:pt x="1973" y="1540941"/>
                </a:lnTo>
                <a:lnTo>
                  <a:pt x="364" y="1498460"/>
                </a:lnTo>
                <a:lnTo>
                  <a:pt x="0" y="1455574"/>
                </a:lnTo>
                <a:lnTo>
                  <a:pt x="857" y="1412325"/>
                </a:lnTo>
                <a:lnTo>
                  <a:pt x="2911" y="1368754"/>
                </a:lnTo>
                <a:lnTo>
                  <a:pt x="6138" y="1324903"/>
                </a:lnTo>
                <a:lnTo>
                  <a:pt x="10514" y="1280812"/>
                </a:lnTo>
                <a:lnTo>
                  <a:pt x="16014" y="1236523"/>
                </a:lnTo>
                <a:lnTo>
                  <a:pt x="22616" y="1192077"/>
                </a:lnTo>
                <a:lnTo>
                  <a:pt x="30293" y="1147516"/>
                </a:lnTo>
                <a:lnTo>
                  <a:pt x="39024" y="1102879"/>
                </a:lnTo>
                <a:lnTo>
                  <a:pt x="48783" y="1058210"/>
                </a:lnTo>
                <a:lnTo>
                  <a:pt x="59547" y="1013548"/>
                </a:lnTo>
                <a:lnTo>
                  <a:pt x="71290" y="968935"/>
                </a:lnTo>
                <a:lnTo>
                  <a:pt x="83990" y="924412"/>
                </a:lnTo>
                <a:lnTo>
                  <a:pt x="97623" y="880021"/>
                </a:lnTo>
                <a:lnTo>
                  <a:pt x="112163" y="835803"/>
                </a:lnTo>
                <a:lnTo>
                  <a:pt x="127587" y="791798"/>
                </a:lnTo>
                <a:lnTo>
                  <a:pt x="143872" y="748049"/>
                </a:lnTo>
                <a:lnTo>
                  <a:pt x="160992" y="704596"/>
                </a:lnTo>
                <a:lnTo>
                  <a:pt x="184722" y="651730"/>
                </a:lnTo>
                <a:lnTo>
                  <a:pt x="212241" y="596626"/>
                </a:lnTo>
                <a:lnTo>
                  <a:pt x="244285" y="540012"/>
                </a:lnTo>
                <a:lnTo>
                  <a:pt x="281593" y="482617"/>
                </a:lnTo>
                <a:lnTo>
                  <a:pt x="324900" y="425167"/>
                </a:lnTo>
                <a:lnTo>
                  <a:pt x="374946" y="368391"/>
                </a:lnTo>
                <a:lnTo>
                  <a:pt x="402726" y="340484"/>
                </a:lnTo>
                <a:lnTo>
                  <a:pt x="432467" y="313018"/>
                </a:lnTo>
                <a:lnTo>
                  <a:pt x="464261" y="286084"/>
                </a:lnTo>
                <a:lnTo>
                  <a:pt x="498200" y="259774"/>
                </a:lnTo>
                <a:lnTo>
                  <a:pt x="534377" y="234179"/>
                </a:lnTo>
                <a:lnTo>
                  <a:pt x="572884" y="209389"/>
                </a:lnTo>
                <a:lnTo>
                  <a:pt x="613813" y="185495"/>
                </a:lnTo>
                <a:lnTo>
                  <a:pt x="657256" y="162590"/>
                </a:lnTo>
                <a:lnTo>
                  <a:pt x="703306" y="140762"/>
                </a:lnTo>
                <a:lnTo>
                  <a:pt x="752054" y="120104"/>
                </a:lnTo>
                <a:lnTo>
                  <a:pt x="803592" y="100707"/>
                </a:lnTo>
                <a:lnTo>
                  <a:pt x="858014" y="82662"/>
                </a:lnTo>
                <a:lnTo>
                  <a:pt x="915410" y="66058"/>
                </a:lnTo>
                <a:lnTo>
                  <a:pt x="975874" y="50989"/>
                </a:lnTo>
                <a:lnTo>
                  <a:pt x="1039498" y="37544"/>
                </a:lnTo>
                <a:lnTo>
                  <a:pt x="1106372" y="25814"/>
                </a:lnTo>
                <a:lnTo>
                  <a:pt x="1176591" y="15892"/>
                </a:lnTo>
                <a:lnTo>
                  <a:pt x="1250246" y="7866"/>
                </a:lnTo>
                <a:lnTo>
                  <a:pt x="1327429" y="1829"/>
                </a:lnTo>
                <a:lnTo>
                  <a:pt x="1370758" y="0"/>
                </a:lnTo>
                <a:lnTo>
                  <a:pt x="1414120" y="3"/>
                </a:lnTo>
                <a:lnTo>
                  <a:pt x="1457486" y="1804"/>
                </a:lnTo>
                <a:lnTo>
                  <a:pt x="1500825" y="5365"/>
                </a:lnTo>
                <a:lnTo>
                  <a:pt x="1544106" y="10649"/>
                </a:lnTo>
                <a:lnTo>
                  <a:pt x="1587298" y="17619"/>
                </a:lnTo>
                <a:lnTo>
                  <a:pt x="1630370" y="26238"/>
                </a:lnTo>
                <a:lnTo>
                  <a:pt x="1673293" y="36469"/>
                </a:lnTo>
                <a:lnTo>
                  <a:pt x="1716036" y="48275"/>
                </a:lnTo>
                <a:lnTo>
                  <a:pt x="1758568" y="61619"/>
                </a:lnTo>
                <a:lnTo>
                  <a:pt x="1800858" y="76464"/>
                </a:lnTo>
                <a:lnTo>
                  <a:pt x="1842875" y="92773"/>
                </a:lnTo>
                <a:lnTo>
                  <a:pt x="1884590" y="110509"/>
                </a:lnTo>
                <a:lnTo>
                  <a:pt x="1925972" y="129636"/>
                </a:lnTo>
                <a:lnTo>
                  <a:pt x="1966989" y="150115"/>
                </a:lnTo>
                <a:lnTo>
                  <a:pt x="2007612" y="171910"/>
                </a:lnTo>
                <a:lnTo>
                  <a:pt x="2047810" y="194985"/>
                </a:lnTo>
                <a:lnTo>
                  <a:pt x="2087552" y="219302"/>
                </a:lnTo>
                <a:lnTo>
                  <a:pt x="2126807" y="244823"/>
                </a:lnTo>
                <a:lnTo>
                  <a:pt x="2165545" y="271513"/>
                </a:lnTo>
                <a:lnTo>
                  <a:pt x="2203736" y="299334"/>
                </a:lnTo>
                <a:lnTo>
                  <a:pt x="2241348" y="328249"/>
                </a:lnTo>
                <a:lnTo>
                  <a:pt x="2278352" y="358222"/>
                </a:lnTo>
                <a:lnTo>
                  <a:pt x="2314716" y="389214"/>
                </a:lnTo>
                <a:lnTo>
                  <a:pt x="2350410" y="421190"/>
                </a:lnTo>
                <a:lnTo>
                  <a:pt x="2385404" y="454112"/>
                </a:lnTo>
                <a:lnTo>
                  <a:pt x="2419666" y="487943"/>
                </a:lnTo>
                <a:lnTo>
                  <a:pt x="2453166" y="522646"/>
                </a:lnTo>
                <a:lnTo>
                  <a:pt x="2485874" y="558185"/>
                </a:lnTo>
                <a:lnTo>
                  <a:pt x="2517758" y="594521"/>
                </a:lnTo>
                <a:lnTo>
                  <a:pt x="2548789" y="631619"/>
                </a:lnTo>
                <a:lnTo>
                  <a:pt x="2578936" y="669442"/>
                </a:lnTo>
                <a:lnTo>
                  <a:pt x="2608168" y="707951"/>
                </a:lnTo>
                <a:lnTo>
                  <a:pt x="2636454" y="747111"/>
                </a:lnTo>
                <a:lnTo>
                  <a:pt x="2663764" y="786884"/>
                </a:lnTo>
                <a:lnTo>
                  <a:pt x="2690068" y="827233"/>
                </a:lnTo>
                <a:lnTo>
                  <a:pt x="2715334" y="868122"/>
                </a:lnTo>
                <a:lnTo>
                  <a:pt x="2739532" y="909513"/>
                </a:lnTo>
                <a:lnTo>
                  <a:pt x="2762632" y="951369"/>
                </a:lnTo>
                <a:lnTo>
                  <a:pt x="2784603" y="993653"/>
                </a:lnTo>
                <a:lnTo>
                  <a:pt x="2805413" y="1036329"/>
                </a:lnTo>
                <a:lnTo>
                  <a:pt x="2825034" y="1079360"/>
                </a:lnTo>
                <a:lnTo>
                  <a:pt x="2843434" y="1122707"/>
                </a:lnTo>
                <a:lnTo>
                  <a:pt x="2860582" y="1166335"/>
                </a:lnTo>
                <a:lnTo>
                  <a:pt x="2876448" y="1210206"/>
                </a:lnTo>
                <a:lnTo>
                  <a:pt x="2891001" y="1254284"/>
                </a:lnTo>
                <a:lnTo>
                  <a:pt x="2904211" y="1298531"/>
                </a:lnTo>
                <a:lnTo>
                  <a:pt x="2916047" y="1342911"/>
                </a:lnTo>
                <a:lnTo>
                  <a:pt x="2926478" y="1387386"/>
                </a:lnTo>
                <a:lnTo>
                  <a:pt x="2935474" y="1431919"/>
                </a:lnTo>
                <a:lnTo>
                  <a:pt x="2942978" y="1476776"/>
                </a:lnTo>
                <a:lnTo>
                  <a:pt x="2948639" y="1520510"/>
                </a:lnTo>
                <a:lnTo>
                  <a:pt x="2952489" y="1563131"/>
                </a:lnTo>
                <a:lnTo>
                  <a:pt x="2954556" y="1604650"/>
                </a:lnTo>
                <a:lnTo>
                  <a:pt x="2954872" y="1645075"/>
                </a:lnTo>
                <a:lnTo>
                  <a:pt x="2953466" y="1684418"/>
                </a:lnTo>
                <a:lnTo>
                  <a:pt x="2950367" y="1722688"/>
                </a:lnTo>
                <a:lnTo>
                  <a:pt x="2939213" y="1796050"/>
                </a:lnTo>
                <a:lnTo>
                  <a:pt x="2921651" y="1865239"/>
                </a:lnTo>
                <a:lnTo>
                  <a:pt x="2897919" y="1930337"/>
                </a:lnTo>
                <a:lnTo>
                  <a:pt x="2868258" y="1991422"/>
                </a:lnTo>
                <a:lnTo>
                  <a:pt x="2832906" y="2048574"/>
                </a:lnTo>
                <a:lnTo>
                  <a:pt x="2792104" y="2101873"/>
                </a:lnTo>
                <a:lnTo>
                  <a:pt x="2746092" y="2151399"/>
                </a:lnTo>
                <a:lnTo>
                  <a:pt x="2695108" y="2197232"/>
                </a:lnTo>
                <a:lnTo>
                  <a:pt x="2639393" y="2239451"/>
                </a:lnTo>
                <a:lnTo>
                  <a:pt x="2579186" y="2278136"/>
                </a:lnTo>
                <a:lnTo>
                  <a:pt x="2514727" y="2313367"/>
                </a:lnTo>
                <a:lnTo>
                  <a:pt x="2446255" y="2345223"/>
                </a:lnTo>
                <a:lnTo>
                  <a:pt x="2410589" y="2359910"/>
                </a:lnTo>
                <a:lnTo>
                  <a:pt x="2374010" y="2373784"/>
                </a:lnTo>
                <a:lnTo>
                  <a:pt x="2336548" y="2386854"/>
                </a:lnTo>
                <a:lnTo>
                  <a:pt x="2298233" y="2399131"/>
                </a:lnTo>
                <a:lnTo>
                  <a:pt x="2259093" y="2410623"/>
                </a:lnTo>
                <a:lnTo>
                  <a:pt x="2219161" y="2421342"/>
                </a:lnTo>
                <a:lnTo>
                  <a:pt x="2178465" y="2431296"/>
                </a:lnTo>
                <a:lnTo>
                  <a:pt x="2137036" y="2440497"/>
                </a:lnTo>
                <a:lnTo>
                  <a:pt x="2094902" y="2448954"/>
                </a:lnTo>
                <a:lnTo>
                  <a:pt x="2052096" y="2456677"/>
                </a:lnTo>
                <a:lnTo>
                  <a:pt x="2008645" y="2463676"/>
                </a:lnTo>
                <a:lnTo>
                  <a:pt x="1964581" y="2469960"/>
                </a:lnTo>
                <a:lnTo>
                  <a:pt x="1919933" y="2475541"/>
                </a:lnTo>
                <a:lnTo>
                  <a:pt x="1874732" y="2480428"/>
                </a:lnTo>
                <a:lnTo>
                  <a:pt x="1829006" y="2484630"/>
                </a:lnTo>
                <a:lnTo>
                  <a:pt x="1782787" y="2488158"/>
                </a:lnTo>
                <a:lnTo>
                  <a:pt x="1736103" y="2491022"/>
                </a:lnTo>
                <a:lnTo>
                  <a:pt x="1688986" y="2493232"/>
                </a:lnTo>
                <a:lnTo>
                  <a:pt x="1641465" y="2494797"/>
                </a:lnTo>
                <a:lnTo>
                  <a:pt x="1593569" y="2495728"/>
                </a:lnTo>
                <a:lnTo>
                  <a:pt x="1545329" y="2496035"/>
                </a:lnTo>
                <a:close/>
              </a:path>
            </a:pathLst>
          </a:custGeom>
          <a:solidFill>
            <a:srgbClr val="FF8FD4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05482" y="813472"/>
            <a:ext cx="590549" cy="64769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79236" y="6258895"/>
            <a:ext cx="590549" cy="64769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3598" y="731520"/>
            <a:ext cx="590549" cy="64769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779236" y="2167427"/>
            <a:ext cx="2743199" cy="2828924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449233" y="1934805"/>
            <a:ext cx="3277870" cy="7810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950" spc="365" dirty="0">
                <a:solidFill>
                  <a:srgbClr val="896BC8"/>
                </a:solidFill>
              </a:rPr>
              <a:t>OUTLINES</a:t>
            </a:r>
            <a:endParaRPr sz="4950"/>
          </a:p>
        </p:txBody>
      </p:sp>
      <p:sp>
        <p:nvSpPr>
          <p:cNvPr id="9" name="object 9"/>
          <p:cNvSpPr txBox="1"/>
          <p:nvPr/>
        </p:nvSpPr>
        <p:spPr>
          <a:xfrm>
            <a:off x="1470289" y="2986394"/>
            <a:ext cx="1990089" cy="2131353"/>
          </a:xfrm>
          <a:prstGeom prst="rect">
            <a:avLst/>
          </a:prstGeom>
        </p:spPr>
        <p:txBody>
          <a:bodyPr vert="horz" wrap="square" lIns="0" tIns="116840" rIns="0" bIns="0" rtlCol="0">
            <a:spAutoFit/>
          </a:bodyPr>
          <a:lstStyle/>
          <a:p>
            <a:pPr marL="491490" indent="-479425">
              <a:lnSpc>
                <a:spcPct val="100000"/>
              </a:lnSpc>
              <a:spcBef>
                <a:spcPts val="920"/>
              </a:spcBef>
              <a:buClr>
                <a:srgbClr val="816E93"/>
              </a:buClr>
              <a:buFont typeface="Leelawadee UI"/>
              <a:buAutoNum type="arabicPlain"/>
              <a:tabLst>
                <a:tab pos="491490" algn="l"/>
                <a:tab pos="492125" algn="l"/>
              </a:tabLst>
            </a:pPr>
            <a:r>
              <a:rPr sz="2050" spc="5" dirty="0">
                <a:solidFill>
                  <a:srgbClr val="896BC8"/>
                </a:solidFill>
                <a:latin typeface="Microsoft Sans Serif"/>
                <a:cs typeface="Microsoft Sans Serif"/>
              </a:rPr>
              <a:t>Introduction</a:t>
            </a:r>
            <a:endParaRPr sz="2050" dirty="0">
              <a:latin typeface="Microsoft Sans Serif"/>
              <a:cs typeface="Microsoft Sans Serif"/>
            </a:endParaRPr>
          </a:p>
          <a:p>
            <a:pPr marL="491490" indent="-479425">
              <a:lnSpc>
                <a:spcPct val="100000"/>
              </a:lnSpc>
              <a:spcBef>
                <a:spcPts val="815"/>
              </a:spcBef>
              <a:buClr>
                <a:srgbClr val="816E93"/>
              </a:buClr>
              <a:buFont typeface="Leelawadee UI"/>
              <a:buAutoNum type="arabicPlain"/>
              <a:tabLst>
                <a:tab pos="491490" algn="l"/>
                <a:tab pos="492125" algn="l"/>
              </a:tabLst>
            </a:pPr>
            <a:r>
              <a:rPr sz="2050" spc="-10" dirty="0">
                <a:solidFill>
                  <a:srgbClr val="896BC8"/>
                </a:solidFill>
                <a:latin typeface="Microsoft Sans Serif"/>
                <a:cs typeface="Microsoft Sans Serif"/>
              </a:rPr>
              <a:t>Problem</a:t>
            </a:r>
            <a:endParaRPr sz="2050" dirty="0">
              <a:latin typeface="Microsoft Sans Serif"/>
              <a:cs typeface="Microsoft Sans Serif"/>
            </a:endParaRPr>
          </a:p>
          <a:p>
            <a:pPr marL="491490" indent="-479425">
              <a:lnSpc>
                <a:spcPct val="100000"/>
              </a:lnSpc>
              <a:spcBef>
                <a:spcPts val="780"/>
              </a:spcBef>
              <a:buClr>
                <a:srgbClr val="816E93"/>
              </a:buClr>
              <a:buFont typeface="Leelawadee UI"/>
              <a:buAutoNum type="arabicPlain"/>
              <a:tabLst>
                <a:tab pos="491490" algn="l"/>
                <a:tab pos="492125" algn="l"/>
              </a:tabLst>
            </a:pPr>
            <a:r>
              <a:rPr sz="2050" spc="-55" dirty="0">
                <a:solidFill>
                  <a:srgbClr val="896BC8"/>
                </a:solidFill>
                <a:latin typeface="Microsoft Sans Serif"/>
                <a:cs typeface="Microsoft Sans Serif"/>
              </a:rPr>
              <a:t>Objectives</a:t>
            </a:r>
            <a:endParaRPr sz="2050" dirty="0">
              <a:latin typeface="Microsoft Sans Serif"/>
              <a:cs typeface="Microsoft Sans Serif"/>
            </a:endParaRPr>
          </a:p>
          <a:p>
            <a:pPr marL="469265" indent="-457200">
              <a:lnSpc>
                <a:spcPct val="100000"/>
              </a:lnSpc>
              <a:spcBef>
                <a:spcPts val="865"/>
              </a:spcBef>
              <a:buClr>
                <a:srgbClr val="816E93"/>
              </a:buClr>
              <a:buAutoNum type="arabicPlain" startAt="4"/>
              <a:tabLst>
                <a:tab pos="491490" algn="l"/>
                <a:tab pos="492125" algn="l"/>
              </a:tabLst>
            </a:pPr>
            <a:r>
              <a:rPr sz="2050" spc="-10" dirty="0" smtClean="0">
                <a:solidFill>
                  <a:srgbClr val="896BC8"/>
                </a:solidFill>
                <a:latin typeface="Microsoft Sans Serif"/>
                <a:cs typeface="Microsoft Sans Serif"/>
              </a:rPr>
              <a:t>Methodology</a:t>
            </a:r>
            <a:endParaRPr lang="en-US" sz="2050" dirty="0">
              <a:latin typeface="Microsoft Sans Serif"/>
              <a:cs typeface="Microsoft Sans Serif"/>
            </a:endParaRPr>
          </a:p>
          <a:p>
            <a:pPr marL="469265" indent="-457200">
              <a:lnSpc>
                <a:spcPct val="100000"/>
              </a:lnSpc>
              <a:spcBef>
                <a:spcPts val="865"/>
              </a:spcBef>
              <a:buClr>
                <a:srgbClr val="816E93"/>
              </a:buClr>
              <a:buAutoNum type="arabicPlain" startAt="4"/>
              <a:tabLst>
                <a:tab pos="491490" algn="l"/>
                <a:tab pos="492125" algn="l"/>
              </a:tabLst>
            </a:pPr>
            <a:r>
              <a:rPr sz="2050" spc="-70" dirty="0" smtClean="0">
                <a:solidFill>
                  <a:srgbClr val="896BC8"/>
                </a:solidFill>
                <a:latin typeface="Microsoft Sans Serif"/>
                <a:cs typeface="Microsoft Sans Serif"/>
              </a:rPr>
              <a:t>Result</a:t>
            </a:r>
            <a:endParaRPr sz="2050" dirty="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425" dirty="0"/>
              <a:t>INTODUCTION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4108" y="3021920"/>
            <a:ext cx="95250" cy="9524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4108" y="3726770"/>
            <a:ext cx="95250" cy="9524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4108" y="4431620"/>
            <a:ext cx="95250" cy="9524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4108" y="5488895"/>
            <a:ext cx="95250" cy="95249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960433" y="2183689"/>
            <a:ext cx="8291830" cy="4559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65" dirty="0">
                <a:solidFill>
                  <a:srgbClr val="F5F5FF"/>
                </a:solidFill>
                <a:latin typeface="Microsoft Sans Serif"/>
                <a:cs typeface="Microsoft Sans Serif"/>
              </a:rPr>
              <a:t>Every</a:t>
            </a:r>
            <a:r>
              <a:rPr sz="2000" spc="190" dirty="0">
                <a:solidFill>
                  <a:srgbClr val="F5F5FF"/>
                </a:solidFill>
                <a:latin typeface="Microsoft Sans Serif"/>
                <a:cs typeface="Microsoft Sans Serif"/>
              </a:rPr>
              <a:t> </a:t>
            </a:r>
            <a:r>
              <a:rPr sz="2000" spc="120" dirty="0">
                <a:solidFill>
                  <a:srgbClr val="F5F5FF"/>
                </a:solidFill>
                <a:latin typeface="Microsoft Sans Serif"/>
                <a:cs typeface="Microsoft Sans Serif"/>
              </a:rPr>
              <a:t>business</a:t>
            </a:r>
            <a:r>
              <a:rPr sz="2000" spc="190" dirty="0">
                <a:solidFill>
                  <a:srgbClr val="F5F5FF"/>
                </a:solidFill>
                <a:latin typeface="Microsoft Sans Serif"/>
                <a:cs typeface="Microsoft Sans Serif"/>
              </a:rPr>
              <a:t> </a:t>
            </a:r>
            <a:r>
              <a:rPr sz="2000" spc="175" dirty="0">
                <a:solidFill>
                  <a:srgbClr val="F5F5FF"/>
                </a:solidFill>
                <a:latin typeface="Microsoft Sans Serif"/>
                <a:cs typeface="Microsoft Sans Serif"/>
              </a:rPr>
              <a:t>owner</a:t>
            </a:r>
            <a:r>
              <a:rPr sz="2000" spc="190" dirty="0">
                <a:solidFill>
                  <a:srgbClr val="F5F5FF"/>
                </a:solidFill>
                <a:latin typeface="Microsoft Sans Serif"/>
                <a:cs typeface="Microsoft Sans Serif"/>
              </a:rPr>
              <a:t> </a:t>
            </a:r>
            <a:r>
              <a:rPr sz="2000" spc="145" dirty="0">
                <a:solidFill>
                  <a:srgbClr val="F5F5FF"/>
                </a:solidFill>
                <a:latin typeface="Microsoft Sans Serif"/>
                <a:cs typeface="Microsoft Sans Serif"/>
              </a:rPr>
              <a:t>wants</a:t>
            </a:r>
            <a:r>
              <a:rPr sz="2000" spc="190" dirty="0">
                <a:solidFill>
                  <a:srgbClr val="F5F5FF"/>
                </a:solidFill>
                <a:latin typeface="Microsoft Sans Serif"/>
                <a:cs typeface="Microsoft Sans Serif"/>
              </a:rPr>
              <a:t> </a:t>
            </a:r>
            <a:r>
              <a:rPr sz="2000" spc="170" dirty="0">
                <a:solidFill>
                  <a:srgbClr val="F5F5FF"/>
                </a:solidFill>
                <a:latin typeface="Microsoft Sans Serif"/>
                <a:cs typeface="Microsoft Sans Serif"/>
              </a:rPr>
              <a:t>to</a:t>
            </a:r>
            <a:r>
              <a:rPr sz="2000" spc="190" dirty="0">
                <a:solidFill>
                  <a:srgbClr val="F5F5FF"/>
                </a:solidFill>
                <a:latin typeface="Microsoft Sans Serif"/>
                <a:cs typeface="Microsoft Sans Serif"/>
              </a:rPr>
              <a:t> </a:t>
            </a:r>
            <a:r>
              <a:rPr sz="2000" spc="145" dirty="0">
                <a:solidFill>
                  <a:srgbClr val="F5F5FF"/>
                </a:solidFill>
                <a:latin typeface="Microsoft Sans Serif"/>
                <a:cs typeface="Microsoft Sans Serif"/>
              </a:rPr>
              <a:t>know:</a:t>
            </a:r>
            <a:endParaRPr sz="20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750">
              <a:latin typeface="Microsoft Sans Serif"/>
              <a:cs typeface="Microsoft Sans Serif"/>
            </a:endParaRPr>
          </a:p>
          <a:p>
            <a:pPr marL="444500">
              <a:lnSpc>
                <a:spcPct val="100000"/>
              </a:lnSpc>
            </a:pPr>
            <a:r>
              <a:rPr sz="2000" spc="145" dirty="0">
                <a:solidFill>
                  <a:srgbClr val="F5F5FF"/>
                </a:solidFill>
                <a:latin typeface="Microsoft Sans Serif"/>
                <a:cs typeface="Microsoft Sans Serif"/>
              </a:rPr>
              <a:t>which</a:t>
            </a:r>
            <a:r>
              <a:rPr sz="2000" spc="190" dirty="0">
                <a:solidFill>
                  <a:srgbClr val="F5F5FF"/>
                </a:solidFill>
                <a:latin typeface="Microsoft Sans Serif"/>
                <a:cs typeface="Microsoft Sans Serif"/>
              </a:rPr>
              <a:t> </a:t>
            </a:r>
            <a:r>
              <a:rPr sz="2000" spc="180" dirty="0">
                <a:solidFill>
                  <a:srgbClr val="F5F5FF"/>
                </a:solidFill>
                <a:latin typeface="Microsoft Sans Serif"/>
                <a:cs typeface="Microsoft Sans Serif"/>
              </a:rPr>
              <a:t>product</a:t>
            </a:r>
            <a:r>
              <a:rPr sz="2000" spc="195" dirty="0">
                <a:solidFill>
                  <a:srgbClr val="F5F5FF"/>
                </a:solidFill>
                <a:latin typeface="Microsoft Sans Serif"/>
                <a:cs typeface="Microsoft Sans Serif"/>
              </a:rPr>
              <a:t> </a:t>
            </a:r>
            <a:r>
              <a:rPr sz="2000" spc="80" dirty="0">
                <a:solidFill>
                  <a:srgbClr val="F5F5FF"/>
                </a:solidFill>
                <a:latin typeface="Microsoft Sans Serif"/>
                <a:cs typeface="Microsoft Sans Serif"/>
              </a:rPr>
              <a:t>sells</a:t>
            </a:r>
            <a:r>
              <a:rPr sz="2000" spc="195" dirty="0">
                <a:solidFill>
                  <a:srgbClr val="F5F5FF"/>
                </a:solidFill>
                <a:latin typeface="Microsoft Sans Serif"/>
                <a:cs typeface="Microsoft Sans Serif"/>
              </a:rPr>
              <a:t> </a:t>
            </a:r>
            <a:r>
              <a:rPr sz="2000" spc="155" dirty="0">
                <a:solidFill>
                  <a:srgbClr val="F5F5FF"/>
                </a:solidFill>
                <a:latin typeface="Microsoft Sans Serif"/>
                <a:cs typeface="Microsoft Sans Serif"/>
              </a:rPr>
              <a:t>the</a:t>
            </a:r>
            <a:r>
              <a:rPr sz="2000" spc="195" dirty="0">
                <a:solidFill>
                  <a:srgbClr val="F5F5FF"/>
                </a:solidFill>
                <a:latin typeface="Microsoft Sans Serif"/>
                <a:cs typeface="Microsoft Sans Serif"/>
              </a:rPr>
              <a:t> </a:t>
            </a:r>
            <a:r>
              <a:rPr sz="2000" spc="150" dirty="0">
                <a:solidFill>
                  <a:srgbClr val="F5F5FF"/>
                </a:solidFill>
                <a:latin typeface="Microsoft Sans Serif"/>
                <a:cs typeface="Microsoft Sans Serif"/>
              </a:rPr>
              <a:t>most.</a:t>
            </a:r>
            <a:endParaRPr sz="20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750">
              <a:latin typeface="Microsoft Sans Serif"/>
              <a:cs typeface="Microsoft Sans Serif"/>
            </a:endParaRPr>
          </a:p>
          <a:p>
            <a:pPr marL="444500">
              <a:lnSpc>
                <a:spcPct val="100000"/>
              </a:lnSpc>
            </a:pPr>
            <a:r>
              <a:rPr sz="2000" spc="145" dirty="0">
                <a:solidFill>
                  <a:srgbClr val="F5F5FF"/>
                </a:solidFill>
                <a:latin typeface="Microsoft Sans Serif"/>
                <a:cs typeface="Microsoft Sans Serif"/>
              </a:rPr>
              <a:t>which</a:t>
            </a:r>
            <a:r>
              <a:rPr sz="2000" spc="180" dirty="0">
                <a:solidFill>
                  <a:srgbClr val="F5F5FF"/>
                </a:solidFill>
                <a:latin typeface="Microsoft Sans Serif"/>
                <a:cs typeface="Microsoft Sans Serif"/>
              </a:rPr>
              <a:t> </a:t>
            </a:r>
            <a:r>
              <a:rPr sz="2000" spc="150" dirty="0">
                <a:solidFill>
                  <a:srgbClr val="F5F5FF"/>
                </a:solidFill>
                <a:latin typeface="Microsoft Sans Serif"/>
                <a:cs typeface="Microsoft Sans Serif"/>
              </a:rPr>
              <a:t>customers</a:t>
            </a:r>
            <a:r>
              <a:rPr sz="2000" spc="185" dirty="0">
                <a:solidFill>
                  <a:srgbClr val="F5F5FF"/>
                </a:solidFill>
                <a:latin typeface="Microsoft Sans Serif"/>
                <a:cs typeface="Microsoft Sans Serif"/>
              </a:rPr>
              <a:t> </a:t>
            </a:r>
            <a:r>
              <a:rPr sz="2000" spc="145" dirty="0">
                <a:solidFill>
                  <a:srgbClr val="F5F5FF"/>
                </a:solidFill>
                <a:latin typeface="Microsoft Sans Serif"/>
                <a:cs typeface="Microsoft Sans Serif"/>
              </a:rPr>
              <a:t>buy</a:t>
            </a:r>
            <a:r>
              <a:rPr sz="2000" spc="180" dirty="0">
                <a:solidFill>
                  <a:srgbClr val="F5F5FF"/>
                </a:solidFill>
                <a:latin typeface="Microsoft Sans Serif"/>
                <a:cs typeface="Microsoft Sans Serif"/>
              </a:rPr>
              <a:t> </a:t>
            </a:r>
            <a:r>
              <a:rPr sz="2000" spc="165" dirty="0">
                <a:solidFill>
                  <a:srgbClr val="F5F5FF"/>
                </a:solidFill>
                <a:latin typeface="Microsoft Sans Serif"/>
                <a:cs typeface="Microsoft Sans Serif"/>
              </a:rPr>
              <a:t>frequently.</a:t>
            </a:r>
            <a:endParaRPr sz="20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endParaRPr sz="2450">
              <a:latin typeface="Microsoft Sans Serif"/>
              <a:cs typeface="Microsoft Sans Serif"/>
            </a:endParaRPr>
          </a:p>
          <a:p>
            <a:pPr marL="444500" marR="5080">
              <a:lnSpc>
                <a:spcPct val="115599"/>
              </a:lnSpc>
            </a:pPr>
            <a:r>
              <a:rPr sz="2000" spc="170" dirty="0">
                <a:solidFill>
                  <a:srgbClr val="F5F5FF"/>
                </a:solidFill>
                <a:latin typeface="Microsoft Sans Serif"/>
                <a:cs typeface="Microsoft Sans Serif"/>
              </a:rPr>
              <a:t>how</a:t>
            </a:r>
            <a:r>
              <a:rPr sz="2000" spc="385" dirty="0">
                <a:solidFill>
                  <a:srgbClr val="F5F5FF"/>
                </a:solidFill>
                <a:latin typeface="Microsoft Sans Serif"/>
                <a:cs typeface="Microsoft Sans Serif"/>
              </a:rPr>
              <a:t> </a:t>
            </a:r>
            <a:r>
              <a:rPr sz="2000" spc="165" dirty="0">
                <a:solidFill>
                  <a:srgbClr val="F5F5FF"/>
                </a:solidFill>
                <a:latin typeface="Microsoft Sans Serif"/>
                <a:cs typeface="Microsoft Sans Serif"/>
              </a:rPr>
              <a:t>much</a:t>
            </a:r>
            <a:r>
              <a:rPr sz="2000" spc="390" dirty="0">
                <a:solidFill>
                  <a:srgbClr val="F5F5FF"/>
                </a:solidFill>
                <a:latin typeface="Microsoft Sans Serif"/>
                <a:cs typeface="Microsoft Sans Serif"/>
              </a:rPr>
              <a:t> </a:t>
            </a:r>
            <a:r>
              <a:rPr sz="2000" spc="165" dirty="0">
                <a:solidFill>
                  <a:srgbClr val="F5F5FF"/>
                </a:solidFill>
                <a:latin typeface="Microsoft Sans Serif"/>
                <a:cs typeface="Microsoft Sans Serif"/>
              </a:rPr>
              <a:t>inventory</a:t>
            </a:r>
            <a:r>
              <a:rPr sz="2000" spc="390" dirty="0">
                <a:solidFill>
                  <a:srgbClr val="F5F5FF"/>
                </a:solidFill>
                <a:latin typeface="Microsoft Sans Serif"/>
                <a:cs typeface="Microsoft Sans Serif"/>
              </a:rPr>
              <a:t> </a:t>
            </a:r>
            <a:r>
              <a:rPr sz="2000" spc="50" dirty="0">
                <a:solidFill>
                  <a:srgbClr val="F5F5FF"/>
                </a:solidFill>
                <a:latin typeface="Microsoft Sans Serif"/>
                <a:cs typeface="Microsoft Sans Serif"/>
              </a:rPr>
              <a:t>is</a:t>
            </a:r>
            <a:r>
              <a:rPr sz="2000" spc="390" dirty="0">
                <a:solidFill>
                  <a:srgbClr val="F5F5FF"/>
                </a:solidFill>
                <a:latin typeface="Microsoft Sans Serif"/>
                <a:cs typeface="Microsoft Sans Serif"/>
              </a:rPr>
              <a:t> </a:t>
            </a:r>
            <a:r>
              <a:rPr sz="2000" spc="155" dirty="0">
                <a:solidFill>
                  <a:srgbClr val="F5F5FF"/>
                </a:solidFill>
                <a:latin typeface="Microsoft Sans Serif"/>
                <a:cs typeface="Microsoft Sans Serif"/>
              </a:rPr>
              <a:t>on</a:t>
            </a:r>
            <a:r>
              <a:rPr sz="2000" spc="390" dirty="0">
                <a:solidFill>
                  <a:srgbClr val="F5F5FF"/>
                </a:solidFill>
                <a:latin typeface="Microsoft Sans Serif"/>
                <a:cs typeface="Microsoft Sans Serif"/>
              </a:rPr>
              <a:t> </a:t>
            </a:r>
            <a:r>
              <a:rPr sz="2000" spc="135" dirty="0">
                <a:solidFill>
                  <a:srgbClr val="F5F5FF"/>
                </a:solidFill>
                <a:latin typeface="Microsoft Sans Serif"/>
                <a:cs typeface="Microsoft Sans Serif"/>
              </a:rPr>
              <a:t>hand,</a:t>
            </a:r>
            <a:r>
              <a:rPr sz="2000" spc="390" dirty="0">
                <a:solidFill>
                  <a:srgbClr val="F5F5FF"/>
                </a:solidFill>
                <a:latin typeface="Microsoft Sans Serif"/>
                <a:cs typeface="Microsoft Sans Serif"/>
              </a:rPr>
              <a:t> </a:t>
            </a:r>
            <a:r>
              <a:rPr sz="2000" spc="165" dirty="0">
                <a:solidFill>
                  <a:srgbClr val="F5F5FF"/>
                </a:solidFill>
                <a:latin typeface="Microsoft Sans Serif"/>
                <a:cs typeface="Microsoft Sans Serif"/>
              </a:rPr>
              <a:t>what</a:t>
            </a:r>
            <a:r>
              <a:rPr sz="2000" spc="390" dirty="0">
                <a:solidFill>
                  <a:srgbClr val="F5F5FF"/>
                </a:solidFill>
                <a:latin typeface="Microsoft Sans Serif"/>
                <a:cs typeface="Microsoft Sans Serif"/>
              </a:rPr>
              <a:t> </a:t>
            </a:r>
            <a:r>
              <a:rPr sz="2000" spc="195" dirty="0">
                <a:solidFill>
                  <a:srgbClr val="F5F5FF"/>
                </a:solidFill>
                <a:latin typeface="Microsoft Sans Serif"/>
                <a:cs typeface="Microsoft Sans Serif"/>
              </a:rPr>
              <a:t>method</a:t>
            </a:r>
            <a:r>
              <a:rPr sz="2000" spc="390" dirty="0">
                <a:solidFill>
                  <a:srgbClr val="F5F5FF"/>
                </a:solidFill>
                <a:latin typeface="Microsoft Sans Serif"/>
                <a:cs typeface="Microsoft Sans Serif"/>
              </a:rPr>
              <a:t> </a:t>
            </a:r>
            <a:r>
              <a:rPr sz="2000" spc="50" dirty="0">
                <a:solidFill>
                  <a:srgbClr val="F5F5FF"/>
                </a:solidFill>
                <a:latin typeface="Microsoft Sans Serif"/>
                <a:cs typeface="Microsoft Sans Serif"/>
              </a:rPr>
              <a:t>is</a:t>
            </a:r>
            <a:r>
              <a:rPr sz="2000" spc="390" dirty="0">
                <a:solidFill>
                  <a:srgbClr val="F5F5FF"/>
                </a:solidFill>
                <a:latin typeface="Microsoft Sans Serif"/>
                <a:cs typeface="Microsoft Sans Serif"/>
              </a:rPr>
              <a:t> </a:t>
            </a:r>
            <a:r>
              <a:rPr sz="2000" spc="180" dirty="0">
                <a:solidFill>
                  <a:srgbClr val="F5F5FF"/>
                </a:solidFill>
                <a:latin typeface="Microsoft Sans Serif"/>
                <a:cs typeface="Microsoft Sans Serif"/>
              </a:rPr>
              <a:t>preferred </a:t>
            </a:r>
            <a:r>
              <a:rPr sz="2000" spc="-515" dirty="0">
                <a:solidFill>
                  <a:srgbClr val="F5F5FF"/>
                </a:solidFill>
                <a:latin typeface="Microsoft Sans Serif"/>
                <a:cs typeface="Microsoft Sans Serif"/>
              </a:rPr>
              <a:t> </a:t>
            </a:r>
            <a:r>
              <a:rPr sz="2000" spc="110" dirty="0">
                <a:solidFill>
                  <a:srgbClr val="F5F5FF"/>
                </a:solidFill>
                <a:latin typeface="Microsoft Sans Serif"/>
                <a:cs typeface="Microsoft Sans Serif"/>
              </a:rPr>
              <a:t>by</a:t>
            </a:r>
            <a:r>
              <a:rPr sz="2000" spc="195" dirty="0">
                <a:solidFill>
                  <a:srgbClr val="F5F5FF"/>
                </a:solidFill>
                <a:latin typeface="Microsoft Sans Serif"/>
                <a:cs typeface="Microsoft Sans Serif"/>
              </a:rPr>
              <a:t> </a:t>
            </a:r>
            <a:r>
              <a:rPr sz="2000" spc="150" dirty="0">
                <a:solidFill>
                  <a:srgbClr val="F5F5FF"/>
                </a:solidFill>
                <a:latin typeface="Microsoft Sans Serif"/>
                <a:cs typeface="Microsoft Sans Serif"/>
              </a:rPr>
              <a:t>customers</a:t>
            </a:r>
            <a:r>
              <a:rPr sz="2000" spc="200" dirty="0">
                <a:solidFill>
                  <a:srgbClr val="F5F5FF"/>
                </a:solidFill>
                <a:latin typeface="Microsoft Sans Serif"/>
                <a:cs typeface="Microsoft Sans Serif"/>
              </a:rPr>
              <a:t> </a:t>
            </a:r>
            <a:r>
              <a:rPr sz="2000" spc="160" dirty="0">
                <a:solidFill>
                  <a:srgbClr val="F5F5FF"/>
                </a:solidFill>
                <a:latin typeface="Microsoft Sans Serif"/>
                <a:cs typeface="Microsoft Sans Serif"/>
              </a:rPr>
              <a:t>when</a:t>
            </a:r>
            <a:r>
              <a:rPr sz="2000" spc="200" dirty="0">
                <a:solidFill>
                  <a:srgbClr val="F5F5FF"/>
                </a:solidFill>
                <a:latin typeface="Microsoft Sans Serif"/>
                <a:cs typeface="Microsoft Sans Serif"/>
              </a:rPr>
              <a:t> </a:t>
            </a:r>
            <a:r>
              <a:rPr sz="2000" spc="125" dirty="0">
                <a:solidFill>
                  <a:srgbClr val="F5F5FF"/>
                </a:solidFill>
                <a:latin typeface="Microsoft Sans Serif"/>
                <a:cs typeface="Microsoft Sans Serif"/>
              </a:rPr>
              <a:t>paying</a:t>
            </a:r>
            <a:r>
              <a:rPr sz="2000" spc="200" dirty="0">
                <a:solidFill>
                  <a:srgbClr val="F5F5FF"/>
                </a:solidFill>
                <a:latin typeface="Microsoft Sans Serif"/>
                <a:cs typeface="Microsoft Sans Serif"/>
              </a:rPr>
              <a:t> </a:t>
            </a:r>
            <a:r>
              <a:rPr sz="2000" spc="60" dirty="0">
                <a:solidFill>
                  <a:srgbClr val="F5F5FF"/>
                </a:solidFill>
                <a:latin typeface="Microsoft Sans Serif"/>
                <a:cs typeface="Microsoft Sans Serif"/>
              </a:rPr>
              <a:t>(cash,</a:t>
            </a:r>
            <a:r>
              <a:rPr sz="2000" spc="200" dirty="0">
                <a:solidFill>
                  <a:srgbClr val="F5F5FF"/>
                </a:solidFill>
                <a:latin typeface="Microsoft Sans Serif"/>
                <a:cs typeface="Microsoft Sans Serif"/>
              </a:rPr>
              <a:t> </a:t>
            </a:r>
            <a:r>
              <a:rPr sz="2000" spc="135" dirty="0">
                <a:solidFill>
                  <a:srgbClr val="F5F5FF"/>
                </a:solidFill>
                <a:latin typeface="Microsoft Sans Serif"/>
                <a:cs typeface="Microsoft Sans Serif"/>
              </a:rPr>
              <a:t>credit,</a:t>
            </a:r>
            <a:r>
              <a:rPr sz="2000" spc="200" dirty="0">
                <a:solidFill>
                  <a:srgbClr val="F5F5FF"/>
                </a:solidFill>
                <a:latin typeface="Microsoft Sans Serif"/>
                <a:cs typeface="Microsoft Sans Serif"/>
              </a:rPr>
              <a:t> </a:t>
            </a:r>
            <a:r>
              <a:rPr sz="2000" spc="85" dirty="0">
                <a:solidFill>
                  <a:srgbClr val="F5F5FF"/>
                </a:solidFill>
                <a:latin typeface="Microsoft Sans Serif"/>
                <a:cs typeface="Microsoft Sans Serif"/>
              </a:rPr>
              <a:t>checks</a:t>
            </a:r>
            <a:r>
              <a:rPr sz="2000" spc="200" dirty="0">
                <a:solidFill>
                  <a:srgbClr val="F5F5FF"/>
                </a:solidFill>
                <a:latin typeface="Microsoft Sans Serif"/>
                <a:cs typeface="Microsoft Sans Serif"/>
              </a:rPr>
              <a:t> </a:t>
            </a:r>
            <a:r>
              <a:rPr sz="2000" spc="170" dirty="0">
                <a:solidFill>
                  <a:srgbClr val="F5F5FF"/>
                </a:solidFill>
                <a:latin typeface="Microsoft Sans Serif"/>
                <a:cs typeface="Microsoft Sans Serif"/>
              </a:rPr>
              <a:t>or</a:t>
            </a:r>
            <a:r>
              <a:rPr sz="2000" spc="195" dirty="0">
                <a:solidFill>
                  <a:srgbClr val="F5F5FF"/>
                </a:solidFill>
                <a:latin typeface="Microsoft Sans Serif"/>
                <a:cs typeface="Microsoft Sans Serif"/>
              </a:rPr>
              <a:t> </a:t>
            </a:r>
            <a:r>
              <a:rPr sz="2000" spc="130" dirty="0">
                <a:solidFill>
                  <a:srgbClr val="F5F5FF"/>
                </a:solidFill>
                <a:latin typeface="Microsoft Sans Serif"/>
                <a:cs typeface="Microsoft Sans Serif"/>
              </a:rPr>
              <a:t>debit).</a:t>
            </a:r>
            <a:endParaRPr sz="20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750">
              <a:latin typeface="Microsoft Sans Serif"/>
              <a:cs typeface="Microsoft Sans Serif"/>
            </a:endParaRPr>
          </a:p>
          <a:p>
            <a:pPr marL="444500">
              <a:lnSpc>
                <a:spcPct val="100000"/>
              </a:lnSpc>
            </a:pPr>
            <a:r>
              <a:rPr sz="2000" spc="170" dirty="0">
                <a:solidFill>
                  <a:srgbClr val="F5F5FF"/>
                </a:solidFill>
                <a:latin typeface="Microsoft Sans Serif"/>
                <a:cs typeface="Microsoft Sans Serif"/>
              </a:rPr>
              <a:t>how</a:t>
            </a:r>
            <a:r>
              <a:rPr sz="2000" spc="195" dirty="0">
                <a:solidFill>
                  <a:srgbClr val="F5F5FF"/>
                </a:solidFill>
                <a:latin typeface="Microsoft Sans Serif"/>
                <a:cs typeface="Microsoft Sans Serif"/>
              </a:rPr>
              <a:t> </a:t>
            </a:r>
            <a:r>
              <a:rPr sz="2000" spc="165" dirty="0">
                <a:solidFill>
                  <a:srgbClr val="F5F5FF"/>
                </a:solidFill>
                <a:latin typeface="Microsoft Sans Serif"/>
                <a:cs typeface="Microsoft Sans Serif"/>
              </a:rPr>
              <a:t>much</a:t>
            </a:r>
            <a:r>
              <a:rPr sz="2000" spc="200" dirty="0">
                <a:solidFill>
                  <a:srgbClr val="F5F5FF"/>
                </a:solidFill>
                <a:latin typeface="Microsoft Sans Serif"/>
                <a:cs typeface="Microsoft Sans Serif"/>
              </a:rPr>
              <a:t> </a:t>
            </a:r>
            <a:r>
              <a:rPr sz="2000" spc="155" dirty="0">
                <a:solidFill>
                  <a:srgbClr val="F5F5FF"/>
                </a:solidFill>
                <a:latin typeface="Microsoft Sans Serif"/>
                <a:cs typeface="Microsoft Sans Serif"/>
              </a:rPr>
              <a:t>did</a:t>
            </a:r>
            <a:r>
              <a:rPr sz="2000" spc="200" dirty="0">
                <a:solidFill>
                  <a:srgbClr val="F5F5FF"/>
                </a:solidFill>
                <a:latin typeface="Microsoft Sans Serif"/>
                <a:cs typeface="Microsoft Sans Serif"/>
              </a:rPr>
              <a:t> </a:t>
            </a:r>
            <a:r>
              <a:rPr sz="2000" spc="120" dirty="0">
                <a:solidFill>
                  <a:srgbClr val="F5F5FF"/>
                </a:solidFill>
                <a:latin typeface="Microsoft Sans Serif"/>
                <a:cs typeface="Microsoft Sans Serif"/>
              </a:rPr>
              <a:t>seller</a:t>
            </a:r>
            <a:r>
              <a:rPr sz="2000" spc="195" dirty="0">
                <a:solidFill>
                  <a:srgbClr val="F5F5FF"/>
                </a:solidFill>
                <a:latin typeface="Microsoft Sans Serif"/>
                <a:cs typeface="Microsoft Sans Serif"/>
              </a:rPr>
              <a:t> </a:t>
            </a:r>
            <a:r>
              <a:rPr sz="2000" spc="114" dirty="0">
                <a:solidFill>
                  <a:srgbClr val="F5F5FF"/>
                </a:solidFill>
                <a:latin typeface="Microsoft Sans Serif"/>
                <a:cs typeface="Microsoft Sans Serif"/>
              </a:rPr>
              <a:t>Actually</a:t>
            </a:r>
            <a:r>
              <a:rPr sz="2000" spc="200" dirty="0">
                <a:solidFill>
                  <a:srgbClr val="F5F5FF"/>
                </a:solidFill>
                <a:latin typeface="Microsoft Sans Serif"/>
                <a:cs typeface="Microsoft Sans Serif"/>
              </a:rPr>
              <a:t> </a:t>
            </a:r>
            <a:r>
              <a:rPr sz="2000" spc="90" dirty="0">
                <a:solidFill>
                  <a:srgbClr val="F5F5FF"/>
                </a:solidFill>
                <a:latin typeface="Microsoft Sans Serif"/>
                <a:cs typeface="Microsoft Sans Serif"/>
              </a:rPr>
              <a:t>sell</a:t>
            </a:r>
            <a:r>
              <a:rPr sz="2000" spc="200" dirty="0">
                <a:solidFill>
                  <a:srgbClr val="F5F5FF"/>
                </a:solidFill>
                <a:latin typeface="Microsoft Sans Serif"/>
                <a:cs typeface="Microsoft Sans Serif"/>
              </a:rPr>
              <a:t> </a:t>
            </a:r>
            <a:r>
              <a:rPr sz="2000" spc="155" dirty="0">
                <a:solidFill>
                  <a:srgbClr val="F5F5FF"/>
                </a:solidFill>
                <a:latin typeface="Microsoft Sans Serif"/>
                <a:cs typeface="Microsoft Sans Serif"/>
              </a:rPr>
              <a:t>on</a:t>
            </a:r>
            <a:r>
              <a:rPr sz="2000" spc="195" dirty="0">
                <a:solidFill>
                  <a:srgbClr val="F5F5FF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F5F5FF"/>
                </a:solidFill>
                <a:latin typeface="Microsoft Sans Serif"/>
                <a:cs typeface="Microsoft Sans Serif"/>
              </a:rPr>
              <a:t>a</a:t>
            </a:r>
            <a:r>
              <a:rPr sz="2000" spc="200" dirty="0">
                <a:solidFill>
                  <a:srgbClr val="F5F5FF"/>
                </a:solidFill>
                <a:latin typeface="Microsoft Sans Serif"/>
                <a:cs typeface="Microsoft Sans Serif"/>
              </a:rPr>
              <a:t> </a:t>
            </a:r>
            <a:r>
              <a:rPr sz="2000" spc="160" dirty="0">
                <a:solidFill>
                  <a:srgbClr val="F5F5FF"/>
                </a:solidFill>
                <a:latin typeface="Microsoft Sans Serif"/>
                <a:cs typeface="Microsoft Sans Serif"/>
              </a:rPr>
              <a:t>particular</a:t>
            </a:r>
            <a:r>
              <a:rPr sz="2000" spc="200" dirty="0">
                <a:solidFill>
                  <a:srgbClr val="F5F5FF"/>
                </a:solidFill>
                <a:latin typeface="Microsoft Sans Serif"/>
                <a:cs typeface="Microsoft Sans Serif"/>
              </a:rPr>
              <a:t> </a:t>
            </a:r>
            <a:r>
              <a:rPr sz="2000" spc="95" dirty="0">
                <a:solidFill>
                  <a:srgbClr val="F5F5FF"/>
                </a:solidFill>
                <a:latin typeface="Microsoft Sans Serif"/>
                <a:cs typeface="Microsoft Sans Serif"/>
              </a:rPr>
              <a:t>day.</a:t>
            </a:r>
            <a:endParaRPr sz="20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endParaRPr sz="2450">
              <a:latin typeface="Microsoft Sans Serif"/>
              <a:cs typeface="Microsoft Sans Serif"/>
            </a:endParaRPr>
          </a:p>
          <a:p>
            <a:pPr marL="12700" marR="9525">
              <a:lnSpc>
                <a:spcPct val="115599"/>
              </a:lnSpc>
            </a:pPr>
            <a:r>
              <a:rPr sz="2000" spc="-70" dirty="0">
                <a:solidFill>
                  <a:srgbClr val="F5F5FF"/>
                </a:solidFill>
                <a:latin typeface="Microsoft Sans Serif"/>
                <a:cs typeface="Microsoft Sans Serif"/>
              </a:rPr>
              <a:t>A</a:t>
            </a:r>
            <a:r>
              <a:rPr sz="2000" spc="375" dirty="0">
                <a:solidFill>
                  <a:srgbClr val="F5F5FF"/>
                </a:solidFill>
                <a:latin typeface="Microsoft Sans Serif"/>
                <a:cs typeface="Microsoft Sans Serif"/>
              </a:rPr>
              <a:t> </a:t>
            </a:r>
            <a:r>
              <a:rPr sz="2000" spc="180" dirty="0">
                <a:solidFill>
                  <a:srgbClr val="F5F5FF"/>
                </a:solidFill>
                <a:latin typeface="Microsoft Sans Serif"/>
                <a:cs typeface="Microsoft Sans Serif"/>
              </a:rPr>
              <a:t>point</a:t>
            </a:r>
            <a:r>
              <a:rPr sz="2000" spc="375" dirty="0">
                <a:solidFill>
                  <a:srgbClr val="F5F5FF"/>
                </a:solidFill>
                <a:latin typeface="Microsoft Sans Serif"/>
                <a:cs typeface="Microsoft Sans Serif"/>
              </a:rPr>
              <a:t> </a:t>
            </a:r>
            <a:r>
              <a:rPr sz="2000" spc="155" dirty="0">
                <a:solidFill>
                  <a:srgbClr val="F5F5FF"/>
                </a:solidFill>
                <a:latin typeface="Microsoft Sans Serif"/>
                <a:cs typeface="Microsoft Sans Serif"/>
              </a:rPr>
              <a:t>of</a:t>
            </a:r>
            <a:r>
              <a:rPr sz="2000" spc="380" dirty="0">
                <a:solidFill>
                  <a:srgbClr val="F5F5FF"/>
                </a:solidFill>
                <a:latin typeface="Microsoft Sans Serif"/>
                <a:cs typeface="Microsoft Sans Serif"/>
              </a:rPr>
              <a:t> </a:t>
            </a:r>
            <a:r>
              <a:rPr sz="2000" spc="75" dirty="0">
                <a:solidFill>
                  <a:srgbClr val="F5F5FF"/>
                </a:solidFill>
                <a:latin typeface="Microsoft Sans Serif"/>
                <a:cs typeface="Microsoft Sans Serif"/>
              </a:rPr>
              <a:t>sale</a:t>
            </a:r>
            <a:r>
              <a:rPr sz="2000" spc="375" dirty="0">
                <a:solidFill>
                  <a:srgbClr val="F5F5FF"/>
                </a:solidFill>
                <a:latin typeface="Microsoft Sans Serif"/>
                <a:cs typeface="Microsoft Sans Serif"/>
              </a:rPr>
              <a:t> </a:t>
            </a:r>
            <a:r>
              <a:rPr sz="2000" spc="125" dirty="0">
                <a:solidFill>
                  <a:srgbClr val="F5F5FF"/>
                </a:solidFill>
                <a:latin typeface="Microsoft Sans Serif"/>
                <a:cs typeface="Microsoft Sans Serif"/>
              </a:rPr>
              <a:t>system</a:t>
            </a:r>
            <a:r>
              <a:rPr sz="2000" spc="380" dirty="0">
                <a:solidFill>
                  <a:srgbClr val="F5F5FF"/>
                </a:solidFill>
                <a:latin typeface="Microsoft Sans Serif"/>
                <a:cs typeface="Microsoft Sans Serif"/>
              </a:rPr>
              <a:t> </a:t>
            </a:r>
            <a:r>
              <a:rPr sz="2000" spc="50" dirty="0">
                <a:solidFill>
                  <a:srgbClr val="F5F5FF"/>
                </a:solidFill>
                <a:latin typeface="Microsoft Sans Serif"/>
                <a:cs typeface="Microsoft Sans Serif"/>
              </a:rPr>
              <a:t>is</a:t>
            </a:r>
            <a:r>
              <a:rPr sz="2000" spc="375" dirty="0">
                <a:solidFill>
                  <a:srgbClr val="F5F5FF"/>
                </a:solidFill>
                <a:latin typeface="Microsoft Sans Serif"/>
                <a:cs typeface="Microsoft Sans Serif"/>
              </a:rPr>
              <a:t> </a:t>
            </a:r>
            <a:r>
              <a:rPr sz="2000" spc="130" dirty="0">
                <a:solidFill>
                  <a:srgbClr val="F5F5FF"/>
                </a:solidFill>
                <a:latin typeface="Microsoft Sans Serif"/>
                <a:cs typeface="Microsoft Sans Serif"/>
              </a:rPr>
              <a:t>designed</a:t>
            </a:r>
            <a:r>
              <a:rPr sz="2000" spc="375" dirty="0">
                <a:solidFill>
                  <a:srgbClr val="F5F5FF"/>
                </a:solidFill>
                <a:latin typeface="Microsoft Sans Serif"/>
                <a:cs typeface="Microsoft Sans Serif"/>
              </a:rPr>
              <a:t> </a:t>
            </a:r>
            <a:r>
              <a:rPr sz="2000" spc="170" dirty="0">
                <a:solidFill>
                  <a:srgbClr val="F5F5FF"/>
                </a:solidFill>
                <a:latin typeface="Microsoft Sans Serif"/>
                <a:cs typeface="Microsoft Sans Serif"/>
              </a:rPr>
              <a:t>to</a:t>
            </a:r>
            <a:r>
              <a:rPr sz="2000" spc="380" dirty="0">
                <a:solidFill>
                  <a:srgbClr val="F5F5FF"/>
                </a:solidFill>
                <a:latin typeface="Microsoft Sans Serif"/>
                <a:cs typeface="Microsoft Sans Serif"/>
              </a:rPr>
              <a:t> </a:t>
            </a:r>
            <a:r>
              <a:rPr sz="2000" spc="160" dirty="0">
                <a:solidFill>
                  <a:srgbClr val="F5F5FF"/>
                </a:solidFill>
                <a:latin typeface="Microsoft Sans Serif"/>
                <a:cs typeface="Microsoft Sans Serif"/>
              </a:rPr>
              <a:t>provide</a:t>
            </a:r>
            <a:r>
              <a:rPr sz="2000" spc="375" dirty="0">
                <a:solidFill>
                  <a:srgbClr val="F5F5FF"/>
                </a:solidFill>
                <a:latin typeface="Microsoft Sans Serif"/>
                <a:cs typeface="Microsoft Sans Serif"/>
              </a:rPr>
              <a:t> </a:t>
            </a:r>
            <a:r>
              <a:rPr sz="2000" spc="140" dirty="0">
                <a:solidFill>
                  <a:srgbClr val="F5F5FF"/>
                </a:solidFill>
                <a:latin typeface="Microsoft Sans Serif"/>
                <a:cs typeface="Microsoft Sans Serif"/>
              </a:rPr>
              <a:t>this</a:t>
            </a:r>
            <a:r>
              <a:rPr sz="2000" spc="380" dirty="0">
                <a:solidFill>
                  <a:srgbClr val="F5F5FF"/>
                </a:solidFill>
                <a:latin typeface="Microsoft Sans Serif"/>
                <a:cs typeface="Microsoft Sans Serif"/>
              </a:rPr>
              <a:t> </a:t>
            </a:r>
            <a:r>
              <a:rPr sz="2000" spc="190" dirty="0">
                <a:solidFill>
                  <a:srgbClr val="F5F5FF"/>
                </a:solidFill>
                <a:latin typeface="Microsoft Sans Serif"/>
                <a:cs typeface="Microsoft Sans Serif"/>
              </a:rPr>
              <a:t>information </a:t>
            </a:r>
            <a:r>
              <a:rPr sz="2000" spc="-520" dirty="0">
                <a:solidFill>
                  <a:srgbClr val="F5F5FF"/>
                </a:solidFill>
                <a:latin typeface="Microsoft Sans Serif"/>
                <a:cs typeface="Microsoft Sans Serif"/>
              </a:rPr>
              <a:t> </a:t>
            </a:r>
            <a:r>
              <a:rPr sz="2000" spc="170" dirty="0">
                <a:solidFill>
                  <a:srgbClr val="F5F5FF"/>
                </a:solidFill>
                <a:latin typeface="Microsoft Sans Serif"/>
                <a:cs typeface="Microsoft Sans Serif"/>
              </a:rPr>
              <a:t>to</a:t>
            </a:r>
            <a:r>
              <a:rPr sz="2000" spc="190" dirty="0">
                <a:solidFill>
                  <a:srgbClr val="F5F5FF"/>
                </a:solidFill>
                <a:latin typeface="Microsoft Sans Serif"/>
                <a:cs typeface="Microsoft Sans Serif"/>
              </a:rPr>
              <a:t> </a:t>
            </a:r>
            <a:r>
              <a:rPr sz="2000" spc="155" dirty="0">
                <a:solidFill>
                  <a:srgbClr val="F5F5FF"/>
                </a:solidFill>
                <a:latin typeface="Microsoft Sans Serif"/>
                <a:cs typeface="Microsoft Sans Serif"/>
              </a:rPr>
              <a:t>the</a:t>
            </a:r>
            <a:r>
              <a:rPr sz="2000" spc="195" dirty="0">
                <a:solidFill>
                  <a:srgbClr val="F5F5FF"/>
                </a:solidFill>
                <a:latin typeface="Microsoft Sans Serif"/>
                <a:cs typeface="Microsoft Sans Serif"/>
              </a:rPr>
              <a:t> </a:t>
            </a:r>
            <a:r>
              <a:rPr sz="2000" spc="120" dirty="0">
                <a:solidFill>
                  <a:srgbClr val="F5F5FF"/>
                </a:solidFill>
                <a:latin typeface="Microsoft Sans Serif"/>
                <a:cs typeface="Microsoft Sans Serif"/>
              </a:rPr>
              <a:t>business</a:t>
            </a:r>
            <a:r>
              <a:rPr sz="2000" spc="195" dirty="0">
                <a:solidFill>
                  <a:srgbClr val="F5F5FF"/>
                </a:solidFill>
                <a:latin typeface="Microsoft Sans Serif"/>
                <a:cs typeface="Microsoft Sans Serif"/>
              </a:rPr>
              <a:t> </a:t>
            </a:r>
            <a:r>
              <a:rPr sz="2000" spc="175" dirty="0">
                <a:solidFill>
                  <a:srgbClr val="F5F5FF"/>
                </a:solidFill>
                <a:latin typeface="Microsoft Sans Serif"/>
                <a:cs typeface="Microsoft Sans Serif"/>
              </a:rPr>
              <a:t>owner</a:t>
            </a:r>
            <a:endParaRPr sz="2000">
              <a:latin typeface="Microsoft Sans Serif"/>
              <a:cs typeface="Microsoft Sans Serif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943099" cy="220027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727337" y="589616"/>
            <a:ext cx="590549" cy="647699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727350" y="6437384"/>
            <a:ext cx="871167" cy="876361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0" y="4792150"/>
            <a:ext cx="740179" cy="87636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"/>
            <a:ext cx="9753600" cy="7315200"/>
          </a:xfrm>
          <a:custGeom>
            <a:avLst/>
            <a:gdLst/>
            <a:ahLst/>
            <a:cxnLst/>
            <a:rect l="l" t="t" r="r" b="b"/>
            <a:pathLst>
              <a:path w="9753600" h="7315200">
                <a:moveTo>
                  <a:pt x="9753599" y="7315199"/>
                </a:moveTo>
                <a:lnTo>
                  <a:pt x="0" y="7315199"/>
                </a:lnTo>
                <a:lnTo>
                  <a:pt x="0" y="0"/>
                </a:lnTo>
                <a:lnTo>
                  <a:pt x="9753599" y="0"/>
                </a:lnTo>
                <a:lnTo>
                  <a:pt x="9753599" y="7315199"/>
                </a:lnTo>
                <a:close/>
              </a:path>
            </a:pathLst>
          </a:custGeom>
          <a:solidFill>
            <a:srgbClr val="F5F5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42904" y="5024495"/>
            <a:ext cx="1904999" cy="228599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521923" y="1057102"/>
            <a:ext cx="2599690" cy="6413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4050" spc="365" dirty="0">
                <a:solidFill>
                  <a:srgbClr val="896BC8"/>
                </a:solidFill>
              </a:rPr>
              <a:t>PROBLEM</a:t>
            </a:r>
            <a:endParaRPr sz="4050"/>
          </a:p>
        </p:txBody>
      </p:sp>
      <p:sp>
        <p:nvSpPr>
          <p:cNvPr id="5" name="object 5"/>
          <p:cNvSpPr txBox="1"/>
          <p:nvPr/>
        </p:nvSpPr>
        <p:spPr>
          <a:xfrm>
            <a:off x="663593" y="2163787"/>
            <a:ext cx="8299450" cy="28257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algn="just">
              <a:lnSpc>
                <a:spcPct val="117800"/>
              </a:lnSpc>
              <a:spcBef>
                <a:spcPts val="90"/>
              </a:spcBef>
            </a:pPr>
            <a:r>
              <a:rPr sz="2600" spc="175" dirty="0">
                <a:solidFill>
                  <a:srgbClr val="896BC8"/>
                </a:solidFill>
                <a:latin typeface="Microsoft Sans Serif"/>
                <a:cs typeface="Microsoft Sans Serif"/>
              </a:rPr>
              <a:t>Inside</a:t>
            </a:r>
            <a:r>
              <a:rPr sz="2600" spc="180" dirty="0">
                <a:solidFill>
                  <a:srgbClr val="896BC8"/>
                </a:solidFill>
                <a:latin typeface="Microsoft Sans Serif"/>
                <a:cs typeface="Microsoft Sans Serif"/>
              </a:rPr>
              <a:t> </a:t>
            </a:r>
            <a:r>
              <a:rPr sz="2600" spc="130" dirty="0">
                <a:solidFill>
                  <a:srgbClr val="896BC8"/>
                </a:solidFill>
                <a:latin typeface="Microsoft Sans Serif"/>
                <a:cs typeface="Microsoft Sans Serif"/>
              </a:rPr>
              <a:t>King</a:t>
            </a:r>
            <a:r>
              <a:rPr sz="2600" spc="135" dirty="0">
                <a:solidFill>
                  <a:srgbClr val="896BC8"/>
                </a:solidFill>
                <a:latin typeface="Microsoft Sans Serif"/>
                <a:cs typeface="Microsoft Sans Serif"/>
              </a:rPr>
              <a:t> </a:t>
            </a:r>
            <a:r>
              <a:rPr sz="2600" spc="210" dirty="0">
                <a:solidFill>
                  <a:srgbClr val="896BC8"/>
                </a:solidFill>
                <a:latin typeface="Microsoft Sans Serif"/>
                <a:cs typeface="Microsoft Sans Serif"/>
              </a:rPr>
              <a:t>Abdullah</a:t>
            </a:r>
            <a:r>
              <a:rPr sz="2600" spc="215" dirty="0">
                <a:solidFill>
                  <a:srgbClr val="896BC8"/>
                </a:solidFill>
                <a:latin typeface="Microsoft Sans Serif"/>
                <a:cs typeface="Microsoft Sans Serif"/>
              </a:rPr>
              <a:t> </a:t>
            </a:r>
            <a:r>
              <a:rPr sz="2600" spc="150" dirty="0">
                <a:solidFill>
                  <a:srgbClr val="896BC8"/>
                </a:solidFill>
                <a:latin typeface="Microsoft Sans Serif"/>
                <a:cs typeface="Microsoft Sans Serif"/>
              </a:rPr>
              <a:t>Business </a:t>
            </a:r>
            <a:r>
              <a:rPr sz="2600" spc="155" dirty="0">
                <a:solidFill>
                  <a:srgbClr val="896BC8"/>
                </a:solidFill>
                <a:latin typeface="Microsoft Sans Serif"/>
                <a:cs typeface="Microsoft Sans Serif"/>
              </a:rPr>
              <a:t> </a:t>
            </a:r>
            <a:r>
              <a:rPr sz="2600" spc="120" dirty="0">
                <a:solidFill>
                  <a:srgbClr val="896BC8"/>
                </a:solidFill>
                <a:latin typeface="Microsoft Sans Serif"/>
                <a:cs typeface="Microsoft Sans Serif"/>
              </a:rPr>
              <a:t>Park, </a:t>
            </a:r>
            <a:r>
              <a:rPr sz="2600" spc="125" dirty="0">
                <a:solidFill>
                  <a:srgbClr val="896BC8"/>
                </a:solidFill>
                <a:latin typeface="Microsoft Sans Serif"/>
                <a:cs typeface="Microsoft Sans Serif"/>
              </a:rPr>
              <a:t> </a:t>
            </a:r>
            <a:r>
              <a:rPr sz="2600" spc="80" dirty="0">
                <a:solidFill>
                  <a:srgbClr val="896BC8"/>
                </a:solidFill>
                <a:latin typeface="Microsoft Sans Serif"/>
                <a:cs typeface="Microsoft Sans Serif"/>
              </a:rPr>
              <a:t>HTU </a:t>
            </a:r>
            <a:r>
              <a:rPr sz="2600" spc="85" dirty="0">
                <a:solidFill>
                  <a:srgbClr val="896BC8"/>
                </a:solidFill>
                <a:latin typeface="Microsoft Sans Serif"/>
                <a:cs typeface="Microsoft Sans Serif"/>
              </a:rPr>
              <a:t> </a:t>
            </a:r>
            <a:r>
              <a:rPr sz="2600" spc="225" dirty="0">
                <a:solidFill>
                  <a:srgbClr val="896BC8"/>
                </a:solidFill>
                <a:latin typeface="Microsoft Sans Serif"/>
                <a:cs typeface="Microsoft Sans Serif"/>
              </a:rPr>
              <a:t>opened</a:t>
            </a:r>
            <a:r>
              <a:rPr sz="2600" spc="229" dirty="0">
                <a:solidFill>
                  <a:srgbClr val="896BC8"/>
                </a:solidFill>
                <a:latin typeface="Microsoft Sans Serif"/>
                <a:cs typeface="Microsoft Sans Serif"/>
              </a:rPr>
              <a:t> </a:t>
            </a:r>
            <a:r>
              <a:rPr sz="2600" spc="20" dirty="0">
                <a:solidFill>
                  <a:srgbClr val="896BC8"/>
                </a:solidFill>
                <a:latin typeface="Microsoft Sans Serif"/>
                <a:cs typeface="Microsoft Sans Serif"/>
              </a:rPr>
              <a:t>a</a:t>
            </a:r>
            <a:r>
              <a:rPr sz="2600" spc="25" dirty="0">
                <a:solidFill>
                  <a:srgbClr val="896BC8"/>
                </a:solidFill>
                <a:latin typeface="Microsoft Sans Serif"/>
                <a:cs typeface="Microsoft Sans Serif"/>
              </a:rPr>
              <a:t> </a:t>
            </a:r>
            <a:r>
              <a:rPr sz="2600" spc="195" dirty="0">
                <a:solidFill>
                  <a:srgbClr val="896BC8"/>
                </a:solidFill>
                <a:latin typeface="Microsoft Sans Serif"/>
                <a:cs typeface="Microsoft Sans Serif"/>
              </a:rPr>
              <a:t>store.</a:t>
            </a:r>
            <a:r>
              <a:rPr sz="2600" spc="200" dirty="0">
                <a:solidFill>
                  <a:srgbClr val="896BC8"/>
                </a:solidFill>
                <a:latin typeface="Microsoft Sans Serif"/>
                <a:cs typeface="Microsoft Sans Serif"/>
              </a:rPr>
              <a:t> </a:t>
            </a:r>
            <a:r>
              <a:rPr sz="2600" spc="110" dirty="0">
                <a:solidFill>
                  <a:srgbClr val="896BC8"/>
                </a:solidFill>
                <a:latin typeface="Microsoft Sans Serif"/>
                <a:cs typeface="Microsoft Sans Serif"/>
              </a:rPr>
              <a:t>The</a:t>
            </a:r>
            <a:r>
              <a:rPr sz="2600" spc="114" dirty="0">
                <a:solidFill>
                  <a:srgbClr val="896BC8"/>
                </a:solidFill>
                <a:latin typeface="Microsoft Sans Serif"/>
                <a:cs typeface="Microsoft Sans Serif"/>
              </a:rPr>
              <a:t> </a:t>
            </a:r>
            <a:r>
              <a:rPr sz="2600" spc="80" dirty="0">
                <a:solidFill>
                  <a:srgbClr val="896BC8"/>
                </a:solidFill>
                <a:latin typeface="Microsoft Sans Serif"/>
                <a:cs typeface="Microsoft Sans Serif"/>
              </a:rPr>
              <a:t>HTU</a:t>
            </a:r>
            <a:r>
              <a:rPr sz="2600" spc="85" dirty="0">
                <a:solidFill>
                  <a:srgbClr val="896BC8"/>
                </a:solidFill>
                <a:latin typeface="Microsoft Sans Serif"/>
                <a:cs typeface="Microsoft Sans Serif"/>
              </a:rPr>
              <a:t> </a:t>
            </a:r>
            <a:r>
              <a:rPr sz="2600" spc="175" dirty="0">
                <a:solidFill>
                  <a:srgbClr val="896BC8"/>
                </a:solidFill>
                <a:latin typeface="Microsoft Sans Serif"/>
                <a:cs typeface="Microsoft Sans Serif"/>
              </a:rPr>
              <a:t>IMU</a:t>
            </a:r>
            <a:r>
              <a:rPr sz="2600" spc="180" dirty="0">
                <a:solidFill>
                  <a:srgbClr val="896BC8"/>
                </a:solidFill>
                <a:latin typeface="Microsoft Sans Serif"/>
                <a:cs typeface="Microsoft Sans Serif"/>
              </a:rPr>
              <a:t> </a:t>
            </a:r>
            <a:r>
              <a:rPr sz="2600" spc="235" dirty="0">
                <a:solidFill>
                  <a:srgbClr val="896BC8"/>
                </a:solidFill>
                <a:latin typeface="Microsoft Sans Serif"/>
                <a:cs typeface="Microsoft Sans Serif"/>
              </a:rPr>
              <a:t>hired  </a:t>
            </a:r>
            <a:r>
              <a:rPr sz="2600" spc="225" dirty="0">
                <a:solidFill>
                  <a:srgbClr val="896BC8"/>
                </a:solidFill>
                <a:latin typeface="Microsoft Sans Serif"/>
                <a:cs typeface="Microsoft Sans Serif"/>
              </a:rPr>
              <a:t>me  </a:t>
            </a:r>
            <a:r>
              <a:rPr sz="2600" spc="240" dirty="0">
                <a:solidFill>
                  <a:srgbClr val="896BC8"/>
                </a:solidFill>
                <a:latin typeface="Microsoft Sans Serif"/>
                <a:cs typeface="Microsoft Sans Serif"/>
              </a:rPr>
              <a:t>to </a:t>
            </a:r>
            <a:r>
              <a:rPr sz="2600" spc="245" dirty="0">
                <a:solidFill>
                  <a:srgbClr val="896BC8"/>
                </a:solidFill>
                <a:latin typeface="Microsoft Sans Serif"/>
                <a:cs typeface="Microsoft Sans Serif"/>
              </a:rPr>
              <a:t> </a:t>
            </a:r>
            <a:r>
              <a:rPr sz="2600" spc="185" dirty="0">
                <a:solidFill>
                  <a:srgbClr val="896BC8"/>
                </a:solidFill>
                <a:latin typeface="Microsoft Sans Serif"/>
                <a:cs typeface="Microsoft Sans Serif"/>
              </a:rPr>
              <a:t>create </a:t>
            </a:r>
            <a:r>
              <a:rPr sz="2600" spc="20" dirty="0">
                <a:solidFill>
                  <a:srgbClr val="896BC8"/>
                </a:solidFill>
                <a:latin typeface="Microsoft Sans Serif"/>
                <a:cs typeface="Microsoft Sans Serif"/>
              </a:rPr>
              <a:t>a </a:t>
            </a:r>
            <a:r>
              <a:rPr sz="2600" spc="195" dirty="0">
                <a:solidFill>
                  <a:srgbClr val="896BC8"/>
                </a:solidFill>
                <a:latin typeface="Microsoft Sans Serif"/>
                <a:cs typeface="Microsoft Sans Serif"/>
              </a:rPr>
              <a:t>Point </a:t>
            </a:r>
            <a:r>
              <a:rPr sz="2600" spc="220" dirty="0">
                <a:solidFill>
                  <a:srgbClr val="896BC8"/>
                </a:solidFill>
                <a:latin typeface="Microsoft Sans Serif"/>
                <a:cs typeface="Microsoft Sans Serif"/>
              </a:rPr>
              <a:t>of </a:t>
            </a:r>
            <a:r>
              <a:rPr sz="2600" spc="55" dirty="0">
                <a:solidFill>
                  <a:srgbClr val="896BC8"/>
                </a:solidFill>
                <a:latin typeface="Microsoft Sans Serif"/>
                <a:cs typeface="Microsoft Sans Serif"/>
              </a:rPr>
              <a:t>Sale </a:t>
            </a:r>
            <a:r>
              <a:rPr sz="2600" spc="-15" dirty="0">
                <a:solidFill>
                  <a:srgbClr val="896BC8"/>
                </a:solidFill>
                <a:latin typeface="Microsoft Sans Serif"/>
                <a:cs typeface="Microsoft Sans Serif"/>
              </a:rPr>
              <a:t>(POS) </a:t>
            </a:r>
            <a:r>
              <a:rPr sz="2600" spc="210" dirty="0">
                <a:solidFill>
                  <a:srgbClr val="896BC8"/>
                </a:solidFill>
                <a:latin typeface="Microsoft Sans Serif"/>
                <a:cs typeface="Microsoft Sans Serif"/>
              </a:rPr>
              <a:t>web </a:t>
            </a:r>
            <a:r>
              <a:rPr sz="2600" spc="215" dirty="0">
                <a:solidFill>
                  <a:srgbClr val="896BC8"/>
                </a:solidFill>
                <a:latin typeface="Microsoft Sans Serif"/>
                <a:cs typeface="Microsoft Sans Serif"/>
              </a:rPr>
              <a:t>application </a:t>
            </a:r>
            <a:r>
              <a:rPr sz="2600" spc="240" dirty="0">
                <a:solidFill>
                  <a:srgbClr val="896BC8"/>
                </a:solidFill>
                <a:latin typeface="Microsoft Sans Serif"/>
                <a:cs typeface="Microsoft Sans Serif"/>
              </a:rPr>
              <a:t>to </a:t>
            </a:r>
            <a:r>
              <a:rPr sz="2600" spc="245" dirty="0">
                <a:solidFill>
                  <a:srgbClr val="896BC8"/>
                </a:solidFill>
                <a:latin typeface="Microsoft Sans Serif"/>
                <a:cs typeface="Microsoft Sans Serif"/>
              </a:rPr>
              <a:t> </a:t>
            </a:r>
            <a:r>
              <a:rPr sz="2600" spc="195" dirty="0">
                <a:solidFill>
                  <a:srgbClr val="896BC8"/>
                </a:solidFill>
                <a:latin typeface="Microsoft Sans Serif"/>
                <a:cs typeface="Microsoft Sans Serif"/>
              </a:rPr>
              <a:t>manage</a:t>
            </a:r>
            <a:r>
              <a:rPr sz="2600" spc="200" dirty="0">
                <a:solidFill>
                  <a:srgbClr val="896BC8"/>
                </a:solidFill>
                <a:latin typeface="Microsoft Sans Serif"/>
                <a:cs typeface="Microsoft Sans Serif"/>
              </a:rPr>
              <a:t> </a:t>
            </a:r>
            <a:r>
              <a:rPr sz="2600" spc="229" dirty="0">
                <a:solidFill>
                  <a:srgbClr val="896BC8"/>
                </a:solidFill>
                <a:latin typeface="Microsoft Sans Serif"/>
                <a:cs typeface="Microsoft Sans Serif"/>
              </a:rPr>
              <a:t>inventory</a:t>
            </a:r>
            <a:r>
              <a:rPr sz="2600" spc="235" dirty="0">
                <a:solidFill>
                  <a:srgbClr val="896BC8"/>
                </a:solidFill>
                <a:latin typeface="Microsoft Sans Serif"/>
                <a:cs typeface="Microsoft Sans Serif"/>
              </a:rPr>
              <a:t> </a:t>
            </a:r>
            <a:r>
              <a:rPr sz="2600" spc="204" dirty="0">
                <a:solidFill>
                  <a:srgbClr val="896BC8"/>
                </a:solidFill>
                <a:latin typeface="Microsoft Sans Serif"/>
                <a:cs typeface="Microsoft Sans Serif"/>
              </a:rPr>
              <a:t>and</a:t>
            </a:r>
            <a:r>
              <a:rPr sz="2600" spc="210" dirty="0">
                <a:solidFill>
                  <a:srgbClr val="896BC8"/>
                </a:solidFill>
                <a:latin typeface="Microsoft Sans Serif"/>
                <a:cs typeface="Microsoft Sans Serif"/>
              </a:rPr>
              <a:t> </a:t>
            </a:r>
            <a:r>
              <a:rPr sz="2600" spc="110" dirty="0">
                <a:solidFill>
                  <a:srgbClr val="896BC8"/>
                </a:solidFill>
                <a:latin typeface="Microsoft Sans Serif"/>
                <a:cs typeface="Microsoft Sans Serif"/>
              </a:rPr>
              <a:t>sales</a:t>
            </a:r>
            <a:r>
              <a:rPr sz="2600" spc="114" dirty="0">
                <a:solidFill>
                  <a:srgbClr val="896BC8"/>
                </a:solidFill>
                <a:latin typeface="Microsoft Sans Serif"/>
                <a:cs typeface="Microsoft Sans Serif"/>
              </a:rPr>
              <a:t> </a:t>
            </a:r>
            <a:r>
              <a:rPr sz="2600" spc="200" dirty="0">
                <a:solidFill>
                  <a:srgbClr val="896BC8"/>
                </a:solidFill>
                <a:latin typeface="Microsoft Sans Serif"/>
                <a:cs typeface="Microsoft Sans Serif"/>
              </a:rPr>
              <a:t>transactions. </a:t>
            </a:r>
            <a:r>
              <a:rPr sz="2600" spc="204" dirty="0">
                <a:solidFill>
                  <a:srgbClr val="896BC8"/>
                </a:solidFill>
                <a:latin typeface="Microsoft Sans Serif"/>
                <a:cs typeface="Microsoft Sans Serif"/>
              </a:rPr>
              <a:t> </a:t>
            </a:r>
            <a:r>
              <a:rPr sz="2600" spc="250" dirty="0">
                <a:solidFill>
                  <a:srgbClr val="896BC8"/>
                </a:solidFill>
                <a:latin typeface="Microsoft Sans Serif"/>
                <a:cs typeface="Microsoft Sans Serif"/>
              </a:rPr>
              <a:t>Numerous </a:t>
            </a:r>
            <a:r>
              <a:rPr sz="2600" spc="220" dirty="0">
                <a:solidFill>
                  <a:srgbClr val="896BC8"/>
                </a:solidFill>
                <a:latin typeface="Microsoft Sans Serif"/>
                <a:cs typeface="Microsoft Sans Serif"/>
              </a:rPr>
              <a:t>personnel </a:t>
            </a:r>
            <a:r>
              <a:rPr sz="2600" spc="185" dirty="0">
                <a:solidFill>
                  <a:srgbClr val="896BC8"/>
                </a:solidFill>
                <a:latin typeface="Microsoft Sans Serif"/>
                <a:cs typeface="Microsoft Sans Serif"/>
              </a:rPr>
              <a:t>in </a:t>
            </a:r>
            <a:r>
              <a:rPr sz="2600" spc="20" dirty="0">
                <a:solidFill>
                  <a:srgbClr val="896BC8"/>
                </a:solidFill>
                <a:latin typeface="Microsoft Sans Serif"/>
                <a:cs typeface="Microsoft Sans Serif"/>
              </a:rPr>
              <a:t>a</a:t>
            </a:r>
            <a:r>
              <a:rPr sz="2600" spc="25" dirty="0">
                <a:solidFill>
                  <a:srgbClr val="896BC8"/>
                </a:solidFill>
                <a:latin typeface="Microsoft Sans Serif"/>
                <a:cs typeface="Microsoft Sans Serif"/>
              </a:rPr>
              <a:t> </a:t>
            </a:r>
            <a:r>
              <a:rPr sz="2600" spc="195" dirty="0">
                <a:solidFill>
                  <a:srgbClr val="896BC8"/>
                </a:solidFill>
                <a:latin typeface="Microsoft Sans Serif"/>
                <a:cs typeface="Microsoft Sans Serif"/>
              </a:rPr>
              <a:t>variety </a:t>
            </a:r>
            <a:r>
              <a:rPr sz="2600" spc="220" dirty="0">
                <a:solidFill>
                  <a:srgbClr val="896BC8"/>
                </a:solidFill>
                <a:latin typeface="Microsoft Sans Serif"/>
                <a:cs typeface="Microsoft Sans Serif"/>
              </a:rPr>
              <a:t>of </a:t>
            </a:r>
            <a:r>
              <a:rPr sz="2600" spc="185" dirty="0">
                <a:solidFill>
                  <a:srgbClr val="896BC8"/>
                </a:solidFill>
                <a:latin typeface="Microsoft Sans Serif"/>
                <a:cs typeface="Microsoft Sans Serif"/>
              </a:rPr>
              <a:t>roles </a:t>
            </a:r>
            <a:r>
              <a:rPr sz="2600" spc="195" dirty="0">
                <a:solidFill>
                  <a:srgbClr val="896BC8"/>
                </a:solidFill>
                <a:latin typeface="Microsoft Sans Serif"/>
                <a:cs typeface="Microsoft Sans Serif"/>
              </a:rPr>
              <a:t>will </a:t>
            </a:r>
            <a:r>
              <a:rPr sz="2600" spc="200" dirty="0">
                <a:solidFill>
                  <a:srgbClr val="896BC8"/>
                </a:solidFill>
                <a:latin typeface="Microsoft Sans Serif"/>
                <a:cs typeface="Microsoft Sans Serif"/>
              </a:rPr>
              <a:t> </a:t>
            </a:r>
            <a:r>
              <a:rPr sz="2600" spc="250" dirty="0">
                <a:solidFill>
                  <a:srgbClr val="896BC8"/>
                </a:solidFill>
                <a:latin typeface="Microsoft Sans Serif"/>
                <a:cs typeface="Microsoft Sans Serif"/>
              </a:rPr>
              <a:t>work </a:t>
            </a:r>
            <a:r>
              <a:rPr sz="2600" spc="225" dirty="0">
                <a:solidFill>
                  <a:srgbClr val="896BC8"/>
                </a:solidFill>
                <a:latin typeface="Microsoft Sans Serif"/>
                <a:cs typeface="Microsoft Sans Serif"/>
              </a:rPr>
              <a:t>on</a:t>
            </a:r>
            <a:r>
              <a:rPr sz="2600" spc="254" dirty="0">
                <a:solidFill>
                  <a:srgbClr val="896BC8"/>
                </a:solidFill>
                <a:latin typeface="Microsoft Sans Serif"/>
                <a:cs typeface="Microsoft Sans Serif"/>
              </a:rPr>
              <a:t> </a:t>
            </a:r>
            <a:r>
              <a:rPr sz="2600" spc="225" dirty="0">
                <a:solidFill>
                  <a:srgbClr val="896BC8"/>
                </a:solidFill>
                <a:latin typeface="Microsoft Sans Serif"/>
                <a:cs typeface="Microsoft Sans Serif"/>
              </a:rPr>
              <a:t>the</a:t>
            </a:r>
            <a:r>
              <a:rPr sz="2600" spc="250" dirty="0">
                <a:solidFill>
                  <a:srgbClr val="896BC8"/>
                </a:solidFill>
                <a:latin typeface="Microsoft Sans Serif"/>
                <a:cs typeface="Microsoft Sans Serif"/>
              </a:rPr>
              <a:t> </a:t>
            </a:r>
            <a:r>
              <a:rPr sz="2600" spc="-10" dirty="0">
                <a:solidFill>
                  <a:srgbClr val="896BC8"/>
                </a:solidFill>
                <a:latin typeface="Microsoft Sans Serif"/>
                <a:cs typeface="Microsoft Sans Serif"/>
              </a:rPr>
              <a:t>POS.</a:t>
            </a:r>
            <a:endParaRPr sz="2600">
              <a:latin typeface="Microsoft Sans Serif"/>
              <a:cs typeface="Microsoft Sans Serif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43314" y="362884"/>
            <a:ext cx="778319" cy="737881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878606" y="5494463"/>
            <a:ext cx="757596" cy="713772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501359" y="5725190"/>
            <a:ext cx="871064" cy="858377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178819" y="730385"/>
            <a:ext cx="757596" cy="71377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979670" cy="7315200"/>
            <a:chOff x="0" y="0"/>
            <a:chExt cx="4979670" cy="73152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4979120" cy="73152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6400" y="2560319"/>
              <a:ext cx="3286124" cy="3838574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99613" y="1475634"/>
            <a:ext cx="4321175" cy="84581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5350" b="1" spc="950" dirty="0">
                <a:solidFill>
                  <a:srgbClr val="896BC8"/>
                </a:solidFill>
                <a:latin typeface="Trebuchet MS"/>
                <a:cs typeface="Trebuchet MS"/>
              </a:rPr>
              <a:t>O</a:t>
            </a:r>
            <a:r>
              <a:rPr sz="5350" b="1" spc="395" dirty="0">
                <a:solidFill>
                  <a:srgbClr val="896BC8"/>
                </a:solidFill>
                <a:latin typeface="Trebuchet MS"/>
                <a:cs typeface="Trebuchet MS"/>
              </a:rPr>
              <a:t>B</a:t>
            </a:r>
            <a:r>
              <a:rPr sz="5350" b="1" spc="-335" dirty="0">
                <a:solidFill>
                  <a:srgbClr val="896BC8"/>
                </a:solidFill>
                <a:latin typeface="Trebuchet MS"/>
                <a:cs typeface="Trebuchet MS"/>
              </a:rPr>
              <a:t>J</a:t>
            </a:r>
            <a:r>
              <a:rPr sz="5350" b="1" spc="70" dirty="0">
                <a:solidFill>
                  <a:srgbClr val="896BC8"/>
                </a:solidFill>
                <a:latin typeface="Trebuchet MS"/>
                <a:cs typeface="Trebuchet MS"/>
              </a:rPr>
              <a:t>E</a:t>
            </a:r>
            <a:r>
              <a:rPr sz="5350" b="1" spc="770" dirty="0">
                <a:solidFill>
                  <a:srgbClr val="896BC8"/>
                </a:solidFill>
                <a:latin typeface="Trebuchet MS"/>
                <a:cs typeface="Trebuchet MS"/>
              </a:rPr>
              <a:t>C</a:t>
            </a:r>
            <a:r>
              <a:rPr sz="5350" b="1" spc="-75" dirty="0">
                <a:solidFill>
                  <a:srgbClr val="896BC8"/>
                </a:solidFill>
                <a:latin typeface="Trebuchet MS"/>
                <a:cs typeface="Trebuchet MS"/>
              </a:rPr>
              <a:t>T</a:t>
            </a:r>
            <a:r>
              <a:rPr sz="5350" b="1" spc="160" dirty="0">
                <a:solidFill>
                  <a:srgbClr val="896BC8"/>
                </a:solidFill>
                <a:latin typeface="Trebuchet MS"/>
                <a:cs typeface="Trebuchet MS"/>
              </a:rPr>
              <a:t>I</a:t>
            </a:r>
            <a:r>
              <a:rPr sz="5350" b="1" spc="885" dirty="0">
                <a:solidFill>
                  <a:srgbClr val="896BC8"/>
                </a:solidFill>
                <a:latin typeface="Trebuchet MS"/>
                <a:cs typeface="Trebuchet MS"/>
              </a:rPr>
              <a:t>V</a:t>
            </a:r>
            <a:r>
              <a:rPr sz="5350" b="1" spc="70" dirty="0">
                <a:solidFill>
                  <a:srgbClr val="896BC8"/>
                </a:solidFill>
                <a:latin typeface="Trebuchet MS"/>
                <a:cs typeface="Trebuchet MS"/>
              </a:rPr>
              <a:t>E</a:t>
            </a:r>
            <a:r>
              <a:rPr sz="5350" b="1" spc="880" dirty="0">
                <a:solidFill>
                  <a:srgbClr val="896BC8"/>
                </a:solidFill>
                <a:latin typeface="Trebuchet MS"/>
                <a:cs typeface="Trebuchet MS"/>
              </a:rPr>
              <a:t>S</a:t>
            </a:r>
            <a:endParaRPr sz="535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470818" y="439832"/>
            <a:ext cx="2414905" cy="4806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950" spc="190" dirty="0">
                <a:solidFill>
                  <a:srgbClr val="FFFFFF"/>
                </a:solidFill>
              </a:rPr>
              <a:t>OBJECTIVE</a:t>
            </a:r>
            <a:r>
              <a:rPr sz="2950" spc="-160" dirty="0">
                <a:solidFill>
                  <a:srgbClr val="FFFFFF"/>
                </a:solidFill>
              </a:rPr>
              <a:t> </a:t>
            </a:r>
            <a:r>
              <a:rPr sz="2950" spc="-500" dirty="0">
                <a:solidFill>
                  <a:srgbClr val="FFFFFF"/>
                </a:solidFill>
              </a:rPr>
              <a:t>1</a:t>
            </a:r>
            <a:endParaRPr sz="2950"/>
          </a:p>
        </p:txBody>
      </p:sp>
      <p:sp>
        <p:nvSpPr>
          <p:cNvPr id="7" name="object 7"/>
          <p:cNvSpPr txBox="1"/>
          <p:nvPr/>
        </p:nvSpPr>
        <p:spPr>
          <a:xfrm>
            <a:off x="5029714" y="1039335"/>
            <a:ext cx="4006215" cy="18351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18800"/>
              </a:lnSpc>
              <a:spcBef>
                <a:spcPts val="90"/>
              </a:spcBef>
            </a:pPr>
            <a:r>
              <a:rPr sz="2000" spc="70" dirty="0">
                <a:solidFill>
                  <a:srgbClr val="FFFFFF"/>
                </a:solidFill>
                <a:latin typeface="Microsoft Sans Serif"/>
                <a:cs typeface="Microsoft Sans Serif"/>
              </a:rPr>
              <a:t>1-</a:t>
            </a:r>
            <a:r>
              <a:rPr sz="2000" spc="19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spc="125" dirty="0">
                <a:solidFill>
                  <a:srgbClr val="FFFFFF"/>
                </a:solidFill>
                <a:latin typeface="Microsoft Sans Serif"/>
                <a:cs typeface="Microsoft Sans Serif"/>
              </a:rPr>
              <a:t>Create</a:t>
            </a:r>
            <a:r>
              <a:rPr sz="2000" spc="19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a</a:t>
            </a:r>
            <a:r>
              <a:rPr sz="2000" spc="19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spc="150" dirty="0">
                <a:solidFill>
                  <a:srgbClr val="FFFFFF"/>
                </a:solidFill>
                <a:latin typeface="Microsoft Sans Serif"/>
                <a:cs typeface="Microsoft Sans Serif"/>
              </a:rPr>
              <a:t>Point</a:t>
            </a:r>
            <a:r>
              <a:rPr sz="2000" spc="19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spc="175" dirty="0">
                <a:solidFill>
                  <a:srgbClr val="FFFFFF"/>
                </a:solidFill>
                <a:latin typeface="Microsoft Sans Serif"/>
                <a:cs typeface="Microsoft Sans Serif"/>
              </a:rPr>
              <a:t>of</a:t>
            </a:r>
            <a:r>
              <a:rPr sz="2000" spc="19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spc="45" dirty="0">
                <a:solidFill>
                  <a:srgbClr val="FFFFFF"/>
                </a:solidFill>
                <a:latin typeface="Microsoft Sans Serif"/>
                <a:cs typeface="Microsoft Sans Serif"/>
              </a:rPr>
              <a:t>Sale</a:t>
            </a:r>
            <a:r>
              <a:rPr sz="2000" spc="19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(POS) </a:t>
            </a:r>
            <a:r>
              <a:rPr sz="2000" spc="-5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spc="160" dirty="0">
                <a:solidFill>
                  <a:srgbClr val="FFFFFF"/>
                </a:solidFill>
                <a:latin typeface="Microsoft Sans Serif"/>
                <a:cs typeface="Microsoft Sans Serif"/>
              </a:rPr>
              <a:t>website</a:t>
            </a:r>
            <a:r>
              <a:rPr sz="2000" spc="19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spc="195" dirty="0">
                <a:solidFill>
                  <a:srgbClr val="FFFFFF"/>
                </a:solidFill>
                <a:latin typeface="Microsoft Sans Serif"/>
                <a:cs typeface="Microsoft Sans Serif"/>
              </a:rPr>
              <a:t>that </a:t>
            </a:r>
            <a:r>
              <a:rPr sz="2000" spc="135" dirty="0">
                <a:solidFill>
                  <a:srgbClr val="FFFFFF"/>
                </a:solidFill>
                <a:latin typeface="Microsoft Sans Serif"/>
                <a:cs typeface="Microsoft Sans Serif"/>
              </a:rPr>
              <a:t>addresses</a:t>
            </a:r>
            <a:r>
              <a:rPr sz="2000" spc="19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spc="175" dirty="0">
                <a:solidFill>
                  <a:srgbClr val="FFFFFF"/>
                </a:solidFill>
                <a:latin typeface="Microsoft Sans Serif"/>
                <a:cs typeface="Microsoft Sans Serif"/>
              </a:rPr>
              <a:t>the</a:t>
            </a:r>
            <a:endParaRPr sz="2000">
              <a:latin typeface="Microsoft Sans Serif"/>
              <a:cs typeface="Microsoft Sans Serif"/>
            </a:endParaRPr>
          </a:p>
          <a:p>
            <a:pPr marL="12700" marR="241300">
              <a:lnSpc>
                <a:spcPct val="118700"/>
              </a:lnSpc>
            </a:pPr>
            <a:r>
              <a:rPr sz="2000" spc="130" dirty="0">
                <a:solidFill>
                  <a:srgbClr val="FFFFFF"/>
                </a:solidFill>
                <a:latin typeface="Microsoft Sans Serif"/>
                <a:cs typeface="Microsoft Sans Serif"/>
              </a:rPr>
              <a:t>challenges</a:t>
            </a:r>
            <a:r>
              <a:rPr sz="2000" spc="18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spc="195" dirty="0">
                <a:solidFill>
                  <a:srgbClr val="FFFFFF"/>
                </a:solidFill>
                <a:latin typeface="Microsoft Sans Serif"/>
                <a:cs typeface="Microsoft Sans Serif"/>
              </a:rPr>
              <a:t>that</a:t>
            </a:r>
            <a:r>
              <a:rPr sz="2000" spc="19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spc="65" dirty="0">
                <a:solidFill>
                  <a:srgbClr val="FFFFFF"/>
                </a:solidFill>
                <a:latin typeface="Microsoft Sans Serif"/>
                <a:cs typeface="Microsoft Sans Serif"/>
              </a:rPr>
              <a:t>HTU</a:t>
            </a:r>
            <a:r>
              <a:rPr sz="2000" spc="18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spc="105" dirty="0">
                <a:solidFill>
                  <a:srgbClr val="FFFFFF"/>
                </a:solidFill>
                <a:latin typeface="Microsoft Sans Serif"/>
                <a:cs typeface="Microsoft Sans Serif"/>
              </a:rPr>
              <a:t>faces</a:t>
            </a:r>
            <a:r>
              <a:rPr sz="2000" spc="19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spc="145" dirty="0">
                <a:solidFill>
                  <a:srgbClr val="FFFFFF"/>
                </a:solidFill>
                <a:latin typeface="Microsoft Sans Serif"/>
                <a:cs typeface="Microsoft Sans Serif"/>
              </a:rPr>
              <a:t>in </a:t>
            </a:r>
            <a:r>
              <a:rPr sz="2000" spc="-5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spc="160" dirty="0">
                <a:solidFill>
                  <a:srgbClr val="FFFFFF"/>
                </a:solidFill>
                <a:latin typeface="Microsoft Sans Serif"/>
                <a:cs typeface="Microsoft Sans Serif"/>
              </a:rPr>
              <a:t>managing</a:t>
            </a:r>
            <a:r>
              <a:rPr sz="2000" spc="19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spc="175" dirty="0">
                <a:solidFill>
                  <a:srgbClr val="FFFFFF"/>
                </a:solidFill>
                <a:latin typeface="Microsoft Sans Serif"/>
                <a:cs typeface="Microsoft Sans Serif"/>
              </a:rPr>
              <a:t>the</a:t>
            </a:r>
            <a:r>
              <a:rPr sz="2000" spc="19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spc="170" dirty="0">
                <a:solidFill>
                  <a:srgbClr val="FFFFFF"/>
                </a:solidFill>
                <a:latin typeface="Microsoft Sans Serif"/>
                <a:cs typeface="Microsoft Sans Serif"/>
              </a:rPr>
              <a:t>store</a:t>
            </a:r>
            <a:r>
              <a:rPr sz="2000" spc="19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spc="140" dirty="0">
                <a:solidFill>
                  <a:srgbClr val="FFFFFF"/>
                </a:solidFill>
                <a:latin typeface="Microsoft Sans Serif"/>
                <a:cs typeface="Microsoft Sans Serif"/>
              </a:rPr>
              <a:t>at</a:t>
            </a:r>
            <a:r>
              <a:rPr sz="2000" spc="19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spc="100" dirty="0">
                <a:solidFill>
                  <a:srgbClr val="FFFFFF"/>
                </a:solidFill>
                <a:latin typeface="Microsoft Sans Serif"/>
                <a:cs typeface="Microsoft Sans Serif"/>
              </a:rPr>
              <a:t>King </a:t>
            </a:r>
            <a:r>
              <a:rPr sz="2000" spc="10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spc="165" dirty="0">
                <a:solidFill>
                  <a:srgbClr val="FFFFFF"/>
                </a:solidFill>
                <a:latin typeface="Microsoft Sans Serif"/>
                <a:cs typeface="Microsoft Sans Serif"/>
              </a:rPr>
              <a:t>Abdullah</a:t>
            </a:r>
            <a:r>
              <a:rPr sz="2000" spc="19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spc="120" dirty="0">
                <a:solidFill>
                  <a:srgbClr val="FFFFFF"/>
                </a:solidFill>
                <a:latin typeface="Microsoft Sans Serif"/>
                <a:cs typeface="Microsoft Sans Serif"/>
              </a:rPr>
              <a:t>Business</a:t>
            </a:r>
            <a:r>
              <a:rPr sz="2000" spc="19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spc="105" dirty="0">
                <a:solidFill>
                  <a:srgbClr val="FFFFFF"/>
                </a:solidFill>
                <a:latin typeface="Microsoft Sans Serif"/>
                <a:cs typeface="Microsoft Sans Serif"/>
              </a:rPr>
              <a:t>Park.</a:t>
            </a:r>
            <a:endParaRPr sz="2000">
              <a:latin typeface="Microsoft Sans Serif"/>
              <a:cs typeface="Microsoft Sans Serif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12324" y="3510389"/>
            <a:ext cx="3957320" cy="2941320"/>
            <a:chOff x="112324" y="3510389"/>
            <a:chExt cx="3957320" cy="2941320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312003" y="3510389"/>
              <a:ext cx="757596" cy="713772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2324" y="5574836"/>
              <a:ext cx="872197" cy="876485"/>
            </a:xfrm>
            <a:prstGeom prst="rect">
              <a:avLst/>
            </a:prstGeom>
          </p:spPr>
        </p:pic>
      </p:grpSp>
      <p:sp>
        <p:nvSpPr>
          <p:cNvPr id="11" name="object 1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216535" rIns="0" bIns="0" rtlCol="0">
            <a:spAutoFit/>
          </a:bodyPr>
          <a:lstStyle/>
          <a:p>
            <a:pPr marL="4017645">
              <a:lnSpc>
                <a:spcPct val="100000"/>
              </a:lnSpc>
              <a:spcBef>
                <a:spcPts val="1705"/>
              </a:spcBef>
            </a:pPr>
            <a:r>
              <a:rPr spc="190" dirty="0"/>
              <a:t>OBJECTIVE</a:t>
            </a:r>
            <a:r>
              <a:rPr spc="-125" dirty="0"/>
              <a:t> </a:t>
            </a:r>
            <a:r>
              <a:rPr spc="520" dirty="0"/>
              <a:t>2</a:t>
            </a:r>
          </a:p>
          <a:p>
            <a:pPr marL="4004310">
              <a:lnSpc>
                <a:spcPct val="100000"/>
              </a:lnSpc>
              <a:spcBef>
                <a:spcPts val="1165"/>
              </a:spcBef>
            </a:pPr>
            <a:r>
              <a:rPr sz="2100" b="0" spc="70" dirty="0">
                <a:latin typeface="Microsoft Sans Serif"/>
                <a:cs typeface="Microsoft Sans Serif"/>
              </a:rPr>
              <a:t>2-</a:t>
            </a:r>
            <a:r>
              <a:rPr sz="2100" b="0" spc="195" dirty="0">
                <a:latin typeface="Microsoft Sans Serif"/>
                <a:cs typeface="Microsoft Sans Serif"/>
              </a:rPr>
              <a:t> </a:t>
            </a:r>
            <a:r>
              <a:rPr sz="2100" b="0" spc="175" dirty="0">
                <a:latin typeface="Microsoft Sans Serif"/>
                <a:cs typeface="Microsoft Sans Serif"/>
              </a:rPr>
              <a:t>handle</a:t>
            </a:r>
            <a:r>
              <a:rPr sz="2100" b="0" spc="195" dirty="0">
                <a:latin typeface="Microsoft Sans Serif"/>
                <a:cs typeface="Microsoft Sans Serif"/>
              </a:rPr>
              <a:t> </a:t>
            </a:r>
            <a:r>
              <a:rPr sz="2100" b="0" spc="190" dirty="0">
                <a:latin typeface="Microsoft Sans Serif"/>
                <a:cs typeface="Microsoft Sans Serif"/>
              </a:rPr>
              <a:t>customer</a:t>
            </a:r>
            <a:endParaRPr sz="2100">
              <a:latin typeface="Microsoft Sans Serif"/>
              <a:cs typeface="Microsoft Sans Serif"/>
            </a:endParaRPr>
          </a:p>
          <a:p>
            <a:pPr marL="4004310" marR="5080">
              <a:lnSpc>
                <a:spcPct val="116100"/>
              </a:lnSpc>
            </a:pPr>
            <a:r>
              <a:rPr sz="2100" b="0" spc="160" dirty="0">
                <a:latin typeface="Microsoft Sans Serif"/>
                <a:cs typeface="Microsoft Sans Serif"/>
              </a:rPr>
              <a:t>transactions,</a:t>
            </a:r>
            <a:r>
              <a:rPr sz="2100" b="0" spc="204" dirty="0">
                <a:latin typeface="Microsoft Sans Serif"/>
                <a:cs typeface="Microsoft Sans Serif"/>
              </a:rPr>
              <a:t> </a:t>
            </a:r>
            <a:r>
              <a:rPr sz="2100" b="0" spc="45" dirty="0">
                <a:latin typeface="Microsoft Sans Serif"/>
                <a:cs typeface="Microsoft Sans Serif"/>
              </a:rPr>
              <a:t>as</a:t>
            </a:r>
            <a:r>
              <a:rPr sz="2100" b="0" spc="204" dirty="0">
                <a:latin typeface="Microsoft Sans Serif"/>
                <a:cs typeface="Microsoft Sans Serif"/>
              </a:rPr>
              <a:t> </a:t>
            </a:r>
            <a:r>
              <a:rPr sz="2100" b="0" spc="150" dirty="0">
                <a:latin typeface="Microsoft Sans Serif"/>
                <a:cs typeface="Microsoft Sans Serif"/>
              </a:rPr>
              <a:t>well</a:t>
            </a:r>
            <a:r>
              <a:rPr sz="2100" b="0" spc="204" dirty="0">
                <a:latin typeface="Microsoft Sans Serif"/>
                <a:cs typeface="Microsoft Sans Serif"/>
              </a:rPr>
              <a:t> </a:t>
            </a:r>
            <a:r>
              <a:rPr sz="2100" b="0" spc="45" dirty="0">
                <a:latin typeface="Microsoft Sans Serif"/>
                <a:cs typeface="Microsoft Sans Serif"/>
              </a:rPr>
              <a:t>as</a:t>
            </a:r>
            <a:r>
              <a:rPr sz="2100" b="0" spc="204" dirty="0">
                <a:latin typeface="Microsoft Sans Serif"/>
                <a:cs typeface="Microsoft Sans Serif"/>
              </a:rPr>
              <a:t> </a:t>
            </a:r>
            <a:r>
              <a:rPr sz="2100" b="0" spc="165" dirty="0">
                <a:latin typeface="Microsoft Sans Serif"/>
                <a:cs typeface="Microsoft Sans Serif"/>
              </a:rPr>
              <a:t>track </a:t>
            </a:r>
            <a:r>
              <a:rPr sz="2100" b="0" spc="-540" dirty="0">
                <a:latin typeface="Microsoft Sans Serif"/>
                <a:cs typeface="Microsoft Sans Serif"/>
              </a:rPr>
              <a:t> </a:t>
            </a:r>
            <a:r>
              <a:rPr sz="2100" b="0" spc="90" dirty="0">
                <a:latin typeface="Microsoft Sans Serif"/>
                <a:cs typeface="Microsoft Sans Serif"/>
              </a:rPr>
              <a:t>sales</a:t>
            </a:r>
            <a:r>
              <a:rPr sz="2100" b="0" spc="204" dirty="0">
                <a:latin typeface="Microsoft Sans Serif"/>
                <a:cs typeface="Microsoft Sans Serif"/>
              </a:rPr>
              <a:t> </a:t>
            </a:r>
            <a:r>
              <a:rPr sz="2100" b="0" spc="170" dirty="0">
                <a:latin typeface="Microsoft Sans Serif"/>
                <a:cs typeface="Microsoft Sans Serif"/>
              </a:rPr>
              <a:t>and</a:t>
            </a:r>
            <a:r>
              <a:rPr sz="2100" b="0" spc="204" dirty="0">
                <a:latin typeface="Microsoft Sans Serif"/>
                <a:cs typeface="Microsoft Sans Serif"/>
              </a:rPr>
              <a:t> </a:t>
            </a:r>
            <a:r>
              <a:rPr sz="2100" b="0" spc="180" dirty="0">
                <a:latin typeface="Microsoft Sans Serif"/>
                <a:cs typeface="Microsoft Sans Serif"/>
              </a:rPr>
              <a:t>inventory.</a:t>
            </a:r>
            <a:endParaRPr sz="2100">
              <a:latin typeface="Microsoft Sans Serif"/>
              <a:cs typeface="Microsoft Sans Serif"/>
            </a:endParaRPr>
          </a:p>
          <a:p>
            <a:pPr marL="3134360">
              <a:lnSpc>
                <a:spcPct val="100000"/>
              </a:lnSpc>
            </a:pPr>
            <a:endParaRPr sz="2350">
              <a:latin typeface="Microsoft Sans Serif"/>
              <a:cs typeface="Microsoft Sans Serif"/>
            </a:endParaRPr>
          </a:p>
          <a:p>
            <a:pPr marL="3163570">
              <a:lnSpc>
                <a:spcPct val="100000"/>
              </a:lnSpc>
              <a:spcBef>
                <a:spcPts val="5"/>
              </a:spcBef>
            </a:pPr>
            <a:r>
              <a:rPr spc="190" dirty="0"/>
              <a:t>OBJECTIVE</a:t>
            </a:r>
            <a:r>
              <a:rPr spc="-120" dirty="0"/>
              <a:t> </a:t>
            </a:r>
            <a:r>
              <a:rPr spc="254" dirty="0"/>
              <a:t>3</a:t>
            </a:r>
          </a:p>
          <a:p>
            <a:pPr marL="3147060" marR="70485">
              <a:lnSpc>
                <a:spcPct val="116100"/>
              </a:lnSpc>
              <a:spcBef>
                <a:spcPts val="790"/>
              </a:spcBef>
            </a:pPr>
            <a:r>
              <a:rPr sz="2100" b="0" spc="155" dirty="0">
                <a:latin typeface="Microsoft Sans Serif"/>
                <a:cs typeface="Microsoft Sans Serif"/>
              </a:rPr>
              <a:t>3-Providing</a:t>
            </a:r>
            <a:r>
              <a:rPr sz="2100" b="0" spc="185" dirty="0">
                <a:latin typeface="Microsoft Sans Serif"/>
                <a:cs typeface="Microsoft Sans Serif"/>
              </a:rPr>
              <a:t> the </a:t>
            </a:r>
            <a:r>
              <a:rPr sz="2100" b="0" spc="210" dirty="0">
                <a:latin typeface="Microsoft Sans Serif"/>
                <a:cs typeface="Microsoft Sans Serif"/>
              </a:rPr>
              <a:t>administrator</a:t>
            </a:r>
            <a:r>
              <a:rPr sz="2100" b="0" spc="185" dirty="0">
                <a:latin typeface="Microsoft Sans Serif"/>
                <a:cs typeface="Microsoft Sans Serif"/>
              </a:rPr>
              <a:t> </a:t>
            </a:r>
            <a:r>
              <a:rPr sz="2100" b="0" spc="204" dirty="0">
                <a:latin typeface="Microsoft Sans Serif"/>
                <a:cs typeface="Microsoft Sans Serif"/>
              </a:rPr>
              <a:t>with </a:t>
            </a:r>
            <a:r>
              <a:rPr sz="2100" b="0" spc="-545" dirty="0">
                <a:latin typeface="Microsoft Sans Serif"/>
                <a:cs typeface="Microsoft Sans Serif"/>
              </a:rPr>
              <a:t> </a:t>
            </a:r>
            <a:r>
              <a:rPr sz="2100" b="0" spc="175" dirty="0">
                <a:latin typeface="Microsoft Sans Serif"/>
                <a:cs typeface="Microsoft Sans Serif"/>
              </a:rPr>
              <a:t>real-time</a:t>
            </a:r>
            <a:r>
              <a:rPr sz="2100" b="0" spc="204" dirty="0">
                <a:latin typeface="Microsoft Sans Serif"/>
                <a:cs typeface="Microsoft Sans Serif"/>
              </a:rPr>
              <a:t> </a:t>
            </a:r>
            <a:r>
              <a:rPr sz="2100" b="0" spc="220" dirty="0">
                <a:latin typeface="Microsoft Sans Serif"/>
                <a:cs typeface="Microsoft Sans Serif"/>
              </a:rPr>
              <a:t>information</a:t>
            </a:r>
            <a:r>
              <a:rPr sz="2100" b="0" spc="210" dirty="0">
                <a:latin typeface="Microsoft Sans Serif"/>
                <a:cs typeface="Microsoft Sans Serif"/>
              </a:rPr>
              <a:t> </a:t>
            </a:r>
            <a:r>
              <a:rPr sz="2100" b="0" spc="200" dirty="0">
                <a:latin typeface="Microsoft Sans Serif"/>
                <a:cs typeface="Microsoft Sans Serif"/>
              </a:rPr>
              <a:t>about</a:t>
            </a:r>
            <a:r>
              <a:rPr sz="2100" b="0" spc="210" dirty="0">
                <a:latin typeface="Microsoft Sans Serif"/>
                <a:cs typeface="Microsoft Sans Serif"/>
              </a:rPr>
              <a:t> </a:t>
            </a:r>
            <a:r>
              <a:rPr sz="2100" b="0" spc="185" dirty="0">
                <a:latin typeface="Microsoft Sans Serif"/>
                <a:cs typeface="Microsoft Sans Serif"/>
              </a:rPr>
              <a:t>the</a:t>
            </a:r>
            <a:endParaRPr sz="2100">
              <a:latin typeface="Microsoft Sans Serif"/>
              <a:cs typeface="Microsoft Sans Serif"/>
            </a:endParaRPr>
          </a:p>
          <a:p>
            <a:pPr marL="3147060">
              <a:lnSpc>
                <a:spcPct val="100000"/>
              </a:lnSpc>
              <a:spcBef>
                <a:spcPts val="405"/>
              </a:spcBef>
            </a:pPr>
            <a:r>
              <a:rPr sz="2100" b="0" spc="180" dirty="0">
                <a:latin typeface="Microsoft Sans Serif"/>
                <a:cs typeface="Microsoft Sans Serif"/>
              </a:rPr>
              <a:t>store'soperations.</a:t>
            </a:r>
            <a:endParaRPr sz="21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36980" y="2215660"/>
            <a:ext cx="2867024" cy="2295524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361765" y="1314802"/>
            <a:ext cx="4131945" cy="613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850" b="1" spc="155" dirty="0">
                <a:solidFill>
                  <a:srgbClr val="896BC8"/>
                </a:solidFill>
                <a:latin typeface="Tahoma"/>
                <a:cs typeface="Tahoma"/>
              </a:rPr>
              <a:t>METHODOLOGY</a:t>
            </a:r>
            <a:endParaRPr sz="3850">
              <a:latin typeface="Tahoma"/>
              <a:cs typeface="Tahom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965749" y="970351"/>
            <a:ext cx="4559300" cy="4883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000" b="0" spc="-75" dirty="0">
                <a:solidFill>
                  <a:srgbClr val="896BC8"/>
                </a:solidFill>
                <a:latin typeface="Lucida Sans Unicode"/>
                <a:cs typeface="Lucida Sans Unicode"/>
              </a:rPr>
              <a:t>Tools</a:t>
            </a:r>
            <a:r>
              <a:rPr sz="3000" b="0" spc="-160" dirty="0">
                <a:solidFill>
                  <a:srgbClr val="896BC8"/>
                </a:solidFill>
                <a:latin typeface="Lucida Sans Unicode"/>
                <a:cs typeface="Lucida Sans Unicode"/>
              </a:rPr>
              <a:t> </a:t>
            </a:r>
            <a:r>
              <a:rPr sz="3000" b="0" spc="5" dirty="0">
                <a:solidFill>
                  <a:srgbClr val="896BC8"/>
                </a:solidFill>
                <a:latin typeface="Lucida Sans Unicode"/>
                <a:cs typeface="Lucida Sans Unicode"/>
              </a:rPr>
              <a:t>and</a:t>
            </a:r>
            <a:r>
              <a:rPr sz="3000" b="0" spc="-155" dirty="0">
                <a:solidFill>
                  <a:srgbClr val="896BC8"/>
                </a:solidFill>
                <a:latin typeface="Lucida Sans Unicode"/>
                <a:cs typeface="Lucida Sans Unicode"/>
              </a:rPr>
              <a:t> </a:t>
            </a:r>
            <a:r>
              <a:rPr sz="3000" b="0" spc="-5" dirty="0">
                <a:solidFill>
                  <a:srgbClr val="896BC8"/>
                </a:solidFill>
                <a:latin typeface="Lucida Sans Unicode"/>
                <a:cs typeface="Lucida Sans Unicode"/>
              </a:rPr>
              <a:t>software</a:t>
            </a:r>
            <a:r>
              <a:rPr sz="3000" b="0" spc="-160" dirty="0">
                <a:solidFill>
                  <a:srgbClr val="896BC8"/>
                </a:solidFill>
                <a:latin typeface="Lucida Sans Unicode"/>
                <a:cs typeface="Lucida Sans Unicode"/>
              </a:rPr>
              <a:t> </a:t>
            </a:r>
            <a:r>
              <a:rPr sz="3000" b="0" spc="-35" dirty="0">
                <a:solidFill>
                  <a:srgbClr val="896BC8"/>
                </a:solidFill>
                <a:latin typeface="Lucida Sans Unicode"/>
                <a:cs typeface="Lucida Sans Unicode"/>
              </a:rPr>
              <a:t>used:</a:t>
            </a:r>
            <a:endParaRPr sz="3000">
              <a:latin typeface="Lucida Sans Unicode"/>
              <a:cs typeface="Lucida Sans Unicode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57372" y="5605916"/>
            <a:ext cx="757596" cy="713771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500109" y="204155"/>
            <a:ext cx="753875" cy="791857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sz="half" idx="3"/>
          </p:nvPr>
        </p:nvSpPr>
        <p:spPr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12700" marR="5080" indent="379095">
              <a:lnSpc>
                <a:spcPct val="121100"/>
              </a:lnSpc>
              <a:spcBef>
                <a:spcPts val="330"/>
              </a:spcBef>
              <a:tabLst>
                <a:tab pos="866140" algn="l"/>
                <a:tab pos="1374140" algn="l"/>
                <a:tab pos="1891664" algn="l"/>
                <a:tab pos="2404745" algn="l"/>
              </a:tabLst>
            </a:pPr>
            <a:r>
              <a:rPr sz="3000" b="1" spc="-660" dirty="0">
                <a:solidFill>
                  <a:srgbClr val="D03C98"/>
                </a:solidFill>
                <a:latin typeface="Tahoma"/>
                <a:cs typeface="Tahoma"/>
              </a:rPr>
              <a:t>1	</a:t>
            </a:r>
            <a:r>
              <a:rPr sz="3000" b="1" spc="60" dirty="0">
                <a:solidFill>
                  <a:srgbClr val="D03C98"/>
                </a:solidFill>
                <a:latin typeface="Tahoma"/>
                <a:cs typeface="Tahoma"/>
              </a:rPr>
              <a:t>FRONT-END </a:t>
            </a:r>
            <a:r>
              <a:rPr sz="3000" b="1" spc="65" dirty="0">
                <a:solidFill>
                  <a:srgbClr val="D03C98"/>
                </a:solidFill>
                <a:latin typeface="Tahoma"/>
                <a:cs typeface="Tahoma"/>
              </a:rPr>
              <a:t> </a:t>
            </a:r>
            <a:r>
              <a:rPr spc="40" dirty="0"/>
              <a:t>H</a:t>
            </a:r>
            <a:r>
              <a:rPr spc="-175" dirty="0"/>
              <a:t>T</a:t>
            </a:r>
            <a:r>
              <a:rPr spc="145" dirty="0"/>
              <a:t>M</a:t>
            </a:r>
            <a:r>
              <a:rPr spc="-10" dirty="0"/>
              <a:t>L</a:t>
            </a:r>
            <a:r>
              <a:rPr spc="-180" dirty="0"/>
              <a:t>,</a:t>
            </a:r>
            <a:r>
              <a:rPr dirty="0"/>
              <a:t>	</a:t>
            </a:r>
            <a:r>
              <a:rPr spc="-130" dirty="0"/>
              <a:t>C</a:t>
            </a:r>
            <a:r>
              <a:rPr spc="55" dirty="0"/>
              <a:t>SS</a:t>
            </a:r>
            <a:r>
              <a:rPr spc="-180" dirty="0"/>
              <a:t>,</a:t>
            </a:r>
            <a:r>
              <a:rPr dirty="0"/>
              <a:t>	</a:t>
            </a:r>
            <a:r>
              <a:rPr spc="215" dirty="0"/>
              <a:t>B</a:t>
            </a:r>
            <a:r>
              <a:rPr dirty="0"/>
              <a:t>oo</a:t>
            </a:r>
            <a:r>
              <a:rPr spc="-35" dirty="0"/>
              <a:t>t</a:t>
            </a:r>
            <a:r>
              <a:rPr spc="-60" dirty="0"/>
              <a:t>s</a:t>
            </a:r>
            <a:r>
              <a:rPr spc="-35" dirty="0"/>
              <a:t>t</a:t>
            </a:r>
            <a:r>
              <a:rPr spc="20" dirty="0"/>
              <a:t>r</a:t>
            </a:r>
            <a:r>
              <a:rPr spc="40" dirty="0"/>
              <a:t>a</a:t>
            </a:r>
            <a:r>
              <a:rPr spc="-15" dirty="0"/>
              <a:t>p</a:t>
            </a:r>
            <a:r>
              <a:rPr spc="-180" dirty="0"/>
              <a:t>,  </a:t>
            </a:r>
            <a:r>
              <a:rPr spc="-15" dirty="0"/>
              <a:t>JavaScript</a:t>
            </a:r>
            <a:r>
              <a:rPr spc="-120" dirty="0"/>
              <a:t> </a:t>
            </a:r>
            <a:r>
              <a:rPr spc="-180" dirty="0"/>
              <a:t>,	</a:t>
            </a:r>
            <a:r>
              <a:rPr spc="-5" dirty="0"/>
              <a:t>jQuery</a:t>
            </a:r>
            <a:endParaRPr sz="3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500"/>
          </a:p>
          <a:p>
            <a:pPr marL="12700" marR="7620" indent="379095">
              <a:lnSpc>
                <a:spcPct val="121100"/>
              </a:lnSpc>
              <a:tabLst>
                <a:tab pos="866140" algn="l"/>
                <a:tab pos="1252855" algn="l"/>
                <a:tab pos="2934970" algn="l"/>
              </a:tabLst>
            </a:pPr>
            <a:r>
              <a:rPr sz="3000" b="1" spc="-660" dirty="0">
                <a:solidFill>
                  <a:srgbClr val="D03C98"/>
                </a:solidFill>
                <a:latin typeface="Tahoma"/>
                <a:cs typeface="Tahoma"/>
              </a:rPr>
              <a:t>1	</a:t>
            </a:r>
            <a:r>
              <a:rPr sz="3000" b="1" spc="60" dirty="0">
                <a:solidFill>
                  <a:srgbClr val="D03C98"/>
                </a:solidFill>
                <a:latin typeface="Tahoma"/>
                <a:cs typeface="Tahoma"/>
              </a:rPr>
              <a:t>FRONT-END </a:t>
            </a:r>
            <a:r>
              <a:rPr sz="3000" b="1" spc="65" dirty="0">
                <a:solidFill>
                  <a:srgbClr val="D03C98"/>
                </a:solidFill>
                <a:latin typeface="Tahoma"/>
                <a:cs typeface="Tahoma"/>
              </a:rPr>
              <a:t> </a:t>
            </a:r>
            <a:r>
              <a:rPr spc="155" dirty="0"/>
              <a:t>P</a:t>
            </a:r>
            <a:r>
              <a:rPr spc="40" dirty="0"/>
              <a:t>H</a:t>
            </a:r>
            <a:r>
              <a:rPr spc="155" dirty="0"/>
              <a:t>P</a:t>
            </a:r>
            <a:r>
              <a:rPr spc="-180" dirty="0"/>
              <a:t>,</a:t>
            </a:r>
            <a:r>
              <a:rPr dirty="0"/>
              <a:t>		</a:t>
            </a:r>
            <a:r>
              <a:rPr spc="145" dirty="0"/>
              <a:t>M</a:t>
            </a:r>
            <a:r>
              <a:rPr spc="-20" dirty="0"/>
              <a:t>y</a:t>
            </a:r>
            <a:r>
              <a:rPr spc="55" dirty="0"/>
              <a:t>S</a:t>
            </a:r>
            <a:r>
              <a:rPr spc="35" dirty="0"/>
              <a:t>Q</a:t>
            </a:r>
            <a:r>
              <a:rPr spc="-10" dirty="0"/>
              <a:t>L</a:t>
            </a:r>
            <a:r>
              <a:rPr spc="-180" dirty="0"/>
              <a:t>,</a:t>
            </a:r>
            <a:r>
              <a:rPr dirty="0"/>
              <a:t>	</a:t>
            </a:r>
            <a:r>
              <a:rPr spc="-100" dirty="0"/>
              <a:t>X</a:t>
            </a:r>
            <a:r>
              <a:rPr spc="40" dirty="0"/>
              <a:t>a</a:t>
            </a:r>
            <a:r>
              <a:rPr spc="30" dirty="0"/>
              <a:t>m</a:t>
            </a:r>
            <a:r>
              <a:rPr spc="-15" dirty="0"/>
              <a:t>pp  </a:t>
            </a:r>
            <a:r>
              <a:rPr spc="25" dirty="0"/>
              <a:t>Serve</a:t>
            </a:r>
            <a:endParaRPr sz="3000"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94393" y="5690775"/>
            <a:ext cx="757596" cy="713771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268689" y="334522"/>
            <a:ext cx="753875" cy="791857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199565" y="1232089"/>
            <a:ext cx="3874135" cy="2199640"/>
          </a:xfrm>
          <a:prstGeom prst="rect">
            <a:avLst/>
          </a:prstGeom>
        </p:spPr>
        <p:txBody>
          <a:bodyPr vert="horz" wrap="square" lIns="0" tIns="346075" rIns="0" bIns="0" rtlCol="0">
            <a:spAutoFit/>
          </a:bodyPr>
          <a:lstStyle/>
          <a:p>
            <a:pPr marL="974090">
              <a:lnSpc>
                <a:spcPct val="100000"/>
              </a:lnSpc>
              <a:spcBef>
                <a:spcPts val="2725"/>
              </a:spcBef>
            </a:pPr>
            <a:r>
              <a:rPr sz="5250" spc="565" dirty="0">
                <a:solidFill>
                  <a:srgbClr val="D03C98"/>
                </a:solidFill>
                <a:latin typeface="Tahoma"/>
                <a:cs typeface="Tahoma"/>
              </a:rPr>
              <a:t>02</a:t>
            </a:r>
            <a:endParaRPr sz="5250">
              <a:latin typeface="Tahoma"/>
              <a:cs typeface="Tahoma"/>
            </a:endParaRPr>
          </a:p>
          <a:p>
            <a:pPr marL="911860" marR="5080" indent="-899794">
              <a:lnSpc>
                <a:spcPct val="115599"/>
              </a:lnSpc>
              <a:spcBef>
                <a:spcPts val="835"/>
              </a:spcBef>
            </a:pPr>
            <a:r>
              <a:rPr sz="2650" b="0" spc="-15" dirty="0">
                <a:solidFill>
                  <a:srgbClr val="896BC8"/>
                </a:solidFill>
                <a:latin typeface="Lucida Sans Unicode"/>
                <a:cs typeface="Lucida Sans Unicode"/>
              </a:rPr>
              <a:t>Create</a:t>
            </a:r>
            <a:r>
              <a:rPr sz="2650" b="0" spc="-170" dirty="0">
                <a:solidFill>
                  <a:srgbClr val="896BC8"/>
                </a:solidFill>
                <a:latin typeface="Lucida Sans Unicode"/>
                <a:cs typeface="Lucida Sans Unicode"/>
              </a:rPr>
              <a:t> </a:t>
            </a:r>
            <a:r>
              <a:rPr sz="2650" b="0" spc="-10" dirty="0">
                <a:solidFill>
                  <a:srgbClr val="896BC8"/>
                </a:solidFill>
                <a:latin typeface="Lucida Sans Unicode"/>
                <a:cs typeface="Lucida Sans Unicode"/>
              </a:rPr>
              <a:t>the</a:t>
            </a:r>
            <a:r>
              <a:rPr sz="2650" b="0" spc="-170" dirty="0">
                <a:solidFill>
                  <a:srgbClr val="896BC8"/>
                </a:solidFill>
                <a:latin typeface="Lucida Sans Unicode"/>
                <a:cs typeface="Lucida Sans Unicode"/>
              </a:rPr>
              <a:t> </a:t>
            </a:r>
            <a:r>
              <a:rPr sz="2650" b="0" spc="-10" dirty="0">
                <a:solidFill>
                  <a:srgbClr val="896BC8"/>
                </a:solidFill>
                <a:latin typeface="Lucida Sans Unicode"/>
                <a:cs typeface="Lucida Sans Unicode"/>
              </a:rPr>
              <a:t>development </a:t>
            </a:r>
            <a:r>
              <a:rPr sz="2650" b="0" spc="-825" dirty="0">
                <a:solidFill>
                  <a:srgbClr val="896BC8"/>
                </a:solidFill>
                <a:latin typeface="Lucida Sans Unicode"/>
                <a:cs typeface="Lucida Sans Unicode"/>
              </a:rPr>
              <a:t> </a:t>
            </a:r>
            <a:r>
              <a:rPr sz="2650" b="0" spc="-10" dirty="0">
                <a:solidFill>
                  <a:srgbClr val="896BC8"/>
                </a:solidFill>
                <a:latin typeface="Lucida Sans Unicode"/>
                <a:cs typeface="Lucida Sans Unicode"/>
              </a:rPr>
              <a:t>environment</a:t>
            </a:r>
            <a:endParaRPr sz="2650">
              <a:latin typeface="Lucida Sans Unicode"/>
              <a:cs typeface="Lucida Sans Unicod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49433" y="3689632"/>
            <a:ext cx="3574415" cy="1603375"/>
          </a:xfrm>
          <a:prstGeom prst="rect">
            <a:avLst/>
          </a:prstGeom>
        </p:spPr>
        <p:txBody>
          <a:bodyPr vert="horz" wrap="square" lIns="0" tIns="241935" rIns="0" bIns="0" rtlCol="0">
            <a:spAutoFit/>
          </a:bodyPr>
          <a:lstStyle/>
          <a:p>
            <a:pPr marL="915669">
              <a:lnSpc>
                <a:spcPct val="100000"/>
              </a:lnSpc>
              <a:spcBef>
                <a:spcPts val="1905"/>
              </a:spcBef>
            </a:pPr>
            <a:r>
              <a:rPr sz="4550" b="1" spc="290" dirty="0">
                <a:solidFill>
                  <a:srgbClr val="D03C98"/>
                </a:solidFill>
                <a:latin typeface="Tahoma"/>
                <a:cs typeface="Tahoma"/>
              </a:rPr>
              <a:t>04</a:t>
            </a:r>
            <a:endParaRPr sz="45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255"/>
              </a:spcBef>
            </a:pPr>
            <a:r>
              <a:rPr sz="3250" spc="-35" dirty="0">
                <a:solidFill>
                  <a:srgbClr val="896BC8"/>
                </a:solidFill>
                <a:latin typeface="Lucida Sans Unicode"/>
                <a:cs typeface="Lucida Sans Unicode"/>
              </a:rPr>
              <a:t>Create</a:t>
            </a:r>
            <a:r>
              <a:rPr sz="3250" spc="-204" dirty="0">
                <a:solidFill>
                  <a:srgbClr val="896BC8"/>
                </a:solidFill>
                <a:latin typeface="Lucida Sans Unicode"/>
                <a:cs typeface="Lucida Sans Unicode"/>
              </a:rPr>
              <a:t> </a:t>
            </a:r>
            <a:r>
              <a:rPr sz="3250" spc="-25" dirty="0">
                <a:solidFill>
                  <a:srgbClr val="896BC8"/>
                </a:solidFill>
                <a:latin typeface="Lucida Sans Unicode"/>
                <a:cs typeface="Lucida Sans Unicode"/>
              </a:rPr>
              <a:t>the</a:t>
            </a:r>
            <a:r>
              <a:rPr sz="3250" spc="-200" dirty="0">
                <a:solidFill>
                  <a:srgbClr val="896BC8"/>
                </a:solidFill>
                <a:latin typeface="Lucida Sans Unicode"/>
                <a:cs typeface="Lucida Sans Unicode"/>
              </a:rPr>
              <a:t> </a:t>
            </a:r>
            <a:r>
              <a:rPr sz="3250" spc="-50" dirty="0">
                <a:solidFill>
                  <a:srgbClr val="896BC8"/>
                </a:solidFill>
                <a:latin typeface="Lucida Sans Unicode"/>
                <a:cs typeface="Lucida Sans Unicode"/>
              </a:rPr>
              <a:t>models</a:t>
            </a:r>
            <a:endParaRPr sz="3250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18820" y="1289624"/>
            <a:ext cx="4016375" cy="5765165"/>
          </a:xfrm>
          <a:prstGeom prst="rect">
            <a:avLst/>
          </a:prstGeom>
        </p:spPr>
        <p:txBody>
          <a:bodyPr vert="horz" wrap="square" lIns="0" tIns="292735" rIns="0" bIns="0" rtlCol="0">
            <a:spAutoFit/>
          </a:bodyPr>
          <a:lstStyle/>
          <a:p>
            <a:pPr marR="654685" algn="ctr">
              <a:lnSpc>
                <a:spcPct val="100000"/>
              </a:lnSpc>
              <a:spcBef>
                <a:spcPts val="2305"/>
              </a:spcBef>
            </a:pPr>
            <a:r>
              <a:rPr sz="4850" b="1" spc="-325" dirty="0">
                <a:solidFill>
                  <a:srgbClr val="D03C98"/>
                </a:solidFill>
                <a:latin typeface="Tahoma"/>
                <a:cs typeface="Tahoma"/>
              </a:rPr>
              <a:t>01</a:t>
            </a:r>
            <a:endParaRPr sz="4850">
              <a:latin typeface="Tahoma"/>
              <a:cs typeface="Tahoma"/>
            </a:endParaRPr>
          </a:p>
          <a:p>
            <a:pPr marL="897255" marR="15240" indent="-798195">
              <a:lnSpc>
                <a:spcPct val="116500"/>
              </a:lnSpc>
              <a:spcBef>
                <a:spcPts val="770"/>
              </a:spcBef>
            </a:pPr>
            <a:r>
              <a:rPr sz="2950" spc="20" dirty="0">
                <a:solidFill>
                  <a:srgbClr val="896BC8"/>
                </a:solidFill>
                <a:latin typeface="Lucida Sans Unicode"/>
                <a:cs typeface="Lucida Sans Unicode"/>
              </a:rPr>
              <a:t>Plan</a:t>
            </a:r>
            <a:r>
              <a:rPr sz="2950" spc="-170" dirty="0">
                <a:solidFill>
                  <a:srgbClr val="896BC8"/>
                </a:solidFill>
                <a:latin typeface="Lucida Sans Unicode"/>
                <a:cs typeface="Lucida Sans Unicode"/>
              </a:rPr>
              <a:t> </a:t>
            </a:r>
            <a:r>
              <a:rPr sz="2950" spc="-10" dirty="0">
                <a:solidFill>
                  <a:srgbClr val="896BC8"/>
                </a:solidFill>
                <a:latin typeface="Lucida Sans Unicode"/>
                <a:cs typeface="Lucida Sans Unicode"/>
              </a:rPr>
              <a:t>the</a:t>
            </a:r>
            <a:r>
              <a:rPr sz="2950" spc="-165" dirty="0">
                <a:solidFill>
                  <a:srgbClr val="896BC8"/>
                </a:solidFill>
                <a:latin typeface="Lucida Sans Unicode"/>
                <a:cs typeface="Lucida Sans Unicode"/>
              </a:rPr>
              <a:t> </a:t>
            </a:r>
            <a:r>
              <a:rPr sz="2950" spc="75" dirty="0">
                <a:solidFill>
                  <a:srgbClr val="896BC8"/>
                </a:solidFill>
                <a:latin typeface="Lucida Sans Unicode"/>
                <a:cs typeface="Lucida Sans Unicode"/>
              </a:rPr>
              <a:t>POS</a:t>
            </a:r>
            <a:r>
              <a:rPr sz="2950" spc="-165" dirty="0">
                <a:solidFill>
                  <a:srgbClr val="896BC8"/>
                </a:solidFill>
                <a:latin typeface="Lucida Sans Unicode"/>
                <a:cs typeface="Lucida Sans Unicode"/>
              </a:rPr>
              <a:t> </a:t>
            </a:r>
            <a:r>
              <a:rPr sz="2950" spc="-40" dirty="0">
                <a:solidFill>
                  <a:srgbClr val="896BC8"/>
                </a:solidFill>
                <a:latin typeface="Lucida Sans Unicode"/>
                <a:cs typeface="Lucida Sans Unicode"/>
              </a:rPr>
              <a:t>system's </a:t>
            </a:r>
            <a:r>
              <a:rPr sz="2950" spc="-915" dirty="0">
                <a:solidFill>
                  <a:srgbClr val="896BC8"/>
                </a:solidFill>
                <a:latin typeface="Lucida Sans Unicode"/>
                <a:cs typeface="Lucida Sans Unicode"/>
              </a:rPr>
              <a:t> </a:t>
            </a:r>
            <a:r>
              <a:rPr sz="2950" spc="-50" dirty="0">
                <a:solidFill>
                  <a:srgbClr val="896BC8"/>
                </a:solidFill>
                <a:latin typeface="Lucida Sans Unicode"/>
                <a:cs typeface="Lucida Sans Unicode"/>
              </a:rPr>
              <a:t>functionality.</a:t>
            </a:r>
            <a:endParaRPr sz="2950">
              <a:latin typeface="Lucida Sans Unicode"/>
              <a:cs typeface="Lucida Sans Unicode"/>
            </a:endParaRPr>
          </a:p>
          <a:p>
            <a:pPr marR="654685" algn="ctr">
              <a:lnSpc>
                <a:spcPct val="100000"/>
              </a:lnSpc>
              <a:spcBef>
                <a:spcPts val="2895"/>
              </a:spcBef>
            </a:pPr>
            <a:r>
              <a:rPr sz="4850" b="1" spc="285" dirty="0">
                <a:solidFill>
                  <a:srgbClr val="D03C98"/>
                </a:solidFill>
                <a:latin typeface="Tahoma"/>
                <a:cs typeface="Tahoma"/>
              </a:rPr>
              <a:t>03</a:t>
            </a:r>
            <a:endParaRPr sz="48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345"/>
              </a:spcBef>
            </a:pPr>
            <a:r>
              <a:rPr sz="3300" spc="-25" dirty="0">
                <a:solidFill>
                  <a:srgbClr val="896BC8"/>
                </a:solidFill>
                <a:latin typeface="Lucida Sans Unicode"/>
                <a:cs typeface="Lucida Sans Unicode"/>
              </a:rPr>
              <a:t>Create</a:t>
            </a:r>
            <a:r>
              <a:rPr sz="3300" spc="-180" dirty="0">
                <a:solidFill>
                  <a:srgbClr val="896BC8"/>
                </a:solidFill>
                <a:latin typeface="Lucida Sans Unicode"/>
                <a:cs typeface="Lucida Sans Unicode"/>
              </a:rPr>
              <a:t> </a:t>
            </a:r>
            <a:r>
              <a:rPr sz="3300" spc="-15" dirty="0">
                <a:solidFill>
                  <a:srgbClr val="896BC8"/>
                </a:solidFill>
                <a:latin typeface="Lucida Sans Unicode"/>
                <a:cs typeface="Lucida Sans Unicode"/>
              </a:rPr>
              <a:t>the</a:t>
            </a:r>
            <a:r>
              <a:rPr sz="3300" spc="-180" dirty="0">
                <a:solidFill>
                  <a:srgbClr val="896BC8"/>
                </a:solidFill>
                <a:latin typeface="Lucida Sans Unicode"/>
                <a:cs typeface="Lucida Sans Unicode"/>
              </a:rPr>
              <a:t> </a:t>
            </a:r>
            <a:r>
              <a:rPr sz="3300" spc="-15" dirty="0">
                <a:solidFill>
                  <a:srgbClr val="896BC8"/>
                </a:solidFill>
                <a:latin typeface="Lucida Sans Unicode"/>
                <a:cs typeface="Lucida Sans Unicode"/>
              </a:rPr>
              <a:t>database</a:t>
            </a:r>
            <a:endParaRPr sz="3300">
              <a:latin typeface="Lucida Sans Unicode"/>
              <a:cs typeface="Lucida Sans Unicode"/>
            </a:endParaRPr>
          </a:p>
          <a:p>
            <a:pPr marR="647700" algn="ctr">
              <a:lnSpc>
                <a:spcPct val="100000"/>
              </a:lnSpc>
              <a:spcBef>
                <a:spcPts val="2835"/>
              </a:spcBef>
            </a:pPr>
            <a:r>
              <a:rPr sz="4850" b="1" spc="229" dirty="0">
                <a:solidFill>
                  <a:srgbClr val="D03C98"/>
                </a:solidFill>
                <a:latin typeface="Tahoma"/>
                <a:cs typeface="Tahoma"/>
              </a:rPr>
              <a:t>05</a:t>
            </a:r>
            <a:endParaRPr sz="4850">
              <a:latin typeface="Tahoma"/>
              <a:cs typeface="Tahoma"/>
            </a:endParaRPr>
          </a:p>
          <a:p>
            <a:pPr marL="15875">
              <a:lnSpc>
                <a:spcPct val="100000"/>
              </a:lnSpc>
              <a:spcBef>
                <a:spcPts val="1385"/>
              </a:spcBef>
            </a:pPr>
            <a:r>
              <a:rPr sz="3400" spc="-15" dirty="0">
                <a:solidFill>
                  <a:srgbClr val="896BC8"/>
                </a:solidFill>
                <a:latin typeface="Lucida Sans Unicode"/>
                <a:cs typeface="Lucida Sans Unicode"/>
              </a:rPr>
              <a:t>Create</a:t>
            </a:r>
            <a:r>
              <a:rPr sz="3400" spc="-190" dirty="0">
                <a:solidFill>
                  <a:srgbClr val="896BC8"/>
                </a:solidFill>
                <a:latin typeface="Lucida Sans Unicode"/>
                <a:cs typeface="Lucida Sans Unicode"/>
              </a:rPr>
              <a:t> </a:t>
            </a:r>
            <a:r>
              <a:rPr sz="3400" spc="-5" dirty="0">
                <a:solidFill>
                  <a:srgbClr val="896BC8"/>
                </a:solidFill>
                <a:latin typeface="Lucida Sans Unicode"/>
                <a:cs typeface="Lucida Sans Unicode"/>
              </a:rPr>
              <a:t>the</a:t>
            </a:r>
            <a:r>
              <a:rPr sz="3400" spc="-185" dirty="0">
                <a:solidFill>
                  <a:srgbClr val="896BC8"/>
                </a:solidFill>
                <a:latin typeface="Lucida Sans Unicode"/>
                <a:cs typeface="Lucida Sans Unicode"/>
              </a:rPr>
              <a:t> </a:t>
            </a:r>
            <a:r>
              <a:rPr sz="3400" spc="-25" dirty="0">
                <a:solidFill>
                  <a:srgbClr val="896BC8"/>
                </a:solidFill>
                <a:latin typeface="Lucida Sans Unicode"/>
                <a:cs typeface="Lucida Sans Unicode"/>
              </a:rPr>
              <a:t>views</a:t>
            </a:r>
            <a:endParaRPr sz="3400">
              <a:latin typeface="Lucida Sans Unicode"/>
              <a:cs typeface="Lucida Sans Unicod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262736" y="5715571"/>
            <a:ext cx="850265" cy="7245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550" b="1" spc="430" dirty="0">
                <a:solidFill>
                  <a:srgbClr val="D03C98"/>
                </a:solidFill>
                <a:latin typeface="Tahoma"/>
                <a:cs typeface="Tahoma"/>
              </a:rPr>
              <a:t>0</a:t>
            </a:r>
            <a:r>
              <a:rPr sz="4550" b="1" spc="260" dirty="0">
                <a:solidFill>
                  <a:srgbClr val="D03C98"/>
                </a:solidFill>
                <a:latin typeface="Tahoma"/>
                <a:cs typeface="Tahoma"/>
              </a:rPr>
              <a:t>6</a:t>
            </a:r>
            <a:endParaRPr sz="455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221433" y="6572425"/>
            <a:ext cx="4551680" cy="4692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900" spc="-15" dirty="0">
                <a:solidFill>
                  <a:srgbClr val="896BC8"/>
                </a:solidFill>
                <a:latin typeface="Lucida Sans Unicode"/>
                <a:cs typeface="Lucida Sans Unicode"/>
              </a:rPr>
              <a:t>Implement</a:t>
            </a:r>
            <a:r>
              <a:rPr sz="2900" spc="-160" dirty="0">
                <a:solidFill>
                  <a:srgbClr val="896BC8"/>
                </a:solidFill>
                <a:latin typeface="Lucida Sans Unicode"/>
                <a:cs typeface="Lucida Sans Unicode"/>
              </a:rPr>
              <a:t> </a:t>
            </a:r>
            <a:r>
              <a:rPr sz="2900" spc="-15" dirty="0">
                <a:solidFill>
                  <a:srgbClr val="896BC8"/>
                </a:solidFill>
                <a:latin typeface="Lucida Sans Unicode"/>
                <a:cs typeface="Lucida Sans Unicode"/>
              </a:rPr>
              <a:t>the</a:t>
            </a:r>
            <a:r>
              <a:rPr sz="2900" spc="-155" dirty="0">
                <a:solidFill>
                  <a:srgbClr val="896BC8"/>
                </a:solidFill>
                <a:latin typeface="Lucida Sans Unicode"/>
                <a:cs typeface="Lucida Sans Unicode"/>
              </a:rPr>
              <a:t> </a:t>
            </a:r>
            <a:r>
              <a:rPr sz="2900" spc="-40" dirty="0">
                <a:solidFill>
                  <a:srgbClr val="896BC8"/>
                </a:solidFill>
                <a:latin typeface="Lucida Sans Unicode"/>
                <a:cs typeface="Lucida Sans Unicode"/>
              </a:rPr>
              <a:t>controllers</a:t>
            </a:r>
            <a:endParaRPr sz="2900">
              <a:latin typeface="Lucida Sans Unicode"/>
              <a:cs typeface="Lucida Sans Unicod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67584" y="608570"/>
            <a:ext cx="6200775" cy="5930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700" spc="-25" dirty="0">
                <a:solidFill>
                  <a:srgbClr val="896BC8"/>
                </a:solidFill>
                <a:latin typeface="Lucida Sans Unicode"/>
                <a:cs typeface="Lucida Sans Unicode"/>
              </a:rPr>
              <a:t>Steps</a:t>
            </a:r>
            <a:r>
              <a:rPr sz="3700" spc="-185" dirty="0">
                <a:solidFill>
                  <a:srgbClr val="896BC8"/>
                </a:solidFill>
                <a:latin typeface="Lucida Sans Unicode"/>
                <a:cs typeface="Lucida Sans Unicode"/>
              </a:rPr>
              <a:t> </a:t>
            </a:r>
            <a:r>
              <a:rPr sz="3700" spc="-60" dirty="0">
                <a:solidFill>
                  <a:srgbClr val="896BC8"/>
                </a:solidFill>
                <a:latin typeface="Lucida Sans Unicode"/>
                <a:cs typeface="Lucida Sans Unicode"/>
              </a:rPr>
              <a:t>of</a:t>
            </a:r>
            <a:r>
              <a:rPr sz="3700" spc="-180" dirty="0">
                <a:solidFill>
                  <a:srgbClr val="896BC8"/>
                </a:solidFill>
                <a:latin typeface="Lucida Sans Unicode"/>
                <a:cs typeface="Lucida Sans Unicode"/>
              </a:rPr>
              <a:t> </a:t>
            </a:r>
            <a:r>
              <a:rPr sz="3700" spc="-55" dirty="0">
                <a:solidFill>
                  <a:srgbClr val="896BC8"/>
                </a:solidFill>
                <a:latin typeface="Lucida Sans Unicode"/>
                <a:cs typeface="Lucida Sans Unicode"/>
              </a:rPr>
              <a:t>project</a:t>
            </a:r>
            <a:r>
              <a:rPr sz="3700" spc="-180" dirty="0">
                <a:solidFill>
                  <a:srgbClr val="896BC8"/>
                </a:solidFill>
                <a:latin typeface="Lucida Sans Unicode"/>
                <a:cs typeface="Lucida Sans Unicode"/>
              </a:rPr>
              <a:t> </a:t>
            </a:r>
            <a:r>
              <a:rPr sz="3700" spc="-55" dirty="0">
                <a:solidFill>
                  <a:srgbClr val="896BC8"/>
                </a:solidFill>
                <a:latin typeface="Lucida Sans Unicode"/>
                <a:cs typeface="Lucida Sans Unicode"/>
              </a:rPr>
              <a:t>production:</a:t>
            </a:r>
            <a:endParaRPr sz="37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04348" y="407387"/>
            <a:ext cx="6276974" cy="66293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19117" y="630846"/>
            <a:ext cx="4283710" cy="7658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50" spc="215" dirty="0">
                <a:solidFill>
                  <a:srgbClr val="896BC8"/>
                </a:solidFill>
                <a:latin typeface="Tahoma"/>
                <a:cs typeface="Tahoma"/>
              </a:rPr>
              <a:t>FLOW</a:t>
            </a:r>
            <a:r>
              <a:rPr sz="4850" spc="-170" dirty="0">
                <a:solidFill>
                  <a:srgbClr val="896BC8"/>
                </a:solidFill>
                <a:latin typeface="Tahoma"/>
                <a:cs typeface="Tahoma"/>
              </a:rPr>
              <a:t> </a:t>
            </a:r>
            <a:r>
              <a:rPr sz="4850" spc="340" dirty="0">
                <a:solidFill>
                  <a:srgbClr val="896BC8"/>
                </a:solidFill>
                <a:latin typeface="Tahoma"/>
                <a:cs typeface="Tahoma"/>
              </a:rPr>
              <a:t>WORK</a:t>
            </a:r>
            <a:endParaRPr sz="4850"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"/>
            <a:ext cx="4622753" cy="4383861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960438" y="2358687"/>
            <a:ext cx="6094730" cy="4956810"/>
            <a:chOff x="960438" y="2358687"/>
            <a:chExt cx="6094730" cy="495681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42530" y="4860122"/>
              <a:ext cx="5612292" cy="2455077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60438" y="2358687"/>
              <a:ext cx="3543299" cy="3047999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864099" y="3096960"/>
            <a:ext cx="3701415" cy="71691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500" spc="225" dirty="0">
                <a:solidFill>
                  <a:srgbClr val="896BC8"/>
                </a:solidFill>
                <a:latin typeface="Tahoma"/>
                <a:cs typeface="Tahoma"/>
              </a:rPr>
              <a:t>THANK</a:t>
            </a:r>
            <a:r>
              <a:rPr sz="4500" spc="-160" dirty="0">
                <a:solidFill>
                  <a:srgbClr val="896BC8"/>
                </a:solidFill>
                <a:latin typeface="Tahoma"/>
                <a:cs typeface="Tahoma"/>
              </a:rPr>
              <a:t> </a:t>
            </a:r>
            <a:r>
              <a:rPr sz="4500" spc="285" dirty="0">
                <a:solidFill>
                  <a:srgbClr val="896BC8"/>
                </a:solidFill>
                <a:latin typeface="Tahoma"/>
                <a:cs typeface="Tahoma"/>
              </a:rPr>
              <a:t>YOU</a:t>
            </a:r>
            <a:endParaRPr sz="4500"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</TotalTime>
  <Words>233</Words>
  <Application>Microsoft Office PowerPoint</Application>
  <PresentationFormat>Custom</PresentationFormat>
  <Paragraphs>54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Calibri</vt:lpstr>
      <vt:lpstr>Leelawadee UI</vt:lpstr>
      <vt:lpstr>Lucida Sans Unicode</vt:lpstr>
      <vt:lpstr>Microsoft Sans Serif</vt:lpstr>
      <vt:lpstr>Tahoma</vt:lpstr>
      <vt:lpstr>Trebuchet MS</vt:lpstr>
      <vt:lpstr>Office Theme</vt:lpstr>
      <vt:lpstr>PowerPoint Presentation</vt:lpstr>
      <vt:lpstr>OUTLINES</vt:lpstr>
      <vt:lpstr>INTODUCTION</vt:lpstr>
      <vt:lpstr>PROBLEM</vt:lpstr>
      <vt:lpstr>OBJECTIVE 1</vt:lpstr>
      <vt:lpstr>Tools and software used:</vt:lpstr>
      <vt:lpstr>02 Create the development  environment</vt:lpstr>
      <vt:lpstr>FLOW WORK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Purple Pink 3D Marketing Strategy Presentation</dc:title>
  <dc:creator>Asma Abughaith</dc:creator>
  <cp:keywords>DAFXKkgiiuY,BAEQSwZiBj0</cp:keywords>
  <cp:lastModifiedBy>ACER</cp:lastModifiedBy>
  <cp:revision>2</cp:revision>
  <dcterms:created xsi:type="dcterms:W3CDTF">2023-01-09T16:42:15Z</dcterms:created>
  <dcterms:modified xsi:type="dcterms:W3CDTF">2023-01-09T17:04:55Z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2023-01-09T00:00:00Z</vt:filetime>
  </property>
  <property fmtid="{D5CDD505-2E9C-101B-9397-08002B2CF9AE}" pid="3" name="Creator">
    <vt:lpwstr>Canva</vt:lpwstr>
  </property>
  <property fmtid="{D5CDD505-2E9C-101B-9397-08002B2CF9AE}" pid="4" name="LastSaved">
    <vt:filetime>2023-01-09T00:00:00Z</vt:filetime>
  </property>
</Properties>
</file>