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3" r:id="rId2"/>
  </p:sldMasterIdLst>
  <p:notesMasterIdLst>
    <p:notesMasterId r:id="rId15"/>
  </p:notesMasterIdLst>
  <p:sldIdLst>
    <p:sldId id="502" r:id="rId3"/>
    <p:sldId id="478" r:id="rId4"/>
    <p:sldId id="598" r:id="rId5"/>
    <p:sldId id="600" r:id="rId6"/>
    <p:sldId id="601" r:id="rId7"/>
    <p:sldId id="603" r:id="rId8"/>
    <p:sldId id="605" r:id="rId9"/>
    <p:sldId id="606" r:id="rId10"/>
    <p:sldId id="607" r:id="rId11"/>
    <p:sldId id="608" r:id="rId12"/>
    <p:sldId id="609" r:id="rId13"/>
    <p:sldId id="509"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67">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nesly Anton Carvalho" initials="AA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E63D1E"/>
    <a:srgbClr val="E83E24"/>
    <a:srgbClr val="9F2825"/>
    <a:srgbClr val="FF3300"/>
    <a:srgbClr val="0033CC"/>
    <a:srgbClr val="CC0000"/>
    <a:srgbClr val="FF6600"/>
    <a:srgbClr val="629DD1"/>
    <a:srgbClr val="F55D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3FD21-AF46-41B9-97F1-DFEB70E969D8}" v="31" dt="2025-03-17T07:25:49.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467"/>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cy S" userId="S::snancy@kaartech.com::73678b47-31f2-4f85-9da7-848163ba01de" providerId="AD" clId="Web-{B3F3FD21-AF46-41B9-97F1-DFEB70E969D8}"/>
    <pc:docChg chg="modSld">
      <pc:chgData name="Nancy S" userId="S::snancy@kaartech.com::73678b47-31f2-4f85-9da7-848163ba01de" providerId="AD" clId="Web-{B3F3FD21-AF46-41B9-97F1-DFEB70E969D8}" dt="2025-03-17T07:25:49.646" v="16" actId="14100"/>
      <pc:docMkLst>
        <pc:docMk/>
      </pc:docMkLst>
      <pc:sldChg chg="modSp">
        <pc:chgData name="Nancy S" userId="S::snancy@kaartech.com::73678b47-31f2-4f85-9da7-848163ba01de" providerId="AD" clId="Web-{B3F3FD21-AF46-41B9-97F1-DFEB70E969D8}" dt="2025-03-17T07:25:49.646" v="16" actId="14100"/>
        <pc:sldMkLst>
          <pc:docMk/>
          <pc:sldMk cId="0" sldId="502"/>
        </pc:sldMkLst>
        <pc:spChg chg="mod">
          <ac:chgData name="Nancy S" userId="S::snancy@kaartech.com::73678b47-31f2-4f85-9da7-848163ba01de" providerId="AD" clId="Web-{B3F3FD21-AF46-41B9-97F1-DFEB70E969D8}" dt="2025-03-17T07:25:37.958" v="14" actId="14100"/>
          <ac:spMkLst>
            <pc:docMk/>
            <pc:sldMk cId="0" sldId="502"/>
            <ac:spMk id="2" creationId="{00000000-0000-0000-0000-000000000000}"/>
          </ac:spMkLst>
        </pc:spChg>
        <pc:spChg chg="mod">
          <ac:chgData name="Nancy S" userId="S::snancy@kaartech.com::73678b47-31f2-4f85-9da7-848163ba01de" providerId="AD" clId="Web-{B3F3FD21-AF46-41B9-97F1-DFEB70E969D8}" dt="2025-03-17T07:25:49.646" v="16" actId="14100"/>
          <ac:spMkLst>
            <pc:docMk/>
            <pc:sldMk cId="0" sldId="502"/>
            <ac:spMk id="2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44EB1-4167-40EB-A536-EE930D3AF221}" type="datetimeFigureOut">
              <a:rPr lang="en-US" smtClean="0"/>
              <a:t>3/17/2025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BEFE9D-5AC9-4891-B69C-DB40606C6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3BEFE9D-5AC9-4891-B69C-DB40606C6C0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s 1">
    <p:spTree>
      <p:nvGrpSpPr>
        <p:cNvPr id="1" name=""/>
        <p:cNvGrpSpPr/>
        <p:nvPr/>
      </p:nvGrpSpPr>
      <p:grpSpPr>
        <a:xfrm>
          <a:off x="0" y="0"/>
          <a:ext cx="0" cy="0"/>
          <a:chOff x="0" y="0"/>
          <a:chExt cx="0" cy="0"/>
        </a:xfrm>
      </p:grpSpPr>
      <p:sp>
        <p:nvSpPr>
          <p:cNvPr id="11" name="Isosceles Triangle 10"/>
          <p:cNvSpPr/>
          <p:nvPr userDrawn="1"/>
        </p:nvSpPr>
        <p:spPr>
          <a:xfrm rot="5400000">
            <a:off x="-1142999" y="1809750"/>
            <a:ext cx="3124200" cy="838200"/>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p:cNvSpPr>
            <a:spLocks noGrp="1"/>
          </p:cNvSpPr>
          <p:nvPr>
            <p:ph type="pic" sz="quarter" idx="10" hasCustomPrompt="1"/>
          </p:nvPr>
        </p:nvSpPr>
        <p:spPr>
          <a:xfrm>
            <a:off x="-762000" y="-37598"/>
            <a:ext cx="8153400" cy="5208608"/>
          </a:xfrm>
          <a:prstGeom prst="parallelogram">
            <a:avLst>
              <a:gd name="adj" fmla="val 54432"/>
            </a:avLst>
          </a:prstGeom>
          <a:solidFill>
            <a:srgbClr val="E63D1E"/>
          </a:solidFill>
        </p:spPr>
        <p:txBody>
          <a:bodyPr/>
          <a:lstStyle>
            <a:lvl1pPr marL="0" indent="0">
              <a:buNone/>
              <a:defRPr sz="1200" baseline="0"/>
            </a:lvl1pPr>
          </a:lstStyle>
          <a:p>
            <a:r>
              <a:rPr lang="en-US"/>
              <a:t>Insert Image In Here</a:t>
            </a:r>
          </a:p>
        </p:txBody>
      </p:sp>
      <p:sp>
        <p:nvSpPr>
          <p:cNvPr id="24" name="Text Placeholder 6"/>
          <p:cNvSpPr>
            <a:spLocks noGrp="1"/>
          </p:cNvSpPr>
          <p:nvPr>
            <p:ph type="body" sz="quarter" idx="12" hasCustomPrompt="1"/>
          </p:nvPr>
        </p:nvSpPr>
        <p:spPr>
          <a:xfrm flipH="1">
            <a:off x="-457200" y="-19050"/>
            <a:ext cx="4169484" cy="2254535"/>
          </a:xfrm>
          <a:prstGeom prst="parallelogram">
            <a:avLst>
              <a:gd name="adj" fmla="val 56254"/>
            </a:avLst>
          </a:prstGeom>
          <a:solidFill>
            <a:schemeClr val="bg1">
              <a:lumMod val="95000"/>
            </a:schemeClr>
          </a:solidFill>
        </p:spPr>
        <p:txBody>
          <a:bodyPr/>
          <a:lstStyle>
            <a:lvl1pPr marL="0" indent="0">
              <a:buNone/>
              <a:defRPr sz="100" baseline="0">
                <a:solidFill>
                  <a:schemeClr val="accent2"/>
                </a:solidFill>
              </a:defRPr>
            </a:lvl1pPr>
          </a:lstStyle>
          <a:p>
            <a:pPr lvl="0"/>
            <a:r>
              <a:rPr lang="en-US"/>
              <a:t>.</a:t>
            </a:r>
          </a:p>
        </p:txBody>
      </p:sp>
      <p:sp>
        <p:nvSpPr>
          <p:cNvPr id="25" name="Text Placeholder 6"/>
          <p:cNvSpPr>
            <a:spLocks noGrp="1"/>
          </p:cNvSpPr>
          <p:nvPr>
            <p:ph type="body" sz="quarter" idx="13" hasCustomPrompt="1"/>
          </p:nvPr>
        </p:nvSpPr>
        <p:spPr>
          <a:xfrm flipH="1">
            <a:off x="-164827" y="1353656"/>
            <a:ext cx="992349" cy="881829"/>
          </a:xfrm>
          <a:prstGeom prst="triangle">
            <a:avLst/>
          </a:prstGeom>
          <a:solidFill>
            <a:srgbClr val="E63D1E"/>
          </a:solidFill>
        </p:spPr>
        <p:txBody>
          <a:bodyPr/>
          <a:lstStyle>
            <a:lvl1pPr marL="0" indent="0">
              <a:buNone/>
              <a:defRPr sz="100" baseline="0"/>
            </a:lvl1pPr>
          </a:lstStyle>
          <a:p>
            <a:pPr lvl="0"/>
            <a:r>
              <a:rPr lang="en-US"/>
              <a:t>.</a:t>
            </a:r>
          </a:p>
        </p:txBody>
      </p:sp>
      <p:sp>
        <p:nvSpPr>
          <p:cNvPr id="28" name="Text Placeholder 6"/>
          <p:cNvSpPr>
            <a:spLocks noGrp="1"/>
          </p:cNvSpPr>
          <p:nvPr>
            <p:ph type="body" sz="quarter" idx="15" hasCustomPrompt="1"/>
          </p:nvPr>
        </p:nvSpPr>
        <p:spPr>
          <a:xfrm flipH="1">
            <a:off x="4558090" y="4346776"/>
            <a:ext cx="893539" cy="824234"/>
          </a:xfrm>
          <a:prstGeom prst="triangle">
            <a:avLst/>
          </a:prstGeom>
          <a:solidFill>
            <a:srgbClr val="E63D1E"/>
          </a:solidFill>
        </p:spPr>
        <p:txBody>
          <a:bodyPr/>
          <a:lstStyle>
            <a:lvl1pPr marL="0" indent="0">
              <a:buNone/>
              <a:defRPr sz="100" baseline="0"/>
            </a:lvl1pPr>
          </a:lstStyle>
          <a:p>
            <a:pPr lvl="0"/>
            <a:r>
              <a:rPr lang="en-US"/>
              <a:t>.</a:t>
            </a:r>
          </a:p>
        </p:txBody>
      </p:sp>
      <p:sp>
        <p:nvSpPr>
          <p:cNvPr id="31" name="Text Placeholder 6"/>
          <p:cNvSpPr>
            <a:spLocks noGrp="1"/>
          </p:cNvSpPr>
          <p:nvPr>
            <p:ph type="body" sz="quarter" idx="16" hasCustomPrompt="1"/>
          </p:nvPr>
        </p:nvSpPr>
        <p:spPr>
          <a:xfrm flipH="1" flipV="1">
            <a:off x="2433346" y="-19050"/>
            <a:ext cx="838200" cy="744848"/>
          </a:xfrm>
          <a:prstGeom prst="triangle">
            <a:avLst/>
          </a:prstGeom>
          <a:solidFill>
            <a:srgbClr val="E63D1E"/>
          </a:solidFill>
        </p:spPr>
        <p:txBody>
          <a:bodyPr/>
          <a:lstStyle>
            <a:lvl1pPr marL="0" indent="0">
              <a:buNone/>
              <a:defRPr sz="100" baseline="0"/>
            </a:lvl1pPr>
          </a:lstStyle>
          <a:p>
            <a:pPr lvl="0"/>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
                                            <p:bg/>
                                          </p:spTgt>
                                        </p:tgtEl>
                                        <p:attrNameLst>
                                          <p:attrName>style.visibility</p:attrName>
                                        </p:attrNameLst>
                                      </p:cBhvr>
                                      <p:to>
                                        <p:strVal val="visible"/>
                                      </p:to>
                                    </p:set>
                                    <p:anim calcmode="lin" valueType="num">
                                      <p:cBhvr additive="base">
                                        <p:cTn id="17" dur="1100" fill="hold"/>
                                        <p:tgtEl>
                                          <p:spTgt spid="24">
                                            <p:bg/>
                                          </p:spTgt>
                                        </p:tgtEl>
                                        <p:attrNameLst>
                                          <p:attrName>ppt_x</p:attrName>
                                        </p:attrNameLst>
                                      </p:cBhvr>
                                      <p:tavLst>
                                        <p:tav tm="0">
                                          <p:val>
                                            <p:strVal val="0-#ppt_w/2"/>
                                          </p:val>
                                        </p:tav>
                                        <p:tav tm="100000">
                                          <p:val>
                                            <p:strVal val="#ppt_x"/>
                                          </p:val>
                                        </p:tav>
                                      </p:tavLst>
                                    </p:anim>
                                    <p:anim calcmode="lin" valueType="num">
                                      <p:cBhvr additive="base">
                                        <p:cTn id="18" dur="1100" fill="hold"/>
                                        <p:tgtEl>
                                          <p:spTgt spid="24">
                                            <p:bg/>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 calcmode="lin" valueType="num">
                                      <p:cBhvr additive="base">
                                        <p:cTn id="2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
                                            <p:txEl>
                                              <p:pRg st="0" end="0"/>
                                            </p:txEl>
                                          </p:spTgt>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bg/>
                                          </p:spTgt>
                                        </p:tgtEl>
                                        <p:attrNameLst>
                                          <p:attrName>style.visibility</p:attrName>
                                        </p:attrNameLst>
                                      </p:cBhvr>
                                      <p:to>
                                        <p:strVal val="visible"/>
                                      </p:to>
                                    </p:set>
                                    <p:animEffect transition="in" filter="fade">
                                      <p:cBhvr>
                                        <p:cTn id="25" dur="1000"/>
                                        <p:tgtEl>
                                          <p:spTgt spid="25">
                                            <p:bg/>
                                          </p:spTgt>
                                        </p:tgtEl>
                                      </p:cBhvr>
                                    </p:animEffect>
                                    <p:anim calcmode="lin" valueType="num">
                                      <p:cBhvr>
                                        <p:cTn id="26" dur="1000" fill="hold"/>
                                        <p:tgtEl>
                                          <p:spTgt spid="25">
                                            <p:bg/>
                                          </p:spTgt>
                                        </p:tgtEl>
                                        <p:attrNameLst>
                                          <p:attrName>ppt_x</p:attrName>
                                        </p:attrNameLst>
                                      </p:cBhvr>
                                      <p:tavLst>
                                        <p:tav tm="0">
                                          <p:val>
                                            <p:strVal val="#ppt_x"/>
                                          </p:val>
                                        </p:tav>
                                        <p:tav tm="100000">
                                          <p:val>
                                            <p:strVal val="#ppt_x"/>
                                          </p:val>
                                        </p:tav>
                                      </p:tavLst>
                                    </p:anim>
                                    <p:anim calcmode="lin" valueType="num">
                                      <p:cBhvr>
                                        <p:cTn id="27" dur="1000" fill="hold"/>
                                        <p:tgtEl>
                                          <p:spTgt spid="25">
                                            <p:bg/>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bg/>
                                          </p:spTgt>
                                        </p:tgtEl>
                                        <p:attrNameLst>
                                          <p:attrName>style.visibility</p:attrName>
                                        </p:attrNameLst>
                                      </p:cBhvr>
                                      <p:to>
                                        <p:strVal val="visible"/>
                                      </p:to>
                                    </p:set>
                                    <p:animEffect transition="in" filter="fade">
                                      <p:cBhvr>
                                        <p:cTn id="35" dur="1000"/>
                                        <p:tgtEl>
                                          <p:spTgt spid="28">
                                            <p:bg/>
                                          </p:spTgt>
                                        </p:tgtEl>
                                      </p:cBhvr>
                                    </p:animEffect>
                                    <p:anim calcmode="lin" valueType="num">
                                      <p:cBhvr>
                                        <p:cTn id="36" dur="1000" fill="hold"/>
                                        <p:tgtEl>
                                          <p:spTgt spid="28">
                                            <p:bg/>
                                          </p:spTgt>
                                        </p:tgtEl>
                                        <p:attrNameLst>
                                          <p:attrName>ppt_x</p:attrName>
                                        </p:attrNameLst>
                                      </p:cBhvr>
                                      <p:tavLst>
                                        <p:tav tm="0">
                                          <p:val>
                                            <p:strVal val="#ppt_x"/>
                                          </p:val>
                                        </p:tav>
                                        <p:tav tm="100000">
                                          <p:val>
                                            <p:strVal val="#ppt_x"/>
                                          </p:val>
                                        </p:tav>
                                      </p:tavLst>
                                    </p:anim>
                                    <p:anim calcmode="lin" valueType="num">
                                      <p:cBhvr>
                                        <p:cTn id="37" dur="1000" fill="hold"/>
                                        <p:tgtEl>
                                          <p:spTgt spid="28">
                                            <p:bg/>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animEffect transition="in" filter="fade">
                                      <p:cBhvr>
                                        <p:cTn id="40" dur="1000"/>
                                        <p:tgtEl>
                                          <p:spTgt spid="28">
                                            <p:txEl>
                                              <p:pRg st="0" end="0"/>
                                            </p:txEl>
                                          </p:spTgt>
                                        </p:tgtEl>
                                      </p:cBhvr>
                                    </p:animEffect>
                                    <p:anim calcmode="lin" valueType="num">
                                      <p:cBhvr>
                                        <p:cTn id="41"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1">
                                            <p:bg/>
                                          </p:spTgt>
                                        </p:tgtEl>
                                        <p:attrNameLst>
                                          <p:attrName>style.visibility</p:attrName>
                                        </p:attrNameLst>
                                      </p:cBhvr>
                                      <p:to>
                                        <p:strVal val="visible"/>
                                      </p:to>
                                    </p:set>
                                    <p:animEffect transition="in" filter="fade">
                                      <p:cBhvr>
                                        <p:cTn id="45" dur="1000"/>
                                        <p:tgtEl>
                                          <p:spTgt spid="31">
                                            <p:bg/>
                                          </p:spTgt>
                                        </p:tgtEl>
                                      </p:cBhvr>
                                    </p:animEffect>
                                    <p:anim calcmode="lin" valueType="num">
                                      <p:cBhvr>
                                        <p:cTn id="46" dur="1000" fill="hold"/>
                                        <p:tgtEl>
                                          <p:spTgt spid="31">
                                            <p:bg/>
                                          </p:spTgt>
                                        </p:tgtEl>
                                        <p:attrNameLst>
                                          <p:attrName>ppt_x</p:attrName>
                                        </p:attrNameLst>
                                      </p:cBhvr>
                                      <p:tavLst>
                                        <p:tav tm="0">
                                          <p:val>
                                            <p:strVal val="#ppt_x"/>
                                          </p:val>
                                        </p:tav>
                                        <p:tav tm="100000">
                                          <p:val>
                                            <p:strVal val="#ppt_x"/>
                                          </p:val>
                                        </p:tav>
                                      </p:tavLst>
                                    </p:anim>
                                    <p:anim calcmode="lin" valueType="num">
                                      <p:cBhvr>
                                        <p:cTn id="47" dur="1000" fill="hold"/>
                                        <p:tgtEl>
                                          <p:spTgt spid="31">
                                            <p:bg/>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1000"/>
                                        <p:tgtEl>
                                          <p:spTgt spid="31">
                                            <p:txEl>
                                              <p:pRg st="0" end="0"/>
                                            </p:txEl>
                                          </p:spTgt>
                                        </p:tgtEl>
                                      </p:cBhvr>
                                    </p:animEffect>
                                    <p:anim calcmode="lin" valueType="num">
                                      <p:cBhvr>
                                        <p:cTn id="5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5" grpId="0" animBg="1"/>
      <p:bldP spid="24" grpId="0" build="p" animBg="1">
        <p:tmplLst>
          <p:tmpl>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100" fill="hold"/>
                        <p:tgtEl>
                          <p:spTgt spid="24"/>
                        </p:tgtEl>
                        <p:attrNameLst>
                          <p:attrName>ppt_x</p:attrName>
                        </p:attrNameLst>
                      </p:cBhvr>
                      <p:tavLst>
                        <p:tav tm="0">
                          <p:val>
                            <p:strVal val="0-#ppt_w/2"/>
                          </p:val>
                        </p:tav>
                        <p:tav tm="100000">
                          <p:val>
                            <p:strVal val="#ppt_x"/>
                          </p:val>
                        </p:tav>
                      </p:tavLst>
                    </p:anim>
                    <p:anim calcmode="lin" valueType="num">
                      <p:cBhvr additive="base">
                        <p:cTn dur="1100" fill="hold"/>
                        <p:tgtEl>
                          <p:spTgt spid="24"/>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animBg="1">
        <p:tmplLst>
          <p:tmpl>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Lst>
      </p:bldP>
      <p:bldP spid="28" grpId="0" build="p" animBg="1">
        <p:tmplLst>
          <p:tmpl>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Lst>
      </p:bldP>
      <p:bldP spid="31" grpId="0" build="p" animBg="1">
        <p:tmplLst>
          <p:tmpl>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 lvl="1">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stum Slides">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521027" y="100830"/>
            <a:ext cx="8101946" cy="498964"/>
          </a:xfrm>
          <a:prstGeom prst="rect">
            <a:avLst/>
          </a:prstGeom>
        </p:spPr>
        <p:txBody>
          <a:bodyPr wrap="square" anchor="t" anchorCtr="0">
            <a:normAutofit/>
          </a:bodyPr>
          <a:lstStyle>
            <a:lvl1pPr algn="l">
              <a:lnSpc>
                <a:spcPct val="90000"/>
              </a:lnSpc>
              <a:defRPr sz="2500" b="1">
                <a:solidFill>
                  <a:schemeClr val="tx1">
                    <a:lumMod val="85000"/>
                    <a:lumOff val="15000"/>
                  </a:schemeClr>
                </a:solidFill>
                <a:latin typeface="+mj-lt"/>
                <a:ea typeface="Gulim" pitchFamily="34" charset="-127"/>
              </a:defRPr>
            </a:lvl1pPr>
          </a:lstStyle>
          <a:p>
            <a:r>
              <a:rPr lang="en-US"/>
              <a:t>TITLE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pic>
        <p:nvPicPr>
          <p:cNvPr id="5" name="Picture 11"/>
          <p:cNvPicPr>
            <a:picLocks noChangeAspect="1"/>
          </p:cNvPicPr>
          <p:nvPr userDrawn="1"/>
        </p:nvPicPr>
        <p:blipFill>
          <a:blip r:embed="rId2"/>
          <a:srcRect/>
          <a:stretch>
            <a:fillRect/>
          </a:stretch>
        </p:blipFill>
        <p:spPr bwMode="auto">
          <a:xfrm>
            <a:off x="7956550" y="557213"/>
            <a:ext cx="719138" cy="214312"/>
          </a:xfrm>
          <a:prstGeom prst="rect">
            <a:avLst/>
          </a:prstGeom>
          <a:noFill/>
          <a:ln w="9525">
            <a:noFill/>
            <a:miter lim="800000"/>
            <a:headEnd/>
            <a:tailEnd/>
          </a:ln>
        </p:spPr>
      </p:pic>
      <p:sp>
        <p:nvSpPr>
          <p:cNvPr id="2" name="Title 1"/>
          <p:cNvSpPr>
            <a:spLocks noGrp="1"/>
          </p:cNvSpPr>
          <p:nvPr>
            <p:ph type="title"/>
          </p:nvPr>
        </p:nvSpPr>
        <p:spPr>
          <a:xfrm>
            <a:off x="457200" y="206375"/>
            <a:ext cx="8229600" cy="857250"/>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457200" y="1081088"/>
            <a:ext cx="8229600" cy="33940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3"/>
          <p:cNvSpPr>
            <a:spLocks noGrp="1"/>
          </p:cNvSpPr>
          <p:nvPr>
            <p:ph type="dt" sz="half" idx="10"/>
          </p:nvPr>
        </p:nvSpPr>
        <p:spPr>
          <a:xfrm>
            <a:off x="457200" y="4767263"/>
            <a:ext cx="2133600" cy="274637"/>
          </a:xfrm>
          <a:prstGeom prst="rect">
            <a:avLst/>
          </a:prstGeom>
        </p:spPr>
        <p:txBody>
          <a:bodyPr/>
          <a:lstStyle>
            <a:lvl1pPr>
              <a:defRPr/>
            </a:lvl1pPr>
          </a:lstStyle>
          <a:p>
            <a:pPr>
              <a:defRPr/>
            </a:pPr>
            <a:fld id="{36A386CB-6963-4367-87B8-973367DCA39B}" type="datetimeFigureOut">
              <a:rPr lang="en-IN"/>
              <a:t>17-03-2025</a:t>
            </a:fld>
            <a:endParaRPr lang="en-IN"/>
          </a:p>
        </p:txBody>
      </p:sp>
      <p:sp>
        <p:nvSpPr>
          <p:cNvPr id="7" name="Footer Placeholder 4"/>
          <p:cNvSpPr>
            <a:spLocks noGrp="1"/>
          </p:cNvSpPr>
          <p:nvPr>
            <p:ph type="ftr" sz="quarter" idx="11"/>
          </p:nvPr>
        </p:nvSpPr>
        <p:spPr>
          <a:xfrm>
            <a:off x="3124200" y="4767263"/>
            <a:ext cx="2895600" cy="274637"/>
          </a:xfrm>
          <a:prstGeom prst="rect">
            <a:avLst/>
          </a:prstGeom>
        </p:spPr>
        <p:txBody>
          <a:bodyPr/>
          <a:lstStyle>
            <a:lvl1pPr>
              <a:defRPr/>
            </a:lvl1pPr>
          </a:lstStyle>
          <a:p>
            <a:pPr>
              <a:defRPr/>
            </a:pPr>
            <a:endParaRPr lang="en-IN"/>
          </a:p>
        </p:txBody>
      </p:sp>
      <p:sp>
        <p:nvSpPr>
          <p:cNvPr id="8" name="Slide Number Placeholder 5"/>
          <p:cNvSpPr>
            <a:spLocks noGrp="1"/>
          </p:cNvSpPr>
          <p:nvPr>
            <p:ph type="sldNum" sz="quarter" idx="12"/>
          </p:nvPr>
        </p:nvSpPr>
        <p:spPr>
          <a:xfrm>
            <a:off x="6553200" y="4767263"/>
            <a:ext cx="2133600" cy="274637"/>
          </a:xfrm>
          <a:prstGeom prst="rect">
            <a:avLst/>
          </a:prstGeom>
        </p:spPr>
        <p:txBody>
          <a:bodyPr/>
          <a:lstStyle>
            <a:lvl1pPr>
              <a:defRPr/>
            </a:lvl1pPr>
          </a:lstStyle>
          <a:p>
            <a:pPr>
              <a:defRPr/>
            </a:pPr>
            <a:fld id="{7F7C0589-D0BD-4AD3-B880-36A58F45E25D}" type="slidenum">
              <a:rPr lang="en-IN"/>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mplate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03515" y="93828"/>
            <a:ext cx="8784976" cy="382685"/>
          </a:xfrm>
          <a:prstGeom prst="rect">
            <a:avLst/>
          </a:prstGeom>
        </p:spPr>
        <p:txBody>
          <a:bodyPr wrap="square" lIns="0" tIns="0" rIns="0" bIns="0" anchor="ctr" anchorCtr="0">
            <a:noAutofit/>
          </a:bodyPr>
          <a:lstStyle>
            <a:lvl1pPr algn="l">
              <a:lnSpc>
                <a:spcPct val="90000"/>
              </a:lnSpc>
              <a:defRPr sz="1985" b="1">
                <a:solidFill>
                  <a:srgbClr val="000000"/>
                </a:solidFill>
                <a:latin typeface="+mj-lt"/>
                <a:ea typeface="Gulim" pitchFamily="34" charset="-127"/>
                <a:cs typeface="Segoe UI" panose="020B0502040204020203" pitchFamily="34" charset="0"/>
              </a:defRPr>
            </a:lvl1pPr>
          </a:lstStyle>
          <a:p>
            <a:r>
              <a:rPr lang="en-US"/>
              <a:t>Title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ain Slide">
    <p:spTree>
      <p:nvGrpSpPr>
        <p:cNvPr id="1" name=""/>
        <p:cNvGrpSpPr/>
        <p:nvPr/>
      </p:nvGrpSpPr>
      <p:grpSpPr>
        <a:xfrm>
          <a:off x="0" y="0"/>
          <a:ext cx="0" cy="0"/>
          <a:chOff x="0" y="0"/>
          <a:chExt cx="0" cy="0"/>
        </a:xfrm>
      </p:grpSpPr>
      <p:sp>
        <p:nvSpPr>
          <p:cNvPr id="11" name="Isosceles Triangle 10"/>
          <p:cNvSpPr/>
          <p:nvPr userDrawn="1"/>
        </p:nvSpPr>
        <p:spPr>
          <a:xfrm rot="5400000">
            <a:off x="-1154569" y="1812834"/>
            <a:ext cx="3147343" cy="832037"/>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5"/>
          </a:p>
        </p:txBody>
      </p:sp>
      <p:sp>
        <p:nvSpPr>
          <p:cNvPr id="5" name="Picture Placeholder 4"/>
          <p:cNvSpPr>
            <a:spLocks noGrp="1"/>
          </p:cNvSpPr>
          <p:nvPr>
            <p:ph type="pic" sz="quarter" idx="10"/>
          </p:nvPr>
        </p:nvSpPr>
        <p:spPr>
          <a:xfrm>
            <a:off x="-761999" y="-37597"/>
            <a:ext cx="8153400" cy="5208608"/>
          </a:xfrm>
          <a:prstGeom prst="parallelogram">
            <a:avLst>
              <a:gd name="adj" fmla="val 54432"/>
            </a:avLst>
          </a:prstGeom>
          <a:solidFill>
            <a:srgbClr val="E13F00"/>
          </a:solidFill>
        </p:spPr>
        <p:txBody>
          <a:bodyPr/>
          <a:lstStyle>
            <a:lvl1pPr marL="0" indent="0">
              <a:buNone/>
              <a:defRPr sz="595" baseline="0"/>
            </a:lvl1pPr>
          </a:lstStyle>
          <a:p>
            <a:endParaRPr lang="en-US"/>
          </a:p>
        </p:txBody>
      </p:sp>
      <p:sp>
        <p:nvSpPr>
          <p:cNvPr id="25" name="Text Placeholder 6"/>
          <p:cNvSpPr>
            <a:spLocks noGrp="1"/>
          </p:cNvSpPr>
          <p:nvPr>
            <p:ph type="body" sz="quarter" idx="13" hasCustomPrompt="1"/>
          </p:nvPr>
        </p:nvSpPr>
        <p:spPr>
          <a:xfrm flipH="1">
            <a:off x="-164825" y="1353662"/>
            <a:ext cx="992349" cy="881829"/>
          </a:xfrm>
          <a:prstGeom prst="triangle">
            <a:avLst/>
          </a:prstGeom>
          <a:solidFill>
            <a:srgbClr val="E13F00"/>
          </a:solidFill>
        </p:spPr>
        <p:txBody>
          <a:bodyPr/>
          <a:lstStyle>
            <a:lvl1pPr marL="0" indent="0">
              <a:buNone/>
              <a:defRPr sz="100" baseline="0"/>
            </a:lvl1pPr>
          </a:lstStyle>
          <a:p>
            <a:pPr lvl="0"/>
            <a:r>
              <a:rPr lang="en-US"/>
              <a:t>.</a:t>
            </a:r>
          </a:p>
        </p:txBody>
      </p:sp>
      <p:sp>
        <p:nvSpPr>
          <p:cNvPr id="28" name="Text Placeholder 6"/>
          <p:cNvSpPr>
            <a:spLocks noGrp="1"/>
          </p:cNvSpPr>
          <p:nvPr>
            <p:ph type="body" sz="quarter" idx="15" hasCustomPrompt="1"/>
          </p:nvPr>
        </p:nvSpPr>
        <p:spPr>
          <a:xfrm flipH="1">
            <a:off x="4538745" y="4346778"/>
            <a:ext cx="893539" cy="824235"/>
          </a:xfrm>
          <a:prstGeom prst="triangle">
            <a:avLst/>
          </a:prstGeom>
          <a:solidFill>
            <a:srgbClr val="E13F00"/>
          </a:solidFill>
        </p:spPr>
        <p:txBody>
          <a:bodyPr/>
          <a:lstStyle>
            <a:lvl1pPr marL="0" indent="0">
              <a:buNone/>
              <a:defRPr sz="100" baseline="0"/>
            </a:lvl1pPr>
          </a:lstStyle>
          <a:p>
            <a:pPr lvl="0"/>
            <a:r>
              <a:rPr lang="en-US"/>
              <a:t>.</a:t>
            </a:r>
          </a:p>
        </p:txBody>
      </p:sp>
      <p:sp>
        <p:nvSpPr>
          <p:cNvPr id="31" name="Text Placeholder 6"/>
          <p:cNvSpPr>
            <a:spLocks noGrp="1"/>
          </p:cNvSpPr>
          <p:nvPr>
            <p:ph type="body" sz="quarter" idx="16" hasCustomPrompt="1"/>
          </p:nvPr>
        </p:nvSpPr>
        <p:spPr>
          <a:xfrm flipH="1" flipV="1">
            <a:off x="2433348" y="-19048"/>
            <a:ext cx="838200" cy="744848"/>
          </a:xfrm>
          <a:prstGeom prst="triangle">
            <a:avLst/>
          </a:prstGeom>
          <a:solidFill>
            <a:srgbClr val="E13F00"/>
          </a:solidFill>
        </p:spPr>
        <p:txBody>
          <a:bodyPr/>
          <a:lstStyle>
            <a:lvl1pPr marL="0" indent="0">
              <a:buNone/>
              <a:defRPr sz="100" baseline="0"/>
            </a:lvl1pPr>
          </a:lstStyle>
          <a:p>
            <a:pPr lvl="0"/>
            <a:r>
              <a:rPr lang="en-US"/>
              <a:t>.</a:t>
            </a:r>
          </a:p>
        </p:txBody>
      </p:sp>
      <p:sp>
        <p:nvSpPr>
          <p:cNvPr id="24" name="Text Placeholder 6"/>
          <p:cNvSpPr>
            <a:spLocks noGrp="1"/>
          </p:cNvSpPr>
          <p:nvPr>
            <p:ph type="body" sz="quarter" idx="12" hasCustomPrompt="1"/>
          </p:nvPr>
        </p:nvSpPr>
        <p:spPr>
          <a:xfrm flipH="1">
            <a:off x="-457200" y="-19048"/>
            <a:ext cx="4169484" cy="2254535"/>
          </a:xfrm>
          <a:prstGeom prst="parallelogram">
            <a:avLst>
              <a:gd name="adj" fmla="val 56254"/>
            </a:avLst>
          </a:prstGeom>
          <a:solidFill>
            <a:schemeClr val="bg1">
              <a:lumMod val="95000"/>
            </a:schemeClr>
          </a:solidFill>
        </p:spPr>
        <p:txBody>
          <a:bodyPr/>
          <a:lstStyle>
            <a:lvl1pPr marL="0" indent="0">
              <a:buNone/>
              <a:defRPr sz="100" baseline="0">
                <a:solidFill>
                  <a:schemeClr val="accent2"/>
                </a:solidFill>
              </a:defRPr>
            </a:lvl1pPr>
          </a:lstStyle>
          <a:p>
            <a:pPr lvl="0"/>
            <a:r>
              <a:rPr lang="en-US"/>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24">
                                            <p:bg/>
                                          </p:spTgt>
                                        </p:tgtEl>
                                        <p:attrNameLst>
                                          <p:attrName>style.visibility</p:attrName>
                                        </p:attrNameLst>
                                      </p:cBhvr>
                                      <p:to>
                                        <p:strVal val="visible"/>
                                      </p:to>
                                    </p:set>
                                    <p:anim calcmode="lin" valueType="num">
                                      <p:cBhvr additive="base">
                                        <p:cTn id="17" dur="1100" fill="hold"/>
                                        <p:tgtEl>
                                          <p:spTgt spid="24">
                                            <p:bg/>
                                          </p:spTgt>
                                        </p:tgtEl>
                                        <p:attrNameLst>
                                          <p:attrName>ppt_x</p:attrName>
                                        </p:attrNameLst>
                                      </p:cBhvr>
                                      <p:tavLst>
                                        <p:tav tm="0">
                                          <p:val>
                                            <p:strVal val="0-#ppt_w/2"/>
                                          </p:val>
                                        </p:tav>
                                        <p:tav tm="100000">
                                          <p:val>
                                            <p:strVal val="#ppt_x"/>
                                          </p:val>
                                        </p:tav>
                                      </p:tavLst>
                                    </p:anim>
                                    <p:anim calcmode="lin" valueType="num">
                                      <p:cBhvr additive="base">
                                        <p:cTn id="18" dur="1100" fill="hold"/>
                                        <p:tgtEl>
                                          <p:spTgt spid="24">
                                            <p:bg/>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4">
                                            <p:txEl>
                                              <p:pRg st="0" end="0"/>
                                            </p:txEl>
                                          </p:spTgt>
                                        </p:tgtEl>
                                        <p:attrNameLst>
                                          <p:attrName>style.visibility</p:attrName>
                                        </p:attrNameLst>
                                      </p:cBhvr>
                                      <p:to>
                                        <p:strVal val="visible"/>
                                      </p:to>
                                    </p:set>
                                    <p:anim calcmode="lin" valueType="num">
                                      <p:cBhvr additive="base">
                                        <p:cTn id="21"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4">
                                            <p:txEl>
                                              <p:pRg st="0" end="0"/>
                                            </p:txEl>
                                          </p:spTgt>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5">
                                            <p:bg/>
                                          </p:spTgt>
                                        </p:tgtEl>
                                        <p:attrNameLst>
                                          <p:attrName>style.visibility</p:attrName>
                                        </p:attrNameLst>
                                      </p:cBhvr>
                                      <p:to>
                                        <p:strVal val="visible"/>
                                      </p:to>
                                    </p:set>
                                    <p:animEffect transition="in" filter="fade">
                                      <p:cBhvr>
                                        <p:cTn id="25" dur="1000"/>
                                        <p:tgtEl>
                                          <p:spTgt spid="25">
                                            <p:bg/>
                                          </p:spTgt>
                                        </p:tgtEl>
                                      </p:cBhvr>
                                    </p:animEffect>
                                    <p:anim calcmode="lin" valueType="num">
                                      <p:cBhvr>
                                        <p:cTn id="26" dur="1000" fill="hold"/>
                                        <p:tgtEl>
                                          <p:spTgt spid="25">
                                            <p:bg/>
                                          </p:spTgt>
                                        </p:tgtEl>
                                        <p:attrNameLst>
                                          <p:attrName>ppt_x</p:attrName>
                                        </p:attrNameLst>
                                      </p:cBhvr>
                                      <p:tavLst>
                                        <p:tav tm="0">
                                          <p:val>
                                            <p:strVal val="#ppt_x"/>
                                          </p:val>
                                        </p:tav>
                                        <p:tav tm="100000">
                                          <p:val>
                                            <p:strVal val="#ppt_x"/>
                                          </p:val>
                                        </p:tav>
                                      </p:tavLst>
                                    </p:anim>
                                    <p:anim calcmode="lin" valueType="num">
                                      <p:cBhvr>
                                        <p:cTn id="27" dur="1000" fill="hold"/>
                                        <p:tgtEl>
                                          <p:spTgt spid="25">
                                            <p:bg/>
                                          </p:spTgt>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5">
                                            <p:txEl>
                                              <p:pRg st="0" end="0"/>
                                            </p:txEl>
                                          </p:spTgt>
                                        </p:tgtEl>
                                        <p:attrNameLst>
                                          <p:attrName>style.visibility</p:attrName>
                                        </p:attrNameLst>
                                      </p:cBhvr>
                                      <p:to>
                                        <p:strVal val="visible"/>
                                      </p:to>
                                    </p:set>
                                    <p:animEffect transition="in" filter="fade">
                                      <p:cBhvr>
                                        <p:cTn id="30" dur="1000"/>
                                        <p:tgtEl>
                                          <p:spTgt spid="25">
                                            <p:txEl>
                                              <p:pRg st="0" end="0"/>
                                            </p:txEl>
                                          </p:spTgt>
                                        </p:tgtEl>
                                      </p:cBhvr>
                                    </p:animEffect>
                                    <p:anim calcmode="lin" valueType="num">
                                      <p:cBhvr>
                                        <p:cTn id="31"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p:cTn id="32" dur="1000" fill="hold"/>
                                        <p:tgtEl>
                                          <p:spTgt spid="25">
                                            <p:txEl>
                                              <p:pRg st="0" end="0"/>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8">
                                            <p:bg/>
                                          </p:spTgt>
                                        </p:tgtEl>
                                        <p:attrNameLst>
                                          <p:attrName>style.visibility</p:attrName>
                                        </p:attrNameLst>
                                      </p:cBhvr>
                                      <p:to>
                                        <p:strVal val="visible"/>
                                      </p:to>
                                    </p:set>
                                    <p:animEffect transition="in" filter="fade">
                                      <p:cBhvr>
                                        <p:cTn id="35" dur="1000"/>
                                        <p:tgtEl>
                                          <p:spTgt spid="28">
                                            <p:bg/>
                                          </p:spTgt>
                                        </p:tgtEl>
                                      </p:cBhvr>
                                    </p:animEffect>
                                    <p:anim calcmode="lin" valueType="num">
                                      <p:cBhvr>
                                        <p:cTn id="36" dur="1000" fill="hold"/>
                                        <p:tgtEl>
                                          <p:spTgt spid="28">
                                            <p:bg/>
                                          </p:spTgt>
                                        </p:tgtEl>
                                        <p:attrNameLst>
                                          <p:attrName>ppt_x</p:attrName>
                                        </p:attrNameLst>
                                      </p:cBhvr>
                                      <p:tavLst>
                                        <p:tav tm="0">
                                          <p:val>
                                            <p:strVal val="#ppt_x"/>
                                          </p:val>
                                        </p:tav>
                                        <p:tav tm="100000">
                                          <p:val>
                                            <p:strVal val="#ppt_x"/>
                                          </p:val>
                                        </p:tav>
                                      </p:tavLst>
                                    </p:anim>
                                    <p:anim calcmode="lin" valueType="num">
                                      <p:cBhvr>
                                        <p:cTn id="37" dur="1000" fill="hold"/>
                                        <p:tgtEl>
                                          <p:spTgt spid="28">
                                            <p:bg/>
                                          </p:spTgt>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8">
                                            <p:txEl>
                                              <p:pRg st="0" end="0"/>
                                            </p:txEl>
                                          </p:spTgt>
                                        </p:tgtEl>
                                        <p:attrNameLst>
                                          <p:attrName>style.visibility</p:attrName>
                                        </p:attrNameLst>
                                      </p:cBhvr>
                                      <p:to>
                                        <p:strVal val="visible"/>
                                      </p:to>
                                    </p:set>
                                    <p:animEffect transition="in" filter="fade">
                                      <p:cBhvr>
                                        <p:cTn id="40" dur="1000"/>
                                        <p:tgtEl>
                                          <p:spTgt spid="28">
                                            <p:txEl>
                                              <p:pRg st="0" end="0"/>
                                            </p:txEl>
                                          </p:spTgt>
                                        </p:tgtEl>
                                      </p:cBhvr>
                                    </p:animEffect>
                                    <p:anim calcmode="lin" valueType="num">
                                      <p:cBhvr>
                                        <p:cTn id="41" dur="1000" fill="hold"/>
                                        <p:tgtEl>
                                          <p:spTgt spid="28">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28">
                                            <p:txEl>
                                              <p:pRg st="0" end="0"/>
                                            </p:txEl>
                                          </p:spTgt>
                                        </p:tgtEl>
                                        <p:attrNameLst>
                                          <p:attrName>ppt_y</p:attrName>
                                        </p:attrNameLst>
                                      </p:cBhvr>
                                      <p:tavLst>
                                        <p:tav tm="0">
                                          <p:val>
                                            <p:strVal val="#ppt_y+.1"/>
                                          </p:val>
                                        </p:tav>
                                        <p:tav tm="100000">
                                          <p:val>
                                            <p:strVal val="#ppt_y"/>
                                          </p:val>
                                        </p:tav>
                                      </p:tavLst>
                                    </p:anim>
                                  </p:childTnLst>
                                </p:cTn>
                              </p:par>
                              <p:par>
                                <p:cTn id="43" presetID="47" presetClass="entr" presetSubtype="0" fill="hold" grpId="0" nodeType="withEffect">
                                  <p:stCondLst>
                                    <p:cond delay="0"/>
                                  </p:stCondLst>
                                  <p:childTnLst>
                                    <p:set>
                                      <p:cBhvr>
                                        <p:cTn id="44" dur="1" fill="hold">
                                          <p:stCondLst>
                                            <p:cond delay="0"/>
                                          </p:stCondLst>
                                        </p:cTn>
                                        <p:tgtEl>
                                          <p:spTgt spid="31">
                                            <p:bg/>
                                          </p:spTgt>
                                        </p:tgtEl>
                                        <p:attrNameLst>
                                          <p:attrName>style.visibility</p:attrName>
                                        </p:attrNameLst>
                                      </p:cBhvr>
                                      <p:to>
                                        <p:strVal val="visible"/>
                                      </p:to>
                                    </p:set>
                                    <p:animEffect transition="in" filter="fade">
                                      <p:cBhvr>
                                        <p:cTn id="45" dur="1000"/>
                                        <p:tgtEl>
                                          <p:spTgt spid="31">
                                            <p:bg/>
                                          </p:spTgt>
                                        </p:tgtEl>
                                      </p:cBhvr>
                                    </p:animEffect>
                                    <p:anim calcmode="lin" valueType="num">
                                      <p:cBhvr>
                                        <p:cTn id="46" dur="1000" fill="hold"/>
                                        <p:tgtEl>
                                          <p:spTgt spid="31">
                                            <p:bg/>
                                          </p:spTgt>
                                        </p:tgtEl>
                                        <p:attrNameLst>
                                          <p:attrName>ppt_x</p:attrName>
                                        </p:attrNameLst>
                                      </p:cBhvr>
                                      <p:tavLst>
                                        <p:tav tm="0">
                                          <p:val>
                                            <p:strVal val="#ppt_x"/>
                                          </p:val>
                                        </p:tav>
                                        <p:tav tm="100000">
                                          <p:val>
                                            <p:strVal val="#ppt_x"/>
                                          </p:val>
                                        </p:tav>
                                      </p:tavLst>
                                    </p:anim>
                                    <p:anim calcmode="lin" valueType="num">
                                      <p:cBhvr>
                                        <p:cTn id="47" dur="1000" fill="hold"/>
                                        <p:tgtEl>
                                          <p:spTgt spid="31">
                                            <p:bg/>
                                          </p:spTgt>
                                        </p:tgtEl>
                                        <p:attrNameLst>
                                          <p:attrName>ppt_y</p:attrName>
                                        </p:attrNameLst>
                                      </p:cBhvr>
                                      <p:tavLst>
                                        <p:tav tm="0">
                                          <p:val>
                                            <p:strVal val="#ppt_y-.1"/>
                                          </p:val>
                                        </p:tav>
                                        <p:tav tm="100000">
                                          <p:val>
                                            <p:strVal val="#ppt_y"/>
                                          </p:val>
                                        </p:tav>
                                      </p:tavLst>
                                    </p:anim>
                                  </p:childTnLst>
                                </p:cTn>
                              </p:par>
                              <p:par>
                                <p:cTn id="48" presetID="47" presetClass="entr" presetSubtype="0" fill="hold" grpId="0" nodeType="withEffect">
                                  <p:stCondLst>
                                    <p:cond delay="0"/>
                                  </p:st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fade">
                                      <p:cBhvr>
                                        <p:cTn id="50" dur="1000"/>
                                        <p:tgtEl>
                                          <p:spTgt spid="31">
                                            <p:txEl>
                                              <p:pRg st="0" end="0"/>
                                            </p:txEl>
                                          </p:spTgt>
                                        </p:tgtEl>
                                      </p:cBhvr>
                                    </p:animEffect>
                                    <p:anim calcmode="lin" valueType="num">
                                      <p:cBhvr>
                                        <p:cTn id="51" dur="100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52" dur="100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bldLvl="0" animBg="1"/>
      <p:bldP spid="25" grpId="0" build="p" animBg="1">
        <p:tmplLst>
          <p:tmpl>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ppt_x</p:attrName>
                        </p:attrNameLst>
                      </p:cBhvr>
                      <p:tavLst>
                        <p:tav tm="0">
                          <p:val>
                            <p:strVal val="#ppt_x"/>
                          </p:val>
                        </p:tav>
                        <p:tav tm="100000">
                          <p:val>
                            <p:strVal val="#ppt_x"/>
                          </p:val>
                        </p:tav>
                      </p:tavLst>
                    </p:anim>
                    <p:anim calcmode="lin" valueType="num">
                      <p:cBhvr>
                        <p:cTn dur="1000" fill="hold"/>
                        <p:tgtEl>
                          <p:spTgt spid="25"/>
                        </p:tgtEl>
                        <p:attrNameLst>
                          <p:attrName>ppt_y</p:attrName>
                        </p:attrNameLst>
                      </p:cBhvr>
                      <p:tavLst>
                        <p:tav tm="0">
                          <p:val>
                            <p:strVal val="#ppt_y+.1"/>
                          </p:val>
                        </p:tav>
                        <p:tav tm="100000">
                          <p:val>
                            <p:strVal val="#ppt_y"/>
                          </p:val>
                        </p:tav>
                      </p:tavLst>
                    </p:anim>
                  </p:childTnLst>
                </p:cTn>
              </p:par>
            </p:tnLst>
          </p:tmpl>
        </p:tmplLst>
      </p:bldP>
      <p:bldP spid="28" grpId="0" build="p" animBg="1">
        <p:tmplLst>
          <p:tmpl>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1000"/>
                        <p:tgtEl>
                          <p:spTgt spid="28"/>
                        </p:tgtEl>
                      </p:cBhvr>
                    </p:animEffect>
                    <p:anim calcmode="lin" valueType="num">
                      <p:cBhvr>
                        <p:cTn dur="1000" fill="hold"/>
                        <p:tgtEl>
                          <p:spTgt spid="28"/>
                        </p:tgtEl>
                        <p:attrNameLst>
                          <p:attrName>ppt_x</p:attrName>
                        </p:attrNameLst>
                      </p:cBhvr>
                      <p:tavLst>
                        <p:tav tm="0">
                          <p:val>
                            <p:strVal val="#ppt_x"/>
                          </p:val>
                        </p:tav>
                        <p:tav tm="100000">
                          <p:val>
                            <p:strVal val="#ppt_x"/>
                          </p:val>
                        </p:tav>
                      </p:tavLst>
                    </p:anim>
                    <p:anim calcmode="lin" valueType="num">
                      <p:cBhvr>
                        <p:cTn dur="1000" fill="hold"/>
                        <p:tgtEl>
                          <p:spTgt spid="28"/>
                        </p:tgtEl>
                        <p:attrNameLst>
                          <p:attrName>ppt_y</p:attrName>
                        </p:attrNameLst>
                      </p:cBhvr>
                      <p:tavLst>
                        <p:tav tm="0">
                          <p:val>
                            <p:strVal val="#ppt_y+.1"/>
                          </p:val>
                        </p:tav>
                        <p:tav tm="100000">
                          <p:val>
                            <p:strVal val="#ppt_y"/>
                          </p:val>
                        </p:tav>
                      </p:tavLst>
                    </p:anim>
                  </p:childTnLst>
                </p:cTn>
              </p:par>
            </p:tnLst>
          </p:tmpl>
        </p:tmplLst>
      </p:bldP>
      <p:bldP spid="31" grpId="0" uiExpand="1" build="p" animBg="1">
        <p:tmplLst>
          <p:tmpl>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 lvl="1">
            <p:tnLst>
              <p:par>
                <p:cTn presetID="47"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1000"/>
                        <p:tgtEl>
                          <p:spTgt spid="31"/>
                        </p:tgtEl>
                      </p:cBhvr>
                    </p:animEffect>
                    <p:anim calcmode="lin" valueType="num">
                      <p:cBhvr>
                        <p:cTn dur="1000" fill="hold"/>
                        <p:tgtEl>
                          <p:spTgt spid="31"/>
                        </p:tgtEl>
                        <p:attrNameLst>
                          <p:attrName>ppt_x</p:attrName>
                        </p:attrNameLst>
                      </p:cBhvr>
                      <p:tavLst>
                        <p:tav tm="0">
                          <p:val>
                            <p:strVal val="#ppt_x"/>
                          </p:val>
                        </p:tav>
                        <p:tav tm="100000">
                          <p:val>
                            <p:strVal val="#ppt_x"/>
                          </p:val>
                        </p:tav>
                      </p:tavLst>
                    </p:anim>
                    <p:anim calcmode="lin" valueType="num">
                      <p:cBhvr>
                        <p:cTn dur="1000" fill="hold"/>
                        <p:tgtEl>
                          <p:spTgt spid="31"/>
                        </p:tgtEl>
                        <p:attrNameLst>
                          <p:attrName>ppt_y</p:attrName>
                        </p:attrNameLst>
                      </p:cBhvr>
                      <p:tavLst>
                        <p:tav tm="0">
                          <p:val>
                            <p:strVal val="#ppt_y-.1"/>
                          </p:val>
                        </p:tav>
                        <p:tav tm="100000">
                          <p:val>
                            <p:strVal val="#ppt_y"/>
                          </p:val>
                        </p:tav>
                      </p:tavLst>
                    </p:anim>
                  </p:childTnLst>
                </p:cTn>
              </p:par>
            </p:tnLst>
          </p:tmpl>
        </p:tmplLst>
      </p:bldP>
      <p:bldP spid="24" grpId="0" build="p" animBg="1">
        <p:tmplLst>
          <p:tmpl>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100" fill="hold"/>
                        <p:tgtEl>
                          <p:spTgt spid="24"/>
                        </p:tgtEl>
                        <p:attrNameLst>
                          <p:attrName>ppt_x</p:attrName>
                        </p:attrNameLst>
                      </p:cBhvr>
                      <p:tavLst>
                        <p:tav tm="0">
                          <p:val>
                            <p:strVal val="0-#ppt_w/2"/>
                          </p:val>
                        </p:tav>
                        <p:tav tm="100000">
                          <p:val>
                            <p:strVal val="#ppt_x"/>
                          </p:val>
                        </p:tav>
                      </p:tavLst>
                    </p:anim>
                    <p:anim calcmode="lin" valueType="num">
                      <p:cBhvr additive="base">
                        <p:cTn dur="1100" fill="hold"/>
                        <p:tgtEl>
                          <p:spTgt spid="24"/>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mplate Slid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203515" y="93828"/>
            <a:ext cx="8784976" cy="382685"/>
          </a:xfrm>
          <a:prstGeom prst="rect">
            <a:avLst/>
          </a:prstGeom>
        </p:spPr>
        <p:txBody>
          <a:bodyPr wrap="square" lIns="0" tIns="0" rIns="0" bIns="0" anchor="ctr" anchorCtr="0">
            <a:noAutofit/>
          </a:bodyPr>
          <a:lstStyle>
            <a:lvl1pPr algn="l">
              <a:lnSpc>
                <a:spcPct val="90000"/>
              </a:lnSpc>
              <a:defRPr sz="1985" b="1">
                <a:solidFill>
                  <a:srgbClr val="000000"/>
                </a:solidFill>
                <a:latin typeface="+mj-lt"/>
                <a:ea typeface="Gulim" pitchFamily="34" charset="-127"/>
                <a:cs typeface="Segoe UI" panose="020B0502040204020203" pitchFamily="34" charset="0"/>
              </a:defRPr>
            </a:lvl1pPr>
          </a:lstStyle>
          <a:p>
            <a:r>
              <a:rPr lang="en-US"/>
              <a:t>Title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15" name="Rectangle 14"/>
          <p:cNvSpPr/>
          <p:nvPr/>
        </p:nvSpPr>
        <p:spPr>
          <a:xfrm>
            <a:off x="0" y="0"/>
            <a:ext cx="9144000" cy="931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09600" y="0"/>
            <a:ext cx="2590800" cy="9315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0" y="5069540"/>
            <a:ext cx="9144000" cy="73960"/>
          </a:xfrm>
          <a:prstGeom prst="rect">
            <a:avLst/>
          </a:prstGeom>
          <a:solidFill>
            <a:srgbClr val="E63D1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6293225" y="5069540"/>
            <a:ext cx="2590800" cy="739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205594" y="4682346"/>
            <a:ext cx="184731" cy="230832"/>
          </a:xfrm>
          <a:prstGeom prst="rect">
            <a:avLst/>
          </a:prstGeom>
          <a:noFill/>
        </p:spPr>
        <p:txBody>
          <a:bodyPr wrap="none" rtlCol="0" anchor="ctr">
            <a:spAutoFit/>
          </a:bodyPr>
          <a:lstStyle/>
          <a:p>
            <a:pPr algn="l">
              <a:lnSpc>
                <a:spcPct val="100000"/>
              </a:lnSpc>
            </a:pPr>
            <a:endParaRPr lang="en-US" sz="900" b="1">
              <a:solidFill>
                <a:schemeClr val="bg1">
                  <a:lumMod val="95000"/>
                </a:schemeClr>
              </a:solidFill>
              <a:latin typeface="Exo" pitchFamily="50" charset="0"/>
            </a:endParaRPr>
          </a:p>
        </p:txBody>
      </p:sp>
      <p:cxnSp>
        <p:nvCxnSpPr>
          <p:cNvPr id="36" name="Straight Connector 35"/>
          <p:cNvCxnSpPr/>
          <p:nvPr/>
        </p:nvCxnSpPr>
        <p:spPr>
          <a:xfrm>
            <a:off x="0" y="4629150"/>
            <a:ext cx="914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9" name="Text Placeholder 6"/>
          <p:cNvSpPr txBox="1"/>
          <p:nvPr/>
        </p:nvSpPr>
        <p:spPr>
          <a:xfrm flipH="1">
            <a:off x="3786182" y="2071684"/>
            <a:ext cx="5257898" cy="2835997"/>
          </a:xfrm>
          <a:custGeom>
            <a:avLst/>
            <a:gdLst>
              <a:gd name="connsiteX0" fmla="*/ 0 w 5257800"/>
              <a:gd name="connsiteY0" fmla="*/ 3420941 h 3420941"/>
              <a:gd name="connsiteX1" fmla="*/ 0 w 5257800"/>
              <a:gd name="connsiteY1" fmla="*/ 0 h 3420941"/>
              <a:gd name="connsiteX2" fmla="*/ 5257800 w 5257800"/>
              <a:gd name="connsiteY2" fmla="*/ 3420941 h 3420941"/>
              <a:gd name="connsiteX3" fmla="*/ 0 w 5257800"/>
              <a:gd name="connsiteY3" fmla="*/ 3420941 h 3420941"/>
              <a:gd name="connsiteX0-1" fmla="*/ 0 w 5257800"/>
              <a:gd name="connsiteY0-2" fmla="*/ 2268900 h 2268900"/>
              <a:gd name="connsiteX1-3" fmla="*/ 10332 w 5257800"/>
              <a:gd name="connsiteY1-4" fmla="*/ 0 h 2268900"/>
              <a:gd name="connsiteX2-5" fmla="*/ 5257800 w 5257800"/>
              <a:gd name="connsiteY2-6" fmla="*/ 2268900 h 2268900"/>
              <a:gd name="connsiteX3-7" fmla="*/ 0 w 5257800"/>
              <a:gd name="connsiteY3-8" fmla="*/ 2268900 h 2268900"/>
              <a:gd name="connsiteX0-9" fmla="*/ 0 w 5257800"/>
              <a:gd name="connsiteY0-10" fmla="*/ 2847687 h 2847687"/>
              <a:gd name="connsiteX1-11" fmla="*/ 10332 w 5257800"/>
              <a:gd name="connsiteY1-12" fmla="*/ 578787 h 2847687"/>
              <a:gd name="connsiteX2-13" fmla="*/ 888571 w 5257800"/>
              <a:gd name="connsiteY2-14" fmla="*/ 11493 h 2847687"/>
              <a:gd name="connsiteX3-15" fmla="*/ 5257800 w 5257800"/>
              <a:gd name="connsiteY3-16" fmla="*/ 2847687 h 2847687"/>
              <a:gd name="connsiteX4" fmla="*/ 0 w 5257800"/>
              <a:gd name="connsiteY4" fmla="*/ 2847687 h 2847687"/>
              <a:gd name="connsiteX0-17" fmla="*/ 0 w 5257800"/>
              <a:gd name="connsiteY0-18" fmla="*/ 2836194 h 2836194"/>
              <a:gd name="connsiteX1-19" fmla="*/ 10332 w 5257800"/>
              <a:gd name="connsiteY1-20" fmla="*/ 567294 h 2836194"/>
              <a:gd name="connsiteX2-21" fmla="*/ 888571 w 5257800"/>
              <a:gd name="connsiteY2-22" fmla="*/ 0 h 2836194"/>
              <a:gd name="connsiteX3-23" fmla="*/ 5257800 w 5257800"/>
              <a:gd name="connsiteY3-24" fmla="*/ 2836194 h 2836194"/>
              <a:gd name="connsiteX4-25" fmla="*/ 0 w 5257800"/>
              <a:gd name="connsiteY4-26" fmla="*/ 2836194 h 2836194"/>
              <a:gd name="connsiteX0-27" fmla="*/ 0 w 5257800"/>
              <a:gd name="connsiteY0-28" fmla="*/ 2836194 h 2836194"/>
              <a:gd name="connsiteX1-29" fmla="*/ 10332 w 5257800"/>
              <a:gd name="connsiteY1-30" fmla="*/ 567294 h 2836194"/>
              <a:gd name="connsiteX2-31" fmla="*/ 888571 w 5257800"/>
              <a:gd name="connsiteY2-32" fmla="*/ 0 h 2836194"/>
              <a:gd name="connsiteX3-33" fmla="*/ 5257800 w 5257800"/>
              <a:gd name="connsiteY3-34" fmla="*/ 2836194 h 2836194"/>
              <a:gd name="connsiteX4-35" fmla="*/ 0 w 5257800"/>
              <a:gd name="connsiteY4-36" fmla="*/ 2836194 h 2836194"/>
              <a:gd name="connsiteX0-37" fmla="*/ 0 w 5257800"/>
              <a:gd name="connsiteY0-38" fmla="*/ 2856858 h 2856858"/>
              <a:gd name="connsiteX1-39" fmla="*/ 10332 w 5257800"/>
              <a:gd name="connsiteY1-40" fmla="*/ 587958 h 2856858"/>
              <a:gd name="connsiteX2-41" fmla="*/ 862741 w 5257800"/>
              <a:gd name="connsiteY2-42" fmla="*/ 0 h 2856858"/>
              <a:gd name="connsiteX3-43" fmla="*/ 5257800 w 5257800"/>
              <a:gd name="connsiteY3-44" fmla="*/ 2856858 h 2856858"/>
              <a:gd name="connsiteX4-45" fmla="*/ 0 w 5257800"/>
              <a:gd name="connsiteY4-46" fmla="*/ 2856858 h 2856858"/>
              <a:gd name="connsiteX0-47" fmla="*/ 0 w 5257800"/>
              <a:gd name="connsiteY0-48" fmla="*/ 2856858 h 2856858"/>
              <a:gd name="connsiteX1-49" fmla="*/ 10332 w 5257800"/>
              <a:gd name="connsiteY1-50" fmla="*/ 587958 h 2856858"/>
              <a:gd name="connsiteX2-51" fmla="*/ 862741 w 5257800"/>
              <a:gd name="connsiteY2-52" fmla="*/ 0 h 2856858"/>
              <a:gd name="connsiteX3-53" fmla="*/ 5257800 w 5257800"/>
              <a:gd name="connsiteY3-54" fmla="*/ 2856858 h 2856858"/>
              <a:gd name="connsiteX4-55" fmla="*/ 0 w 5257800"/>
              <a:gd name="connsiteY4-56" fmla="*/ 2856858 h 2856858"/>
              <a:gd name="connsiteX0-57" fmla="*/ 0 w 5257800"/>
              <a:gd name="connsiteY0-58" fmla="*/ 2856858 h 2856858"/>
              <a:gd name="connsiteX1-59" fmla="*/ 10332 w 5257800"/>
              <a:gd name="connsiteY1-60" fmla="*/ 587958 h 2856858"/>
              <a:gd name="connsiteX2-61" fmla="*/ 862741 w 5257800"/>
              <a:gd name="connsiteY2-62" fmla="*/ 0 h 2856858"/>
              <a:gd name="connsiteX3-63" fmla="*/ 5257800 w 5257800"/>
              <a:gd name="connsiteY3-64" fmla="*/ 2856858 h 2856858"/>
              <a:gd name="connsiteX4-65" fmla="*/ 0 w 5257800"/>
              <a:gd name="connsiteY4-66" fmla="*/ 2856858 h 2856858"/>
              <a:gd name="connsiteX0-67" fmla="*/ 0 w 5257800"/>
              <a:gd name="connsiteY0-68" fmla="*/ 2835997 h 2835997"/>
              <a:gd name="connsiteX1-69" fmla="*/ 10332 w 5257800"/>
              <a:gd name="connsiteY1-70" fmla="*/ 567097 h 2835997"/>
              <a:gd name="connsiteX2-71" fmla="*/ 880125 w 5257800"/>
              <a:gd name="connsiteY2-72" fmla="*/ 0 h 2835997"/>
              <a:gd name="connsiteX3-73" fmla="*/ 5257800 w 5257800"/>
              <a:gd name="connsiteY3-74" fmla="*/ 2835997 h 2835997"/>
              <a:gd name="connsiteX4-75" fmla="*/ 0 w 5257800"/>
              <a:gd name="connsiteY4-76" fmla="*/ 2835997 h 2835997"/>
              <a:gd name="connsiteX0-77" fmla="*/ 0 w 5257800"/>
              <a:gd name="connsiteY0-78" fmla="*/ 2835997 h 2835997"/>
              <a:gd name="connsiteX1-79" fmla="*/ 10332 w 5257800"/>
              <a:gd name="connsiteY1-80" fmla="*/ 567097 h 2835997"/>
              <a:gd name="connsiteX2-81" fmla="*/ 880125 w 5257800"/>
              <a:gd name="connsiteY2-82" fmla="*/ 0 h 2835997"/>
              <a:gd name="connsiteX3-83" fmla="*/ 5257800 w 5257800"/>
              <a:gd name="connsiteY3-84" fmla="*/ 2835997 h 2835997"/>
              <a:gd name="connsiteX4-85" fmla="*/ 0 w 5257800"/>
              <a:gd name="connsiteY4-86" fmla="*/ 2835997 h 2835997"/>
              <a:gd name="connsiteX0-87" fmla="*/ 98 w 5257898"/>
              <a:gd name="connsiteY0-88" fmla="*/ 2835997 h 2835997"/>
              <a:gd name="connsiteX1-89" fmla="*/ 0 w 5257898"/>
              <a:gd name="connsiteY1-90" fmla="*/ 567097 h 2835997"/>
              <a:gd name="connsiteX2-91" fmla="*/ 880223 w 5257898"/>
              <a:gd name="connsiteY2-92" fmla="*/ 0 h 2835997"/>
              <a:gd name="connsiteX3-93" fmla="*/ 5257898 w 5257898"/>
              <a:gd name="connsiteY3-94" fmla="*/ 2835997 h 2835997"/>
              <a:gd name="connsiteX4-95" fmla="*/ 98 w 5257898"/>
              <a:gd name="connsiteY4-96" fmla="*/ 2835997 h 2835997"/>
            </a:gdLst>
            <a:ahLst/>
            <a:cxnLst>
              <a:cxn ang="0">
                <a:pos x="connsiteX0-1" y="connsiteY0-2"/>
              </a:cxn>
              <a:cxn ang="0">
                <a:pos x="connsiteX1-3" y="connsiteY1-4"/>
              </a:cxn>
              <a:cxn ang="0">
                <a:pos x="connsiteX2-5" y="connsiteY2-6"/>
              </a:cxn>
              <a:cxn ang="0">
                <a:pos x="connsiteX3-7" y="connsiteY3-8"/>
              </a:cxn>
              <a:cxn ang="0">
                <a:pos x="connsiteX4-25" y="connsiteY4-26"/>
              </a:cxn>
            </a:cxnLst>
            <a:rect l="l" t="t" r="r" b="b"/>
            <a:pathLst>
              <a:path w="5257898" h="2835997">
                <a:moveTo>
                  <a:pt x="98" y="2835997"/>
                </a:moveTo>
                <a:cubicBezTo>
                  <a:pt x="65" y="2079697"/>
                  <a:pt x="33" y="1323397"/>
                  <a:pt x="0" y="567097"/>
                </a:cubicBezTo>
                <a:cubicBezTo>
                  <a:pt x="659539" y="119694"/>
                  <a:pt x="154015" y="462311"/>
                  <a:pt x="880223" y="0"/>
                </a:cubicBezTo>
                <a:lnTo>
                  <a:pt x="5257898" y="2835997"/>
                </a:lnTo>
                <a:lnTo>
                  <a:pt x="98" y="2835997"/>
                </a:lnTo>
                <a:close/>
              </a:path>
            </a:pathLst>
          </a:custGeom>
          <a:solidFill>
            <a:srgbClr val="C00000">
              <a:alpha val="5000"/>
            </a:srgbClr>
          </a:solidFill>
        </p:spPr>
        <p:txBody>
          <a:bodyPr/>
          <a:lstStyle>
            <a:lvl1pPr marL="0" indent="0" algn="l" defTabSz="914400" rtl="0" eaLnBrk="1" latinLnBrk="0" hangingPunct="1">
              <a:spcBef>
                <a:spcPct val="20000"/>
              </a:spcBef>
              <a:buFont typeface="Arial" panose="020B0604020202020204" pitchFamily="34" charset="0"/>
              <a:buNone/>
              <a:defRPr sz="100" kern="1200" baseline="0">
                <a:solidFill>
                  <a:schemeClr val="accent2"/>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a:t>
            </a:r>
          </a:p>
        </p:txBody>
      </p:sp>
      <p:sp>
        <p:nvSpPr>
          <p:cNvPr id="40" name="Text Placeholder 6"/>
          <p:cNvSpPr txBox="1"/>
          <p:nvPr/>
        </p:nvSpPr>
        <p:spPr>
          <a:xfrm rot="16200000">
            <a:off x="8130711" y="1560211"/>
            <a:ext cx="1144749" cy="881829"/>
          </a:xfrm>
          <a:prstGeom prst="triangle">
            <a:avLst/>
          </a:prstGeom>
          <a:solidFill>
            <a:srgbClr val="E63D1E">
              <a:alpha val="5000"/>
            </a:srgbClr>
          </a:solidFill>
        </p:spPr>
        <p:txBody>
          <a:bodyPr/>
          <a:lstStyle>
            <a:lvl1pPr marL="0" indent="0" algn="l" defTabSz="914400" rtl="0" eaLnBrk="1" latinLnBrk="0" hangingPunct="1">
              <a:spcBef>
                <a:spcPct val="20000"/>
              </a:spcBef>
              <a:buFont typeface="Arial" panose="020B0604020202020204" pitchFamily="34" charset="0"/>
              <a:buNone/>
              <a:defRPr sz="100" kern="1200" baseline="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a:t>
            </a:r>
          </a:p>
        </p:txBody>
      </p:sp>
      <p:pic>
        <p:nvPicPr>
          <p:cNvPr id="16" name="Picture 15" descr="SA_LOGO_INST_BU-SV_RGB_POS.png"/>
          <p:cNvPicPr>
            <a:picLocks noChangeAspect="1"/>
          </p:cNvPicPr>
          <p:nvPr userDrawn="1"/>
        </p:nvPicPr>
        <p:blipFill>
          <a:blip r:embed="rId6" cstate="print"/>
          <a:stretch>
            <a:fillRect/>
          </a:stretch>
        </p:blipFill>
        <p:spPr>
          <a:xfrm>
            <a:off x="8429652" y="4643452"/>
            <a:ext cx="306328" cy="340365"/>
          </a:xfrm>
          <a:prstGeom prst="rect">
            <a:avLst/>
          </a:prstGeom>
        </p:spPr>
      </p:pic>
      <p:sp>
        <p:nvSpPr>
          <p:cNvPr id="12" name="Rectangle 11"/>
          <p:cNvSpPr/>
          <p:nvPr userDrawn="1"/>
        </p:nvSpPr>
        <p:spPr>
          <a:xfrm>
            <a:off x="0" y="4671970"/>
            <a:ext cx="1552028" cy="400110"/>
          </a:xfrm>
          <a:prstGeom prst="rect">
            <a:avLst/>
          </a:prstGeom>
        </p:spPr>
        <p:txBody>
          <a:bodyPr wrap="none">
            <a:spAutoFit/>
          </a:bodyPr>
          <a:lstStyle/>
          <a:p>
            <a:pPr algn="r"/>
            <a:r>
              <a:rPr lang="en-IN" sz="1000">
                <a:solidFill>
                  <a:srgbClr val="FF3F00"/>
                </a:solidFill>
                <a:latin typeface="Helvetica" panose="020B0604020202030204" pitchFamily="34" charset="0"/>
              </a:rPr>
              <a:t>Redefine your business </a:t>
            </a:r>
          </a:p>
          <a:p>
            <a:pPr algn="r"/>
            <a:r>
              <a:rPr lang="en-IN" sz="1000">
                <a:solidFill>
                  <a:srgbClr val="FF3F00"/>
                </a:solidFill>
                <a:latin typeface="Helvetica" panose="020B0604020202030204" pitchFamily="34" charset="0"/>
              </a:rPr>
              <a:t>model with </a:t>
            </a:r>
          </a:p>
        </p:txBody>
      </p:sp>
      <p:pic>
        <p:nvPicPr>
          <p:cNvPr id="13" name="Picture 12"/>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500166" y="4643452"/>
            <a:ext cx="1857388" cy="4194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Rectangle 14"/>
          <p:cNvSpPr/>
          <p:nvPr/>
        </p:nvSpPr>
        <p:spPr>
          <a:xfrm>
            <a:off x="1" y="5"/>
            <a:ext cx="9144000" cy="9315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5"/>
          </a:p>
        </p:txBody>
      </p:sp>
      <p:sp>
        <p:nvSpPr>
          <p:cNvPr id="4" name="Rectangle 3"/>
          <p:cNvSpPr/>
          <p:nvPr/>
        </p:nvSpPr>
        <p:spPr>
          <a:xfrm>
            <a:off x="203515" y="3"/>
            <a:ext cx="3467871" cy="9315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5"/>
          </a:p>
        </p:txBody>
      </p:sp>
      <p:sp>
        <p:nvSpPr>
          <p:cNvPr id="26" name="Rectangle 25"/>
          <p:cNvSpPr/>
          <p:nvPr/>
        </p:nvSpPr>
        <p:spPr>
          <a:xfrm>
            <a:off x="1" y="5069541"/>
            <a:ext cx="9144000" cy="73960"/>
          </a:xfrm>
          <a:prstGeom prst="rect">
            <a:avLst/>
          </a:prstGeom>
          <a:solidFill>
            <a:srgbClr val="E13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5"/>
          </a:p>
        </p:txBody>
      </p:sp>
      <p:sp>
        <p:nvSpPr>
          <p:cNvPr id="29" name="Rectangle 28"/>
          <p:cNvSpPr/>
          <p:nvPr/>
        </p:nvSpPr>
        <p:spPr>
          <a:xfrm>
            <a:off x="6351281" y="5069541"/>
            <a:ext cx="2590800" cy="7396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95"/>
          </a:p>
        </p:txBody>
      </p:sp>
      <p:sp>
        <p:nvSpPr>
          <p:cNvPr id="34" name="TextBox 33"/>
          <p:cNvSpPr txBox="1"/>
          <p:nvPr/>
        </p:nvSpPr>
        <p:spPr>
          <a:xfrm>
            <a:off x="8205601" y="4717436"/>
            <a:ext cx="309880" cy="160655"/>
          </a:xfrm>
          <a:prstGeom prst="rect">
            <a:avLst/>
          </a:prstGeom>
          <a:noFill/>
        </p:spPr>
        <p:txBody>
          <a:bodyPr wrap="none" rtlCol="0" anchor="ctr">
            <a:spAutoFit/>
          </a:bodyPr>
          <a:lstStyle/>
          <a:p>
            <a:pPr algn="l">
              <a:lnSpc>
                <a:spcPct val="100000"/>
              </a:lnSpc>
            </a:pPr>
            <a:endParaRPr lang="en-US" sz="445" b="1">
              <a:solidFill>
                <a:schemeClr val="bg1">
                  <a:lumMod val="95000"/>
                </a:schemeClr>
              </a:solidFill>
              <a:latin typeface="Exo" pitchFamily="50" charset="0"/>
            </a:endParaRPr>
          </a:p>
        </p:txBody>
      </p:sp>
      <p:cxnSp>
        <p:nvCxnSpPr>
          <p:cNvPr id="36" name="Straight Connector 35"/>
          <p:cNvCxnSpPr/>
          <p:nvPr/>
        </p:nvCxnSpPr>
        <p:spPr>
          <a:xfrm>
            <a:off x="1" y="4515966"/>
            <a:ext cx="9144000"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6" name="Picture 15" descr="SA_LOGO_INST_BU-SV_RGB_POS.png"/>
          <p:cNvPicPr>
            <a:picLocks noChangeAspect="1"/>
          </p:cNvPicPr>
          <p:nvPr userDrawn="1"/>
        </p:nvPicPr>
        <p:blipFill>
          <a:blip r:embed="rId4" cstate="print"/>
          <a:stretch>
            <a:fillRect/>
          </a:stretch>
        </p:blipFill>
        <p:spPr>
          <a:xfrm>
            <a:off x="8635753" y="4633213"/>
            <a:ext cx="306328" cy="340366"/>
          </a:xfrm>
          <a:prstGeom prst="rect">
            <a:avLst/>
          </a:prstGeom>
        </p:spPr>
      </p:pic>
      <p:grpSp>
        <p:nvGrpSpPr>
          <p:cNvPr id="2" name="Group 1"/>
          <p:cNvGrpSpPr/>
          <p:nvPr userDrawn="1"/>
        </p:nvGrpSpPr>
        <p:grpSpPr>
          <a:xfrm>
            <a:off x="158395" y="4607645"/>
            <a:ext cx="4178629" cy="492239"/>
            <a:chOff x="599190" y="6861361"/>
            <a:chExt cx="7177393" cy="851754"/>
          </a:xfrm>
        </p:grpSpPr>
        <p:sp>
          <p:nvSpPr>
            <p:cNvPr id="12" name="Rectangle 11"/>
            <p:cNvSpPr/>
            <p:nvPr userDrawn="1"/>
          </p:nvSpPr>
          <p:spPr>
            <a:xfrm>
              <a:off x="599190" y="6861361"/>
              <a:ext cx="1976684" cy="652676"/>
            </a:xfrm>
            <a:prstGeom prst="rect">
              <a:avLst/>
            </a:prstGeom>
          </p:spPr>
          <p:txBody>
            <a:bodyPr wrap="square">
              <a:spAutoFit/>
            </a:bodyPr>
            <a:lstStyle/>
            <a:p>
              <a:pPr algn="l"/>
              <a:r>
                <a:rPr lang="en-IN" sz="925">
                  <a:solidFill>
                    <a:srgbClr val="9D0102"/>
                  </a:solidFill>
                  <a:latin typeface="+mj-lt"/>
                  <a:cs typeface="Segoe UI" panose="020B0502040204020203" pitchFamily="34" charset="0"/>
                </a:rPr>
                <a:t>Transform</a:t>
              </a:r>
              <a:r>
                <a:rPr lang="en-IN" sz="925" baseline="0">
                  <a:solidFill>
                    <a:srgbClr val="9D0102"/>
                  </a:solidFill>
                  <a:latin typeface="+mj-lt"/>
                  <a:cs typeface="Segoe UI" panose="020B0502040204020203" pitchFamily="34" charset="0"/>
                </a:rPr>
                <a:t> Your Business Digitally </a:t>
              </a:r>
              <a:endParaRPr lang="en-IN" sz="925">
                <a:solidFill>
                  <a:srgbClr val="9D0102"/>
                </a:solidFill>
                <a:latin typeface="+mj-lt"/>
                <a:cs typeface="Segoe UI" panose="020B0502040204020203" pitchFamily="34" charset="0"/>
              </a:endParaRPr>
            </a:p>
          </p:txBody>
        </p:sp>
        <p:grpSp>
          <p:nvGrpSpPr>
            <p:cNvPr id="11" name="Group 10"/>
            <p:cNvGrpSpPr/>
            <p:nvPr userDrawn="1"/>
          </p:nvGrpSpPr>
          <p:grpSpPr>
            <a:xfrm>
              <a:off x="2538094" y="6868770"/>
              <a:ext cx="5238489" cy="844345"/>
              <a:chOff x="4210891" y="3194137"/>
              <a:chExt cx="5275106" cy="850246"/>
            </a:xfrm>
          </p:grpSpPr>
          <p:grpSp>
            <p:nvGrpSpPr>
              <p:cNvPr id="14" name="Group 13"/>
              <p:cNvGrpSpPr/>
              <p:nvPr/>
            </p:nvGrpSpPr>
            <p:grpSpPr>
              <a:xfrm>
                <a:off x="4210891" y="3231525"/>
                <a:ext cx="656800" cy="809123"/>
                <a:chOff x="4161498" y="3226985"/>
                <a:chExt cx="656800" cy="809123"/>
              </a:xfrm>
            </p:grpSpPr>
            <p:grpSp>
              <p:nvGrpSpPr>
                <p:cNvPr id="53" name="Group 52"/>
                <p:cNvGrpSpPr/>
                <p:nvPr/>
              </p:nvGrpSpPr>
              <p:grpSpPr>
                <a:xfrm>
                  <a:off x="4207636" y="3226985"/>
                  <a:ext cx="459086" cy="458077"/>
                  <a:chOff x="4193704" y="3066906"/>
                  <a:chExt cx="608494" cy="607156"/>
                </a:xfrm>
              </p:grpSpPr>
              <p:sp>
                <p:nvSpPr>
                  <p:cNvPr id="55" name="Freeform 54"/>
                  <p:cNvSpPr>
                    <a:spLocks noEditPoints="1"/>
                  </p:cNvSpPr>
                  <p:nvPr/>
                </p:nvSpPr>
                <p:spPr bwMode="auto">
                  <a:xfrm>
                    <a:off x="4193704" y="3066906"/>
                    <a:ext cx="608494" cy="607156"/>
                  </a:xfrm>
                  <a:custGeom>
                    <a:avLst/>
                    <a:gdLst>
                      <a:gd name="T0" fmla="*/ 1 w 192"/>
                      <a:gd name="T1" fmla="*/ 95 h 190"/>
                      <a:gd name="T2" fmla="*/ 95 w 192"/>
                      <a:gd name="T3" fmla="*/ 0 h 190"/>
                      <a:gd name="T4" fmla="*/ 191 w 192"/>
                      <a:gd name="T5" fmla="*/ 94 h 190"/>
                      <a:gd name="T6" fmla="*/ 97 w 192"/>
                      <a:gd name="T7" fmla="*/ 190 h 190"/>
                      <a:gd name="T8" fmla="*/ 1 w 192"/>
                      <a:gd name="T9" fmla="*/ 95 h 190"/>
                      <a:gd name="T10" fmla="*/ 96 w 192"/>
                      <a:gd name="T11" fmla="*/ 18 h 190"/>
                      <a:gd name="T12" fmla="*/ 19 w 192"/>
                      <a:gd name="T13" fmla="*/ 95 h 190"/>
                      <a:gd name="T14" fmla="*/ 96 w 192"/>
                      <a:gd name="T15" fmla="*/ 172 h 190"/>
                      <a:gd name="T16" fmla="*/ 173 w 192"/>
                      <a:gd name="T17" fmla="*/ 95 h 190"/>
                      <a:gd name="T18" fmla="*/ 96 w 192"/>
                      <a:gd name="T19" fmla="*/ 1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2" h="190">
                        <a:moveTo>
                          <a:pt x="1" y="95"/>
                        </a:moveTo>
                        <a:cubicBezTo>
                          <a:pt x="0" y="43"/>
                          <a:pt x="43" y="0"/>
                          <a:pt x="95" y="0"/>
                        </a:cubicBezTo>
                        <a:cubicBezTo>
                          <a:pt x="148" y="0"/>
                          <a:pt x="191" y="42"/>
                          <a:pt x="191" y="94"/>
                        </a:cubicBezTo>
                        <a:cubicBezTo>
                          <a:pt x="192" y="146"/>
                          <a:pt x="150" y="190"/>
                          <a:pt x="97" y="190"/>
                        </a:cubicBezTo>
                        <a:cubicBezTo>
                          <a:pt x="43" y="190"/>
                          <a:pt x="1" y="148"/>
                          <a:pt x="1" y="95"/>
                        </a:cubicBezTo>
                        <a:close/>
                        <a:moveTo>
                          <a:pt x="96" y="18"/>
                        </a:moveTo>
                        <a:cubicBezTo>
                          <a:pt x="54" y="18"/>
                          <a:pt x="19" y="52"/>
                          <a:pt x="19" y="95"/>
                        </a:cubicBezTo>
                        <a:cubicBezTo>
                          <a:pt x="19" y="137"/>
                          <a:pt x="54" y="172"/>
                          <a:pt x="96" y="172"/>
                        </a:cubicBezTo>
                        <a:cubicBezTo>
                          <a:pt x="138" y="172"/>
                          <a:pt x="173" y="137"/>
                          <a:pt x="173" y="95"/>
                        </a:cubicBezTo>
                        <a:cubicBezTo>
                          <a:pt x="173" y="53"/>
                          <a:pt x="139" y="18"/>
                          <a:pt x="96" y="18"/>
                        </a:cubicBezTo>
                        <a:close/>
                      </a:path>
                    </a:pathLst>
                  </a:custGeom>
                  <a:solidFill>
                    <a:srgbClr val="E13F00"/>
                  </a:solidFill>
                  <a:ln>
                    <a:noFill/>
                  </a:ln>
                </p:spPr>
                <p:txBody>
                  <a:bodyPr vert="horz" wrap="square" lIns="60511" tIns="30255" rIns="60511" bIns="30255" numCol="1" anchor="t" anchorCtr="0" compatLnSpc="1"/>
                  <a:lstStyle/>
                  <a:p>
                    <a:endParaRPr lang="en-US" sz="1345"/>
                  </a:p>
                </p:txBody>
              </p:sp>
              <p:sp>
                <p:nvSpPr>
                  <p:cNvPr id="56" name="Freeform 55"/>
                  <p:cNvSpPr/>
                  <p:nvPr/>
                </p:nvSpPr>
                <p:spPr bwMode="auto">
                  <a:xfrm>
                    <a:off x="4307379" y="3204652"/>
                    <a:ext cx="335675" cy="331662"/>
                  </a:xfrm>
                  <a:custGeom>
                    <a:avLst/>
                    <a:gdLst>
                      <a:gd name="T0" fmla="*/ 73 w 106"/>
                      <a:gd name="T1" fmla="*/ 34 h 104"/>
                      <a:gd name="T2" fmla="*/ 42 w 106"/>
                      <a:gd name="T3" fmla="*/ 50 h 104"/>
                      <a:gd name="T4" fmla="*/ 39 w 106"/>
                      <a:gd name="T5" fmla="*/ 54 h 104"/>
                      <a:gd name="T6" fmla="*/ 42 w 106"/>
                      <a:gd name="T7" fmla="*/ 57 h 104"/>
                      <a:gd name="T8" fmla="*/ 67 w 106"/>
                      <a:gd name="T9" fmla="*/ 70 h 104"/>
                      <a:gd name="T10" fmla="*/ 75 w 106"/>
                      <a:gd name="T11" fmla="*/ 69 h 104"/>
                      <a:gd name="T12" fmla="*/ 98 w 106"/>
                      <a:gd name="T13" fmla="*/ 70 h 104"/>
                      <a:gd name="T14" fmla="*/ 103 w 106"/>
                      <a:gd name="T15" fmla="*/ 92 h 104"/>
                      <a:gd name="T16" fmla="*/ 83 w 106"/>
                      <a:gd name="T17" fmla="*/ 103 h 104"/>
                      <a:gd name="T18" fmla="*/ 67 w 106"/>
                      <a:gd name="T19" fmla="*/ 88 h 104"/>
                      <a:gd name="T20" fmla="*/ 64 w 106"/>
                      <a:gd name="T21" fmla="*/ 83 h 104"/>
                      <a:gd name="T22" fmla="*/ 35 w 106"/>
                      <a:gd name="T23" fmla="*/ 69 h 104"/>
                      <a:gd name="T24" fmla="*/ 29 w 106"/>
                      <a:gd name="T25" fmla="*/ 69 h 104"/>
                      <a:gd name="T26" fmla="*/ 8 w 106"/>
                      <a:gd name="T27" fmla="*/ 66 h 104"/>
                      <a:gd name="T28" fmla="*/ 3 w 106"/>
                      <a:gd name="T29" fmla="*/ 46 h 104"/>
                      <a:gd name="T30" fmla="*/ 19 w 106"/>
                      <a:gd name="T31" fmla="*/ 34 h 104"/>
                      <a:gd name="T32" fmla="*/ 31 w 106"/>
                      <a:gd name="T33" fmla="*/ 37 h 104"/>
                      <a:gd name="T34" fmla="*/ 37 w 106"/>
                      <a:gd name="T35" fmla="*/ 38 h 104"/>
                      <a:gd name="T36" fmla="*/ 64 w 106"/>
                      <a:gd name="T37" fmla="*/ 23 h 104"/>
                      <a:gd name="T38" fmla="*/ 67 w 106"/>
                      <a:gd name="T39" fmla="*/ 19 h 104"/>
                      <a:gd name="T40" fmla="*/ 83 w 106"/>
                      <a:gd name="T41" fmla="*/ 1 h 104"/>
                      <a:gd name="T42" fmla="*/ 102 w 106"/>
                      <a:gd name="T43" fmla="*/ 11 h 104"/>
                      <a:gd name="T44" fmla="*/ 99 w 106"/>
                      <a:gd name="T45" fmla="*/ 33 h 104"/>
                      <a:gd name="T46" fmla="*/ 75 w 106"/>
                      <a:gd name="T47" fmla="*/ 35 h 104"/>
                      <a:gd name="T48" fmla="*/ 73 w 106"/>
                      <a:gd name="T49" fmla="*/ 3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6" h="104">
                        <a:moveTo>
                          <a:pt x="73" y="34"/>
                        </a:moveTo>
                        <a:cubicBezTo>
                          <a:pt x="63" y="39"/>
                          <a:pt x="52" y="45"/>
                          <a:pt x="42" y="50"/>
                        </a:cubicBezTo>
                        <a:cubicBezTo>
                          <a:pt x="41" y="51"/>
                          <a:pt x="39" y="53"/>
                          <a:pt x="39" y="54"/>
                        </a:cubicBezTo>
                        <a:cubicBezTo>
                          <a:pt x="39" y="55"/>
                          <a:pt x="41" y="57"/>
                          <a:pt x="42" y="57"/>
                        </a:cubicBezTo>
                        <a:cubicBezTo>
                          <a:pt x="51" y="62"/>
                          <a:pt x="59" y="66"/>
                          <a:pt x="67" y="70"/>
                        </a:cubicBezTo>
                        <a:cubicBezTo>
                          <a:pt x="70" y="71"/>
                          <a:pt x="72" y="72"/>
                          <a:pt x="75" y="69"/>
                        </a:cubicBezTo>
                        <a:cubicBezTo>
                          <a:pt x="82" y="64"/>
                          <a:pt x="91" y="65"/>
                          <a:pt x="98" y="70"/>
                        </a:cubicBezTo>
                        <a:cubicBezTo>
                          <a:pt x="104" y="76"/>
                          <a:pt x="106" y="84"/>
                          <a:pt x="103" y="92"/>
                        </a:cubicBezTo>
                        <a:cubicBezTo>
                          <a:pt x="100" y="100"/>
                          <a:pt x="92" y="104"/>
                          <a:pt x="83" y="103"/>
                        </a:cubicBezTo>
                        <a:cubicBezTo>
                          <a:pt x="75" y="102"/>
                          <a:pt x="69" y="96"/>
                          <a:pt x="67" y="88"/>
                        </a:cubicBezTo>
                        <a:cubicBezTo>
                          <a:pt x="67" y="86"/>
                          <a:pt x="66" y="84"/>
                          <a:pt x="64" y="83"/>
                        </a:cubicBezTo>
                        <a:cubicBezTo>
                          <a:pt x="54" y="78"/>
                          <a:pt x="45" y="73"/>
                          <a:pt x="35" y="69"/>
                        </a:cubicBezTo>
                        <a:cubicBezTo>
                          <a:pt x="33" y="68"/>
                          <a:pt x="31" y="68"/>
                          <a:pt x="29" y="69"/>
                        </a:cubicBezTo>
                        <a:cubicBezTo>
                          <a:pt x="21" y="72"/>
                          <a:pt x="14" y="72"/>
                          <a:pt x="8" y="66"/>
                        </a:cubicBezTo>
                        <a:cubicBezTo>
                          <a:pt x="2" y="62"/>
                          <a:pt x="0" y="53"/>
                          <a:pt x="3" y="46"/>
                        </a:cubicBezTo>
                        <a:cubicBezTo>
                          <a:pt x="6" y="39"/>
                          <a:pt x="11" y="34"/>
                          <a:pt x="19" y="34"/>
                        </a:cubicBezTo>
                        <a:cubicBezTo>
                          <a:pt x="23" y="34"/>
                          <a:pt x="27" y="36"/>
                          <a:pt x="31" y="37"/>
                        </a:cubicBezTo>
                        <a:cubicBezTo>
                          <a:pt x="33" y="38"/>
                          <a:pt x="36" y="38"/>
                          <a:pt x="37" y="38"/>
                        </a:cubicBezTo>
                        <a:cubicBezTo>
                          <a:pt x="46" y="33"/>
                          <a:pt x="55" y="28"/>
                          <a:pt x="64" y="23"/>
                        </a:cubicBezTo>
                        <a:cubicBezTo>
                          <a:pt x="66" y="23"/>
                          <a:pt x="67" y="20"/>
                          <a:pt x="67" y="19"/>
                        </a:cubicBezTo>
                        <a:cubicBezTo>
                          <a:pt x="68" y="9"/>
                          <a:pt x="74" y="3"/>
                          <a:pt x="83" y="1"/>
                        </a:cubicBezTo>
                        <a:cubicBezTo>
                          <a:pt x="90" y="0"/>
                          <a:pt x="99" y="4"/>
                          <a:pt x="102" y="11"/>
                        </a:cubicBezTo>
                        <a:cubicBezTo>
                          <a:pt x="106" y="18"/>
                          <a:pt x="105" y="27"/>
                          <a:pt x="99" y="33"/>
                        </a:cubicBezTo>
                        <a:cubicBezTo>
                          <a:pt x="92" y="39"/>
                          <a:pt x="83" y="40"/>
                          <a:pt x="75" y="35"/>
                        </a:cubicBezTo>
                        <a:cubicBezTo>
                          <a:pt x="75" y="35"/>
                          <a:pt x="74" y="34"/>
                          <a:pt x="73" y="34"/>
                        </a:cubicBezTo>
                        <a:close/>
                      </a:path>
                    </a:pathLst>
                  </a:custGeom>
                  <a:solidFill>
                    <a:srgbClr val="E13F00"/>
                  </a:solidFill>
                  <a:ln>
                    <a:noFill/>
                  </a:ln>
                </p:spPr>
                <p:txBody>
                  <a:bodyPr vert="horz" wrap="square" lIns="60511" tIns="30255" rIns="60511" bIns="30255" numCol="1" anchor="t" anchorCtr="0" compatLnSpc="1"/>
                  <a:lstStyle/>
                  <a:p>
                    <a:endParaRPr lang="en-US" sz="1345"/>
                  </a:p>
                </p:txBody>
              </p:sp>
            </p:grpSp>
            <p:sp>
              <p:nvSpPr>
                <p:cNvPr id="54" name="TextBox 53"/>
                <p:cNvSpPr txBox="1"/>
                <p:nvPr/>
              </p:nvSpPr>
              <p:spPr>
                <a:xfrm>
                  <a:off x="4161498" y="3700850"/>
                  <a:ext cx="656800" cy="335258"/>
                </a:xfrm>
                <a:prstGeom prst="rect">
                  <a:avLst/>
                </a:prstGeom>
                <a:noFill/>
              </p:spPr>
              <p:txBody>
                <a:bodyPr wrap="none" rtlCol="0">
                  <a:spAutoFit/>
                </a:bodyPr>
                <a:lstStyle/>
                <a:p>
                  <a:r>
                    <a:rPr lang="en-US" sz="660">
                      <a:solidFill>
                        <a:srgbClr val="9D0102"/>
                      </a:solidFill>
                    </a:rPr>
                    <a:t>Social</a:t>
                  </a:r>
                </a:p>
              </p:txBody>
            </p:sp>
          </p:grpSp>
          <p:grpSp>
            <p:nvGrpSpPr>
              <p:cNvPr id="17" name="Group 16"/>
              <p:cNvGrpSpPr/>
              <p:nvPr/>
            </p:nvGrpSpPr>
            <p:grpSpPr>
              <a:xfrm>
                <a:off x="5062739" y="3206837"/>
                <a:ext cx="731486" cy="832200"/>
                <a:chOff x="4788008" y="3200247"/>
                <a:chExt cx="731486" cy="832200"/>
              </a:xfrm>
            </p:grpSpPr>
            <p:sp>
              <p:nvSpPr>
                <p:cNvPr id="51" name="Freeform 50"/>
                <p:cNvSpPr>
                  <a:spLocks noEditPoints="1"/>
                </p:cNvSpPr>
                <p:nvPr/>
              </p:nvSpPr>
              <p:spPr bwMode="auto">
                <a:xfrm>
                  <a:off x="5012998" y="3200247"/>
                  <a:ext cx="281506" cy="511553"/>
                </a:xfrm>
                <a:custGeom>
                  <a:avLst/>
                  <a:gdLst>
                    <a:gd name="T0" fmla="*/ 118 w 118"/>
                    <a:gd name="T1" fmla="*/ 106 h 212"/>
                    <a:gd name="T2" fmla="*/ 118 w 118"/>
                    <a:gd name="T3" fmla="*/ 198 h 212"/>
                    <a:gd name="T4" fmla="*/ 113 w 118"/>
                    <a:gd name="T5" fmla="*/ 209 h 212"/>
                    <a:gd name="T6" fmla="*/ 106 w 118"/>
                    <a:gd name="T7" fmla="*/ 212 h 212"/>
                    <a:gd name="T8" fmla="*/ 105 w 118"/>
                    <a:gd name="T9" fmla="*/ 212 h 212"/>
                    <a:gd name="T10" fmla="*/ 13 w 118"/>
                    <a:gd name="T11" fmla="*/ 212 h 212"/>
                    <a:gd name="T12" fmla="*/ 1 w 118"/>
                    <a:gd name="T13" fmla="*/ 204 h 212"/>
                    <a:gd name="T14" fmla="*/ 0 w 118"/>
                    <a:gd name="T15" fmla="*/ 199 h 212"/>
                    <a:gd name="T16" fmla="*/ 0 w 118"/>
                    <a:gd name="T17" fmla="*/ 199 h 212"/>
                    <a:gd name="T18" fmla="*/ 0 w 118"/>
                    <a:gd name="T19" fmla="*/ 13 h 212"/>
                    <a:gd name="T20" fmla="*/ 8 w 118"/>
                    <a:gd name="T21" fmla="*/ 1 h 212"/>
                    <a:gd name="T22" fmla="*/ 12 w 118"/>
                    <a:gd name="T23" fmla="*/ 0 h 212"/>
                    <a:gd name="T24" fmla="*/ 13 w 118"/>
                    <a:gd name="T25" fmla="*/ 0 h 212"/>
                    <a:gd name="T26" fmla="*/ 105 w 118"/>
                    <a:gd name="T27" fmla="*/ 0 h 212"/>
                    <a:gd name="T28" fmla="*/ 116 w 118"/>
                    <a:gd name="T29" fmla="*/ 5 h 212"/>
                    <a:gd name="T30" fmla="*/ 118 w 118"/>
                    <a:gd name="T31" fmla="*/ 12 h 212"/>
                    <a:gd name="T32" fmla="*/ 118 w 118"/>
                    <a:gd name="T33" fmla="*/ 14 h 212"/>
                    <a:gd name="T34" fmla="*/ 118 w 118"/>
                    <a:gd name="T35" fmla="*/ 106 h 212"/>
                    <a:gd name="T36" fmla="*/ 112 w 118"/>
                    <a:gd name="T37" fmla="*/ 96 h 212"/>
                    <a:gd name="T38" fmla="*/ 112 w 118"/>
                    <a:gd name="T39" fmla="*/ 29 h 212"/>
                    <a:gd name="T40" fmla="*/ 112 w 118"/>
                    <a:gd name="T41" fmla="*/ 27 h 212"/>
                    <a:gd name="T42" fmla="*/ 104 w 118"/>
                    <a:gd name="T43" fmla="*/ 21 h 212"/>
                    <a:gd name="T44" fmla="*/ 14 w 118"/>
                    <a:gd name="T45" fmla="*/ 21 h 212"/>
                    <a:gd name="T46" fmla="*/ 12 w 118"/>
                    <a:gd name="T47" fmla="*/ 21 h 212"/>
                    <a:gd name="T48" fmla="*/ 6 w 118"/>
                    <a:gd name="T49" fmla="*/ 29 h 212"/>
                    <a:gd name="T50" fmla="*/ 6 w 118"/>
                    <a:gd name="T51" fmla="*/ 164 h 212"/>
                    <a:gd name="T52" fmla="*/ 14 w 118"/>
                    <a:gd name="T53" fmla="*/ 172 h 212"/>
                    <a:gd name="T54" fmla="*/ 78 w 118"/>
                    <a:gd name="T55" fmla="*/ 172 h 212"/>
                    <a:gd name="T56" fmla="*/ 105 w 118"/>
                    <a:gd name="T57" fmla="*/ 172 h 212"/>
                    <a:gd name="T58" fmla="*/ 108 w 118"/>
                    <a:gd name="T59" fmla="*/ 171 h 212"/>
                    <a:gd name="T60" fmla="*/ 112 w 118"/>
                    <a:gd name="T61" fmla="*/ 164 h 212"/>
                    <a:gd name="T62" fmla="*/ 112 w 118"/>
                    <a:gd name="T63" fmla="*/ 96 h 212"/>
                    <a:gd name="T64" fmla="*/ 59 w 118"/>
                    <a:gd name="T65" fmla="*/ 203 h 212"/>
                    <a:gd name="T66" fmla="*/ 71 w 118"/>
                    <a:gd name="T67" fmla="*/ 191 h 212"/>
                    <a:gd name="T68" fmla="*/ 59 w 118"/>
                    <a:gd name="T69" fmla="*/ 179 h 212"/>
                    <a:gd name="T70" fmla="*/ 47 w 118"/>
                    <a:gd name="T71" fmla="*/ 191 h 212"/>
                    <a:gd name="T72" fmla="*/ 59 w 118"/>
                    <a:gd name="T73" fmla="*/ 203 h 212"/>
                    <a:gd name="T74" fmla="*/ 59 w 118"/>
                    <a:gd name="T75" fmla="*/ 11 h 212"/>
                    <a:gd name="T76" fmla="*/ 48 w 118"/>
                    <a:gd name="T77" fmla="*/ 11 h 212"/>
                    <a:gd name="T78" fmla="*/ 36 w 118"/>
                    <a:gd name="T79" fmla="*/ 11 h 212"/>
                    <a:gd name="T80" fmla="*/ 35 w 118"/>
                    <a:gd name="T81" fmla="*/ 13 h 212"/>
                    <a:gd name="T82" fmla="*/ 36 w 118"/>
                    <a:gd name="T83" fmla="*/ 15 h 212"/>
                    <a:gd name="T84" fmla="*/ 37 w 118"/>
                    <a:gd name="T85" fmla="*/ 15 h 212"/>
                    <a:gd name="T86" fmla="*/ 81 w 118"/>
                    <a:gd name="T87" fmla="*/ 15 h 212"/>
                    <a:gd name="T88" fmla="*/ 82 w 118"/>
                    <a:gd name="T89" fmla="*/ 14 h 212"/>
                    <a:gd name="T90" fmla="*/ 83 w 118"/>
                    <a:gd name="T91" fmla="*/ 13 h 212"/>
                    <a:gd name="T92" fmla="*/ 82 w 118"/>
                    <a:gd name="T93" fmla="*/ 11 h 212"/>
                    <a:gd name="T94" fmla="*/ 81 w 118"/>
                    <a:gd name="T95" fmla="*/ 11 h 212"/>
                    <a:gd name="T96" fmla="*/ 59 w 118"/>
                    <a:gd name="T97" fmla="*/ 11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8" h="212">
                      <a:moveTo>
                        <a:pt x="118" y="106"/>
                      </a:moveTo>
                      <a:cubicBezTo>
                        <a:pt x="118" y="137"/>
                        <a:pt x="118" y="168"/>
                        <a:pt x="118" y="198"/>
                      </a:cubicBezTo>
                      <a:cubicBezTo>
                        <a:pt x="118" y="203"/>
                        <a:pt x="117" y="207"/>
                        <a:pt x="113" y="209"/>
                      </a:cubicBezTo>
                      <a:cubicBezTo>
                        <a:pt x="111" y="211"/>
                        <a:pt x="109" y="212"/>
                        <a:pt x="106" y="212"/>
                      </a:cubicBezTo>
                      <a:cubicBezTo>
                        <a:pt x="106" y="212"/>
                        <a:pt x="106" y="212"/>
                        <a:pt x="105" y="212"/>
                      </a:cubicBezTo>
                      <a:cubicBezTo>
                        <a:pt x="74" y="212"/>
                        <a:pt x="44" y="212"/>
                        <a:pt x="13" y="212"/>
                      </a:cubicBezTo>
                      <a:cubicBezTo>
                        <a:pt x="7" y="212"/>
                        <a:pt x="3" y="209"/>
                        <a:pt x="1" y="204"/>
                      </a:cubicBezTo>
                      <a:cubicBezTo>
                        <a:pt x="0" y="203"/>
                        <a:pt x="0" y="201"/>
                        <a:pt x="0" y="199"/>
                      </a:cubicBezTo>
                      <a:cubicBezTo>
                        <a:pt x="0" y="199"/>
                        <a:pt x="0" y="199"/>
                        <a:pt x="0" y="199"/>
                      </a:cubicBezTo>
                      <a:cubicBezTo>
                        <a:pt x="0" y="137"/>
                        <a:pt x="0" y="75"/>
                        <a:pt x="0" y="13"/>
                      </a:cubicBezTo>
                      <a:cubicBezTo>
                        <a:pt x="0" y="8"/>
                        <a:pt x="3" y="3"/>
                        <a:pt x="8" y="1"/>
                      </a:cubicBezTo>
                      <a:cubicBezTo>
                        <a:pt x="9" y="1"/>
                        <a:pt x="10" y="0"/>
                        <a:pt x="12" y="0"/>
                      </a:cubicBezTo>
                      <a:cubicBezTo>
                        <a:pt x="12" y="0"/>
                        <a:pt x="13" y="0"/>
                        <a:pt x="13" y="0"/>
                      </a:cubicBezTo>
                      <a:cubicBezTo>
                        <a:pt x="44" y="0"/>
                        <a:pt x="74" y="0"/>
                        <a:pt x="105" y="0"/>
                      </a:cubicBezTo>
                      <a:cubicBezTo>
                        <a:pt x="109" y="0"/>
                        <a:pt x="113" y="2"/>
                        <a:pt x="116" y="5"/>
                      </a:cubicBezTo>
                      <a:cubicBezTo>
                        <a:pt x="117" y="7"/>
                        <a:pt x="118" y="10"/>
                        <a:pt x="118" y="12"/>
                      </a:cubicBezTo>
                      <a:cubicBezTo>
                        <a:pt x="118" y="13"/>
                        <a:pt x="118" y="14"/>
                        <a:pt x="118" y="14"/>
                      </a:cubicBezTo>
                      <a:cubicBezTo>
                        <a:pt x="118" y="45"/>
                        <a:pt x="118" y="75"/>
                        <a:pt x="118" y="106"/>
                      </a:cubicBezTo>
                      <a:close/>
                      <a:moveTo>
                        <a:pt x="112" y="96"/>
                      </a:moveTo>
                      <a:cubicBezTo>
                        <a:pt x="112" y="74"/>
                        <a:pt x="112" y="52"/>
                        <a:pt x="112" y="29"/>
                      </a:cubicBezTo>
                      <a:cubicBezTo>
                        <a:pt x="112" y="28"/>
                        <a:pt x="112" y="27"/>
                        <a:pt x="112" y="27"/>
                      </a:cubicBezTo>
                      <a:cubicBezTo>
                        <a:pt x="111" y="23"/>
                        <a:pt x="108" y="21"/>
                        <a:pt x="104" y="21"/>
                      </a:cubicBezTo>
                      <a:cubicBezTo>
                        <a:pt x="74" y="21"/>
                        <a:pt x="44" y="21"/>
                        <a:pt x="14" y="21"/>
                      </a:cubicBezTo>
                      <a:cubicBezTo>
                        <a:pt x="13" y="21"/>
                        <a:pt x="12" y="21"/>
                        <a:pt x="12" y="21"/>
                      </a:cubicBezTo>
                      <a:cubicBezTo>
                        <a:pt x="8" y="22"/>
                        <a:pt x="6" y="25"/>
                        <a:pt x="6" y="29"/>
                      </a:cubicBezTo>
                      <a:cubicBezTo>
                        <a:pt x="6" y="74"/>
                        <a:pt x="6" y="119"/>
                        <a:pt x="6" y="164"/>
                      </a:cubicBezTo>
                      <a:cubicBezTo>
                        <a:pt x="6" y="169"/>
                        <a:pt x="9" y="172"/>
                        <a:pt x="14" y="172"/>
                      </a:cubicBezTo>
                      <a:cubicBezTo>
                        <a:pt x="35" y="172"/>
                        <a:pt x="57" y="172"/>
                        <a:pt x="78" y="172"/>
                      </a:cubicBezTo>
                      <a:cubicBezTo>
                        <a:pt x="87" y="172"/>
                        <a:pt x="96" y="172"/>
                        <a:pt x="105" y="172"/>
                      </a:cubicBezTo>
                      <a:cubicBezTo>
                        <a:pt x="106" y="172"/>
                        <a:pt x="107" y="171"/>
                        <a:pt x="108" y="171"/>
                      </a:cubicBezTo>
                      <a:cubicBezTo>
                        <a:pt x="111" y="169"/>
                        <a:pt x="112" y="167"/>
                        <a:pt x="112" y="164"/>
                      </a:cubicBezTo>
                      <a:cubicBezTo>
                        <a:pt x="112" y="141"/>
                        <a:pt x="112" y="119"/>
                        <a:pt x="112" y="96"/>
                      </a:cubicBezTo>
                      <a:close/>
                      <a:moveTo>
                        <a:pt x="59" y="203"/>
                      </a:moveTo>
                      <a:cubicBezTo>
                        <a:pt x="66" y="203"/>
                        <a:pt x="71" y="198"/>
                        <a:pt x="71" y="191"/>
                      </a:cubicBezTo>
                      <a:cubicBezTo>
                        <a:pt x="71" y="184"/>
                        <a:pt x="66" y="179"/>
                        <a:pt x="59" y="179"/>
                      </a:cubicBezTo>
                      <a:cubicBezTo>
                        <a:pt x="52" y="179"/>
                        <a:pt x="47" y="184"/>
                        <a:pt x="47" y="191"/>
                      </a:cubicBezTo>
                      <a:cubicBezTo>
                        <a:pt x="47" y="198"/>
                        <a:pt x="52" y="203"/>
                        <a:pt x="59" y="203"/>
                      </a:cubicBezTo>
                      <a:close/>
                      <a:moveTo>
                        <a:pt x="59" y="11"/>
                      </a:moveTo>
                      <a:cubicBezTo>
                        <a:pt x="55" y="11"/>
                        <a:pt x="51" y="11"/>
                        <a:pt x="48" y="11"/>
                      </a:cubicBezTo>
                      <a:cubicBezTo>
                        <a:pt x="44" y="11"/>
                        <a:pt x="40" y="11"/>
                        <a:pt x="36" y="11"/>
                      </a:cubicBezTo>
                      <a:cubicBezTo>
                        <a:pt x="35" y="11"/>
                        <a:pt x="35" y="12"/>
                        <a:pt x="35" y="13"/>
                      </a:cubicBezTo>
                      <a:cubicBezTo>
                        <a:pt x="35" y="14"/>
                        <a:pt x="35" y="15"/>
                        <a:pt x="36" y="15"/>
                      </a:cubicBezTo>
                      <a:cubicBezTo>
                        <a:pt x="37" y="15"/>
                        <a:pt x="37" y="15"/>
                        <a:pt x="37" y="15"/>
                      </a:cubicBezTo>
                      <a:cubicBezTo>
                        <a:pt x="52" y="15"/>
                        <a:pt x="66" y="15"/>
                        <a:pt x="81" y="15"/>
                      </a:cubicBezTo>
                      <a:cubicBezTo>
                        <a:pt x="81" y="15"/>
                        <a:pt x="82" y="15"/>
                        <a:pt x="82" y="14"/>
                      </a:cubicBezTo>
                      <a:cubicBezTo>
                        <a:pt x="83" y="14"/>
                        <a:pt x="83" y="14"/>
                        <a:pt x="83" y="13"/>
                      </a:cubicBezTo>
                      <a:cubicBezTo>
                        <a:pt x="83" y="12"/>
                        <a:pt x="83" y="11"/>
                        <a:pt x="82" y="11"/>
                      </a:cubicBezTo>
                      <a:cubicBezTo>
                        <a:pt x="81" y="11"/>
                        <a:pt x="81" y="11"/>
                        <a:pt x="81" y="11"/>
                      </a:cubicBezTo>
                      <a:cubicBezTo>
                        <a:pt x="74" y="11"/>
                        <a:pt x="66" y="11"/>
                        <a:pt x="59" y="11"/>
                      </a:cubicBezTo>
                      <a:close/>
                    </a:path>
                  </a:pathLst>
                </a:custGeom>
                <a:solidFill>
                  <a:srgbClr val="E13F00"/>
                </a:solidFill>
                <a:ln>
                  <a:noFill/>
                </a:ln>
              </p:spPr>
              <p:txBody>
                <a:bodyPr vert="horz" wrap="square" lIns="60511" tIns="30255" rIns="60511" bIns="30255" numCol="1" anchor="t" anchorCtr="0" compatLnSpc="1"/>
                <a:lstStyle/>
                <a:p>
                  <a:endParaRPr lang="en-US" sz="1345"/>
                </a:p>
              </p:txBody>
            </p:sp>
            <p:sp>
              <p:nvSpPr>
                <p:cNvPr id="52" name="TextBox 51"/>
                <p:cNvSpPr txBox="1"/>
                <p:nvPr/>
              </p:nvSpPr>
              <p:spPr>
                <a:xfrm>
                  <a:off x="4788008" y="3697189"/>
                  <a:ext cx="731486" cy="335258"/>
                </a:xfrm>
                <a:prstGeom prst="rect">
                  <a:avLst/>
                </a:prstGeom>
                <a:noFill/>
              </p:spPr>
              <p:txBody>
                <a:bodyPr wrap="none" rtlCol="0">
                  <a:spAutoFit/>
                </a:bodyPr>
                <a:lstStyle/>
                <a:p>
                  <a:pPr algn="ctr"/>
                  <a:r>
                    <a:rPr lang="en-US" sz="660">
                      <a:solidFill>
                        <a:srgbClr val="9D0102"/>
                      </a:solidFill>
                    </a:rPr>
                    <a:t>Mobile</a:t>
                  </a:r>
                </a:p>
              </p:txBody>
            </p:sp>
          </p:grpSp>
          <p:grpSp>
            <p:nvGrpSpPr>
              <p:cNvPr id="18" name="Group 17"/>
              <p:cNvGrpSpPr/>
              <p:nvPr/>
            </p:nvGrpSpPr>
            <p:grpSpPr>
              <a:xfrm>
                <a:off x="5965709" y="3222949"/>
                <a:ext cx="843515" cy="815567"/>
                <a:chOff x="5411658" y="3231525"/>
                <a:chExt cx="843515" cy="815567"/>
              </a:xfrm>
            </p:grpSpPr>
            <p:grpSp>
              <p:nvGrpSpPr>
                <p:cNvPr id="43" name="Group 42"/>
                <p:cNvGrpSpPr/>
                <p:nvPr/>
              </p:nvGrpSpPr>
              <p:grpSpPr>
                <a:xfrm>
                  <a:off x="5615980" y="3231525"/>
                  <a:ext cx="434870" cy="448997"/>
                  <a:chOff x="5997575" y="2822575"/>
                  <a:chExt cx="684213" cy="706438"/>
                </a:xfrm>
                <a:solidFill>
                  <a:srgbClr val="E13F00"/>
                </a:solidFill>
              </p:grpSpPr>
              <p:sp>
                <p:nvSpPr>
                  <p:cNvPr id="45" name="Freeform 44"/>
                  <p:cNvSpPr/>
                  <p:nvPr/>
                </p:nvSpPr>
                <p:spPr bwMode="auto">
                  <a:xfrm>
                    <a:off x="6000750" y="3273425"/>
                    <a:ext cx="109538" cy="255588"/>
                  </a:xfrm>
                  <a:custGeom>
                    <a:avLst/>
                    <a:gdLst>
                      <a:gd name="T0" fmla="*/ 29 w 29"/>
                      <a:gd name="T1" fmla="*/ 67 h 67"/>
                      <a:gd name="T2" fmla="*/ 0 w 29"/>
                      <a:gd name="T3" fmla="*/ 67 h 67"/>
                      <a:gd name="T4" fmla="*/ 0 w 29"/>
                      <a:gd name="T5" fmla="*/ 0 h 67"/>
                      <a:gd name="T6" fmla="*/ 29 w 29"/>
                      <a:gd name="T7" fmla="*/ 0 h 67"/>
                      <a:gd name="T8" fmla="*/ 29 w 29"/>
                      <a:gd name="T9" fmla="*/ 67 h 67"/>
                    </a:gdLst>
                    <a:ahLst/>
                    <a:cxnLst>
                      <a:cxn ang="0">
                        <a:pos x="T0" y="T1"/>
                      </a:cxn>
                      <a:cxn ang="0">
                        <a:pos x="T2" y="T3"/>
                      </a:cxn>
                      <a:cxn ang="0">
                        <a:pos x="T4" y="T5"/>
                      </a:cxn>
                      <a:cxn ang="0">
                        <a:pos x="T6" y="T7"/>
                      </a:cxn>
                      <a:cxn ang="0">
                        <a:pos x="T8" y="T9"/>
                      </a:cxn>
                    </a:cxnLst>
                    <a:rect l="0" t="0" r="r" b="b"/>
                    <a:pathLst>
                      <a:path w="29" h="67">
                        <a:moveTo>
                          <a:pt x="29" y="67"/>
                        </a:moveTo>
                        <a:cubicBezTo>
                          <a:pt x="20" y="67"/>
                          <a:pt x="10" y="67"/>
                          <a:pt x="0" y="67"/>
                        </a:cubicBezTo>
                        <a:cubicBezTo>
                          <a:pt x="0" y="45"/>
                          <a:pt x="0" y="23"/>
                          <a:pt x="0" y="0"/>
                        </a:cubicBezTo>
                        <a:cubicBezTo>
                          <a:pt x="10" y="0"/>
                          <a:pt x="20" y="0"/>
                          <a:pt x="29" y="0"/>
                        </a:cubicBezTo>
                        <a:cubicBezTo>
                          <a:pt x="29" y="22"/>
                          <a:pt x="29" y="45"/>
                          <a:pt x="29"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46" name="Freeform 45"/>
                  <p:cNvSpPr/>
                  <p:nvPr/>
                </p:nvSpPr>
                <p:spPr bwMode="auto">
                  <a:xfrm>
                    <a:off x="6283325" y="3141663"/>
                    <a:ext cx="112713" cy="387350"/>
                  </a:xfrm>
                  <a:custGeom>
                    <a:avLst/>
                    <a:gdLst>
                      <a:gd name="T0" fmla="*/ 30 w 30"/>
                      <a:gd name="T1" fmla="*/ 102 h 102"/>
                      <a:gd name="T2" fmla="*/ 0 w 30"/>
                      <a:gd name="T3" fmla="*/ 102 h 102"/>
                      <a:gd name="T4" fmla="*/ 0 w 30"/>
                      <a:gd name="T5" fmla="*/ 0 h 102"/>
                      <a:gd name="T6" fmla="*/ 30 w 30"/>
                      <a:gd name="T7" fmla="*/ 0 h 102"/>
                      <a:gd name="T8" fmla="*/ 30 w 30"/>
                      <a:gd name="T9" fmla="*/ 102 h 102"/>
                    </a:gdLst>
                    <a:ahLst/>
                    <a:cxnLst>
                      <a:cxn ang="0">
                        <a:pos x="T0" y="T1"/>
                      </a:cxn>
                      <a:cxn ang="0">
                        <a:pos x="T2" y="T3"/>
                      </a:cxn>
                      <a:cxn ang="0">
                        <a:pos x="T4" y="T5"/>
                      </a:cxn>
                      <a:cxn ang="0">
                        <a:pos x="T6" y="T7"/>
                      </a:cxn>
                      <a:cxn ang="0">
                        <a:pos x="T8" y="T9"/>
                      </a:cxn>
                    </a:cxnLst>
                    <a:rect l="0" t="0" r="r" b="b"/>
                    <a:pathLst>
                      <a:path w="30" h="102">
                        <a:moveTo>
                          <a:pt x="30" y="102"/>
                        </a:moveTo>
                        <a:cubicBezTo>
                          <a:pt x="20" y="102"/>
                          <a:pt x="10" y="102"/>
                          <a:pt x="0" y="102"/>
                        </a:cubicBezTo>
                        <a:cubicBezTo>
                          <a:pt x="0" y="68"/>
                          <a:pt x="0" y="34"/>
                          <a:pt x="0" y="0"/>
                        </a:cubicBezTo>
                        <a:cubicBezTo>
                          <a:pt x="10" y="0"/>
                          <a:pt x="20" y="0"/>
                          <a:pt x="30" y="0"/>
                        </a:cubicBezTo>
                        <a:cubicBezTo>
                          <a:pt x="30" y="34"/>
                          <a:pt x="30" y="68"/>
                          <a:pt x="3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47" name="Freeform 46"/>
                  <p:cNvSpPr/>
                  <p:nvPr/>
                </p:nvSpPr>
                <p:spPr bwMode="auto">
                  <a:xfrm>
                    <a:off x="5997575" y="2822575"/>
                    <a:ext cx="684213" cy="357188"/>
                  </a:xfrm>
                  <a:custGeom>
                    <a:avLst/>
                    <a:gdLst>
                      <a:gd name="T0" fmla="*/ 76 w 182"/>
                      <a:gd name="T1" fmla="*/ 48 h 94"/>
                      <a:gd name="T2" fmla="*/ 59 w 182"/>
                      <a:gd name="T3" fmla="*/ 50 h 94"/>
                      <a:gd name="T4" fmla="*/ 57 w 182"/>
                      <a:gd name="T5" fmla="*/ 50 h 94"/>
                      <a:gd name="T6" fmla="*/ 31 w 182"/>
                      <a:gd name="T7" fmla="*/ 71 h 94"/>
                      <a:gd name="T8" fmla="*/ 30 w 182"/>
                      <a:gd name="T9" fmla="*/ 74 h 94"/>
                      <a:gd name="T10" fmla="*/ 21 w 182"/>
                      <a:gd name="T11" fmla="*/ 91 h 94"/>
                      <a:gd name="T12" fmla="*/ 3 w 182"/>
                      <a:gd name="T13" fmla="*/ 84 h 94"/>
                      <a:gd name="T14" fmla="*/ 5 w 182"/>
                      <a:gd name="T15" fmla="*/ 68 h 94"/>
                      <a:gd name="T16" fmla="*/ 22 w 182"/>
                      <a:gd name="T17" fmla="*/ 64 h 94"/>
                      <a:gd name="T18" fmla="*/ 26 w 182"/>
                      <a:gd name="T19" fmla="*/ 64 h 94"/>
                      <a:gd name="T20" fmla="*/ 50 w 182"/>
                      <a:gd name="T21" fmla="*/ 44 h 94"/>
                      <a:gd name="T22" fmla="*/ 52 w 182"/>
                      <a:gd name="T23" fmla="*/ 40 h 94"/>
                      <a:gd name="T24" fmla="*/ 57 w 182"/>
                      <a:gd name="T25" fmla="*/ 25 h 94"/>
                      <a:gd name="T26" fmla="*/ 73 w 182"/>
                      <a:gd name="T27" fmla="*/ 24 h 94"/>
                      <a:gd name="T28" fmla="*/ 81 w 182"/>
                      <a:gd name="T29" fmla="*/ 38 h 94"/>
                      <a:gd name="T30" fmla="*/ 82 w 182"/>
                      <a:gd name="T31" fmla="*/ 41 h 94"/>
                      <a:gd name="T32" fmla="*/ 104 w 182"/>
                      <a:gd name="T33" fmla="*/ 54 h 94"/>
                      <a:gd name="T34" fmla="*/ 108 w 182"/>
                      <a:gd name="T35" fmla="*/ 54 h 94"/>
                      <a:gd name="T36" fmla="*/ 121 w 182"/>
                      <a:gd name="T37" fmla="*/ 52 h 94"/>
                      <a:gd name="T38" fmla="*/ 124 w 182"/>
                      <a:gd name="T39" fmla="*/ 52 h 94"/>
                      <a:gd name="T40" fmla="*/ 152 w 182"/>
                      <a:gd name="T41" fmla="*/ 25 h 94"/>
                      <a:gd name="T42" fmla="*/ 152 w 182"/>
                      <a:gd name="T43" fmla="*/ 21 h 94"/>
                      <a:gd name="T44" fmla="*/ 158 w 182"/>
                      <a:gd name="T45" fmla="*/ 4 h 94"/>
                      <a:gd name="T46" fmla="*/ 177 w 182"/>
                      <a:gd name="T47" fmla="*/ 6 h 94"/>
                      <a:gd name="T48" fmla="*/ 179 w 182"/>
                      <a:gd name="T49" fmla="*/ 24 h 94"/>
                      <a:gd name="T50" fmla="*/ 162 w 182"/>
                      <a:gd name="T51" fmla="*/ 30 h 94"/>
                      <a:gd name="T52" fmla="*/ 157 w 182"/>
                      <a:gd name="T53" fmla="*/ 31 h 94"/>
                      <a:gd name="T54" fmla="*/ 131 w 182"/>
                      <a:gd name="T55" fmla="*/ 58 h 94"/>
                      <a:gd name="T56" fmla="*/ 130 w 182"/>
                      <a:gd name="T57" fmla="*/ 61 h 94"/>
                      <a:gd name="T58" fmla="*/ 126 w 182"/>
                      <a:gd name="T59" fmla="*/ 77 h 94"/>
                      <a:gd name="T60" fmla="*/ 110 w 182"/>
                      <a:gd name="T61" fmla="*/ 80 h 94"/>
                      <a:gd name="T62" fmla="*/ 101 w 182"/>
                      <a:gd name="T63" fmla="*/ 66 h 94"/>
                      <a:gd name="T64" fmla="*/ 99 w 182"/>
                      <a:gd name="T65" fmla="*/ 61 h 94"/>
                      <a:gd name="T66" fmla="*/ 76 w 182"/>
                      <a:gd name="T67" fmla="*/ 48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82" h="94">
                        <a:moveTo>
                          <a:pt x="76" y="48"/>
                        </a:moveTo>
                        <a:cubicBezTo>
                          <a:pt x="70" y="52"/>
                          <a:pt x="65" y="53"/>
                          <a:pt x="59" y="50"/>
                        </a:cubicBezTo>
                        <a:cubicBezTo>
                          <a:pt x="58" y="49"/>
                          <a:pt x="57" y="50"/>
                          <a:pt x="57" y="50"/>
                        </a:cubicBezTo>
                        <a:cubicBezTo>
                          <a:pt x="48" y="57"/>
                          <a:pt x="39" y="64"/>
                          <a:pt x="31" y="71"/>
                        </a:cubicBezTo>
                        <a:cubicBezTo>
                          <a:pt x="30" y="72"/>
                          <a:pt x="30" y="73"/>
                          <a:pt x="30" y="74"/>
                        </a:cubicBezTo>
                        <a:cubicBezTo>
                          <a:pt x="32" y="82"/>
                          <a:pt x="28" y="89"/>
                          <a:pt x="21" y="91"/>
                        </a:cubicBezTo>
                        <a:cubicBezTo>
                          <a:pt x="14" y="94"/>
                          <a:pt x="6" y="91"/>
                          <a:pt x="3" y="84"/>
                        </a:cubicBezTo>
                        <a:cubicBezTo>
                          <a:pt x="0" y="79"/>
                          <a:pt x="1" y="72"/>
                          <a:pt x="5" y="68"/>
                        </a:cubicBezTo>
                        <a:cubicBezTo>
                          <a:pt x="9" y="63"/>
                          <a:pt x="16" y="62"/>
                          <a:pt x="22" y="64"/>
                        </a:cubicBezTo>
                        <a:cubicBezTo>
                          <a:pt x="23" y="65"/>
                          <a:pt x="25" y="65"/>
                          <a:pt x="26" y="64"/>
                        </a:cubicBezTo>
                        <a:cubicBezTo>
                          <a:pt x="34" y="57"/>
                          <a:pt x="42" y="50"/>
                          <a:pt x="50" y="44"/>
                        </a:cubicBezTo>
                        <a:cubicBezTo>
                          <a:pt x="52" y="43"/>
                          <a:pt x="52" y="42"/>
                          <a:pt x="52" y="40"/>
                        </a:cubicBezTo>
                        <a:cubicBezTo>
                          <a:pt x="50" y="34"/>
                          <a:pt x="52" y="29"/>
                          <a:pt x="57" y="25"/>
                        </a:cubicBezTo>
                        <a:cubicBezTo>
                          <a:pt x="62" y="21"/>
                          <a:pt x="68" y="21"/>
                          <a:pt x="73" y="24"/>
                        </a:cubicBezTo>
                        <a:cubicBezTo>
                          <a:pt x="78" y="27"/>
                          <a:pt x="81" y="32"/>
                          <a:pt x="81" y="38"/>
                        </a:cubicBezTo>
                        <a:cubicBezTo>
                          <a:pt x="80" y="40"/>
                          <a:pt x="81" y="40"/>
                          <a:pt x="82" y="41"/>
                        </a:cubicBezTo>
                        <a:cubicBezTo>
                          <a:pt x="90" y="45"/>
                          <a:pt x="97" y="50"/>
                          <a:pt x="104" y="54"/>
                        </a:cubicBezTo>
                        <a:cubicBezTo>
                          <a:pt x="106" y="55"/>
                          <a:pt x="106" y="55"/>
                          <a:pt x="108" y="54"/>
                        </a:cubicBezTo>
                        <a:cubicBezTo>
                          <a:pt x="112" y="51"/>
                          <a:pt x="116" y="51"/>
                          <a:pt x="121" y="52"/>
                        </a:cubicBezTo>
                        <a:cubicBezTo>
                          <a:pt x="122" y="53"/>
                          <a:pt x="124" y="52"/>
                          <a:pt x="124" y="52"/>
                        </a:cubicBezTo>
                        <a:cubicBezTo>
                          <a:pt x="133" y="43"/>
                          <a:pt x="142" y="34"/>
                          <a:pt x="152" y="25"/>
                        </a:cubicBezTo>
                        <a:cubicBezTo>
                          <a:pt x="153" y="24"/>
                          <a:pt x="153" y="23"/>
                          <a:pt x="152" y="21"/>
                        </a:cubicBezTo>
                        <a:cubicBezTo>
                          <a:pt x="150" y="15"/>
                          <a:pt x="153" y="8"/>
                          <a:pt x="158" y="4"/>
                        </a:cubicBezTo>
                        <a:cubicBezTo>
                          <a:pt x="164" y="0"/>
                          <a:pt x="172" y="1"/>
                          <a:pt x="177" y="6"/>
                        </a:cubicBezTo>
                        <a:cubicBezTo>
                          <a:pt x="181" y="11"/>
                          <a:pt x="182" y="19"/>
                          <a:pt x="179" y="24"/>
                        </a:cubicBezTo>
                        <a:cubicBezTo>
                          <a:pt x="175" y="30"/>
                          <a:pt x="168" y="33"/>
                          <a:pt x="162" y="30"/>
                        </a:cubicBezTo>
                        <a:cubicBezTo>
                          <a:pt x="160" y="30"/>
                          <a:pt x="159" y="30"/>
                          <a:pt x="157" y="31"/>
                        </a:cubicBezTo>
                        <a:cubicBezTo>
                          <a:pt x="149" y="40"/>
                          <a:pt x="140" y="49"/>
                          <a:pt x="131" y="58"/>
                        </a:cubicBezTo>
                        <a:cubicBezTo>
                          <a:pt x="130" y="59"/>
                          <a:pt x="129" y="59"/>
                          <a:pt x="130" y="61"/>
                        </a:cubicBezTo>
                        <a:cubicBezTo>
                          <a:pt x="132" y="67"/>
                          <a:pt x="131" y="73"/>
                          <a:pt x="126" y="77"/>
                        </a:cubicBezTo>
                        <a:cubicBezTo>
                          <a:pt x="121" y="81"/>
                          <a:pt x="116" y="82"/>
                          <a:pt x="110" y="80"/>
                        </a:cubicBezTo>
                        <a:cubicBezTo>
                          <a:pt x="105" y="77"/>
                          <a:pt x="101" y="72"/>
                          <a:pt x="101" y="66"/>
                        </a:cubicBezTo>
                        <a:cubicBezTo>
                          <a:pt x="102" y="63"/>
                          <a:pt x="101" y="62"/>
                          <a:pt x="99" y="61"/>
                        </a:cubicBezTo>
                        <a:cubicBezTo>
                          <a:pt x="91" y="57"/>
                          <a:pt x="84" y="52"/>
                          <a:pt x="76"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48" name="Freeform 47"/>
                  <p:cNvSpPr/>
                  <p:nvPr/>
                </p:nvSpPr>
                <p:spPr bwMode="auto">
                  <a:xfrm>
                    <a:off x="6426200" y="3190875"/>
                    <a:ext cx="107950" cy="338138"/>
                  </a:xfrm>
                  <a:custGeom>
                    <a:avLst/>
                    <a:gdLst>
                      <a:gd name="T0" fmla="*/ 29 w 29"/>
                      <a:gd name="T1" fmla="*/ 89 h 89"/>
                      <a:gd name="T2" fmla="*/ 0 w 29"/>
                      <a:gd name="T3" fmla="*/ 89 h 89"/>
                      <a:gd name="T4" fmla="*/ 0 w 29"/>
                      <a:gd name="T5" fmla="*/ 0 h 89"/>
                      <a:gd name="T6" fmla="*/ 29 w 29"/>
                      <a:gd name="T7" fmla="*/ 0 h 89"/>
                      <a:gd name="T8" fmla="*/ 29 w 29"/>
                      <a:gd name="T9" fmla="*/ 89 h 89"/>
                    </a:gdLst>
                    <a:ahLst/>
                    <a:cxnLst>
                      <a:cxn ang="0">
                        <a:pos x="T0" y="T1"/>
                      </a:cxn>
                      <a:cxn ang="0">
                        <a:pos x="T2" y="T3"/>
                      </a:cxn>
                      <a:cxn ang="0">
                        <a:pos x="T4" y="T5"/>
                      </a:cxn>
                      <a:cxn ang="0">
                        <a:pos x="T6" y="T7"/>
                      </a:cxn>
                      <a:cxn ang="0">
                        <a:pos x="T8" y="T9"/>
                      </a:cxn>
                    </a:cxnLst>
                    <a:rect l="0" t="0" r="r" b="b"/>
                    <a:pathLst>
                      <a:path w="29" h="89">
                        <a:moveTo>
                          <a:pt x="29" y="89"/>
                        </a:moveTo>
                        <a:cubicBezTo>
                          <a:pt x="20" y="89"/>
                          <a:pt x="10" y="89"/>
                          <a:pt x="0" y="89"/>
                        </a:cubicBezTo>
                        <a:cubicBezTo>
                          <a:pt x="0" y="60"/>
                          <a:pt x="0" y="30"/>
                          <a:pt x="0" y="0"/>
                        </a:cubicBezTo>
                        <a:cubicBezTo>
                          <a:pt x="10" y="0"/>
                          <a:pt x="19" y="0"/>
                          <a:pt x="29" y="0"/>
                        </a:cubicBezTo>
                        <a:cubicBezTo>
                          <a:pt x="29" y="30"/>
                          <a:pt x="29" y="59"/>
                          <a:pt x="29"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49" name="Freeform 48"/>
                  <p:cNvSpPr/>
                  <p:nvPr/>
                </p:nvSpPr>
                <p:spPr bwMode="auto">
                  <a:xfrm>
                    <a:off x="6569075" y="3019425"/>
                    <a:ext cx="107950" cy="509588"/>
                  </a:xfrm>
                  <a:custGeom>
                    <a:avLst/>
                    <a:gdLst>
                      <a:gd name="T0" fmla="*/ 29 w 29"/>
                      <a:gd name="T1" fmla="*/ 134 h 134"/>
                      <a:gd name="T2" fmla="*/ 0 w 29"/>
                      <a:gd name="T3" fmla="*/ 134 h 134"/>
                      <a:gd name="T4" fmla="*/ 0 w 29"/>
                      <a:gd name="T5" fmla="*/ 0 h 134"/>
                      <a:gd name="T6" fmla="*/ 29 w 29"/>
                      <a:gd name="T7" fmla="*/ 0 h 134"/>
                      <a:gd name="T8" fmla="*/ 29 w 29"/>
                      <a:gd name="T9" fmla="*/ 134 h 134"/>
                    </a:gdLst>
                    <a:ahLst/>
                    <a:cxnLst>
                      <a:cxn ang="0">
                        <a:pos x="T0" y="T1"/>
                      </a:cxn>
                      <a:cxn ang="0">
                        <a:pos x="T2" y="T3"/>
                      </a:cxn>
                      <a:cxn ang="0">
                        <a:pos x="T4" y="T5"/>
                      </a:cxn>
                      <a:cxn ang="0">
                        <a:pos x="T6" y="T7"/>
                      </a:cxn>
                      <a:cxn ang="0">
                        <a:pos x="T8" y="T9"/>
                      </a:cxn>
                    </a:cxnLst>
                    <a:rect l="0" t="0" r="r" b="b"/>
                    <a:pathLst>
                      <a:path w="29" h="134">
                        <a:moveTo>
                          <a:pt x="29" y="134"/>
                        </a:moveTo>
                        <a:cubicBezTo>
                          <a:pt x="19" y="134"/>
                          <a:pt x="9" y="134"/>
                          <a:pt x="0" y="134"/>
                        </a:cubicBezTo>
                        <a:cubicBezTo>
                          <a:pt x="0" y="90"/>
                          <a:pt x="0" y="45"/>
                          <a:pt x="0" y="0"/>
                        </a:cubicBezTo>
                        <a:cubicBezTo>
                          <a:pt x="9" y="0"/>
                          <a:pt x="19" y="0"/>
                          <a:pt x="29" y="0"/>
                        </a:cubicBezTo>
                        <a:cubicBezTo>
                          <a:pt x="29" y="45"/>
                          <a:pt x="29" y="89"/>
                          <a:pt x="29" y="1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50" name="Freeform 49"/>
                  <p:cNvSpPr/>
                  <p:nvPr/>
                </p:nvSpPr>
                <p:spPr bwMode="auto">
                  <a:xfrm>
                    <a:off x="6143625" y="3213100"/>
                    <a:ext cx="109538" cy="315913"/>
                  </a:xfrm>
                  <a:custGeom>
                    <a:avLst/>
                    <a:gdLst>
                      <a:gd name="T0" fmla="*/ 29 w 29"/>
                      <a:gd name="T1" fmla="*/ 83 h 83"/>
                      <a:gd name="T2" fmla="*/ 0 w 29"/>
                      <a:gd name="T3" fmla="*/ 83 h 83"/>
                      <a:gd name="T4" fmla="*/ 0 w 29"/>
                      <a:gd name="T5" fmla="*/ 0 h 83"/>
                      <a:gd name="T6" fmla="*/ 29 w 29"/>
                      <a:gd name="T7" fmla="*/ 0 h 83"/>
                      <a:gd name="T8" fmla="*/ 29 w 29"/>
                      <a:gd name="T9" fmla="*/ 83 h 83"/>
                    </a:gdLst>
                    <a:ahLst/>
                    <a:cxnLst>
                      <a:cxn ang="0">
                        <a:pos x="T0" y="T1"/>
                      </a:cxn>
                      <a:cxn ang="0">
                        <a:pos x="T2" y="T3"/>
                      </a:cxn>
                      <a:cxn ang="0">
                        <a:pos x="T4" y="T5"/>
                      </a:cxn>
                      <a:cxn ang="0">
                        <a:pos x="T6" y="T7"/>
                      </a:cxn>
                      <a:cxn ang="0">
                        <a:pos x="T8" y="T9"/>
                      </a:cxn>
                    </a:cxnLst>
                    <a:rect l="0" t="0" r="r" b="b"/>
                    <a:pathLst>
                      <a:path w="29" h="83">
                        <a:moveTo>
                          <a:pt x="29" y="83"/>
                        </a:moveTo>
                        <a:cubicBezTo>
                          <a:pt x="19" y="83"/>
                          <a:pt x="10" y="83"/>
                          <a:pt x="0" y="83"/>
                        </a:cubicBezTo>
                        <a:cubicBezTo>
                          <a:pt x="0" y="55"/>
                          <a:pt x="0" y="28"/>
                          <a:pt x="0" y="0"/>
                        </a:cubicBezTo>
                        <a:cubicBezTo>
                          <a:pt x="10" y="0"/>
                          <a:pt x="19" y="0"/>
                          <a:pt x="29" y="0"/>
                        </a:cubicBezTo>
                        <a:cubicBezTo>
                          <a:pt x="29" y="28"/>
                          <a:pt x="29" y="55"/>
                          <a:pt x="29"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grpSp>
            <p:sp>
              <p:nvSpPr>
                <p:cNvPr id="44" name="TextBox 43"/>
                <p:cNvSpPr txBox="1"/>
                <p:nvPr/>
              </p:nvSpPr>
              <p:spPr>
                <a:xfrm>
                  <a:off x="5411658" y="3711834"/>
                  <a:ext cx="843515" cy="335258"/>
                </a:xfrm>
                <a:prstGeom prst="rect">
                  <a:avLst/>
                </a:prstGeom>
                <a:noFill/>
              </p:spPr>
              <p:txBody>
                <a:bodyPr wrap="none" rtlCol="0">
                  <a:spAutoFit/>
                </a:bodyPr>
                <a:lstStyle/>
                <a:p>
                  <a:pPr algn="ctr"/>
                  <a:r>
                    <a:rPr lang="en-US" sz="660">
                      <a:solidFill>
                        <a:srgbClr val="9D0102"/>
                      </a:solidFill>
                    </a:rPr>
                    <a:t>Analytics</a:t>
                  </a:r>
                </a:p>
              </p:txBody>
            </p:sp>
          </p:grpSp>
          <p:grpSp>
            <p:nvGrpSpPr>
              <p:cNvPr id="19" name="Group 18"/>
              <p:cNvGrpSpPr/>
              <p:nvPr/>
            </p:nvGrpSpPr>
            <p:grpSpPr>
              <a:xfrm>
                <a:off x="7003134" y="3242120"/>
                <a:ext cx="654603" cy="796395"/>
                <a:chOff x="6195634" y="3250696"/>
                <a:chExt cx="654603" cy="796395"/>
              </a:xfrm>
            </p:grpSpPr>
            <p:sp>
              <p:nvSpPr>
                <p:cNvPr id="41" name="Freeform 40"/>
                <p:cNvSpPr/>
                <p:nvPr/>
              </p:nvSpPr>
              <p:spPr bwMode="auto">
                <a:xfrm>
                  <a:off x="6246979" y="3250696"/>
                  <a:ext cx="551913" cy="410655"/>
                </a:xfrm>
                <a:custGeom>
                  <a:avLst/>
                  <a:gdLst>
                    <a:gd name="T0" fmla="*/ 145 w 231"/>
                    <a:gd name="T1" fmla="*/ 161 h 170"/>
                    <a:gd name="T2" fmla="*/ 123 w 231"/>
                    <a:gd name="T3" fmla="*/ 155 h 170"/>
                    <a:gd name="T4" fmla="*/ 120 w 231"/>
                    <a:gd name="T5" fmla="*/ 155 h 170"/>
                    <a:gd name="T6" fmla="*/ 94 w 231"/>
                    <a:gd name="T7" fmla="*/ 169 h 170"/>
                    <a:gd name="T8" fmla="*/ 54 w 231"/>
                    <a:gd name="T9" fmla="*/ 155 h 170"/>
                    <a:gd name="T10" fmla="*/ 45 w 231"/>
                    <a:gd name="T11" fmla="*/ 142 h 170"/>
                    <a:gd name="T12" fmla="*/ 40 w 231"/>
                    <a:gd name="T13" fmla="*/ 138 h 170"/>
                    <a:gd name="T14" fmla="*/ 14 w 231"/>
                    <a:gd name="T15" fmla="*/ 122 h 170"/>
                    <a:gd name="T16" fmla="*/ 3 w 231"/>
                    <a:gd name="T17" fmla="*/ 100 h 170"/>
                    <a:gd name="T18" fmla="*/ 32 w 231"/>
                    <a:gd name="T19" fmla="*/ 50 h 170"/>
                    <a:gd name="T20" fmla="*/ 38 w 231"/>
                    <a:gd name="T21" fmla="*/ 43 h 170"/>
                    <a:gd name="T22" fmla="*/ 86 w 231"/>
                    <a:gd name="T23" fmla="*/ 1 h 170"/>
                    <a:gd name="T24" fmla="*/ 134 w 231"/>
                    <a:gd name="T25" fmla="*/ 21 h 170"/>
                    <a:gd name="T26" fmla="*/ 137 w 231"/>
                    <a:gd name="T27" fmla="*/ 22 h 170"/>
                    <a:gd name="T28" fmla="*/ 186 w 231"/>
                    <a:gd name="T29" fmla="*/ 32 h 170"/>
                    <a:gd name="T30" fmla="*/ 195 w 231"/>
                    <a:gd name="T31" fmla="*/ 44 h 170"/>
                    <a:gd name="T32" fmla="*/ 199 w 231"/>
                    <a:gd name="T33" fmla="*/ 48 h 170"/>
                    <a:gd name="T34" fmla="*/ 229 w 231"/>
                    <a:gd name="T35" fmla="*/ 84 h 170"/>
                    <a:gd name="T36" fmla="*/ 214 w 231"/>
                    <a:gd name="T37" fmla="*/ 123 h 170"/>
                    <a:gd name="T38" fmla="*/ 188 w 231"/>
                    <a:gd name="T39" fmla="*/ 133 h 170"/>
                    <a:gd name="T40" fmla="*/ 184 w 231"/>
                    <a:gd name="T41" fmla="*/ 136 h 170"/>
                    <a:gd name="T42" fmla="*/ 176 w 231"/>
                    <a:gd name="T43" fmla="*/ 149 h 170"/>
                    <a:gd name="T44" fmla="*/ 145 w 231"/>
                    <a:gd name="T45"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31" h="170">
                      <a:moveTo>
                        <a:pt x="145" y="161"/>
                      </a:moveTo>
                      <a:cubicBezTo>
                        <a:pt x="137" y="162"/>
                        <a:pt x="130" y="159"/>
                        <a:pt x="123" y="155"/>
                      </a:cubicBezTo>
                      <a:cubicBezTo>
                        <a:pt x="122" y="154"/>
                        <a:pt x="121" y="155"/>
                        <a:pt x="120" y="155"/>
                      </a:cubicBezTo>
                      <a:cubicBezTo>
                        <a:pt x="113" y="163"/>
                        <a:pt x="104" y="167"/>
                        <a:pt x="94" y="169"/>
                      </a:cubicBezTo>
                      <a:cubicBezTo>
                        <a:pt x="78" y="170"/>
                        <a:pt x="65" y="166"/>
                        <a:pt x="54" y="155"/>
                      </a:cubicBezTo>
                      <a:cubicBezTo>
                        <a:pt x="50" y="151"/>
                        <a:pt x="47" y="147"/>
                        <a:pt x="45" y="142"/>
                      </a:cubicBezTo>
                      <a:cubicBezTo>
                        <a:pt x="44" y="140"/>
                        <a:pt x="43" y="139"/>
                        <a:pt x="40" y="138"/>
                      </a:cubicBezTo>
                      <a:cubicBezTo>
                        <a:pt x="29" y="136"/>
                        <a:pt x="20" y="131"/>
                        <a:pt x="14" y="122"/>
                      </a:cubicBezTo>
                      <a:cubicBezTo>
                        <a:pt x="8" y="116"/>
                        <a:pt x="5" y="109"/>
                        <a:pt x="3" y="100"/>
                      </a:cubicBezTo>
                      <a:cubicBezTo>
                        <a:pt x="0" y="76"/>
                        <a:pt x="13" y="58"/>
                        <a:pt x="32" y="50"/>
                      </a:cubicBezTo>
                      <a:cubicBezTo>
                        <a:pt x="35" y="49"/>
                        <a:pt x="37" y="47"/>
                        <a:pt x="38" y="43"/>
                      </a:cubicBezTo>
                      <a:cubicBezTo>
                        <a:pt x="44" y="20"/>
                        <a:pt x="63" y="3"/>
                        <a:pt x="86" y="1"/>
                      </a:cubicBezTo>
                      <a:cubicBezTo>
                        <a:pt x="105" y="0"/>
                        <a:pt x="121" y="6"/>
                        <a:pt x="134" y="21"/>
                      </a:cubicBezTo>
                      <a:cubicBezTo>
                        <a:pt x="135" y="22"/>
                        <a:pt x="136" y="22"/>
                        <a:pt x="137" y="22"/>
                      </a:cubicBezTo>
                      <a:cubicBezTo>
                        <a:pt x="156" y="15"/>
                        <a:pt x="172" y="18"/>
                        <a:pt x="186" y="32"/>
                      </a:cubicBezTo>
                      <a:cubicBezTo>
                        <a:pt x="190" y="35"/>
                        <a:pt x="192" y="40"/>
                        <a:pt x="195" y="44"/>
                      </a:cubicBezTo>
                      <a:cubicBezTo>
                        <a:pt x="196" y="46"/>
                        <a:pt x="197" y="47"/>
                        <a:pt x="199" y="48"/>
                      </a:cubicBezTo>
                      <a:cubicBezTo>
                        <a:pt x="216" y="54"/>
                        <a:pt x="226" y="66"/>
                        <a:pt x="229" y="84"/>
                      </a:cubicBezTo>
                      <a:cubicBezTo>
                        <a:pt x="231" y="99"/>
                        <a:pt x="226" y="112"/>
                        <a:pt x="214" y="123"/>
                      </a:cubicBezTo>
                      <a:cubicBezTo>
                        <a:pt x="206" y="129"/>
                        <a:pt x="198" y="133"/>
                        <a:pt x="188" y="133"/>
                      </a:cubicBezTo>
                      <a:cubicBezTo>
                        <a:pt x="186" y="133"/>
                        <a:pt x="185" y="134"/>
                        <a:pt x="184" y="136"/>
                      </a:cubicBezTo>
                      <a:cubicBezTo>
                        <a:pt x="182" y="141"/>
                        <a:pt x="180" y="145"/>
                        <a:pt x="176" y="149"/>
                      </a:cubicBezTo>
                      <a:cubicBezTo>
                        <a:pt x="167" y="158"/>
                        <a:pt x="158" y="161"/>
                        <a:pt x="145" y="161"/>
                      </a:cubicBezTo>
                      <a:close/>
                    </a:path>
                  </a:pathLst>
                </a:custGeom>
                <a:solidFill>
                  <a:srgbClr val="E13F00"/>
                </a:solidFill>
                <a:ln>
                  <a:noFill/>
                </a:ln>
              </p:spPr>
              <p:txBody>
                <a:bodyPr vert="horz" wrap="square" lIns="60511" tIns="30255" rIns="60511" bIns="30255" numCol="1" anchor="t" anchorCtr="0" compatLnSpc="1"/>
                <a:lstStyle/>
                <a:p>
                  <a:endParaRPr lang="en-US" sz="1345"/>
                </a:p>
              </p:txBody>
            </p:sp>
            <p:sp>
              <p:nvSpPr>
                <p:cNvPr id="42" name="TextBox 41"/>
                <p:cNvSpPr txBox="1"/>
                <p:nvPr/>
              </p:nvSpPr>
              <p:spPr>
                <a:xfrm>
                  <a:off x="6195634" y="3711833"/>
                  <a:ext cx="654603" cy="335258"/>
                </a:xfrm>
                <a:prstGeom prst="rect">
                  <a:avLst/>
                </a:prstGeom>
                <a:noFill/>
              </p:spPr>
              <p:txBody>
                <a:bodyPr wrap="none" rtlCol="0">
                  <a:spAutoFit/>
                </a:bodyPr>
                <a:lstStyle/>
                <a:p>
                  <a:pPr algn="ctr"/>
                  <a:r>
                    <a:rPr lang="en-US" sz="660">
                      <a:solidFill>
                        <a:srgbClr val="9D0102"/>
                      </a:solidFill>
                    </a:rPr>
                    <a:t>Cloud</a:t>
                  </a:r>
                </a:p>
              </p:txBody>
            </p:sp>
          </p:grpSp>
          <p:grpSp>
            <p:nvGrpSpPr>
              <p:cNvPr id="20" name="Group 19"/>
              <p:cNvGrpSpPr/>
              <p:nvPr/>
            </p:nvGrpSpPr>
            <p:grpSpPr>
              <a:xfrm>
                <a:off x="8002486" y="3194137"/>
                <a:ext cx="522651" cy="850246"/>
                <a:chOff x="7021205" y="3193184"/>
                <a:chExt cx="522651" cy="850246"/>
              </a:xfrm>
            </p:grpSpPr>
            <p:sp>
              <p:nvSpPr>
                <p:cNvPr id="39" name="Freeform 38"/>
                <p:cNvSpPr>
                  <a:spLocks noEditPoints="1"/>
                </p:cNvSpPr>
                <p:nvPr/>
              </p:nvSpPr>
              <p:spPr bwMode="auto">
                <a:xfrm>
                  <a:off x="7021205" y="3193184"/>
                  <a:ext cx="522651" cy="525679"/>
                </a:xfrm>
                <a:custGeom>
                  <a:avLst/>
                  <a:gdLst>
                    <a:gd name="T0" fmla="*/ 150 w 219"/>
                    <a:gd name="T1" fmla="*/ 10 h 218"/>
                    <a:gd name="T2" fmla="*/ 190 w 219"/>
                    <a:gd name="T3" fmla="*/ 42 h 218"/>
                    <a:gd name="T4" fmla="*/ 191 w 219"/>
                    <a:gd name="T5" fmla="*/ 86 h 218"/>
                    <a:gd name="T6" fmla="*/ 210 w 219"/>
                    <a:gd name="T7" fmla="*/ 118 h 218"/>
                    <a:gd name="T8" fmla="*/ 214 w 219"/>
                    <a:gd name="T9" fmla="*/ 151 h 218"/>
                    <a:gd name="T10" fmla="*/ 163 w 219"/>
                    <a:gd name="T11" fmla="*/ 190 h 218"/>
                    <a:gd name="T12" fmla="*/ 131 w 219"/>
                    <a:gd name="T13" fmla="*/ 191 h 218"/>
                    <a:gd name="T14" fmla="*/ 100 w 219"/>
                    <a:gd name="T15" fmla="*/ 191 h 218"/>
                    <a:gd name="T16" fmla="*/ 68 w 219"/>
                    <a:gd name="T17" fmla="*/ 191 h 218"/>
                    <a:gd name="T18" fmla="*/ 42 w 219"/>
                    <a:gd name="T19" fmla="*/ 190 h 218"/>
                    <a:gd name="T20" fmla="*/ 27 w 219"/>
                    <a:gd name="T21" fmla="*/ 150 h 218"/>
                    <a:gd name="T22" fmla="*/ 27 w 219"/>
                    <a:gd name="T23" fmla="*/ 100 h 218"/>
                    <a:gd name="T24" fmla="*/ 7 w 219"/>
                    <a:gd name="T25" fmla="*/ 68 h 218"/>
                    <a:gd name="T26" fmla="*/ 55 w 219"/>
                    <a:gd name="T27" fmla="*/ 27 h 218"/>
                    <a:gd name="T28" fmla="*/ 86 w 219"/>
                    <a:gd name="T29" fmla="*/ 27 h 218"/>
                    <a:gd name="T30" fmla="*/ 118 w 219"/>
                    <a:gd name="T31" fmla="*/ 27 h 218"/>
                    <a:gd name="T32" fmla="*/ 97 w 219"/>
                    <a:gd name="T33" fmla="*/ 161 h 218"/>
                    <a:gd name="T34" fmla="*/ 91 w 219"/>
                    <a:gd name="T35" fmla="*/ 152 h 218"/>
                    <a:gd name="T36" fmla="*/ 94 w 219"/>
                    <a:gd name="T37" fmla="*/ 129 h 218"/>
                    <a:gd name="T38" fmla="*/ 107 w 219"/>
                    <a:gd name="T39" fmla="*/ 126 h 218"/>
                    <a:gd name="T40" fmla="*/ 49 w 219"/>
                    <a:gd name="T41" fmla="*/ 124 h 218"/>
                    <a:gd name="T42" fmla="*/ 60 w 219"/>
                    <a:gd name="T43" fmla="*/ 137 h 218"/>
                    <a:gd name="T44" fmla="*/ 52 w 219"/>
                    <a:gd name="T45" fmla="*/ 131 h 218"/>
                    <a:gd name="T46" fmla="*/ 93 w 219"/>
                    <a:gd name="T47" fmla="*/ 140 h 218"/>
                    <a:gd name="T48" fmla="*/ 107 w 219"/>
                    <a:gd name="T49" fmla="*/ 165 h 218"/>
                    <a:gd name="T50" fmla="*/ 131 w 219"/>
                    <a:gd name="T51" fmla="*/ 164 h 218"/>
                    <a:gd name="T52" fmla="*/ 151 w 219"/>
                    <a:gd name="T53" fmla="*/ 158 h 218"/>
                    <a:gd name="T54" fmla="*/ 136 w 219"/>
                    <a:gd name="T55" fmla="*/ 141 h 218"/>
                    <a:gd name="T56" fmla="*/ 153 w 219"/>
                    <a:gd name="T57" fmla="*/ 123 h 218"/>
                    <a:gd name="T58" fmla="*/ 157 w 219"/>
                    <a:gd name="T59" fmla="*/ 139 h 218"/>
                    <a:gd name="T60" fmla="*/ 155 w 219"/>
                    <a:gd name="T61" fmla="*/ 121 h 218"/>
                    <a:gd name="T62" fmla="*/ 142 w 219"/>
                    <a:gd name="T63" fmla="*/ 110 h 218"/>
                    <a:gd name="T64" fmla="*/ 133 w 219"/>
                    <a:gd name="T65" fmla="*/ 122 h 218"/>
                    <a:gd name="T66" fmla="*/ 114 w 219"/>
                    <a:gd name="T67" fmla="*/ 144 h 218"/>
                    <a:gd name="T68" fmla="*/ 131 w 219"/>
                    <a:gd name="T69" fmla="*/ 158 h 218"/>
                    <a:gd name="T70" fmla="*/ 67 w 219"/>
                    <a:gd name="T71" fmla="*/ 87 h 218"/>
                    <a:gd name="T72" fmla="*/ 48 w 219"/>
                    <a:gd name="T73" fmla="*/ 109 h 218"/>
                    <a:gd name="T74" fmla="*/ 95 w 219"/>
                    <a:gd name="T75" fmla="*/ 90 h 218"/>
                    <a:gd name="T76" fmla="*/ 94 w 219"/>
                    <a:gd name="T77" fmla="*/ 80 h 218"/>
                    <a:gd name="T78" fmla="*/ 79 w 219"/>
                    <a:gd name="T79" fmla="*/ 87 h 218"/>
                    <a:gd name="T80" fmla="*/ 93 w 219"/>
                    <a:gd name="T81" fmla="*/ 53 h 218"/>
                    <a:gd name="T82" fmla="*/ 83 w 219"/>
                    <a:gd name="T83" fmla="*/ 54 h 218"/>
                    <a:gd name="T84" fmla="*/ 81 w 219"/>
                    <a:gd name="T85" fmla="*/ 61 h 218"/>
                    <a:gd name="T86" fmla="*/ 148 w 219"/>
                    <a:gd name="T87" fmla="*/ 93 h 218"/>
                    <a:gd name="T88" fmla="*/ 148 w 219"/>
                    <a:gd name="T89" fmla="*/ 87 h 218"/>
                    <a:gd name="T90" fmla="*/ 129 w 219"/>
                    <a:gd name="T91" fmla="*/ 68 h 218"/>
                    <a:gd name="T92" fmla="*/ 134 w 219"/>
                    <a:gd name="T93" fmla="*/ 60 h 218"/>
                    <a:gd name="T94" fmla="*/ 129 w 219"/>
                    <a:gd name="T95" fmla="*/ 55 h 218"/>
                    <a:gd name="T96" fmla="*/ 121 w 219"/>
                    <a:gd name="T97" fmla="*/ 102 h 218"/>
                    <a:gd name="T98" fmla="*/ 125 w 219"/>
                    <a:gd name="T99" fmla="*/ 89 h 218"/>
                    <a:gd name="T100" fmla="*/ 138 w 219"/>
                    <a:gd name="T101" fmla="*/ 107 h 218"/>
                    <a:gd name="T102" fmla="*/ 145 w 219"/>
                    <a:gd name="T103" fmla="*/ 73 h 218"/>
                    <a:gd name="T104" fmla="*/ 152 w 219"/>
                    <a:gd name="T105" fmla="*/ 76 h 218"/>
                    <a:gd name="T106" fmla="*/ 66 w 219"/>
                    <a:gd name="T107" fmla="*/ 84 h 218"/>
                    <a:gd name="T108" fmla="*/ 67 w 219"/>
                    <a:gd name="T109" fmla="*/ 76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9" h="218">
                      <a:moveTo>
                        <a:pt x="123" y="0"/>
                      </a:moveTo>
                      <a:cubicBezTo>
                        <a:pt x="124" y="0"/>
                        <a:pt x="125" y="0"/>
                        <a:pt x="127" y="0"/>
                      </a:cubicBezTo>
                      <a:cubicBezTo>
                        <a:pt x="130" y="2"/>
                        <a:pt x="132" y="5"/>
                        <a:pt x="131" y="9"/>
                      </a:cubicBezTo>
                      <a:cubicBezTo>
                        <a:pt x="131" y="15"/>
                        <a:pt x="131" y="21"/>
                        <a:pt x="131" y="27"/>
                      </a:cubicBezTo>
                      <a:cubicBezTo>
                        <a:pt x="138" y="27"/>
                        <a:pt x="144" y="27"/>
                        <a:pt x="150" y="27"/>
                      </a:cubicBezTo>
                      <a:cubicBezTo>
                        <a:pt x="150" y="21"/>
                        <a:pt x="150" y="15"/>
                        <a:pt x="150" y="10"/>
                      </a:cubicBezTo>
                      <a:cubicBezTo>
                        <a:pt x="149" y="6"/>
                        <a:pt x="151" y="3"/>
                        <a:pt x="154" y="0"/>
                      </a:cubicBezTo>
                      <a:cubicBezTo>
                        <a:pt x="155" y="0"/>
                        <a:pt x="157" y="0"/>
                        <a:pt x="158" y="0"/>
                      </a:cubicBezTo>
                      <a:cubicBezTo>
                        <a:pt x="162" y="2"/>
                        <a:pt x="163" y="5"/>
                        <a:pt x="163" y="10"/>
                      </a:cubicBezTo>
                      <a:cubicBezTo>
                        <a:pt x="163" y="16"/>
                        <a:pt x="163" y="21"/>
                        <a:pt x="163" y="27"/>
                      </a:cubicBezTo>
                      <a:cubicBezTo>
                        <a:pt x="168" y="27"/>
                        <a:pt x="171" y="27"/>
                        <a:pt x="175" y="27"/>
                      </a:cubicBezTo>
                      <a:cubicBezTo>
                        <a:pt x="185" y="28"/>
                        <a:pt x="190" y="33"/>
                        <a:pt x="190" y="42"/>
                      </a:cubicBezTo>
                      <a:cubicBezTo>
                        <a:pt x="190" y="46"/>
                        <a:pt x="190" y="50"/>
                        <a:pt x="190" y="55"/>
                      </a:cubicBezTo>
                      <a:cubicBezTo>
                        <a:pt x="197" y="55"/>
                        <a:pt x="203" y="55"/>
                        <a:pt x="209" y="55"/>
                      </a:cubicBezTo>
                      <a:cubicBezTo>
                        <a:pt x="215" y="55"/>
                        <a:pt x="218" y="57"/>
                        <a:pt x="218" y="61"/>
                      </a:cubicBezTo>
                      <a:cubicBezTo>
                        <a:pt x="218" y="65"/>
                        <a:pt x="215" y="68"/>
                        <a:pt x="209" y="68"/>
                      </a:cubicBezTo>
                      <a:cubicBezTo>
                        <a:pt x="203" y="68"/>
                        <a:pt x="197" y="68"/>
                        <a:pt x="191" y="68"/>
                      </a:cubicBezTo>
                      <a:cubicBezTo>
                        <a:pt x="191" y="74"/>
                        <a:pt x="191" y="80"/>
                        <a:pt x="191" y="86"/>
                      </a:cubicBezTo>
                      <a:cubicBezTo>
                        <a:pt x="197" y="86"/>
                        <a:pt x="203" y="86"/>
                        <a:pt x="209" y="86"/>
                      </a:cubicBezTo>
                      <a:cubicBezTo>
                        <a:pt x="214" y="86"/>
                        <a:pt x="217" y="89"/>
                        <a:pt x="217" y="93"/>
                      </a:cubicBezTo>
                      <a:cubicBezTo>
                        <a:pt x="217" y="97"/>
                        <a:pt x="214" y="100"/>
                        <a:pt x="209" y="100"/>
                      </a:cubicBezTo>
                      <a:cubicBezTo>
                        <a:pt x="203" y="100"/>
                        <a:pt x="197" y="100"/>
                        <a:pt x="191" y="100"/>
                      </a:cubicBezTo>
                      <a:cubicBezTo>
                        <a:pt x="191" y="106"/>
                        <a:pt x="191" y="112"/>
                        <a:pt x="191" y="118"/>
                      </a:cubicBezTo>
                      <a:cubicBezTo>
                        <a:pt x="197" y="118"/>
                        <a:pt x="204" y="118"/>
                        <a:pt x="210" y="118"/>
                      </a:cubicBezTo>
                      <a:cubicBezTo>
                        <a:pt x="213" y="118"/>
                        <a:pt x="216" y="119"/>
                        <a:pt x="217" y="122"/>
                      </a:cubicBezTo>
                      <a:cubicBezTo>
                        <a:pt x="219" y="127"/>
                        <a:pt x="216" y="131"/>
                        <a:pt x="211" y="131"/>
                      </a:cubicBezTo>
                      <a:cubicBezTo>
                        <a:pt x="204" y="132"/>
                        <a:pt x="197" y="131"/>
                        <a:pt x="191" y="131"/>
                      </a:cubicBezTo>
                      <a:cubicBezTo>
                        <a:pt x="191" y="138"/>
                        <a:pt x="191" y="144"/>
                        <a:pt x="191" y="150"/>
                      </a:cubicBezTo>
                      <a:cubicBezTo>
                        <a:pt x="197" y="150"/>
                        <a:pt x="203" y="150"/>
                        <a:pt x="210" y="150"/>
                      </a:cubicBezTo>
                      <a:cubicBezTo>
                        <a:pt x="211" y="150"/>
                        <a:pt x="212" y="150"/>
                        <a:pt x="214" y="151"/>
                      </a:cubicBezTo>
                      <a:cubicBezTo>
                        <a:pt x="217" y="152"/>
                        <a:pt x="218" y="155"/>
                        <a:pt x="217" y="158"/>
                      </a:cubicBezTo>
                      <a:cubicBezTo>
                        <a:pt x="216" y="162"/>
                        <a:pt x="214" y="163"/>
                        <a:pt x="210" y="163"/>
                      </a:cubicBezTo>
                      <a:cubicBezTo>
                        <a:pt x="204" y="163"/>
                        <a:pt x="197" y="163"/>
                        <a:pt x="190" y="163"/>
                      </a:cubicBezTo>
                      <a:cubicBezTo>
                        <a:pt x="190" y="168"/>
                        <a:pt x="191" y="172"/>
                        <a:pt x="190" y="176"/>
                      </a:cubicBezTo>
                      <a:cubicBezTo>
                        <a:pt x="190" y="185"/>
                        <a:pt x="185" y="190"/>
                        <a:pt x="176" y="190"/>
                      </a:cubicBezTo>
                      <a:cubicBezTo>
                        <a:pt x="172" y="191"/>
                        <a:pt x="168" y="190"/>
                        <a:pt x="163" y="190"/>
                      </a:cubicBezTo>
                      <a:cubicBezTo>
                        <a:pt x="163" y="197"/>
                        <a:pt x="163" y="203"/>
                        <a:pt x="163" y="209"/>
                      </a:cubicBezTo>
                      <a:cubicBezTo>
                        <a:pt x="163" y="213"/>
                        <a:pt x="162" y="216"/>
                        <a:pt x="158" y="218"/>
                      </a:cubicBezTo>
                      <a:cubicBezTo>
                        <a:pt x="157" y="218"/>
                        <a:pt x="155" y="218"/>
                        <a:pt x="154" y="218"/>
                      </a:cubicBezTo>
                      <a:cubicBezTo>
                        <a:pt x="151" y="215"/>
                        <a:pt x="149" y="212"/>
                        <a:pt x="150" y="208"/>
                      </a:cubicBezTo>
                      <a:cubicBezTo>
                        <a:pt x="150" y="202"/>
                        <a:pt x="150" y="197"/>
                        <a:pt x="150" y="191"/>
                      </a:cubicBezTo>
                      <a:cubicBezTo>
                        <a:pt x="143" y="191"/>
                        <a:pt x="138" y="191"/>
                        <a:pt x="131" y="191"/>
                      </a:cubicBezTo>
                      <a:cubicBezTo>
                        <a:pt x="131" y="197"/>
                        <a:pt x="131" y="203"/>
                        <a:pt x="131" y="209"/>
                      </a:cubicBezTo>
                      <a:cubicBezTo>
                        <a:pt x="132" y="213"/>
                        <a:pt x="130" y="216"/>
                        <a:pt x="127" y="218"/>
                      </a:cubicBezTo>
                      <a:cubicBezTo>
                        <a:pt x="125" y="218"/>
                        <a:pt x="124" y="218"/>
                        <a:pt x="123" y="218"/>
                      </a:cubicBezTo>
                      <a:cubicBezTo>
                        <a:pt x="119" y="216"/>
                        <a:pt x="118" y="213"/>
                        <a:pt x="118" y="209"/>
                      </a:cubicBezTo>
                      <a:cubicBezTo>
                        <a:pt x="118" y="203"/>
                        <a:pt x="118" y="197"/>
                        <a:pt x="118" y="191"/>
                      </a:cubicBezTo>
                      <a:cubicBezTo>
                        <a:pt x="112" y="191"/>
                        <a:pt x="106" y="191"/>
                        <a:pt x="100" y="191"/>
                      </a:cubicBezTo>
                      <a:cubicBezTo>
                        <a:pt x="100" y="197"/>
                        <a:pt x="100" y="203"/>
                        <a:pt x="100" y="208"/>
                      </a:cubicBezTo>
                      <a:cubicBezTo>
                        <a:pt x="100" y="213"/>
                        <a:pt x="99" y="216"/>
                        <a:pt x="95" y="218"/>
                      </a:cubicBezTo>
                      <a:cubicBezTo>
                        <a:pt x="94" y="218"/>
                        <a:pt x="93" y="218"/>
                        <a:pt x="91" y="218"/>
                      </a:cubicBezTo>
                      <a:cubicBezTo>
                        <a:pt x="87" y="216"/>
                        <a:pt x="86" y="212"/>
                        <a:pt x="86" y="208"/>
                      </a:cubicBezTo>
                      <a:cubicBezTo>
                        <a:pt x="86" y="202"/>
                        <a:pt x="86" y="197"/>
                        <a:pt x="86" y="191"/>
                      </a:cubicBezTo>
                      <a:cubicBezTo>
                        <a:pt x="80" y="191"/>
                        <a:pt x="74" y="191"/>
                        <a:pt x="68" y="191"/>
                      </a:cubicBezTo>
                      <a:cubicBezTo>
                        <a:pt x="68" y="197"/>
                        <a:pt x="68" y="203"/>
                        <a:pt x="68" y="209"/>
                      </a:cubicBezTo>
                      <a:cubicBezTo>
                        <a:pt x="68" y="213"/>
                        <a:pt x="67" y="216"/>
                        <a:pt x="63" y="218"/>
                      </a:cubicBezTo>
                      <a:cubicBezTo>
                        <a:pt x="62" y="218"/>
                        <a:pt x="61" y="218"/>
                        <a:pt x="60" y="218"/>
                      </a:cubicBezTo>
                      <a:cubicBezTo>
                        <a:pt x="56" y="216"/>
                        <a:pt x="54" y="213"/>
                        <a:pt x="55" y="209"/>
                      </a:cubicBezTo>
                      <a:cubicBezTo>
                        <a:pt x="55" y="203"/>
                        <a:pt x="55" y="197"/>
                        <a:pt x="55" y="190"/>
                      </a:cubicBezTo>
                      <a:cubicBezTo>
                        <a:pt x="50" y="190"/>
                        <a:pt x="46" y="191"/>
                        <a:pt x="42" y="190"/>
                      </a:cubicBezTo>
                      <a:cubicBezTo>
                        <a:pt x="33" y="190"/>
                        <a:pt x="28" y="185"/>
                        <a:pt x="28" y="176"/>
                      </a:cubicBezTo>
                      <a:cubicBezTo>
                        <a:pt x="27" y="172"/>
                        <a:pt x="28" y="168"/>
                        <a:pt x="28" y="163"/>
                      </a:cubicBezTo>
                      <a:cubicBezTo>
                        <a:pt x="21" y="163"/>
                        <a:pt x="15" y="163"/>
                        <a:pt x="9" y="163"/>
                      </a:cubicBezTo>
                      <a:cubicBezTo>
                        <a:pt x="4" y="163"/>
                        <a:pt x="0" y="161"/>
                        <a:pt x="0" y="157"/>
                      </a:cubicBezTo>
                      <a:cubicBezTo>
                        <a:pt x="0" y="152"/>
                        <a:pt x="3" y="150"/>
                        <a:pt x="9" y="150"/>
                      </a:cubicBezTo>
                      <a:cubicBezTo>
                        <a:pt x="15" y="150"/>
                        <a:pt x="21" y="150"/>
                        <a:pt x="27" y="150"/>
                      </a:cubicBezTo>
                      <a:cubicBezTo>
                        <a:pt x="27" y="144"/>
                        <a:pt x="27" y="138"/>
                        <a:pt x="27" y="132"/>
                      </a:cubicBezTo>
                      <a:cubicBezTo>
                        <a:pt x="21" y="132"/>
                        <a:pt x="15" y="132"/>
                        <a:pt x="9" y="132"/>
                      </a:cubicBezTo>
                      <a:cubicBezTo>
                        <a:pt x="3" y="132"/>
                        <a:pt x="0" y="129"/>
                        <a:pt x="0" y="125"/>
                      </a:cubicBezTo>
                      <a:cubicBezTo>
                        <a:pt x="0" y="121"/>
                        <a:pt x="3" y="118"/>
                        <a:pt x="9" y="118"/>
                      </a:cubicBezTo>
                      <a:cubicBezTo>
                        <a:pt x="15" y="118"/>
                        <a:pt x="21" y="118"/>
                        <a:pt x="27" y="118"/>
                      </a:cubicBezTo>
                      <a:cubicBezTo>
                        <a:pt x="27" y="112"/>
                        <a:pt x="27" y="106"/>
                        <a:pt x="27" y="100"/>
                      </a:cubicBezTo>
                      <a:cubicBezTo>
                        <a:pt x="20" y="100"/>
                        <a:pt x="14" y="100"/>
                        <a:pt x="7" y="100"/>
                      </a:cubicBezTo>
                      <a:cubicBezTo>
                        <a:pt x="4" y="100"/>
                        <a:pt x="1" y="98"/>
                        <a:pt x="1" y="94"/>
                      </a:cubicBezTo>
                      <a:cubicBezTo>
                        <a:pt x="0" y="90"/>
                        <a:pt x="3" y="87"/>
                        <a:pt x="8" y="86"/>
                      </a:cubicBezTo>
                      <a:cubicBezTo>
                        <a:pt x="14" y="86"/>
                        <a:pt x="21" y="86"/>
                        <a:pt x="27" y="86"/>
                      </a:cubicBezTo>
                      <a:cubicBezTo>
                        <a:pt x="27" y="80"/>
                        <a:pt x="27" y="74"/>
                        <a:pt x="27" y="68"/>
                      </a:cubicBezTo>
                      <a:cubicBezTo>
                        <a:pt x="20" y="68"/>
                        <a:pt x="14" y="68"/>
                        <a:pt x="7" y="68"/>
                      </a:cubicBezTo>
                      <a:cubicBezTo>
                        <a:pt x="3" y="68"/>
                        <a:pt x="1" y="65"/>
                        <a:pt x="0" y="62"/>
                      </a:cubicBezTo>
                      <a:cubicBezTo>
                        <a:pt x="0" y="58"/>
                        <a:pt x="3" y="55"/>
                        <a:pt x="8" y="55"/>
                      </a:cubicBezTo>
                      <a:cubicBezTo>
                        <a:pt x="15" y="55"/>
                        <a:pt x="21" y="55"/>
                        <a:pt x="28" y="55"/>
                      </a:cubicBezTo>
                      <a:cubicBezTo>
                        <a:pt x="28" y="50"/>
                        <a:pt x="27" y="46"/>
                        <a:pt x="28" y="43"/>
                      </a:cubicBezTo>
                      <a:cubicBezTo>
                        <a:pt x="28" y="33"/>
                        <a:pt x="33" y="28"/>
                        <a:pt x="42" y="27"/>
                      </a:cubicBezTo>
                      <a:cubicBezTo>
                        <a:pt x="46" y="27"/>
                        <a:pt x="50" y="27"/>
                        <a:pt x="55" y="27"/>
                      </a:cubicBezTo>
                      <a:cubicBezTo>
                        <a:pt x="55" y="21"/>
                        <a:pt x="55" y="15"/>
                        <a:pt x="55" y="9"/>
                      </a:cubicBezTo>
                      <a:cubicBezTo>
                        <a:pt x="54" y="5"/>
                        <a:pt x="56" y="2"/>
                        <a:pt x="60" y="0"/>
                      </a:cubicBezTo>
                      <a:cubicBezTo>
                        <a:pt x="61" y="0"/>
                        <a:pt x="62" y="0"/>
                        <a:pt x="63" y="0"/>
                      </a:cubicBezTo>
                      <a:cubicBezTo>
                        <a:pt x="67" y="2"/>
                        <a:pt x="68" y="5"/>
                        <a:pt x="68" y="9"/>
                      </a:cubicBezTo>
                      <a:cubicBezTo>
                        <a:pt x="68" y="15"/>
                        <a:pt x="68" y="21"/>
                        <a:pt x="68" y="27"/>
                      </a:cubicBezTo>
                      <a:cubicBezTo>
                        <a:pt x="74" y="27"/>
                        <a:pt x="80" y="27"/>
                        <a:pt x="86" y="27"/>
                      </a:cubicBezTo>
                      <a:cubicBezTo>
                        <a:pt x="86" y="21"/>
                        <a:pt x="86" y="15"/>
                        <a:pt x="86" y="9"/>
                      </a:cubicBezTo>
                      <a:cubicBezTo>
                        <a:pt x="86" y="5"/>
                        <a:pt x="87" y="2"/>
                        <a:pt x="91" y="0"/>
                      </a:cubicBezTo>
                      <a:cubicBezTo>
                        <a:pt x="93" y="0"/>
                        <a:pt x="94" y="0"/>
                        <a:pt x="95" y="0"/>
                      </a:cubicBezTo>
                      <a:cubicBezTo>
                        <a:pt x="99" y="2"/>
                        <a:pt x="100" y="5"/>
                        <a:pt x="100" y="10"/>
                      </a:cubicBezTo>
                      <a:cubicBezTo>
                        <a:pt x="100" y="15"/>
                        <a:pt x="100" y="21"/>
                        <a:pt x="100" y="27"/>
                      </a:cubicBezTo>
                      <a:cubicBezTo>
                        <a:pt x="106" y="27"/>
                        <a:pt x="112" y="27"/>
                        <a:pt x="118" y="27"/>
                      </a:cubicBezTo>
                      <a:cubicBezTo>
                        <a:pt x="118" y="21"/>
                        <a:pt x="118" y="15"/>
                        <a:pt x="118" y="9"/>
                      </a:cubicBezTo>
                      <a:cubicBezTo>
                        <a:pt x="118" y="5"/>
                        <a:pt x="119" y="2"/>
                        <a:pt x="123" y="0"/>
                      </a:cubicBezTo>
                      <a:close/>
                      <a:moveTo>
                        <a:pt x="82" y="158"/>
                      </a:moveTo>
                      <a:cubicBezTo>
                        <a:pt x="82" y="157"/>
                        <a:pt x="82" y="157"/>
                        <a:pt x="82" y="157"/>
                      </a:cubicBezTo>
                      <a:cubicBezTo>
                        <a:pt x="84" y="157"/>
                        <a:pt x="86" y="157"/>
                        <a:pt x="88" y="159"/>
                      </a:cubicBezTo>
                      <a:cubicBezTo>
                        <a:pt x="90" y="162"/>
                        <a:pt x="93" y="162"/>
                        <a:pt x="97" y="161"/>
                      </a:cubicBezTo>
                      <a:cubicBezTo>
                        <a:pt x="100" y="160"/>
                        <a:pt x="103" y="159"/>
                        <a:pt x="106" y="157"/>
                      </a:cubicBezTo>
                      <a:cubicBezTo>
                        <a:pt x="107" y="157"/>
                        <a:pt x="107" y="157"/>
                        <a:pt x="107" y="156"/>
                      </a:cubicBezTo>
                      <a:cubicBezTo>
                        <a:pt x="107" y="153"/>
                        <a:pt x="107" y="151"/>
                        <a:pt x="106" y="148"/>
                      </a:cubicBezTo>
                      <a:cubicBezTo>
                        <a:pt x="103" y="148"/>
                        <a:pt x="100" y="149"/>
                        <a:pt x="97" y="149"/>
                      </a:cubicBezTo>
                      <a:cubicBezTo>
                        <a:pt x="96" y="149"/>
                        <a:pt x="95" y="151"/>
                        <a:pt x="94" y="151"/>
                      </a:cubicBezTo>
                      <a:cubicBezTo>
                        <a:pt x="94" y="152"/>
                        <a:pt x="93" y="152"/>
                        <a:pt x="91" y="152"/>
                      </a:cubicBezTo>
                      <a:cubicBezTo>
                        <a:pt x="91" y="148"/>
                        <a:pt x="94" y="145"/>
                        <a:pt x="100" y="144"/>
                      </a:cubicBezTo>
                      <a:cubicBezTo>
                        <a:pt x="102" y="144"/>
                        <a:pt x="106" y="144"/>
                        <a:pt x="107" y="143"/>
                      </a:cubicBezTo>
                      <a:cubicBezTo>
                        <a:pt x="108" y="141"/>
                        <a:pt x="107" y="138"/>
                        <a:pt x="107" y="136"/>
                      </a:cubicBezTo>
                      <a:cubicBezTo>
                        <a:pt x="107" y="135"/>
                        <a:pt x="107" y="135"/>
                        <a:pt x="107" y="135"/>
                      </a:cubicBezTo>
                      <a:cubicBezTo>
                        <a:pt x="106" y="129"/>
                        <a:pt x="104" y="127"/>
                        <a:pt x="98" y="128"/>
                      </a:cubicBezTo>
                      <a:cubicBezTo>
                        <a:pt x="97" y="128"/>
                        <a:pt x="95" y="128"/>
                        <a:pt x="94" y="129"/>
                      </a:cubicBezTo>
                      <a:cubicBezTo>
                        <a:pt x="87" y="131"/>
                        <a:pt x="83" y="127"/>
                        <a:pt x="81" y="121"/>
                      </a:cubicBezTo>
                      <a:cubicBezTo>
                        <a:pt x="80" y="121"/>
                        <a:pt x="81" y="120"/>
                        <a:pt x="81" y="119"/>
                      </a:cubicBezTo>
                      <a:cubicBezTo>
                        <a:pt x="82" y="119"/>
                        <a:pt x="83" y="119"/>
                        <a:pt x="83" y="119"/>
                      </a:cubicBezTo>
                      <a:cubicBezTo>
                        <a:pt x="84" y="120"/>
                        <a:pt x="85" y="121"/>
                        <a:pt x="85" y="122"/>
                      </a:cubicBezTo>
                      <a:cubicBezTo>
                        <a:pt x="86" y="126"/>
                        <a:pt x="89" y="126"/>
                        <a:pt x="93" y="125"/>
                      </a:cubicBezTo>
                      <a:cubicBezTo>
                        <a:pt x="97" y="123"/>
                        <a:pt x="102" y="123"/>
                        <a:pt x="107" y="126"/>
                      </a:cubicBezTo>
                      <a:cubicBezTo>
                        <a:pt x="107" y="121"/>
                        <a:pt x="107" y="118"/>
                        <a:pt x="107" y="114"/>
                      </a:cubicBezTo>
                      <a:cubicBezTo>
                        <a:pt x="102" y="117"/>
                        <a:pt x="98" y="120"/>
                        <a:pt x="94" y="116"/>
                      </a:cubicBezTo>
                      <a:cubicBezTo>
                        <a:pt x="89" y="111"/>
                        <a:pt x="83" y="109"/>
                        <a:pt x="76" y="110"/>
                      </a:cubicBezTo>
                      <a:cubicBezTo>
                        <a:pt x="75" y="110"/>
                        <a:pt x="75" y="110"/>
                        <a:pt x="75" y="110"/>
                      </a:cubicBezTo>
                      <a:cubicBezTo>
                        <a:pt x="65" y="107"/>
                        <a:pt x="57" y="112"/>
                        <a:pt x="48" y="113"/>
                      </a:cubicBezTo>
                      <a:cubicBezTo>
                        <a:pt x="48" y="118"/>
                        <a:pt x="49" y="121"/>
                        <a:pt x="49" y="124"/>
                      </a:cubicBezTo>
                      <a:cubicBezTo>
                        <a:pt x="53" y="124"/>
                        <a:pt x="55" y="124"/>
                        <a:pt x="58" y="124"/>
                      </a:cubicBezTo>
                      <a:cubicBezTo>
                        <a:pt x="61" y="124"/>
                        <a:pt x="62" y="124"/>
                        <a:pt x="63" y="122"/>
                      </a:cubicBezTo>
                      <a:cubicBezTo>
                        <a:pt x="64" y="120"/>
                        <a:pt x="67" y="117"/>
                        <a:pt x="69" y="117"/>
                      </a:cubicBezTo>
                      <a:cubicBezTo>
                        <a:pt x="74" y="117"/>
                        <a:pt x="79" y="129"/>
                        <a:pt x="75" y="132"/>
                      </a:cubicBezTo>
                      <a:cubicBezTo>
                        <a:pt x="71" y="135"/>
                        <a:pt x="66" y="137"/>
                        <a:pt x="62" y="139"/>
                      </a:cubicBezTo>
                      <a:cubicBezTo>
                        <a:pt x="62" y="139"/>
                        <a:pt x="61" y="138"/>
                        <a:pt x="60" y="137"/>
                      </a:cubicBezTo>
                      <a:cubicBezTo>
                        <a:pt x="64" y="135"/>
                        <a:pt x="67" y="134"/>
                        <a:pt x="70" y="132"/>
                      </a:cubicBezTo>
                      <a:cubicBezTo>
                        <a:pt x="71" y="131"/>
                        <a:pt x="73" y="131"/>
                        <a:pt x="73" y="129"/>
                      </a:cubicBezTo>
                      <a:cubicBezTo>
                        <a:pt x="74" y="126"/>
                        <a:pt x="71" y="121"/>
                        <a:pt x="67" y="120"/>
                      </a:cubicBezTo>
                      <a:cubicBezTo>
                        <a:pt x="67" y="121"/>
                        <a:pt x="66" y="121"/>
                        <a:pt x="66" y="122"/>
                      </a:cubicBezTo>
                      <a:cubicBezTo>
                        <a:pt x="64" y="129"/>
                        <a:pt x="64" y="129"/>
                        <a:pt x="56" y="127"/>
                      </a:cubicBezTo>
                      <a:cubicBezTo>
                        <a:pt x="52" y="126"/>
                        <a:pt x="52" y="129"/>
                        <a:pt x="52" y="131"/>
                      </a:cubicBezTo>
                      <a:cubicBezTo>
                        <a:pt x="53" y="140"/>
                        <a:pt x="58" y="147"/>
                        <a:pt x="63" y="154"/>
                      </a:cubicBezTo>
                      <a:cubicBezTo>
                        <a:pt x="66" y="146"/>
                        <a:pt x="66" y="146"/>
                        <a:pt x="74" y="145"/>
                      </a:cubicBezTo>
                      <a:cubicBezTo>
                        <a:pt x="77" y="145"/>
                        <a:pt x="79" y="143"/>
                        <a:pt x="81" y="141"/>
                      </a:cubicBezTo>
                      <a:cubicBezTo>
                        <a:pt x="84" y="138"/>
                        <a:pt x="92" y="135"/>
                        <a:pt x="96" y="136"/>
                      </a:cubicBezTo>
                      <a:cubicBezTo>
                        <a:pt x="96" y="137"/>
                        <a:pt x="97" y="137"/>
                        <a:pt x="97" y="138"/>
                      </a:cubicBezTo>
                      <a:cubicBezTo>
                        <a:pt x="95" y="139"/>
                        <a:pt x="94" y="139"/>
                        <a:pt x="93" y="140"/>
                      </a:cubicBezTo>
                      <a:cubicBezTo>
                        <a:pt x="90" y="141"/>
                        <a:pt x="86" y="141"/>
                        <a:pt x="85" y="143"/>
                      </a:cubicBezTo>
                      <a:cubicBezTo>
                        <a:pt x="82" y="147"/>
                        <a:pt x="78" y="149"/>
                        <a:pt x="73" y="148"/>
                      </a:cubicBezTo>
                      <a:cubicBezTo>
                        <a:pt x="69" y="148"/>
                        <a:pt x="66" y="151"/>
                        <a:pt x="67" y="156"/>
                      </a:cubicBezTo>
                      <a:cubicBezTo>
                        <a:pt x="68" y="158"/>
                        <a:pt x="69" y="160"/>
                        <a:pt x="70" y="162"/>
                      </a:cubicBezTo>
                      <a:cubicBezTo>
                        <a:pt x="77" y="169"/>
                        <a:pt x="85" y="175"/>
                        <a:pt x="94" y="177"/>
                      </a:cubicBezTo>
                      <a:cubicBezTo>
                        <a:pt x="104" y="179"/>
                        <a:pt x="109" y="174"/>
                        <a:pt x="107" y="165"/>
                      </a:cubicBezTo>
                      <a:cubicBezTo>
                        <a:pt x="107" y="162"/>
                        <a:pt x="105" y="161"/>
                        <a:pt x="102" y="162"/>
                      </a:cubicBezTo>
                      <a:cubicBezTo>
                        <a:pt x="100" y="163"/>
                        <a:pt x="98" y="165"/>
                        <a:pt x="95" y="166"/>
                      </a:cubicBezTo>
                      <a:cubicBezTo>
                        <a:pt x="93" y="166"/>
                        <a:pt x="90" y="166"/>
                        <a:pt x="89" y="165"/>
                      </a:cubicBezTo>
                      <a:cubicBezTo>
                        <a:pt x="86" y="163"/>
                        <a:pt x="84" y="160"/>
                        <a:pt x="82" y="158"/>
                      </a:cubicBezTo>
                      <a:close/>
                      <a:moveTo>
                        <a:pt x="138" y="158"/>
                      </a:moveTo>
                      <a:cubicBezTo>
                        <a:pt x="135" y="160"/>
                        <a:pt x="133" y="162"/>
                        <a:pt x="131" y="164"/>
                      </a:cubicBezTo>
                      <a:cubicBezTo>
                        <a:pt x="128" y="167"/>
                        <a:pt x="125" y="168"/>
                        <a:pt x="122" y="165"/>
                      </a:cubicBezTo>
                      <a:cubicBezTo>
                        <a:pt x="120" y="164"/>
                        <a:pt x="118" y="163"/>
                        <a:pt x="116" y="162"/>
                      </a:cubicBezTo>
                      <a:cubicBezTo>
                        <a:pt x="113" y="161"/>
                        <a:pt x="111" y="162"/>
                        <a:pt x="111" y="165"/>
                      </a:cubicBezTo>
                      <a:cubicBezTo>
                        <a:pt x="109" y="172"/>
                        <a:pt x="113" y="178"/>
                        <a:pt x="121" y="177"/>
                      </a:cubicBezTo>
                      <a:cubicBezTo>
                        <a:pt x="127" y="176"/>
                        <a:pt x="132" y="174"/>
                        <a:pt x="137" y="172"/>
                      </a:cubicBezTo>
                      <a:cubicBezTo>
                        <a:pt x="143" y="169"/>
                        <a:pt x="148" y="165"/>
                        <a:pt x="151" y="158"/>
                      </a:cubicBezTo>
                      <a:cubicBezTo>
                        <a:pt x="153" y="152"/>
                        <a:pt x="150" y="149"/>
                        <a:pt x="144" y="149"/>
                      </a:cubicBezTo>
                      <a:cubicBezTo>
                        <a:pt x="141" y="149"/>
                        <a:pt x="137" y="148"/>
                        <a:pt x="136" y="147"/>
                      </a:cubicBezTo>
                      <a:cubicBezTo>
                        <a:pt x="134" y="142"/>
                        <a:pt x="129" y="140"/>
                        <a:pt x="124" y="139"/>
                      </a:cubicBezTo>
                      <a:cubicBezTo>
                        <a:pt x="123" y="139"/>
                        <a:pt x="122" y="138"/>
                        <a:pt x="121" y="137"/>
                      </a:cubicBezTo>
                      <a:cubicBezTo>
                        <a:pt x="122" y="137"/>
                        <a:pt x="123" y="135"/>
                        <a:pt x="124" y="135"/>
                      </a:cubicBezTo>
                      <a:cubicBezTo>
                        <a:pt x="128" y="136"/>
                        <a:pt x="133" y="137"/>
                        <a:pt x="136" y="141"/>
                      </a:cubicBezTo>
                      <a:cubicBezTo>
                        <a:pt x="138" y="145"/>
                        <a:pt x="141" y="146"/>
                        <a:pt x="145" y="144"/>
                      </a:cubicBezTo>
                      <a:cubicBezTo>
                        <a:pt x="149" y="143"/>
                        <a:pt x="152" y="145"/>
                        <a:pt x="154" y="149"/>
                      </a:cubicBezTo>
                      <a:cubicBezTo>
                        <a:pt x="154" y="150"/>
                        <a:pt x="154" y="152"/>
                        <a:pt x="155" y="154"/>
                      </a:cubicBezTo>
                      <a:cubicBezTo>
                        <a:pt x="161" y="147"/>
                        <a:pt x="165" y="140"/>
                        <a:pt x="166" y="132"/>
                      </a:cubicBezTo>
                      <a:cubicBezTo>
                        <a:pt x="166" y="128"/>
                        <a:pt x="165" y="127"/>
                        <a:pt x="161" y="128"/>
                      </a:cubicBezTo>
                      <a:cubicBezTo>
                        <a:pt x="156" y="129"/>
                        <a:pt x="155" y="128"/>
                        <a:pt x="153" y="123"/>
                      </a:cubicBezTo>
                      <a:cubicBezTo>
                        <a:pt x="153" y="122"/>
                        <a:pt x="151" y="120"/>
                        <a:pt x="151" y="120"/>
                      </a:cubicBezTo>
                      <a:cubicBezTo>
                        <a:pt x="149" y="120"/>
                        <a:pt x="148" y="121"/>
                        <a:pt x="147" y="123"/>
                      </a:cubicBezTo>
                      <a:cubicBezTo>
                        <a:pt x="147" y="123"/>
                        <a:pt x="146" y="125"/>
                        <a:pt x="146" y="126"/>
                      </a:cubicBezTo>
                      <a:cubicBezTo>
                        <a:pt x="145" y="129"/>
                        <a:pt x="146" y="131"/>
                        <a:pt x="149" y="132"/>
                      </a:cubicBezTo>
                      <a:cubicBezTo>
                        <a:pt x="153" y="133"/>
                        <a:pt x="155" y="135"/>
                        <a:pt x="158" y="137"/>
                      </a:cubicBezTo>
                      <a:cubicBezTo>
                        <a:pt x="158" y="138"/>
                        <a:pt x="158" y="138"/>
                        <a:pt x="157" y="139"/>
                      </a:cubicBezTo>
                      <a:cubicBezTo>
                        <a:pt x="156" y="139"/>
                        <a:pt x="154" y="138"/>
                        <a:pt x="153" y="138"/>
                      </a:cubicBezTo>
                      <a:cubicBezTo>
                        <a:pt x="151" y="137"/>
                        <a:pt x="150" y="136"/>
                        <a:pt x="148" y="136"/>
                      </a:cubicBezTo>
                      <a:cubicBezTo>
                        <a:pt x="143" y="134"/>
                        <a:pt x="141" y="132"/>
                        <a:pt x="142" y="127"/>
                      </a:cubicBezTo>
                      <a:cubicBezTo>
                        <a:pt x="143" y="124"/>
                        <a:pt x="144" y="121"/>
                        <a:pt x="146" y="119"/>
                      </a:cubicBezTo>
                      <a:cubicBezTo>
                        <a:pt x="147" y="117"/>
                        <a:pt x="150" y="116"/>
                        <a:pt x="151" y="116"/>
                      </a:cubicBezTo>
                      <a:cubicBezTo>
                        <a:pt x="153" y="117"/>
                        <a:pt x="155" y="119"/>
                        <a:pt x="155" y="121"/>
                      </a:cubicBezTo>
                      <a:cubicBezTo>
                        <a:pt x="157" y="125"/>
                        <a:pt x="157" y="126"/>
                        <a:pt x="162" y="124"/>
                      </a:cubicBezTo>
                      <a:cubicBezTo>
                        <a:pt x="164" y="123"/>
                        <a:pt x="166" y="124"/>
                        <a:pt x="169" y="123"/>
                      </a:cubicBezTo>
                      <a:cubicBezTo>
                        <a:pt x="170" y="122"/>
                        <a:pt x="170" y="119"/>
                        <a:pt x="171" y="116"/>
                      </a:cubicBezTo>
                      <a:cubicBezTo>
                        <a:pt x="171" y="114"/>
                        <a:pt x="170" y="113"/>
                        <a:pt x="168" y="113"/>
                      </a:cubicBezTo>
                      <a:cubicBezTo>
                        <a:pt x="166" y="113"/>
                        <a:pt x="163" y="112"/>
                        <a:pt x="161" y="112"/>
                      </a:cubicBezTo>
                      <a:cubicBezTo>
                        <a:pt x="155" y="109"/>
                        <a:pt x="149" y="108"/>
                        <a:pt x="142" y="110"/>
                      </a:cubicBezTo>
                      <a:cubicBezTo>
                        <a:pt x="140" y="110"/>
                        <a:pt x="138" y="110"/>
                        <a:pt x="136" y="110"/>
                      </a:cubicBezTo>
                      <a:cubicBezTo>
                        <a:pt x="133" y="111"/>
                        <a:pt x="130" y="112"/>
                        <a:pt x="128" y="113"/>
                      </a:cubicBezTo>
                      <a:cubicBezTo>
                        <a:pt x="121" y="119"/>
                        <a:pt x="120" y="120"/>
                        <a:pt x="112" y="114"/>
                      </a:cubicBezTo>
                      <a:cubicBezTo>
                        <a:pt x="112" y="118"/>
                        <a:pt x="112" y="121"/>
                        <a:pt x="112" y="124"/>
                      </a:cubicBezTo>
                      <a:cubicBezTo>
                        <a:pt x="116" y="124"/>
                        <a:pt x="121" y="124"/>
                        <a:pt x="125" y="125"/>
                      </a:cubicBezTo>
                      <a:cubicBezTo>
                        <a:pt x="129" y="126"/>
                        <a:pt x="131" y="126"/>
                        <a:pt x="133" y="122"/>
                      </a:cubicBezTo>
                      <a:cubicBezTo>
                        <a:pt x="134" y="121"/>
                        <a:pt x="136" y="120"/>
                        <a:pt x="137" y="119"/>
                      </a:cubicBezTo>
                      <a:cubicBezTo>
                        <a:pt x="135" y="128"/>
                        <a:pt x="132" y="130"/>
                        <a:pt x="123" y="128"/>
                      </a:cubicBezTo>
                      <a:cubicBezTo>
                        <a:pt x="122" y="128"/>
                        <a:pt x="122" y="128"/>
                        <a:pt x="121" y="128"/>
                      </a:cubicBezTo>
                      <a:cubicBezTo>
                        <a:pt x="115" y="127"/>
                        <a:pt x="111" y="129"/>
                        <a:pt x="111" y="136"/>
                      </a:cubicBezTo>
                      <a:cubicBezTo>
                        <a:pt x="111" y="137"/>
                        <a:pt x="111" y="139"/>
                        <a:pt x="111" y="140"/>
                      </a:cubicBezTo>
                      <a:cubicBezTo>
                        <a:pt x="110" y="143"/>
                        <a:pt x="112" y="144"/>
                        <a:pt x="114" y="144"/>
                      </a:cubicBezTo>
                      <a:cubicBezTo>
                        <a:pt x="118" y="144"/>
                        <a:pt x="121" y="145"/>
                        <a:pt x="124" y="146"/>
                      </a:cubicBezTo>
                      <a:cubicBezTo>
                        <a:pt x="127" y="147"/>
                        <a:pt x="128" y="150"/>
                        <a:pt x="125" y="153"/>
                      </a:cubicBezTo>
                      <a:cubicBezTo>
                        <a:pt x="122" y="149"/>
                        <a:pt x="117" y="147"/>
                        <a:pt x="111" y="148"/>
                      </a:cubicBezTo>
                      <a:cubicBezTo>
                        <a:pt x="111" y="152"/>
                        <a:pt x="111" y="155"/>
                        <a:pt x="111" y="157"/>
                      </a:cubicBezTo>
                      <a:cubicBezTo>
                        <a:pt x="115" y="158"/>
                        <a:pt x="118" y="159"/>
                        <a:pt x="121" y="160"/>
                      </a:cubicBezTo>
                      <a:cubicBezTo>
                        <a:pt x="127" y="163"/>
                        <a:pt x="127" y="163"/>
                        <a:pt x="131" y="158"/>
                      </a:cubicBezTo>
                      <a:cubicBezTo>
                        <a:pt x="133" y="156"/>
                        <a:pt x="136" y="156"/>
                        <a:pt x="138" y="158"/>
                      </a:cubicBezTo>
                      <a:close/>
                      <a:moveTo>
                        <a:pt x="79" y="48"/>
                      </a:moveTo>
                      <a:cubicBezTo>
                        <a:pt x="70" y="52"/>
                        <a:pt x="68" y="57"/>
                        <a:pt x="73" y="65"/>
                      </a:cubicBezTo>
                      <a:cubicBezTo>
                        <a:pt x="74" y="66"/>
                        <a:pt x="75" y="67"/>
                        <a:pt x="75" y="69"/>
                      </a:cubicBezTo>
                      <a:cubicBezTo>
                        <a:pt x="76" y="70"/>
                        <a:pt x="77" y="72"/>
                        <a:pt x="78" y="74"/>
                      </a:cubicBezTo>
                      <a:cubicBezTo>
                        <a:pt x="80" y="82"/>
                        <a:pt x="75" y="88"/>
                        <a:pt x="67" y="87"/>
                      </a:cubicBezTo>
                      <a:cubicBezTo>
                        <a:pt x="65" y="87"/>
                        <a:pt x="62" y="86"/>
                        <a:pt x="60" y="85"/>
                      </a:cubicBezTo>
                      <a:cubicBezTo>
                        <a:pt x="52" y="83"/>
                        <a:pt x="48" y="87"/>
                        <a:pt x="49" y="96"/>
                      </a:cubicBezTo>
                      <a:cubicBezTo>
                        <a:pt x="57" y="94"/>
                        <a:pt x="65" y="92"/>
                        <a:pt x="73" y="95"/>
                      </a:cubicBezTo>
                      <a:cubicBezTo>
                        <a:pt x="71" y="97"/>
                        <a:pt x="69" y="97"/>
                        <a:pt x="67" y="98"/>
                      </a:cubicBezTo>
                      <a:cubicBezTo>
                        <a:pt x="61" y="98"/>
                        <a:pt x="55" y="99"/>
                        <a:pt x="48" y="99"/>
                      </a:cubicBezTo>
                      <a:cubicBezTo>
                        <a:pt x="48" y="103"/>
                        <a:pt x="48" y="106"/>
                        <a:pt x="48" y="109"/>
                      </a:cubicBezTo>
                      <a:cubicBezTo>
                        <a:pt x="59" y="107"/>
                        <a:pt x="70" y="104"/>
                        <a:pt x="81" y="106"/>
                      </a:cubicBezTo>
                      <a:cubicBezTo>
                        <a:pt x="86" y="107"/>
                        <a:pt x="90" y="108"/>
                        <a:pt x="93" y="111"/>
                      </a:cubicBezTo>
                      <a:cubicBezTo>
                        <a:pt x="97" y="116"/>
                        <a:pt x="103" y="115"/>
                        <a:pt x="106" y="109"/>
                      </a:cubicBezTo>
                      <a:cubicBezTo>
                        <a:pt x="107" y="107"/>
                        <a:pt x="107" y="105"/>
                        <a:pt x="107" y="103"/>
                      </a:cubicBezTo>
                      <a:cubicBezTo>
                        <a:pt x="108" y="94"/>
                        <a:pt x="107" y="94"/>
                        <a:pt x="99" y="92"/>
                      </a:cubicBezTo>
                      <a:cubicBezTo>
                        <a:pt x="97" y="92"/>
                        <a:pt x="96" y="91"/>
                        <a:pt x="95" y="90"/>
                      </a:cubicBezTo>
                      <a:cubicBezTo>
                        <a:pt x="96" y="89"/>
                        <a:pt x="98" y="89"/>
                        <a:pt x="99" y="89"/>
                      </a:cubicBezTo>
                      <a:cubicBezTo>
                        <a:pt x="100" y="89"/>
                        <a:pt x="100" y="89"/>
                        <a:pt x="101" y="89"/>
                      </a:cubicBezTo>
                      <a:cubicBezTo>
                        <a:pt x="106" y="90"/>
                        <a:pt x="107" y="90"/>
                        <a:pt x="107" y="84"/>
                      </a:cubicBezTo>
                      <a:cubicBezTo>
                        <a:pt x="107" y="83"/>
                        <a:pt x="107" y="81"/>
                        <a:pt x="107" y="80"/>
                      </a:cubicBezTo>
                      <a:cubicBezTo>
                        <a:pt x="104" y="81"/>
                        <a:pt x="102" y="81"/>
                        <a:pt x="100" y="81"/>
                      </a:cubicBezTo>
                      <a:cubicBezTo>
                        <a:pt x="98" y="81"/>
                        <a:pt x="96" y="80"/>
                        <a:pt x="94" y="80"/>
                      </a:cubicBezTo>
                      <a:cubicBezTo>
                        <a:pt x="89" y="79"/>
                        <a:pt x="85" y="81"/>
                        <a:pt x="84" y="86"/>
                      </a:cubicBezTo>
                      <a:cubicBezTo>
                        <a:pt x="82" y="91"/>
                        <a:pt x="84" y="95"/>
                        <a:pt x="89" y="97"/>
                      </a:cubicBezTo>
                      <a:cubicBezTo>
                        <a:pt x="91" y="98"/>
                        <a:pt x="93" y="98"/>
                        <a:pt x="95" y="99"/>
                      </a:cubicBezTo>
                      <a:cubicBezTo>
                        <a:pt x="97" y="100"/>
                        <a:pt x="98" y="102"/>
                        <a:pt x="96" y="104"/>
                      </a:cubicBezTo>
                      <a:cubicBezTo>
                        <a:pt x="93" y="103"/>
                        <a:pt x="89" y="102"/>
                        <a:pt x="86" y="100"/>
                      </a:cubicBezTo>
                      <a:cubicBezTo>
                        <a:pt x="82" y="98"/>
                        <a:pt x="79" y="93"/>
                        <a:pt x="79" y="87"/>
                      </a:cubicBezTo>
                      <a:cubicBezTo>
                        <a:pt x="80" y="83"/>
                        <a:pt x="83" y="78"/>
                        <a:pt x="88" y="77"/>
                      </a:cubicBezTo>
                      <a:cubicBezTo>
                        <a:pt x="91" y="76"/>
                        <a:pt x="95" y="77"/>
                        <a:pt x="99" y="77"/>
                      </a:cubicBezTo>
                      <a:cubicBezTo>
                        <a:pt x="102" y="77"/>
                        <a:pt x="105" y="77"/>
                        <a:pt x="106" y="74"/>
                      </a:cubicBezTo>
                      <a:cubicBezTo>
                        <a:pt x="107" y="69"/>
                        <a:pt x="108" y="64"/>
                        <a:pt x="106" y="59"/>
                      </a:cubicBezTo>
                      <a:cubicBezTo>
                        <a:pt x="106" y="57"/>
                        <a:pt x="101" y="55"/>
                        <a:pt x="98" y="54"/>
                      </a:cubicBezTo>
                      <a:cubicBezTo>
                        <a:pt x="96" y="53"/>
                        <a:pt x="94" y="54"/>
                        <a:pt x="93" y="53"/>
                      </a:cubicBezTo>
                      <a:cubicBezTo>
                        <a:pt x="93" y="53"/>
                        <a:pt x="93" y="53"/>
                        <a:pt x="92" y="52"/>
                      </a:cubicBezTo>
                      <a:cubicBezTo>
                        <a:pt x="95" y="52"/>
                        <a:pt x="97" y="51"/>
                        <a:pt x="99" y="51"/>
                      </a:cubicBezTo>
                      <a:cubicBezTo>
                        <a:pt x="102" y="52"/>
                        <a:pt x="104" y="53"/>
                        <a:pt x="106" y="54"/>
                      </a:cubicBezTo>
                      <a:cubicBezTo>
                        <a:pt x="108" y="45"/>
                        <a:pt x="106" y="41"/>
                        <a:pt x="97" y="41"/>
                      </a:cubicBezTo>
                      <a:cubicBezTo>
                        <a:pt x="96" y="41"/>
                        <a:pt x="96" y="41"/>
                        <a:pt x="95" y="41"/>
                      </a:cubicBezTo>
                      <a:cubicBezTo>
                        <a:pt x="84" y="42"/>
                        <a:pt x="82" y="44"/>
                        <a:pt x="83" y="54"/>
                      </a:cubicBezTo>
                      <a:cubicBezTo>
                        <a:pt x="83" y="55"/>
                        <a:pt x="83" y="56"/>
                        <a:pt x="83" y="56"/>
                      </a:cubicBezTo>
                      <a:cubicBezTo>
                        <a:pt x="84" y="62"/>
                        <a:pt x="85" y="65"/>
                        <a:pt x="91" y="64"/>
                      </a:cubicBezTo>
                      <a:cubicBezTo>
                        <a:pt x="94" y="64"/>
                        <a:pt x="97" y="64"/>
                        <a:pt x="100" y="65"/>
                      </a:cubicBezTo>
                      <a:cubicBezTo>
                        <a:pt x="100" y="65"/>
                        <a:pt x="100" y="66"/>
                        <a:pt x="100" y="66"/>
                      </a:cubicBezTo>
                      <a:cubicBezTo>
                        <a:pt x="96" y="69"/>
                        <a:pt x="92" y="68"/>
                        <a:pt x="88" y="68"/>
                      </a:cubicBezTo>
                      <a:cubicBezTo>
                        <a:pt x="84" y="67"/>
                        <a:pt x="81" y="65"/>
                        <a:pt x="81" y="61"/>
                      </a:cubicBezTo>
                      <a:cubicBezTo>
                        <a:pt x="80" y="57"/>
                        <a:pt x="80" y="52"/>
                        <a:pt x="79" y="48"/>
                      </a:cubicBezTo>
                      <a:close/>
                      <a:moveTo>
                        <a:pt x="170" y="99"/>
                      </a:moveTo>
                      <a:cubicBezTo>
                        <a:pt x="164" y="99"/>
                        <a:pt x="157" y="98"/>
                        <a:pt x="151" y="98"/>
                      </a:cubicBezTo>
                      <a:cubicBezTo>
                        <a:pt x="150" y="97"/>
                        <a:pt x="148" y="97"/>
                        <a:pt x="147" y="97"/>
                      </a:cubicBezTo>
                      <a:cubicBezTo>
                        <a:pt x="146" y="96"/>
                        <a:pt x="145" y="95"/>
                        <a:pt x="145" y="94"/>
                      </a:cubicBezTo>
                      <a:cubicBezTo>
                        <a:pt x="146" y="94"/>
                        <a:pt x="147" y="93"/>
                        <a:pt x="148" y="93"/>
                      </a:cubicBezTo>
                      <a:cubicBezTo>
                        <a:pt x="151" y="93"/>
                        <a:pt x="154" y="93"/>
                        <a:pt x="157" y="94"/>
                      </a:cubicBezTo>
                      <a:cubicBezTo>
                        <a:pt x="159" y="94"/>
                        <a:pt x="161" y="94"/>
                        <a:pt x="163" y="95"/>
                      </a:cubicBezTo>
                      <a:cubicBezTo>
                        <a:pt x="165" y="95"/>
                        <a:pt x="167" y="96"/>
                        <a:pt x="170" y="96"/>
                      </a:cubicBezTo>
                      <a:cubicBezTo>
                        <a:pt x="170" y="94"/>
                        <a:pt x="170" y="93"/>
                        <a:pt x="169" y="92"/>
                      </a:cubicBezTo>
                      <a:cubicBezTo>
                        <a:pt x="168" y="85"/>
                        <a:pt x="166" y="84"/>
                        <a:pt x="158" y="85"/>
                      </a:cubicBezTo>
                      <a:cubicBezTo>
                        <a:pt x="155" y="86"/>
                        <a:pt x="152" y="87"/>
                        <a:pt x="148" y="87"/>
                      </a:cubicBezTo>
                      <a:cubicBezTo>
                        <a:pt x="141" y="87"/>
                        <a:pt x="138" y="83"/>
                        <a:pt x="140" y="76"/>
                      </a:cubicBezTo>
                      <a:cubicBezTo>
                        <a:pt x="142" y="72"/>
                        <a:pt x="144" y="68"/>
                        <a:pt x="146" y="63"/>
                      </a:cubicBezTo>
                      <a:cubicBezTo>
                        <a:pt x="149" y="56"/>
                        <a:pt x="148" y="52"/>
                        <a:pt x="140" y="48"/>
                      </a:cubicBezTo>
                      <a:cubicBezTo>
                        <a:pt x="140" y="50"/>
                        <a:pt x="139" y="52"/>
                        <a:pt x="139" y="55"/>
                      </a:cubicBezTo>
                      <a:cubicBezTo>
                        <a:pt x="139" y="57"/>
                        <a:pt x="138" y="59"/>
                        <a:pt x="138" y="61"/>
                      </a:cubicBezTo>
                      <a:cubicBezTo>
                        <a:pt x="137" y="66"/>
                        <a:pt x="134" y="68"/>
                        <a:pt x="129" y="68"/>
                      </a:cubicBezTo>
                      <a:cubicBezTo>
                        <a:pt x="127" y="68"/>
                        <a:pt x="125" y="68"/>
                        <a:pt x="124" y="68"/>
                      </a:cubicBezTo>
                      <a:cubicBezTo>
                        <a:pt x="122" y="68"/>
                        <a:pt x="120" y="68"/>
                        <a:pt x="119" y="68"/>
                      </a:cubicBezTo>
                      <a:cubicBezTo>
                        <a:pt x="118" y="68"/>
                        <a:pt x="118" y="67"/>
                        <a:pt x="117" y="66"/>
                      </a:cubicBezTo>
                      <a:cubicBezTo>
                        <a:pt x="118" y="66"/>
                        <a:pt x="119" y="65"/>
                        <a:pt x="119" y="65"/>
                      </a:cubicBezTo>
                      <a:cubicBezTo>
                        <a:pt x="123" y="64"/>
                        <a:pt x="127" y="65"/>
                        <a:pt x="131" y="64"/>
                      </a:cubicBezTo>
                      <a:cubicBezTo>
                        <a:pt x="132" y="64"/>
                        <a:pt x="134" y="62"/>
                        <a:pt x="134" y="60"/>
                      </a:cubicBezTo>
                      <a:cubicBezTo>
                        <a:pt x="135" y="57"/>
                        <a:pt x="135" y="53"/>
                        <a:pt x="135" y="49"/>
                      </a:cubicBezTo>
                      <a:cubicBezTo>
                        <a:pt x="135" y="45"/>
                        <a:pt x="133" y="42"/>
                        <a:pt x="129" y="42"/>
                      </a:cubicBezTo>
                      <a:cubicBezTo>
                        <a:pt x="126" y="42"/>
                        <a:pt x="122" y="41"/>
                        <a:pt x="118" y="41"/>
                      </a:cubicBezTo>
                      <a:cubicBezTo>
                        <a:pt x="112" y="42"/>
                        <a:pt x="109" y="48"/>
                        <a:pt x="112" y="54"/>
                      </a:cubicBezTo>
                      <a:cubicBezTo>
                        <a:pt x="115" y="53"/>
                        <a:pt x="118" y="52"/>
                        <a:pt x="121" y="51"/>
                      </a:cubicBezTo>
                      <a:cubicBezTo>
                        <a:pt x="125" y="50"/>
                        <a:pt x="127" y="51"/>
                        <a:pt x="129" y="55"/>
                      </a:cubicBezTo>
                      <a:cubicBezTo>
                        <a:pt x="122" y="52"/>
                        <a:pt x="117" y="55"/>
                        <a:pt x="111" y="58"/>
                      </a:cubicBezTo>
                      <a:cubicBezTo>
                        <a:pt x="111" y="61"/>
                        <a:pt x="111" y="65"/>
                        <a:pt x="111" y="69"/>
                      </a:cubicBezTo>
                      <a:cubicBezTo>
                        <a:pt x="112" y="76"/>
                        <a:pt x="116" y="78"/>
                        <a:pt x="122" y="77"/>
                      </a:cubicBezTo>
                      <a:cubicBezTo>
                        <a:pt x="125" y="76"/>
                        <a:pt x="128" y="76"/>
                        <a:pt x="130" y="77"/>
                      </a:cubicBezTo>
                      <a:cubicBezTo>
                        <a:pt x="137" y="79"/>
                        <a:pt x="140" y="86"/>
                        <a:pt x="139" y="92"/>
                      </a:cubicBezTo>
                      <a:cubicBezTo>
                        <a:pt x="137" y="98"/>
                        <a:pt x="128" y="104"/>
                        <a:pt x="121" y="102"/>
                      </a:cubicBezTo>
                      <a:cubicBezTo>
                        <a:pt x="122" y="99"/>
                        <a:pt x="125" y="99"/>
                        <a:pt x="127" y="98"/>
                      </a:cubicBezTo>
                      <a:cubicBezTo>
                        <a:pt x="133" y="96"/>
                        <a:pt x="136" y="93"/>
                        <a:pt x="134" y="87"/>
                      </a:cubicBezTo>
                      <a:cubicBezTo>
                        <a:pt x="133" y="81"/>
                        <a:pt x="128" y="79"/>
                        <a:pt x="122" y="80"/>
                      </a:cubicBezTo>
                      <a:cubicBezTo>
                        <a:pt x="119" y="81"/>
                        <a:pt x="115" y="81"/>
                        <a:pt x="112" y="81"/>
                      </a:cubicBezTo>
                      <a:cubicBezTo>
                        <a:pt x="110" y="89"/>
                        <a:pt x="110" y="89"/>
                        <a:pt x="119" y="88"/>
                      </a:cubicBezTo>
                      <a:cubicBezTo>
                        <a:pt x="121" y="88"/>
                        <a:pt x="123" y="89"/>
                        <a:pt x="125" y="89"/>
                      </a:cubicBezTo>
                      <a:cubicBezTo>
                        <a:pt x="125" y="90"/>
                        <a:pt x="125" y="91"/>
                        <a:pt x="125" y="91"/>
                      </a:cubicBezTo>
                      <a:cubicBezTo>
                        <a:pt x="121" y="92"/>
                        <a:pt x="116" y="93"/>
                        <a:pt x="112" y="94"/>
                      </a:cubicBezTo>
                      <a:cubicBezTo>
                        <a:pt x="112" y="97"/>
                        <a:pt x="111" y="101"/>
                        <a:pt x="112" y="104"/>
                      </a:cubicBezTo>
                      <a:cubicBezTo>
                        <a:pt x="113" y="107"/>
                        <a:pt x="115" y="111"/>
                        <a:pt x="117" y="113"/>
                      </a:cubicBezTo>
                      <a:cubicBezTo>
                        <a:pt x="119" y="115"/>
                        <a:pt x="122" y="115"/>
                        <a:pt x="124" y="113"/>
                      </a:cubicBezTo>
                      <a:cubicBezTo>
                        <a:pt x="128" y="107"/>
                        <a:pt x="133" y="106"/>
                        <a:pt x="138" y="107"/>
                      </a:cubicBezTo>
                      <a:cubicBezTo>
                        <a:pt x="140" y="107"/>
                        <a:pt x="142" y="107"/>
                        <a:pt x="143" y="106"/>
                      </a:cubicBezTo>
                      <a:cubicBezTo>
                        <a:pt x="149" y="104"/>
                        <a:pt x="155" y="105"/>
                        <a:pt x="161" y="107"/>
                      </a:cubicBezTo>
                      <a:cubicBezTo>
                        <a:pt x="163" y="108"/>
                        <a:pt x="167" y="109"/>
                        <a:pt x="170" y="109"/>
                      </a:cubicBezTo>
                      <a:cubicBezTo>
                        <a:pt x="170" y="106"/>
                        <a:pt x="170" y="103"/>
                        <a:pt x="170" y="99"/>
                      </a:cubicBezTo>
                      <a:close/>
                      <a:moveTo>
                        <a:pt x="152" y="58"/>
                      </a:moveTo>
                      <a:cubicBezTo>
                        <a:pt x="150" y="64"/>
                        <a:pt x="147" y="68"/>
                        <a:pt x="145" y="73"/>
                      </a:cubicBezTo>
                      <a:cubicBezTo>
                        <a:pt x="144" y="76"/>
                        <a:pt x="143" y="79"/>
                        <a:pt x="145" y="81"/>
                      </a:cubicBezTo>
                      <a:cubicBezTo>
                        <a:pt x="146" y="83"/>
                        <a:pt x="150" y="83"/>
                        <a:pt x="152" y="83"/>
                      </a:cubicBezTo>
                      <a:cubicBezTo>
                        <a:pt x="156" y="83"/>
                        <a:pt x="160" y="81"/>
                        <a:pt x="164" y="80"/>
                      </a:cubicBezTo>
                      <a:cubicBezTo>
                        <a:pt x="164" y="79"/>
                        <a:pt x="163" y="77"/>
                        <a:pt x="162" y="76"/>
                      </a:cubicBezTo>
                      <a:cubicBezTo>
                        <a:pt x="160" y="72"/>
                        <a:pt x="159" y="71"/>
                        <a:pt x="155" y="74"/>
                      </a:cubicBezTo>
                      <a:cubicBezTo>
                        <a:pt x="154" y="75"/>
                        <a:pt x="153" y="75"/>
                        <a:pt x="152" y="76"/>
                      </a:cubicBezTo>
                      <a:cubicBezTo>
                        <a:pt x="151" y="76"/>
                        <a:pt x="151" y="75"/>
                        <a:pt x="151" y="75"/>
                      </a:cubicBezTo>
                      <a:cubicBezTo>
                        <a:pt x="153" y="72"/>
                        <a:pt x="155" y="70"/>
                        <a:pt x="158" y="67"/>
                      </a:cubicBezTo>
                      <a:cubicBezTo>
                        <a:pt x="156" y="64"/>
                        <a:pt x="154" y="61"/>
                        <a:pt x="152" y="58"/>
                      </a:cubicBezTo>
                      <a:close/>
                      <a:moveTo>
                        <a:pt x="54" y="80"/>
                      </a:moveTo>
                      <a:cubicBezTo>
                        <a:pt x="56" y="81"/>
                        <a:pt x="58" y="82"/>
                        <a:pt x="60" y="82"/>
                      </a:cubicBezTo>
                      <a:cubicBezTo>
                        <a:pt x="62" y="83"/>
                        <a:pt x="64" y="83"/>
                        <a:pt x="66" y="84"/>
                      </a:cubicBezTo>
                      <a:cubicBezTo>
                        <a:pt x="74" y="84"/>
                        <a:pt x="77" y="81"/>
                        <a:pt x="74" y="74"/>
                      </a:cubicBezTo>
                      <a:cubicBezTo>
                        <a:pt x="71" y="69"/>
                        <a:pt x="68" y="64"/>
                        <a:pt x="66" y="58"/>
                      </a:cubicBezTo>
                      <a:cubicBezTo>
                        <a:pt x="65" y="60"/>
                        <a:pt x="64" y="61"/>
                        <a:pt x="63" y="62"/>
                      </a:cubicBezTo>
                      <a:cubicBezTo>
                        <a:pt x="60" y="67"/>
                        <a:pt x="60" y="67"/>
                        <a:pt x="64" y="71"/>
                      </a:cubicBezTo>
                      <a:cubicBezTo>
                        <a:pt x="65" y="71"/>
                        <a:pt x="66" y="72"/>
                        <a:pt x="67" y="73"/>
                      </a:cubicBezTo>
                      <a:cubicBezTo>
                        <a:pt x="67" y="74"/>
                        <a:pt x="67" y="75"/>
                        <a:pt x="67" y="76"/>
                      </a:cubicBezTo>
                      <a:cubicBezTo>
                        <a:pt x="66" y="76"/>
                        <a:pt x="65" y="76"/>
                        <a:pt x="64" y="76"/>
                      </a:cubicBezTo>
                      <a:cubicBezTo>
                        <a:pt x="62" y="75"/>
                        <a:pt x="60" y="73"/>
                        <a:pt x="58" y="71"/>
                      </a:cubicBezTo>
                      <a:cubicBezTo>
                        <a:pt x="56" y="75"/>
                        <a:pt x="55" y="77"/>
                        <a:pt x="54" y="80"/>
                      </a:cubicBezTo>
                      <a:close/>
                    </a:path>
                  </a:pathLst>
                </a:custGeom>
                <a:solidFill>
                  <a:srgbClr val="E13F00"/>
                </a:solidFill>
                <a:ln>
                  <a:noFill/>
                </a:ln>
              </p:spPr>
              <p:txBody>
                <a:bodyPr vert="horz" wrap="square" lIns="60511" tIns="30255" rIns="60511" bIns="30255" numCol="1" anchor="t" anchorCtr="0" compatLnSpc="1"/>
                <a:lstStyle/>
                <a:p>
                  <a:endParaRPr lang="en-US" sz="1345"/>
                </a:p>
              </p:txBody>
            </p:sp>
            <p:sp>
              <p:nvSpPr>
                <p:cNvPr id="40" name="TextBox 39"/>
                <p:cNvSpPr txBox="1"/>
                <p:nvPr/>
              </p:nvSpPr>
              <p:spPr>
                <a:xfrm>
                  <a:off x="7064513" y="3708172"/>
                  <a:ext cx="436036" cy="335258"/>
                </a:xfrm>
                <a:prstGeom prst="rect">
                  <a:avLst/>
                </a:prstGeom>
                <a:noFill/>
              </p:spPr>
              <p:txBody>
                <a:bodyPr wrap="none" rtlCol="0">
                  <a:spAutoFit/>
                </a:bodyPr>
                <a:lstStyle/>
                <a:p>
                  <a:pPr algn="ctr"/>
                  <a:r>
                    <a:rPr lang="en-US" sz="660">
                      <a:solidFill>
                        <a:srgbClr val="9D0102"/>
                      </a:solidFill>
                    </a:rPr>
                    <a:t>AI</a:t>
                  </a:r>
                </a:p>
              </p:txBody>
            </p:sp>
          </p:grpSp>
          <p:grpSp>
            <p:nvGrpSpPr>
              <p:cNvPr id="21" name="Group 20"/>
              <p:cNvGrpSpPr/>
              <p:nvPr/>
            </p:nvGrpSpPr>
            <p:grpSpPr>
              <a:xfrm>
                <a:off x="8965708" y="3222949"/>
                <a:ext cx="520289" cy="820481"/>
                <a:chOff x="7714599" y="3222949"/>
                <a:chExt cx="520289" cy="820481"/>
              </a:xfrm>
            </p:grpSpPr>
            <p:grpSp>
              <p:nvGrpSpPr>
                <p:cNvPr id="22" name="Group 21"/>
                <p:cNvGrpSpPr/>
                <p:nvPr/>
              </p:nvGrpSpPr>
              <p:grpSpPr>
                <a:xfrm>
                  <a:off x="7714599" y="3222949"/>
                  <a:ext cx="511553" cy="466150"/>
                  <a:chOff x="9197975" y="2798762"/>
                  <a:chExt cx="804863" cy="733426"/>
                </a:xfrm>
                <a:solidFill>
                  <a:srgbClr val="E13F00"/>
                </a:solidFill>
              </p:grpSpPr>
              <p:sp>
                <p:nvSpPr>
                  <p:cNvPr id="24" name="Freeform 23"/>
                  <p:cNvSpPr/>
                  <p:nvPr/>
                </p:nvSpPr>
                <p:spPr bwMode="auto">
                  <a:xfrm>
                    <a:off x="9582150" y="3148013"/>
                    <a:ext cx="201613" cy="206375"/>
                  </a:xfrm>
                  <a:custGeom>
                    <a:avLst/>
                    <a:gdLst>
                      <a:gd name="T0" fmla="*/ 54 w 54"/>
                      <a:gd name="T1" fmla="*/ 7 h 54"/>
                      <a:gd name="T2" fmla="*/ 8 w 54"/>
                      <a:gd name="T3" fmla="*/ 54 h 54"/>
                      <a:gd name="T4" fmla="*/ 5 w 54"/>
                      <a:gd name="T5" fmla="*/ 54 h 54"/>
                      <a:gd name="T6" fmla="*/ 0 w 54"/>
                      <a:gd name="T7" fmla="*/ 50 h 54"/>
                      <a:gd name="T8" fmla="*/ 4 w 54"/>
                      <a:gd name="T9" fmla="*/ 45 h 54"/>
                      <a:gd name="T10" fmla="*/ 13 w 54"/>
                      <a:gd name="T11" fmla="*/ 44 h 54"/>
                      <a:gd name="T12" fmla="*/ 44 w 54"/>
                      <a:gd name="T13" fmla="*/ 7 h 54"/>
                      <a:gd name="T14" fmla="*/ 50 w 54"/>
                      <a:gd name="T15" fmla="*/ 0 h 54"/>
                      <a:gd name="T16" fmla="*/ 54 w 54"/>
                      <a:gd name="T17"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54">
                        <a:moveTo>
                          <a:pt x="54" y="7"/>
                        </a:moveTo>
                        <a:cubicBezTo>
                          <a:pt x="52" y="32"/>
                          <a:pt x="33" y="52"/>
                          <a:pt x="8" y="54"/>
                        </a:cubicBezTo>
                        <a:cubicBezTo>
                          <a:pt x="7" y="54"/>
                          <a:pt x="6" y="54"/>
                          <a:pt x="5" y="54"/>
                        </a:cubicBezTo>
                        <a:cubicBezTo>
                          <a:pt x="2" y="54"/>
                          <a:pt x="0" y="53"/>
                          <a:pt x="0" y="50"/>
                        </a:cubicBezTo>
                        <a:cubicBezTo>
                          <a:pt x="0" y="47"/>
                          <a:pt x="2" y="45"/>
                          <a:pt x="4" y="45"/>
                        </a:cubicBezTo>
                        <a:cubicBezTo>
                          <a:pt x="7" y="45"/>
                          <a:pt x="10" y="45"/>
                          <a:pt x="13" y="44"/>
                        </a:cubicBezTo>
                        <a:cubicBezTo>
                          <a:pt x="31" y="40"/>
                          <a:pt x="43" y="25"/>
                          <a:pt x="44" y="7"/>
                        </a:cubicBezTo>
                        <a:cubicBezTo>
                          <a:pt x="45" y="3"/>
                          <a:pt x="45" y="0"/>
                          <a:pt x="50" y="0"/>
                        </a:cubicBezTo>
                        <a:cubicBezTo>
                          <a:pt x="53" y="1"/>
                          <a:pt x="54" y="4"/>
                          <a:pt x="5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25" name="Freeform 24"/>
                  <p:cNvSpPr/>
                  <p:nvPr/>
                </p:nvSpPr>
                <p:spPr bwMode="auto">
                  <a:xfrm>
                    <a:off x="9412288" y="2978150"/>
                    <a:ext cx="203200" cy="207963"/>
                  </a:xfrm>
                  <a:custGeom>
                    <a:avLst/>
                    <a:gdLst>
                      <a:gd name="T0" fmla="*/ 0 w 54"/>
                      <a:gd name="T1" fmla="*/ 48 h 55"/>
                      <a:gd name="T2" fmla="*/ 47 w 54"/>
                      <a:gd name="T3" fmla="*/ 0 h 55"/>
                      <a:gd name="T4" fmla="*/ 54 w 54"/>
                      <a:gd name="T5" fmla="*/ 5 h 55"/>
                      <a:gd name="T6" fmla="*/ 48 w 54"/>
                      <a:gd name="T7" fmla="*/ 9 h 55"/>
                      <a:gd name="T8" fmla="*/ 9 w 54"/>
                      <a:gd name="T9" fmla="*/ 47 h 55"/>
                      <a:gd name="T10" fmla="*/ 4 w 54"/>
                      <a:gd name="T11" fmla="*/ 54 h 55"/>
                      <a:gd name="T12" fmla="*/ 0 w 54"/>
                      <a:gd name="T13" fmla="*/ 48 h 55"/>
                    </a:gdLst>
                    <a:ahLst/>
                    <a:cxnLst>
                      <a:cxn ang="0">
                        <a:pos x="T0" y="T1"/>
                      </a:cxn>
                      <a:cxn ang="0">
                        <a:pos x="T2" y="T3"/>
                      </a:cxn>
                      <a:cxn ang="0">
                        <a:pos x="T4" y="T5"/>
                      </a:cxn>
                      <a:cxn ang="0">
                        <a:pos x="T6" y="T7"/>
                      </a:cxn>
                      <a:cxn ang="0">
                        <a:pos x="T8" y="T9"/>
                      </a:cxn>
                      <a:cxn ang="0">
                        <a:pos x="T10" y="T11"/>
                      </a:cxn>
                      <a:cxn ang="0">
                        <a:pos x="T12" y="T13"/>
                      </a:cxn>
                    </a:cxnLst>
                    <a:rect l="0" t="0" r="r" b="b"/>
                    <a:pathLst>
                      <a:path w="54" h="55">
                        <a:moveTo>
                          <a:pt x="0" y="48"/>
                        </a:moveTo>
                        <a:cubicBezTo>
                          <a:pt x="1" y="22"/>
                          <a:pt x="23" y="1"/>
                          <a:pt x="47" y="0"/>
                        </a:cubicBezTo>
                        <a:cubicBezTo>
                          <a:pt x="50" y="0"/>
                          <a:pt x="53" y="1"/>
                          <a:pt x="54" y="5"/>
                        </a:cubicBezTo>
                        <a:cubicBezTo>
                          <a:pt x="54" y="9"/>
                          <a:pt x="51" y="9"/>
                          <a:pt x="48" y="9"/>
                        </a:cubicBezTo>
                        <a:cubicBezTo>
                          <a:pt x="25" y="12"/>
                          <a:pt x="12" y="25"/>
                          <a:pt x="9" y="47"/>
                        </a:cubicBezTo>
                        <a:cubicBezTo>
                          <a:pt x="9" y="51"/>
                          <a:pt x="9" y="55"/>
                          <a:pt x="4" y="54"/>
                        </a:cubicBezTo>
                        <a:cubicBezTo>
                          <a:pt x="0" y="54"/>
                          <a:pt x="0" y="50"/>
                          <a:pt x="0"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27" name="Freeform 26"/>
                  <p:cNvSpPr/>
                  <p:nvPr/>
                </p:nvSpPr>
                <p:spPr bwMode="auto">
                  <a:xfrm>
                    <a:off x="9582150" y="3148013"/>
                    <a:ext cx="142875" cy="144463"/>
                  </a:xfrm>
                  <a:custGeom>
                    <a:avLst/>
                    <a:gdLst>
                      <a:gd name="T0" fmla="*/ 37 w 38"/>
                      <a:gd name="T1" fmla="*/ 7 h 38"/>
                      <a:gd name="T2" fmla="*/ 6 w 38"/>
                      <a:gd name="T3" fmla="*/ 38 h 38"/>
                      <a:gd name="T4" fmla="*/ 0 w 38"/>
                      <a:gd name="T5" fmla="*/ 33 h 38"/>
                      <a:gd name="T6" fmla="*/ 6 w 38"/>
                      <a:gd name="T7" fmla="*/ 29 h 38"/>
                      <a:gd name="T8" fmla="*/ 28 w 38"/>
                      <a:gd name="T9" fmla="*/ 6 h 38"/>
                      <a:gd name="T10" fmla="*/ 33 w 38"/>
                      <a:gd name="T11" fmla="*/ 0 h 38"/>
                      <a:gd name="T12" fmla="*/ 37 w 38"/>
                      <a:gd name="T13" fmla="*/ 7 h 38"/>
                    </a:gdLst>
                    <a:ahLst/>
                    <a:cxnLst>
                      <a:cxn ang="0">
                        <a:pos x="T0" y="T1"/>
                      </a:cxn>
                      <a:cxn ang="0">
                        <a:pos x="T2" y="T3"/>
                      </a:cxn>
                      <a:cxn ang="0">
                        <a:pos x="T4" y="T5"/>
                      </a:cxn>
                      <a:cxn ang="0">
                        <a:pos x="T6" y="T7"/>
                      </a:cxn>
                      <a:cxn ang="0">
                        <a:pos x="T8" y="T9"/>
                      </a:cxn>
                      <a:cxn ang="0">
                        <a:pos x="T10" y="T11"/>
                      </a:cxn>
                      <a:cxn ang="0">
                        <a:pos x="T12" y="T13"/>
                      </a:cxn>
                    </a:cxnLst>
                    <a:rect l="0" t="0" r="r" b="b"/>
                    <a:pathLst>
                      <a:path w="38" h="38">
                        <a:moveTo>
                          <a:pt x="37" y="7"/>
                        </a:moveTo>
                        <a:cubicBezTo>
                          <a:pt x="37" y="23"/>
                          <a:pt x="22" y="37"/>
                          <a:pt x="6" y="38"/>
                        </a:cubicBezTo>
                        <a:cubicBezTo>
                          <a:pt x="3" y="38"/>
                          <a:pt x="0" y="37"/>
                          <a:pt x="0" y="33"/>
                        </a:cubicBezTo>
                        <a:cubicBezTo>
                          <a:pt x="0" y="30"/>
                          <a:pt x="2" y="29"/>
                          <a:pt x="6" y="29"/>
                        </a:cubicBezTo>
                        <a:cubicBezTo>
                          <a:pt x="19" y="27"/>
                          <a:pt x="26" y="20"/>
                          <a:pt x="28" y="6"/>
                        </a:cubicBezTo>
                        <a:cubicBezTo>
                          <a:pt x="29" y="3"/>
                          <a:pt x="29" y="0"/>
                          <a:pt x="33" y="0"/>
                        </a:cubicBezTo>
                        <a:cubicBezTo>
                          <a:pt x="37" y="0"/>
                          <a:pt x="38" y="4"/>
                          <a:pt x="37"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28" name="Freeform 27"/>
                  <p:cNvSpPr/>
                  <p:nvPr/>
                </p:nvSpPr>
                <p:spPr bwMode="auto">
                  <a:xfrm>
                    <a:off x="9472613" y="3038475"/>
                    <a:ext cx="142875" cy="144463"/>
                  </a:xfrm>
                  <a:custGeom>
                    <a:avLst/>
                    <a:gdLst>
                      <a:gd name="T0" fmla="*/ 0 w 38"/>
                      <a:gd name="T1" fmla="*/ 33 h 38"/>
                      <a:gd name="T2" fmla="*/ 32 w 38"/>
                      <a:gd name="T3" fmla="*/ 1 h 38"/>
                      <a:gd name="T4" fmla="*/ 38 w 38"/>
                      <a:gd name="T5" fmla="*/ 5 h 38"/>
                      <a:gd name="T6" fmla="*/ 33 w 38"/>
                      <a:gd name="T7" fmla="*/ 10 h 38"/>
                      <a:gd name="T8" fmla="*/ 9 w 38"/>
                      <a:gd name="T9" fmla="*/ 33 h 38"/>
                      <a:gd name="T10" fmla="*/ 5 w 38"/>
                      <a:gd name="T11" fmla="*/ 38 h 38"/>
                      <a:gd name="T12" fmla="*/ 0 w 38"/>
                      <a:gd name="T13" fmla="*/ 33 h 38"/>
                    </a:gdLst>
                    <a:ahLst/>
                    <a:cxnLst>
                      <a:cxn ang="0">
                        <a:pos x="T0" y="T1"/>
                      </a:cxn>
                      <a:cxn ang="0">
                        <a:pos x="T2" y="T3"/>
                      </a:cxn>
                      <a:cxn ang="0">
                        <a:pos x="T4" y="T5"/>
                      </a:cxn>
                      <a:cxn ang="0">
                        <a:pos x="T6" y="T7"/>
                      </a:cxn>
                      <a:cxn ang="0">
                        <a:pos x="T8" y="T9"/>
                      </a:cxn>
                      <a:cxn ang="0">
                        <a:pos x="T10" y="T11"/>
                      </a:cxn>
                      <a:cxn ang="0">
                        <a:pos x="T12" y="T13"/>
                      </a:cxn>
                    </a:cxnLst>
                    <a:rect l="0" t="0" r="r" b="b"/>
                    <a:pathLst>
                      <a:path w="38" h="38">
                        <a:moveTo>
                          <a:pt x="0" y="33"/>
                        </a:moveTo>
                        <a:cubicBezTo>
                          <a:pt x="0" y="16"/>
                          <a:pt x="16" y="0"/>
                          <a:pt x="32" y="1"/>
                        </a:cubicBezTo>
                        <a:cubicBezTo>
                          <a:pt x="35" y="1"/>
                          <a:pt x="38" y="2"/>
                          <a:pt x="38" y="5"/>
                        </a:cubicBezTo>
                        <a:cubicBezTo>
                          <a:pt x="38" y="8"/>
                          <a:pt x="36" y="9"/>
                          <a:pt x="33" y="10"/>
                        </a:cubicBezTo>
                        <a:cubicBezTo>
                          <a:pt x="18" y="12"/>
                          <a:pt x="12" y="18"/>
                          <a:pt x="9" y="33"/>
                        </a:cubicBezTo>
                        <a:cubicBezTo>
                          <a:pt x="9" y="36"/>
                          <a:pt x="8" y="38"/>
                          <a:pt x="5" y="38"/>
                        </a:cubicBezTo>
                        <a:cubicBezTo>
                          <a:pt x="1" y="38"/>
                          <a:pt x="0" y="36"/>
                          <a:pt x="0"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30" name="Freeform 29"/>
                  <p:cNvSpPr>
                    <a:spLocks noEditPoints="1"/>
                  </p:cNvSpPr>
                  <p:nvPr/>
                </p:nvSpPr>
                <p:spPr bwMode="auto">
                  <a:xfrm>
                    <a:off x="9791700" y="3106738"/>
                    <a:ext cx="211138" cy="285750"/>
                  </a:xfrm>
                  <a:custGeom>
                    <a:avLst/>
                    <a:gdLst>
                      <a:gd name="T0" fmla="*/ 40 w 56"/>
                      <a:gd name="T1" fmla="*/ 0 h 75"/>
                      <a:gd name="T2" fmla="*/ 56 w 56"/>
                      <a:gd name="T3" fmla="*/ 16 h 75"/>
                      <a:gd name="T4" fmla="*/ 41 w 56"/>
                      <a:gd name="T5" fmla="*/ 32 h 75"/>
                      <a:gd name="T6" fmla="*/ 32 w 56"/>
                      <a:gd name="T7" fmla="*/ 37 h 75"/>
                      <a:gd name="T8" fmla="*/ 14 w 56"/>
                      <a:gd name="T9" fmla="*/ 68 h 75"/>
                      <a:gd name="T10" fmla="*/ 6 w 56"/>
                      <a:gd name="T11" fmla="*/ 73 h 75"/>
                      <a:gd name="T12" fmla="*/ 6 w 56"/>
                      <a:gd name="T13" fmla="*/ 62 h 75"/>
                      <a:gd name="T14" fmla="*/ 25 w 56"/>
                      <a:gd name="T15" fmla="*/ 31 h 75"/>
                      <a:gd name="T16" fmla="*/ 26 w 56"/>
                      <a:gd name="T17" fmla="*/ 23 h 75"/>
                      <a:gd name="T18" fmla="*/ 40 w 56"/>
                      <a:gd name="T19" fmla="*/ 0 h 75"/>
                      <a:gd name="T20" fmla="*/ 40 w 56"/>
                      <a:gd name="T21" fmla="*/ 10 h 75"/>
                      <a:gd name="T22" fmla="*/ 34 w 56"/>
                      <a:gd name="T23" fmla="*/ 16 h 75"/>
                      <a:gd name="T24" fmla="*/ 41 w 56"/>
                      <a:gd name="T25" fmla="*/ 23 h 75"/>
                      <a:gd name="T26" fmla="*/ 47 w 56"/>
                      <a:gd name="T27" fmla="*/ 15 h 75"/>
                      <a:gd name="T28" fmla="*/ 40 w 56"/>
                      <a:gd name="T29" fmla="*/ 1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6" h="75">
                        <a:moveTo>
                          <a:pt x="40" y="0"/>
                        </a:moveTo>
                        <a:cubicBezTo>
                          <a:pt x="49" y="0"/>
                          <a:pt x="56" y="7"/>
                          <a:pt x="56" y="16"/>
                        </a:cubicBezTo>
                        <a:cubicBezTo>
                          <a:pt x="56" y="25"/>
                          <a:pt x="50" y="33"/>
                          <a:pt x="41" y="32"/>
                        </a:cubicBezTo>
                        <a:cubicBezTo>
                          <a:pt x="36" y="32"/>
                          <a:pt x="34" y="34"/>
                          <a:pt x="32" y="37"/>
                        </a:cubicBezTo>
                        <a:cubicBezTo>
                          <a:pt x="26" y="47"/>
                          <a:pt x="20" y="58"/>
                          <a:pt x="14" y="68"/>
                        </a:cubicBezTo>
                        <a:cubicBezTo>
                          <a:pt x="12" y="71"/>
                          <a:pt x="11" y="75"/>
                          <a:pt x="6" y="73"/>
                        </a:cubicBezTo>
                        <a:cubicBezTo>
                          <a:pt x="0" y="69"/>
                          <a:pt x="4" y="66"/>
                          <a:pt x="6" y="62"/>
                        </a:cubicBezTo>
                        <a:cubicBezTo>
                          <a:pt x="12" y="52"/>
                          <a:pt x="19" y="41"/>
                          <a:pt x="25" y="31"/>
                        </a:cubicBezTo>
                        <a:cubicBezTo>
                          <a:pt x="27" y="28"/>
                          <a:pt x="27" y="26"/>
                          <a:pt x="26" y="23"/>
                        </a:cubicBezTo>
                        <a:cubicBezTo>
                          <a:pt x="20" y="12"/>
                          <a:pt x="28" y="0"/>
                          <a:pt x="40" y="0"/>
                        </a:cubicBezTo>
                        <a:close/>
                        <a:moveTo>
                          <a:pt x="40" y="10"/>
                        </a:moveTo>
                        <a:cubicBezTo>
                          <a:pt x="36" y="10"/>
                          <a:pt x="34" y="12"/>
                          <a:pt x="34" y="16"/>
                        </a:cubicBezTo>
                        <a:cubicBezTo>
                          <a:pt x="34" y="20"/>
                          <a:pt x="36" y="23"/>
                          <a:pt x="41" y="23"/>
                        </a:cubicBezTo>
                        <a:cubicBezTo>
                          <a:pt x="44" y="22"/>
                          <a:pt x="47" y="20"/>
                          <a:pt x="47" y="15"/>
                        </a:cubicBezTo>
                        <a:cubicBezTo>
                          <a:pt x="46" y="12"/>
                          <a:pt x="44" y="10"/>
                          <a:pt x="40"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31" name="Freeform 30"/>
                  <p:cNvSpPr>
                    <a:spLocks noEditPoints="1"/>
                  </p:cNvSpPr>
                  <p:nvPr/>
                </p:nvSpPr>
                <p:spPr bwMode="auto">
                  <a:xfrm>
                    <a:off x="9288463" y="3236913"/>
                    <a:ext cx="203200" cy="292100"/>
                  </a:xfrm>
                  <a:custGeom>
                    <a:avLst/>
                    <a:gdLst>
                      <a:gd name="T0" fmla="*/ 21 w 54"/>
                      <a:gd name="T1" fmla="*/ 60 h 77"/>
                      <a:gd name="T2" fmla="*/ 22 w 54"/>
                      <a:gd name="T3" fmla="*/ 54 h 77"/>
                      <a:gd name="T4" fmla="*/ 22 w 54"/>
                      <a:gd name="T5" fmla="*/ 43 h 77"/>
                      <a:gd name="T6" fmla="*/ 4 w 54"/>
                      <a:gd name="T7" fmla="*/ 12 h 77"/>
                      <a:gd name="T8" fmla="*/ 5 w 54"/>
                      <a:gd name="T9" fmla="*/ 3 h 77"/>
                      <a:gd name="T10" fmla="*/ 12 w 54"/>
                      <a:gd name="T11" fmla="*/ 7 h 77"/>
                      <a:gd name="T12" fmla="*/ 32 w 54"/>
                      <a:gd name="T13" fmla="*/ 40 h 77"/>
                      <a:gd name="T14" fmla="*/ 38 w 54"/>
                      <a:gd name="T15" fmla="*/ 44 h 77"/>
                      <a:gd name="T16" fmla="*/ 54 w 54"/>
                      <a:gd name="T17" fmla="*/ 61 h 77"/>
                      <a:gd name="T18" fmla="*/ 37 w 54"/>
                      <a:gd name="T19" fmla="*/ 77 h 77"/>
                      <a:gd name="T20" fmla="*/ 21 w 54"/>
                      <a:gd name="T21" fmla="*/ 60 h 77"/>
                      <a:gd name="T22" fmla="*/ 37 w 54"/>
                      <a:gd name="T23" fmla="*/ 67 h 77"/>
                      <a:gd name="T24" fmla="*/ 44 w 54"/>
                      <a:gd name="T25" fmla="*/ 61 h 77"/>
                      <a:gd name="T26" fmla="*/ 37 w 54"/>
                      <a:gd name="T27" fmla="*/ 54 h 77"/>
                      <a:gd name="T28" fmla="*/ 31 w 54"/>
                      <a:gd name="T29" fmla="*/ 60 h 77"/>
                      <a:gd name="T30" fmla="*/ 37 w 54"/>
                      <a:gd name="T31" fmla="*/ 6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4" h="77">
                        <a:moveTo>
                          <a:pt x="21" y="60"/>
                        </a:moveTo>
                        <a:cubicBezTo>
                          <a:pt x="21" y="58"/>
                          <a:pt x="21" y="56"/>
                          <a:pt x="22" y="54"/>
                        </a:cubicBezTo>
                        <a:cubicBezTo>
                          <a:pt x="26" y="50"/>
                          <a:pt x="24" y="47"/>
                          <a:pt x="22" y="43"/>
                        </a:cubicBezTo>
                        <a:cubicBezTo>
                          <a:pt x="16" y="33"/>
                          <a:pt x="10" y="22"/>
                          <a:pt x="4" y="12"/>
                        </a:cubicBezTo>
                        <a:cubicBezTo>
                          <a:pt x="2" y="9"/>
                          <a:pt x="0" y="5"/>
                          <a:pt x="5" y="3"/>
                        </a:cubicBezTo>
                        <a:cubicBezTo>
                          <a:pt x="9" y="0"/>
                          <a:pt x="11" y="4"/>
                          <a:pt x="12" y="7"/>
                        </a:cubicBezTo>
                        <a:cubicBezTo>
                          <a:pt x="19" y="18"/>
                          <a:pt x="25" y="29"/>
                          <a:pt x="32" y="40"/>
                        </a:cubicBezTo>
                        <a:cubicBezTo>
                          <a:pt x="33" y="43"/>
                          <a:pt x="35" y="44"/>
                          <a:pt x="38" y="44"/>
                        </a:cubicBezTo>
                        <a:cubicBezTo>
                          <a:pt x="47" y="45"/>
                          <a:pt x="54" y="52"/>
                          <a:pt x="54" y="61"/>
                        </a:cubicBezTo>
                        <a:cubicBezTo>
                          <a:pt x="53" y="70"/>
                          <a:pt x="46" y="77"/>
                          <a:pt x="37" y="77"/>
                        </a:cubicBezTo>
                        <a:cubicBezTo>
                          <a:pt x="28" y="77"/>
                          <a:pt x="21" y="69"/>
                          <a:pt x="21" y="60"/>
                        </a:cubicBezTo>
                        <a:close/>
                        <a:moveTo>
                          <a:pt x="37" y="67"/>
                        </a:moveTo>
                        <a:cubicBezTo>
                          <a:pt x="41" y="67"/>
                          <a:pt x="44" y="65"/>
                          <a:pt x="44" y="61"/>
                        </a:cubicBezTo>
                        <a:cubicBezTo>
                          <a:pt x="44" y="57"/>
                          <a:pt x="41" y="54"/>
                          <a:pt x="37" y="54"/>
                        </a:cubicBezTo>
                        <a:cubicBezTo>
                          <a:pt x="33" y="54"/>
                          <a:pt x="31" y="56"/>
                          <a:pt x="31" y="60"/>
                        </a:cubicBezTo>
                        <a:cubicBezTo>
                          <a:pt x="31" y="64"/>
                          <a:pt x="33" y="67"/>
                          <a:pt x="37"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32" name="Freeform 31"/>
                  <p:cNvSpPr>
                    <a:spLocks noEditPoints="1"/>
                  </p:cNvSpPr>
                  <p:nvPr/>
                </p:nvSpPr>
                <p:spPr bwMode="auto">
                  <a:xfrm>
                    <a:off x="9709150" y="2803525"/>
                    <a:ext cx="198438" cy="292100"/>
                  </a:xfrm>
                  <a:custGeom>
                    <a:avLst/>
                    <a:gdLst>
                      <a:gd name="T0" fmla="*/ 33 w 53"/>
                      <a:gd name="T1" fmla="*/ 18 h 77"/>
                      <a:gd name="T2" fmla="*/ 31 w 53"/>
                      <a:gd name="T3" fmla="*/ 23 h 77"/>
                      <a:gd name="T4" fmla="*/ 32 w 53"/>
                      <a:gd name="T5" fmla="*/ 36 h 77"/>
                      <a:gd name="T6" fmla="*/ 50 w 53"/>
                      <a:gd name="T7" fmla="*/ 66 h 77"/>
                      <a:gd name="T8" fmla="*/ 49 w 53"/>
                      <a:gd name="T9" fmla="*/ 74 h 77"/>
                      <a:gd name="T10" fmla="*/ 41 w 53"/>
                      <a:gd name="T11" fmla="*/ 71 h 77"/>
                      <a:gd name="T12" fmla="*/ 22 w 53"/>
                      <a:gd name="T13" fmla="*/ 37 h 77"/>
                      <a:gd name="T14" fmla="*/ 16 w 53"/>
                      <a:gd name="T15" fmla="*/ 33 h 77"/>
                      <a:gd name="T16" fmla="*/ 0 w 53"/>
                      <a:gd name="T17" fmla="*/ 16 h 77"/>
                      <a:gd name="T18" fmla="*/ 17 w 53"/>
                      <a:gd name="T19" fmla="*/ 0 h 77"/>
                      <a:gd name="T20" fmla="*/ 33 w 53"/>
                      <a:gd name="T21" fmla="*/ 18 h 77"/>
                      <a:gd name="T22" fmla="*/ 17 w 53"/>
                      <a:gd name="T23" fmla="*/ 10 h 77"/>
                      <a:gd name="T24" fmla="*/ 10 w 53"/>
                      <a:gd name="T25" fmla="*/ 17 h 77"/>
                      <a:gd name="T26" fmla="*/ 16 w 53"/>
                      <a:gd name="T27" fmla="*/ 23 h 77"/>
                      <a:gd name="T28" fmla="*/ 23 w 53"/>
                      <a:gd name="T29" fmla="*/ 17 h 77"/>
                      <a:gd name="T30" fmla="*/ 17 w 53"/>
                      <a:gd name="T31" fmla="*/ 10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77">
                        <a:moveTo>
                          <a:pt x="33" y="18"/>
                        </a:moveTo>
                        <a:cubicBezTo>
                          <a:pt x="32" y="19"/>
                          <a:pt x="33" y="21"/>
                          <a:pt x="31" y="23"/>
                        </a:cubicBezTo>
                        <a:cubicBezTo>
                          <a:pt x="27" y="28"/>
                          <a:pt x="30" y="31"/>
                          <a:pt x="32" y="36"/>
                        </a:cubicBezTo>
                        <a:cubicBezTo>
                          <a:pt x="38" y="46"/>
                          <a:pt x="44" y="56"/>
                          <a:pt x="50" y="66"/>
                        </a:cubicBezTo>
                        <a:cubicBezTo>
                          <a:pt x="52" y="69"/>
                          <a:pt x="53" y="72"/>
                          <a:pt x="49" y="74"/>
                        </a:cubicBezTo>
                        <a:cubicBezTo>
                          <a:pt x="45" y="77"/>
                          <a:pt x="43" y="74"/>
                          <a:pt x="41" y="71"/>
                        </a:cubicBezTo>
                        <a:cubicBezTo>
                          <a:pt x="35" y="59"/>
                          <a:pt x="28" y="48"/>
                          <a:pt x="22" y="37"/>
                        </a:cubicBezTo>
                        <a:cubicBezTo>
                          <a:pt x="20" y="34"/>
                          <a:pt x="19" y="33"/>
                          <a:pt x="16" y="33"/>
                        </a:cubicBezTo>
                        <a:cubicBezTo>
                          <a:pt x="7" y="33"/>
                          <a:pt x="0" y="25"/>
                          <a:pt x="0" y="16"/>
                        </a:cubicBezTo>
                        <a:cubicBezTo>
                          <a:pt x="1" y="7"/>
                          <a:pt x="8" y="0"/>
                          <a:pt x="17" y="0"/>
                        </a:cubicBezTo>
                        <a:cubicBezTo>
                          <a:pt x="26" y="1"/>
                          <a:pt x="33" y="8"/>
                          <a:pt x="33" y="18"/>
                        </a:cubicBezTo>
                        <a:close/>
                        <a:moveTo>
                          <a:pt x="17" y="10"/>
                        </a:moveTo>
                        <a:cubicBezTo>
                          <a:pt x="13" y="10"/>
                          <a:pt x="10" y="13"/>
                          <a:pt x="10" y="17"/>
                        </a:cubicBezTo>
                        <a:cubicBezTo>
                          <a:pt x="10" y="21"/>
                          <a:pt x="12" y="23"/>
                          <a:pt x="16" y="23"/>
                        </a:cubicBezTo>
                        <a:cubicBezTo>
                          <a:pt x="20" y="23"/>
                          <a:pt x="23" y="21"/>
                          <a:pt x="23" y="17"/>
                        </a:cubicBezTo>
                        <a:cubicBezTo>
                          <a:pt x="23" y="13"/>
                          <a:pt x="21" y="10"/>
                          <a:pt x="17"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33" name="Freeform 32"/>
                  <p:cNvSpPr>
                    <a:spLocks noEditPoints="1"/>
                  </p:cNvSpPr>
                  <p:nvPr/>
                </p:nvSpPr>
                <p:spPr bwMode="auto">
                  <a:xfrm>
                    <a:off x="9197975" y="2940050"/>
                    <a:ext cx="206375" cy="284163"/>
                  </a:xfrm>
                  <a:custGeom>
                    <a:avLst/>
                    <a:gdLst>
                      <a:gd name="T0" fmla="*/ 16 w 55"/>
                      <a:gd name="T1" fmla="*/ 75 h 75"/>
                      <a:gd name="T2" fmla="*/ 0 w 55"/>
                      <a:gd name="T3" fmla="*/ 59 h 75"/>
                      <a:gd name="T4" fmla="*/ 16 w 55"/>
                      <a:gd name="T5" fmla="*/ 43 h 75"/>
                      <a:gd name="T6" fmla="*/ 24 w 55"/>
                      <a:gd name="T7" fmla="*/ 38 h 75"/>
                      <a:gd name="T8" fmla="*/ 43 w 55"/>
                      <a:gd name="T9" fmla="*/ 6 h 75"/>
                      <a:gd name="T10" fmla="*/ 51 w 55"/>
                      <a:gd name="T11" fmla="*/ 3 h 75"/>
                      <a:gd name="T12" fmla="*/ 51 w 55"/>
                      <a:gd name="T13" fmla="*/ 11 h 75"/>
                      <a:gd name="T14" fmla="*/ 31 w 55"/>
                      <a:gd name="T15" fmla="*/ 44 h 75"/>
                      <a:gd name="T16" fmla="*/ 31 w 55"/>
                      <a:gd name="T17" fmla="*/ 52 h 75"/>
                      <a:gd name="T18" fmla="*/ 16 w 55"/>
                      <a:gd name="T19" fmla="*/ 75 h 75"/>
                      <a:gd name="T20" fmla="*/ 17 w 55"/>
                      <a:gd name="T21" fmla="*/ 53 h 75"/>
                      <a:gd name="T22" fmla="*/ 10 w 55"/>
                      <a:gd name="T23" fmla="*/ 59 h 75"/>
                      <a:gd name="T24" fmla="*/ 16 w 55"/>
                      <a:gd name="T25" fmla="*/ 66 h 75"/>
                      <a:gd name="T26" fmla="*/ 23 w 55"/>
                      <a:gd name="T27" fmla="*/ 59 h 75"/>
                      <a:gd name="T28" fmla="*/ 17 w 55"/>
                      <a:gd name="T29" fmla="*/ 53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 h="75">
                        <a:moveTo>
                          <a:pt x="16" y="75"/>
                        </a:moveTo>
                        <a:cubicBezTo>
                          <a:pt x="7" y="75"/>
                          <a:pt x="0" y="68"/>
                          <a:pt x="0" y="59"/>
                        </a:cubicBezTo>
                        <a:cubicBezTo>
                          <a:pt x="0" y="50"/>
                          <a:pt x="7" y="43"/>
                          <a:pt x="16" y="43"/>
                        </a:cubicBezTo>
                        <a:cubicBezTo>
                          <a:pt x="20" y="43"/>
                          <a:pt x="22" y="41"/>
                          <a:pt x="24" y="38"/>
                        </a:cubicBezTo>
                        <a:cubicBezTo>
                          <a:pt x="30" y="27"/>
                          <a:pt x="37" y="17"/>
                          <a:pt x="43" y="6"/>
                        </a:cubicBezTo>
                        <a:cubicBezTo>
                          <a:pt x="45" y="3"/>
                          <a:pt x="47" y="0"/>
                          <a:pt x="51" y="3"/>
                        </a:cubicBezTo>
                        <a:cubicBezTo>
                          <a:pt x="55" y="5"/>
                          <a:pt x="53" y="8"/>
                          <a:pt x="51" y="11"/>
                        </a:cubicBezTo>
                        <a:cubicBezTo>
                          <a:pt x="45" y="22"/>
                          <a:pt x="38" y="33"/>
                          <a:pt x="31" y="44"/>
                        </a:cubicBezTo>
                        <a:cubicBezTo>
                          <a:pt x="30" y="47"/>
                          <a:pt x="29" y="49"/>
                          <a:pt x="31" y="52"/>
                        </a:cubicBezTo>
                        <a:cubicBezTo>
                          <a:pt x="36" y="63"/>
                          <a:pt x="28" y="75"/>
                          <a:pt x="16" y="75"/>
                        </a:cubicBezTo>
                        <a:close/>
                        <a:moveTo>
                          <a:pt x="17" y="53"/>
                        </a:moveTo>
                        <a:cubicBezTo>
                          <a:pt x="13" y="52"/>
                          <a:pt x="10" y="55"/>
                          <a:pt x="10" y="59"/>
                        </a:cubicBezTo>
                        <a:cubicBezTo>
                          <a:pt x="10" y="63"/>
                          <a:pt x="12" y="65"/>
                          <a:pt x="16" y="66"/>
                        </a:cubicBezTo>
                        <a:cubicBezTo>
                          <a:pt x="20" y="66"/>
                          <a:pt x="22" y="63"/>
                          <a:pt x="23" y="59"/>
                        </a:cubicBezTo>
                        <a:cubicBezTo>
                          <a:pt x="23" y="55"/>
                          <a:pt x="20" y="53"/>
                          <a:pt x="17" y="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35" name="Freeform 34"/>
                  <p:cNvSpPr>
                    <a:spLocks noEditPoints="1"/>
                  </p:cNvSpPr>
                  <p:nvPr/>
                </p:nvSpPr>
                <p:spPr bwMode="auto">
                  <a:xfrm>
                    <a:off x="9521825" y="3398838"/>
                    <a:ext cx="311150" cy="133350"/>
                  </a:xfrm>
                  <a:custGeom>
                    <a:avLst/>
                    <a:gdLst>
                      <a:gd name="T0" fmla="*/ 27 w 83"/>
                      <a:gd name="T1" fmla="*/ 23 h 35"/>
                      <a:gd name="T2" fmla="*/ 6 w 83"/>
                      <a:gd name="T3" fmla="*/ 23 h 35"/>
                      <a:gd name="T4" fmla="*/ 0 w 83"/>
                      <a:gd name="T5" fmla="*/ 18 h 35"/>
                      <a:gd name="T6" fmla="*/ 6 w 83"/>
                      <a:gd name="T7" fmla="*/ 13 h 35"/>
                      <a:gd name="T8" fmla="*/ 46 w 83"/>
                      <a:gd name="T9" fmla="*/ 13 h 35"/>
                      <a:gd name="T10" fmla="*/ 52 w 83"/>
                      <a:gd name="T11" fmla="*/ 10 h 35"/>
                      <a:gd name="T12" fmla="*/ 70 w 83"/>
                      <a:gd name="T13" fmla="*/ 2 h 35"/>
                      <a:gd name="T14" fmla="*/ 82 w 83"/>
                      <a:gd name="T15" fmla="*/ 17 h 35"/>
                      <a:gd name="T16" fmla="*/ 72 w 83"/>
                      <a:gd name="T17" fmla="*/ 33 h 35"/>
                      <a:gd name="T18" fmla="*/ 53 w 83"/>
                      <a:gd name="T19" fmla="*/ 26 h 35"/>
                      <a:gd name="T20" fmla="*/ 46 w 83"/>
                      <a:gd name="T21" fmla="*/ 23 h 35"/>
                      <a:gd name="T22" fmla="*/ 27 w 83"/>
                      <a:gd name="T23" fmla="*/ 23 h 35"/>
                      <a:gd name="T24" fmla="*/ 27 w 83"/>
                      <a:gd name="T25" fmla="*/ 23 h 35"/>
                      <a:gd name="T26" fmla="*/ 66 w 83"/>
                      <a:gd name="T27" fmla="*/ 11 h 35"/>
                      <a:gd name="T28" fmla="*/ 60 w 83"/>
                      <a:gd name="T29" fmla="*/ 17 h 35"/>
                      <a:gd name="T30" fmla="*/ 66 w 83"/>
                      <a:gd name="T31" fmla="*/ 24 h 35"/>
                      <a:gd name="T32" fmla="*/ 73 w 83"/>
                      <a:gd name="T33" fmla="*/ 17 h 35"/>
                      <a:gd name="T34" fmla="*/ 66 w 83"/>
                      <a:gd name="T35" fmla="*/ 1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35">
                        <a:moveTo>
                          <a:pt x="27" y="23"/>
                        </a:moveTo>
                        <a:cubicBezTo>
                          <a:pt x="20" y="23"/>
                          <a:pt x="13" y="23"/>
                          <a:pt x="6" y="23"/>
                        </a:cubicBezTo>
                        <a:cubicBezTo>
                          <a:pt x="3" y="23"/>
                          <a:pt x="0" y="22"/>
                          <a:pt x="0" y="18"/>
                        </a:cubicBezTo>
                        <a:cubicBezTo>
                          <a:pt x="0" y="14"/>
                          <a:pt x="3" y="13"/>
                          <a:pt x="6" y="13"/>
                        </a:cubicBezTo>
                        <a:cubicBezTo>
                          <a:pt x="20" y="13"/>
                          <a:pt x="33" y="13"/>
                          <a:pt x="46" y="13"/>
                        </a:cubicBezTo>
                        <a:cubicBezTo>
                          <a:pt x="49" y="13"/>
                          <a:pt x="51" y="13"/>
                          <a:pt x="52" y="10"/>
                        </a:cubicBezTo>
                        <a:cubicBezTo>
                          <a:pt x="56" y="3"/>
                          <a:pt x="63" y="0"/>
                          <a:pt x="70" y="2"/>
                        </a:cubicBezTo>
                        <a:cubicBezTo>
                          <a:pt x="77" y="4"/>
                          <a:pt x="82" y="10"/>
                          <a:pt x="82" y="17"/>
                        </a:cubicBezTo>
                        <a:cubicBezTo>
                          <a:pt x="83" y="24"/>
                          <a:pt x="79" y="30"/>
                          <a:pt x="72" y="33"/>
                        </a:cubicBezTo>
                        <a:cubicBezTo>
                          <a:pt x="64" y="35"/>
                          <a:pt x="57" y="33"/>
                          <a:pt x="53" y="26"/>
                        </a:cubicBezTo>
                        <a:cubicBezTo>
                          <a:pt x="51" y="23"/>
                          <a:pt x="49" y="23"/>
                          <a:pt x="46" y="23"/>
                        </a:cubicBezTo>
                        <a:cubicBezTo>
                          <a:pt x="40" y="23"/>
                          <a:pt x="33" y="23"/>
                          <a:pt x="27" y="23"/>
                        </a:cubicBezTo>
                        <a:cubicBezTo>
                          <a:pt x="27" y="23"/>
                          <a:pt x="27" y="23"/>
                          <a:pt x="27" y="23"/>
                        </a:cubicBezTo>
                        <a:close/>
                        <a:moveTo>
                          <a:pt x="66" y="11"/>
                        </a:moveTo>
                        <a:cubicBezTo>
                          <a:pt x="62" y="11"/>
                          <a:pt x="60" y="14"/>
                          <a:pt x="60" y="17"/>
                        </a:cubicBezTo>
                        <a:cubicBezTo>
                          <a:pt x="60" y="21"/>
                          <a:pt x="62" y="24"/>
                          <a:pt x="66" y="24"/>
                        </a:cubicBezTo>
                        <a:cubicBezTo>
                          <a:pt x="70" y="24"/>
                          <a:pt x="73" y="21"/>
                          <a:pt x="73" y="17"/>
                        </a:cubicBezTo>
                        <a:cubicBezTo>
                          <a:pt x="72" y="14"/>
                          <a:pt x="70" y="11"/>
                          <a:pt x="66"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37" name="Freeform 36"/>
                  <p:cNvSpPr>
                    <a:spLocks noEditPoints="1"/>
                  </p:cNvSpPr>
                  <p:nvPr/>
                </p:nvSpPr>
                <p:spPr bwMode="auto">
                  <a:xfrm>
                    <a:off x="9356725" y="2798762"/>
                    <a:ext cx="319088" cy="141288"/>
                  </a:xfrm>
                  <a:custGeom>
                    <a:avLst/>
                    <a:gdLst>
                      <a:gd name="T0" fmla="*/ 58 w 85"/>
                      <a:gd name="T1" fmla="*/ 23 h 37"/>
                      <a:gd name="T2" fmla="*/ 44 w 85"/>
                      <a:gd name="T3" fmla="*/ 23 h 37"/>
                      <a:gd name="T4" fmla="*/ 30 w 85"/>
                      <a:gd name="T5" fmla="*/ 29 h 37"/>
                      <a:gd name="T6" fmla="*/ 7 w 85"/>
                      <a:gd name="T7" fmla="*/ 29 h 37"/>
                      <a:gd name="T8" fmla="*/ 9 w 85"/>
                      <a:gd name="T9" fmla="*/ 5 h 37"/>
                      <a:gd name="T10" fmla="*/ 32 w 85"/>
                      <a:gd name="T11" fmla="*/ 9 h 37"/>
                      <a:gd name="T12" fmla="*/ 41 w 85"/>
                      <a:gd name="T13" fmla="*/ 14 h 37"/>
                      <a:gd name="T14" fmla="*/ 78 w 85"/>
                      <a:gd name="T15" fmla="*/ 14 h 37"/>
                      <a:gd name="T16" fmla="*/ 85 w 85"/>
                      <a:gd name="T17" fmla="*/ 19 h 37"/>
                      <a:gd name="T18" fmla="*/ 78 w 85"/>
                      <a:gd name="T19" fmla="*/ 23 h 37"/>
                      <a:gd name="T20" fmla="*/ 58 w 85"/>
                      <a:gd name="T21" fmla="*/ 23 h 37"/>
                      <a:gd name="T22" fmla="*/ 58 w 85"/>
                      <a:gd name="T23" fmla="*/ 23 h 37"/>
                      <a:gd name="T24" fmla="*/ 25 w 85"/>
                      <a:gd name="T25" fmla="*/ 18 h 37"/>
                      <a:gd name="T26" fmla="*/ 19 w 85"/>
                      <a:gd name="T27" fmla="*/ 12 h 37"/>
                      <a:gd name="T28" fmla="*/ 12 w 85"/>
                      <a:gd name="T29" fmla="*/ 18 h 37"/>
                      <a:gd name="T30" fmla="*/ 19 w 85"/>
                      <a:gd name="T31" fmla="*/ 25 h 37"/>
                      <a:gd name="T32" fmla="*/ 25 w 85"/>
                      <a:gd name="T33" fmla="*/ 18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37">
                        <a:moveTo>
                          <a:pt x="58" y="23"/>
                        </a:moveTo>
                        <a:cubicBezTo>
                          <a:pt x="54" y="23"/>
                          <a:pt x="49" y="23"/>
                          <a:pt x="44" y="23"/>
                        </a:cubicBezTo>
                        <a:cubicBezTo>
                          <a:pt x="39" y="23"/>
                          <a:pt x="34" y="23"/>
                          <a:pt x="30" y="29"/>
                        </a:cubicBezTo>
                        <a:cubicBezTo>
                          <a:pt x="25" y="37"/>
                          <a:pt x="13" y="36"/>
                          <a:pt x="7" y="29"/>
                        </a:cubicBezTo>
                        <a:cubicBezTo>
                          <a:pt x="0" y="22"/>
                          <a:pt x="1" y="11"/>
                          <a:pt x="9" y="5"/>
                        </a:cubicBezTo>
                        <a:cubicBezTo>
                          <a:pt x="16" y="0"/>
                          <a:pt x="27" y="1"/>
                          <a:pt x="32" y="9"/>
                        </a:cubicBezTo>
                        <a:cubicBezTo>
                          <a:pt x="34" y="13"/>
                          <a:pt x="37" y="14"/>
                          <a:pt x="41" y="14"/>
                        </a:cubicBezTo>
                        <a:cubicBezTo>
                          <a:pt x="53" y="13"/>
                          <a:pt x="65" y="14"/>
                          <a:pt x="78" y="14"/>
                        </a:cubicBezTo>
                        <a:cubicBezTo>
                          <a:pt x="81" y="14"/>
                          <a:pt x="85" y="14"/>
                          <a:pt x="85" y="19"/>
                        </a:cubicBezTo>
                        <a:cubicBezTo>
                          <a:pt x="85" y="23"/>
                          <a:pt x="81" y="23"/>
                          <a:pt x="78" y="23"/>
                        </a:cubicBezTo>
                        <a:cubicBezTo>
                          <a:pt x="71" y="23"/>
                          <a:pt x="65" y="23"/>
                          <a:pt x="58" y="23"/>
                        </a:cubicBezTo>
                        <a:cubicBezTo>
                          <a:pt x="58" y="23"/>
                          <a:pt x="58" y="23"/>
                          <a:pt x="58" y="23"/>
                        </a:cubicBezTo>
                        <a:close/>
                        <a:moveTo>
                          <a:pt x="25" y="18"/>
                        </a:moveTo>
                        <a:cubicBezTo>
                          <a:pt x="25" y="14"/>
                          <a:pt x="23" y="12"/>
                          <a:pt x="19" y="12"/>
                        </a:cubicBezTo>
                        <a:cubicBezTo>
                          <a:pt x="15" y="12"/>
                          <a:pt x="13" y="14"/>
                          <a:pt x="12" y="18"/>
                        </a:cubicBezTo>
                        <a:cubicBezTo>
                          <a:pt x="12" y="22"/>
                          <a:pt x="15" y="24"/>
                          <a:pt x="19" y="25"/>
                        </a:cubicBezTo>
                        <a:cubicBezTo>
                          <a:pt x="22" y="24"/>
                          <a:pt x="25" y="23"/>
                          <a:pt x="25"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sp>
                <p:nvSpPr>
                  <p:cNvPr id="38" name="Freeform 37"/>
                  <p:cNvSpPr>
                    <a:spLocks noEditPoints="1"/>
                  </p:cNvSpPr>
                  <p:nvPr/>
                </p:nvSpPr>
                <p:spPr bwMode="auto">
                  <a:xfrm>
                    <a:off x="9536113" y="3106738"/>
                    <a:ext cx="120650" cy="117475"/>
                  </a:xfrm>
                  <a:custGeom>
                    <a:avLst/>
                    <a:gdLst>
                      <a:gd name="T0" fmla="*/ 16 w 32"/>
                      <a:gd name="T1" fmla="*/ 0 h 31"/>
                      <a:gd name="T2" fmla="*/ 32 w 32"/>
                      <a:gd name="T3" fmla="*/ 16 h 31"/>
                      <a:gd name="T4" fmla="*/ 16 w 32"/>
                      <a:gd name="T5" fmla="*/ 31 h 31"/>
                      <a:gd name="T6" fmla="*/ 1 w 32"/>
                      <a:gd name="T7" fmla="*/ 15 h 31"/>
                      <a:gd name="T8" fmla="*/ 16 w 32"/>
                      <a:gd name="T9" fmla="*/ 0 h 31"/>
                      <a:gd name="T10" fmla="*/ 16 w 32"/>
                      <a:gd name="T11" fmla="*/ 9 h 31"/>
                      <a:gd name="T12" fmla="*/ 10 w 32"/>
                      <a:gd name="T13" fmla="*/ 16 h 31"/>
                      <a:gd name="T14" fmla="*/ 16 w 32"/>
                      <a:gd name="T15" fmla="*/ 22 h 31"/>
                      <a:gd name="T16" fmla="*/ 23 w 32"/>
                      <a:gd name="T17" fmla="*/ 16 h 31"/>
                      <a:gd name="T18" fmla="*/ 16 w 32"/>
                      <a:gd name="T19" fmla="*/ 9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5"/>
                          <a:pt x="25" y="31"/>
                          <a:pt x="16" y="31"/>
                        </a:cubicBezTo>
                        <a:cubicBezTo>
                          <a:pt x="7" y="31"/>
                          <a:pt x="0" y="24"/>
                          <a:pt x="1" y="15"/>
                        </a:cubicBezTo>
                        <a:cubicBezTo>
                          <a:pt x="1" y="7"/>
                          <a:pt x="8" y="0"/>
                          <a:pt x="16" y="0"/>
                        </a:cubicBezTo>
                        <a:close/>
                        <a:moveTo>
                          <a:pt x="16" y="9"/>
                        </a:moveTo>
                        <a:cubicBezTo>
                          <a:pt x="12" y="9"/>
                          <a:pt x="9" y="11"/>
                          <a:pt x="10" y="16"/>
                        </a:cubicBezTo>
                        <a:cubicBezTo>
                          <a:pt x="10" y="20"/>
                          <a:pt x="12" y="22"/>
                          <a:pt x="16" y="22"/>
                        </a:cubicBezTo>
                        <a:cubicBezTo>
                          <a:pt x="21" y="22"/>
                          <a:pt x="23" y="20"/>
                          <a:pt x="23" y="16"/>
                        </a:cubicBezTo>
                        <a:cubicBezTo>
                          <a:pt x="23" y="11"/>
                          <a:pt x="20" y="9"/>
                          <a:pt x="1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0511" tIns="30255" rIns="60511" bIns="30255" numCol="1" anchor="t" anchorCtr="0" compatLnSpc="1"/>
                  <a:lstStyle/>
                  <a:p>
                    <a:endParaRPr lang="en-US" sz="1345"/>
                  </a:p>
                </p:txBody>
              </p:sp>
            </p:grpSp>
            <p:sp>
              <p:nvSpPr>
                <p:cNvPr id="23" name="TextBox 22"/>
                <p:cNvSpPr txBox="1"/>
                <p:nvPr/>
              </p:nvSpPr>
              <p:spPr>
                <a:xfrm>
                  <a:off x="7735149" y="3708172"/>
                  <a:ext cx="499739" cy="335258"/>
                </a:xfrm>
                <a:prstGeom prst="rect">
                  <a:avLst/>
                </a:prstGeom>
                <a:noFill/>
              </p:spPr>
              <p:txBody>
                <a:bodyPr wrap="none" rtlCol="0">
                  <a:spAutoFit/>
                </a:bodyPr>
                <a:lstStyle/>
                <a:p>
                  <a:pPr algn="ctr"/>
                  <a:r>
                    <a:rPr lang="en-US" sz="660" err="1">
                      <a:solidFill>
                        <a:srgbClr val="9D0102"/>
                      </a:solidFill>
                    </a:rPr>
                    <a:t>IoT</a:t>
                  </a:r>
                  <a:endParaRPr lang="en-US" sz="660">
                    <a:solidFill>
                      <a:srgbClr val="9D0102"/>
                    </a:solidFill>
                  </a:endParaRPr>
                </a:p>
              </p:txBody>
            </p:sp>
          </p:grpSp>
        </p:grpSp>
      </p:grpSp>
    </p:spTree>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ctr" defTabSz="454025" rtl="0" eaLnBrk="1" latinLnBrk="0" hangingPunct="1">
        <a:spcBef>
          <a:spcPct val="0"/>
        </a:spcBef>
        <a:buNone/>
        <a:defRPr sz="2185" kern="1200">
          <a:solidFill>
            <a:schemeClr val="tx1"/>
          </a:solidFill>
          <a:latin typeface="+mj-lt"/>
          <a:ea typeface="+mj-ea"/>
          <a:cs typeface="+mj-cs"/>
        </a:defRPr>
      </a:lvl1pPr>
    </p:titleStyle>
    <p:bodyStyle>
      <a:lvl1pPr marL="170180" indent="-170180" algn="l" defTabSz="454025" rtl="0" eaLnBrk="1" latinLnBrk="0" hangingPunct="1">
        <a:spcBef>
          <a:spcPct val="13000"/>
        </a:spcBef>
        <a:buFont typeface="Arial" panose="020B0604020202020204" pitchFamily="34" charset="0"/>
        <a:buChar char="•"/>
        <a:defRPr sz="1590" kern="1200">
          <a:solidFill>
            <a:schemeClr val="tx1"/>
          </a:solidFill>
          <a:latin typeface="+mn-lt"/>
          <a:ea typeface="+mn-ea"/>
          <a:cs typeface="+mn-cs"/>
        </a:defRPr>
      </a:lvl1pPr>
      <a:lvl2pPr marL="368935" indent="-142240" algn="l" defTabSz="454025" rtl="0" eaLnBrk="1" latinLnBrk="0" hangingPunct="1">
        <a:spcBef>
          <a:spcPct val="13000"/>
        </a:spcBef>
        <a:buFont typeface="Arial" panose="020B0604020202020204" pitchFamily="34" charset="0"/>
        <a:buChar char="–"/>
        <a:defRPr sz="1390" kern="1200">
          <a:solidFill>
            <a:schemeClr val="tx1"/>
          </a:solidFill>
          <a:latin typeface="+mn-lt"/>
          <a:ea typeface="+mn-ea"/>
          <a:cs typeface="+mn-cs"/>
        </a:defRPr>
      </a:lvl2pPr>
      <a:lvl3pPr marL="567055" indent="-113665" algn="l" defTabSz="454025" rtl="0" eaLnBrk="1" latinLnBrk="0" hangingPunct="1">
        <a:spcBef>
          <a:spcPct val="13000"/>
        </a:spcBef>
        <a:buFont typeface="Arial" panose="020B0604020202020204" pitchFamily="34" charset="0"/>
        <a:buChar char="•"/>
        <a:defRPr sz="1190" kern="1200">
          <a:solidFill>
            <a:schemeClr val="tx1"/>
          </a:solidFill>
          <a:latin typeface="+mn-lt"/>
          <a:ea typeface="+mn-ea"/>
          <a:cs typeface="+mn-cs"/>
        </a:defRPr>
      </a:lvl3pPr>
      <a:lvl4pPr marL="794385" indent="-113665" algn="l" defTabSz="454025" rtl="0" eaLnBrk="1" latinLnBrk="0" hangingPunct="1">
        <a:spcBef>
          <a:spcPct val="13000"/>
        </a:spcBef>
        <a:buFont typeface="Arial" panose="020B0604020202020204" pitchFamily="34" charset="0"/>
        <a:buChar char="–"/>
        <a:defRPr sz="995" kern="1200">
          <a:solidFill>
            <a:schemeClr val="tx1"/>
          </a:solidFill>
          <a:latin typeface="+mn-lt"/>
          <a:ea typeface="+mn-ea"/>
          <a:cs typeface="+mn-cs"/>
        </a:defRPr>
      </a:lvl4pPr>
      <a:lvl5pPr marL="1021080" indent="-113665" algn="l" defTabSz="454025" rtl="0" eaLnBrk="1" latinLnBrk="0" hangingPunct="1">
        <a:spcBef>
          <a:spcPct val="13000"/>
        </a:spcBef>
        <a:buFont typeface="Arial" panose="020B0604020202020204" pitchFamily="34" charset="0"/>
        <a:buChar char="»"/>
        <a:defRPr sz="995" kern="1200">
          <a:solidFill>
            <a:schemeClr val="tx1"/>
          </a:solidFill>
          <a:latin typeface="+mn-lt"/>
          <a:ea typeface="+mn-ea"/>
          <a:cs typeface="+mn-cs"/>
        </a:defRPr>
      </a:lvl5pPr>
      <a:lvl6pPr marL="1247775" indent="-113665" algn="l" defTabSz="454025" rtl="0" eaLnBrk="1" latinLnBrk="0" hangingPunct="1">
        <a:spcBef>
          <a:spcPct val="13000"/>
        </a:spcBef>
        <a:buFont typeface="Arial" panose="020B0604020202020204" pitchFamily="34" charset="0"/>
        <a:buChar char="•"/>
        <a:defRPr sz="995" kern="1200">
          <a:solidFill>
            <a:schemeClr val="tx1"/>
          </a:solidFill>
          <a:latin typeface="+mn-lt"/>
          <a:ea typeface="+mn-ea"/>
          <a:cs typeface="+mn-cs"/>
        </a:defRPr>
      </a:lvl6pPr>
      <a:lvl7pPr marL="1475105" indent="-113665" algn="l" defTabSz="454025" rtl="0" eaLnBrk="1" latinLnBrk="0" hangingPunct="1">
        <a:spcBef>
          <a:spcPct val="13000"/>
        </a:spcBef>
        <a:buFont typeface="Arial" panose="020B0604020202020204" pitchFamily="34" charset="0"/>
        <a:buChar char="•"/>
        <a:defRPr sz="995" kern="1200">
          <a:solidFill>
            <a:schemeClr val="tx1"/>
          </a:solidFill>
          <a:latin typeface="+mn-lt"/>
          <a:ea typeface="+mn-ea"/>
          <a:cs typeface="+mn-cs"/>
        </a:defRPr>
      </a:lvl7pPr>
      <a:lvl8pPr marL="1701800" indent="-113665" algn="l" defTabSz="454025" rtl="0" eaLnBrk="1" latinLnBrk="0" hangingPunct="1">
        <a:spcBef>
          <a:spcPct val="13000"/>
        </a:spcBef>
        <a:buFont typeface="Arial" panose="020B0604020202020204" pitchFamily="34" charset="0"/>
        <a:buChar char="•"/>
        <a:defRPr sz="995" kern="1200">
          <a:solidFill>
            <a:schemeClr val="tx1"/>
          </a:solidFill>
          <a:latin typeface="+mn-lt"/>
          <a:ea typeface="+mn-ea"/>
          <a:cs typeface="+mn-cs"/>
        </a:defRPr>
      </a:lvl8pPr>
      <a:lvl9pPr marL="1929130" indent="-113665" algn="l" defTabSz="454025" rtl="0" eaLnBrk="1" latinLnBrk="0" hangingPunct="1">
        <a:spcBef>
          <a:spcPct val="13000"/>
        </a:spcBef>
        <a:buFont typeface="Arial" panose="020B0604020202020204" pitchFamily="34" charset="0"/>
        <a:buChar char="•"/>
        <a:defRPr sz="995" kern="1200">
          <a:solidFill>
            <a:schemeClr val="tx1"/>
          </a:solidFill>
          <a:latin typeface="+mn-lt"/>
          <a:ea typeface="+mn-ea"/>
          <a:cs typeface="+mn-cs"/>
        </a:defRPr>
      </a:lvl9pPr>
    </p:bodyStyle>
    <p:otherStyle>
      <a:defPPr>
        <a:defRPr lang="en-US"/>
      </a:defPPr>
      <a:lvl1pPr marL="0" algn="l" defTabSz="454025" rtl="0" eaLnBrk="1" latinLnBrk="0" hangingPunct="1">
        <a:defRPr sz="895" kern="1200">
          <a:solidFill>
            <a:schemeClr val="tx1"/>
          </a:solidFill>
          <a:latin typeface="+mn-lt"/>
          <a:ea typeface="+mn-ea"/>
          <a:cs typeface="+mn-cs"/>
        </a:defRPr>
      </a:lvl1pPr>
      <a:lvl2pPr marL="226695" algn="l" defTabSz="454025" rtl="0" eaLnBrk="1" latinLnBrk="0" hangingPunct="1">
        <a:defRPr sz="895" kern="1200">
          <a:solidFill>
            <a:schemeClr val="tx1"/>
          </a:solidFill>
          <a:latin typeface="+mn-lt"/>
          <a:ea typeface="+mn-ea"/>
          <a:cs typeface="+mn-cs"/>
        </a:defRPr>
      </a:lvl2pPr>
      <a:lvl3pPr marL="454025" algn="l" defTabSz="454025" rtl="0" eaLnBrk="1" latinLnBrk="0" hangingPunct="1">
        <a:defRPr sz="895" kern="1200">
          <a:solidFill>
            <a:schemeClr val="tx1"/>
          </a:solidFill>
          <a:latin typeface="+mn-lt"/>
          <a:ea typeface="+mn-ea"/>
          <a:cs typeface="+mn-cs"/>
        </a:defRPr>
      </a:lvl3pPr>
      <a:lvl4pPr marL="680720" algn="l" defTabSz="454025" rtl="0" eaLnBrk="1" latinLnBrk="0" hangingPunct="1">
        <a:defRPr sz="895" kern="1200">
          <a:solidFill>
            <a:schemeClr val="tx1"/>
          </a:solidFill>
          <a:latin typeface="+mn-lt"/>
          <a:ea typeface="+mn-ea"/>
          <a:cs typeface="+mn-cs"/>
        </a:defRPr>
      </a:lvl4pPr>
      <a:lvl5pPr marL="907415" algn="l" defTabSz="454025" rtl="0" eaLnBrk="1" latinLnBrk="0" hangingPunct="1">
        <a:defRPr sz="895" kern="1200">
          <a:solidFill>
            <a:schemeClr val="tx1"/>
          </a:solidFill>
          <a:latin typeface="+mn-lt"/>
          <a:ea typeface="+mn-ea"/>
          <a:cs typeface="+mn-cs"/>
        </a:defRPr>
      </a:lvl5pPr>
      <a:lvl6pPr marL="1134745" algn="l" defTabSz="454025" rtl="0" eaLnBrk="1" latinLnBrk="0" hangingPunct="1">
        <a:defRPr sz="895" kern="1200">
          <a:solidFill>
            <a:schemeClr val="tx1"/>
          </a:solidFill>
          <a:latin typeface="+mn-lt"/>
          <a:ea typeface="+mn-ea"/>
          <a:cs typeface="+mn-cs"/>
        </a:defRPr>
      </a:lvl6pPr>
      <a:lvl7pPr marL="1361440" algn="l" defTabSz="454025" rtl="0" eaLnBrk="1" latinLnBrk="0" hangingPunct="1">
        <a:defRPr sz="895" kern="1200">
          <a:solidFill>
            <a:schemeClr val="tx1"/>
          </a:solidFill>
          <a:latin typeface="+mn-lt"/>
          <a:ea typeface="+mn-ea"/>
          <a:cs typeface="+mn-cs"/>
        </a:defRPr>
      </a:lvl7pPr>
      <a:lvl8pPr marL="1588135" algn="l" defTabSz="454025" rtl="0" eaLnBrk="1" latinLnBrk="0" hangingPunct="1">
        <a:defRPr sz="895" kern="1200">
          <a:solidFill>
            <a:schemeClr val="tx1"/>
          </a:solidFill>
          <a:latin typeface="+mn-lt"/>
          <a:ea typeface="+mn-ea"/>
          <a:cs typeface="+mn-cs"/>
        </a:defRPr>
      </a:lvl8pPr>
      <a:lvl9pPr marL="1815465" algn="l" defTabSz="454025" rtl="0" eaLnBrk="1" latinLnBrk="0" hangingPunct="1">
        <a:defRPr sz="8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ioriappslibrary.hana.ondemand.com/sap/fix/externalViewer/"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vhzccws1wd01.sap.zubaircorp.com:44380/sap/bc/ui2/flp?sap-client=110&amp;sap-language=EN#Shell-home" TargetMode="External"/><Relationship Id="rId2" Type="http://schemas.openxmlformats.org/officeDocument/2006/relationships/hyperlink" Target="https://vhzccws1wd01.sap.zubaircorp.com:44380/sap/bc/ui5_ui5/sap/arsrvc_upb_admn/main.html?scope=CUST&amp;sap-client=100&amp;sap-language=EN"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a:blip r:embed="rId3" cstate="print"/>
          <a:stretch>
            <a:fillRect/>
          </a:stretch>
        </p:blipFill>
        <p:spPr>
          <a:xfrm>
            <a:off x="-57785" y="-31526"/>
            <a:ext cx="6555105" cy="5156200"/>
          </a:xfrm>
        </p:spPr>
      </p:pic>
      <p:sp>
        <p:nvSpPr>
          <p:cNvPr id="130" name="Text Placeholder 129"/>
          <p:cNvSpPr>
            <a:spLocks noGrp="1"/>
          </p:cNvSpPr>
          <p:nvPr>
            <p:ph type="body" sz="quarter" idx="12"/>
          </p:nvPr>
        </p:nvSpPr>
        <p:spPr>
          <a:xfrm rot="180000" flipH="1">
            <a:off x="-651000" y="-207235"/>
            <a:ext cx="3780505" cy="2431066"/>
          </a:xfrm>
        </p:spPr>
        <p:txBody>
          <a:bodyPr/>
          <a:lstStyle/>
          <a:p>
            <a:endParaRPr lang="en-US"/>
          </a:p>
          <a:p>
            <a:endParaRPr lang="en-US"/>
          </a:p>
        </p:txBody>
      </p:sp>
      <p:sp>
        <p:nvSpPr>
          <p:cNvPr id="14" name="Text Placeholder 130"/>
          <p:cNvSpPr>
            <a:spLocks noGrp="1"/>
          </p:cNvSpPr>
          <p:nvPr>
            <p:ph type="body" sz="quarter" idx="13"/>
          </p:nvPr>
        </p:nvSpPr>
        <p:spPr>
          <a:xfrm rot="5400000" flipH="1">
            <a:off x="-1160874" y="1789254"/>
            <a:ext cx="3158915" cy="837166"/>
          </a:xfrm>
          <a:solidFill>
            <a:srgbClr val="C00000"/>
          </a:solidFill>
        </p:spPr>
        <p:txBody>
          <a:bodyPr/>
          <a:lstStyle/>
          <a:p>
            <a:endParaRPr lang="en-US">
              <a:solidFill>
                <a:schemeClr val="tx2">
                  <a:lumMod val="40000"/>
                  <a:lumOff val="60000"/>
                </a:schemeClr>
              </a:solidFill>
            </a:endParaRPr>
          </a:p>
        </p:txBody>
      </p:sp>
      <p:sp>
        <p:nvSpPr>
          <p:cNvPr id="132" name="Text Placeholder 131"/>
          <p:cNvSpPr>
            <a:spLocks noGrp="1"/>
          </p:cNvSpPr>
          <p:nvPr>
            <p:ph type="body" sz="quarter" idx="15"/>
          </p:nvPr>
        </p:nvSpPr>
        <p:spPr>
          <a:xfrm flipH="1">
            <a:off x="3722370" y="4172585"/>
            <a:ext cx="1080770" cy="935990"/>
          </a:xfrm>
          <a:solidFill>
            <a:srgbClr val="E63D1E"/>
          </a:solidFill>
        </p:spPr>
        <p:txBody>
          <a:bodyPr/>
          <a:lstStyle/>
          <a:p>
            <a:endParaRPr lang="en-US"/>
          </a:p>
        </p:txBody>
      </p:sp>
      <p:sp>
        <p:nvSpPr>
          <p:cNvPr id="133" name="Text Placeholder 132"/>
          <p:cNvSpPr>
            <a:spLocks noGrp="1"/>
          </p:cNvSpPr>
          <p:nvPr>
            <p:ph type="body" sz="quarter" idx="16"/>
          </p:nvPr>
        </p:nvSpPr>
        <p:spPr>
          <a:xfrm flipH="1" flipV="1">
            <a:off x="1876424" y="-48381"/>
            <a:ext cx="1103364" cy="1099143"/>
          </a:xfrm>
          <a:solidFill>
            <a:srgbClr val="E63D1E"/>
          </a:solidFill>
        </p:spPr>
        <p:txBody>
          <a:bodyPr/>
          <a:lstStyle/>
          <a:p>
            <a:endParaRPr lang="en-US"/>
          </a:p>
        </p:txBody>
      </p:sp>
      <p:sp>
        <p:nvSpPr>
          <p:cNvPr id="29" name="Text Placeholder 28"/>
          <p:cNvSpPr>
            <a:spLocks noGrp="1"/>
          </p:cNvSpPr>
          <p:nvPr>
            <p:ph type="body" sz="quarter" idx="4294967295"/>
          </p:nvPr>
        </p:nvSpPr>
        <p:spPr>
          <a:xfrm>
            <a:off x="5088054" y="3052445"/>
            <a:ext cx="3732498" cy="600710"/>
          </a:xfrm>
          <a:prstGeom prst="rect">
            <a:avLst/>
          </a:prstGeom>
        </p:spPr>
        <p:txBody>
          <a:bodyPr anchor="b"/>
          <a:lstStyle/>
          <a:p>
            <a:pPr algn="ctr">
              <a:lnSpc>
                <a:spcPct val="110000"/>
              </a:lnSpc>
              <a:buNone/>
            </a:pPr>
            <a:r>
              <a:rPr lang="en-IN" altLang="en-US" b="1">
                <a:solidFill>
                  <a:srgbClr val="C00000"/>
                </a:solidFill>
                <a:effectLst>
                  <a:outerShdw blurRad="38100" dist="38100" dir="2700000" algn="tl">
                    <a:srgbClr val="000000">
                      <a:alpha val="43137"/>
                    </a:srgbClr>
                  </a:outerShdw>
                </a:effectLst>
                <a:ea typeface="+mn-lt"/>
                <a:cs typeface="+mn-lt"/>
              </a:rPr>
              <a:t>SAP</a:t>
            </a:r>
            <a:r>
              <a:rPr lang="en-US" b="1">
                <a:solidFill>
                  <a:srgbClr val="C00000"/>
                </a:solidFill>
                <a:effectLst>
                  <a:outerShdw blurRad="38100" dist="38100" dir="2700000" algn="tl">
                    <a:srgbClr val="000000">
                      <a:alpha val="43137"/>
                    </a:srgbClr>
                  </a:outerShdw>
                </a:effectLst>
                <a:ea typeface="+mn-lt"/>
                <a:cs typeface="+mn-lt"/>
              </a:rPr>
              <a:t> </a:t>
            </a:r>
            <a:r>
              <a:rPr lang="en-IN" altLang="en-US" b="1">
                <a:solidFill>
                  <a:srgbClr val="C00000"/>
                </a:solidFill>
                <a:effectLst>
                  <a:outerShdw blurRad="38100" dist="38100" dir="2700000" algn="tl">
                    <a:srgbClr val="000000">
                      <a:alpha val="43137"/>
                    </a:srgbClr>
                  </a:outerShdw>
                </a:effectLst>
                <a:ea typeface="+mn-lt"/>
                <a:cs typeface="+mn-lt"/>
              </a:rPr>
              <a:t>Fiori</a:t>
            </a:r>
          </a:p>
        </p:txBody>
      </p:sp>
      <p:pic>
        <p:nvPicPr>
          <p:cNvPr id="11" name="Picture 10" descr="SA_LOGO_INST_BU-SV_RGB_POS.png"/>
          <p:cNvPicPr>
            <a:picLocks noChangeAspect="1"/>
          </p:cNvPicPr>
          <p:nvPr/>
        </p:nvPicPr>
        <p:blipFill>
          <a:blip r:embed="rId4"/>
          <a:stretch>
            <a:fillRect/>
          </a:stretch>
        </p:blipFill>
        <p:spPr>
          <a:xfrm>
            <a:off x="610363" y="89884"/>
            <a:ext cx="1171153" cy="1301281"/>
          </a:xfrm>
          <a:prstGeom prst="rect">
            <a:avLst/>
          </a:prstGeom>
        </p:spPr>
      </p:pic>
      <p:cxnSp>
        <p:nvCxnSpPr>
          <p:cNvPr id="12" name="Straight Connector 11"/>
          <p:cNvCxnSpPr/>
          <p:nvPr/>
        </p:nvCxnSpPr>
        <p:spPr>
          <a:xfrm flipH="1">
            <a:off x="3695700" y="-8890"/>
            <a:ext cx="2794635" cy="511873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5969869" y="3653155"/>
            <a:ext cx="3103011" cy="381771"/>
          </a:xfrm>
          <a:prstGeom prst="rect">
            <a:avLst/>
          </a:prstGeom>
          <a:noFill/>
        </p:spPr>
        <p:txBody>
          <a:bodyPr wrap="square" lIns="91440" tIns="45720" rIns="91440" bIns="45720" rtlCol="0" anchor="t">
            <a:spAutoFit/>
          </a:bodyPr>
          <a:lstStyle/>
          <a:p>
            <a:pPr algn="ctr">
              <a:lnSpc>
                <a:spcPct val="110000"/>
              </a:lnSpc>
            </a:pPr>
            <a:r>
              <a:rPr lang="en-IN" altLang="en-US" b="1" dirty="0">
                <a:solidFill>
                  <a:srgbClr val="C00000"/>
                </a:solidFill>
                <a:effectLst>
                  <a:outerShdw blurRad="38100" dist="38100" dir="2700000" algn="tl">
                    <a:srgbClr val="000000">
                      <a:alpha val="43137"/>
                    </a:srgbClr>
                  </a:outerShdw>
                </a:effectLst>
                <a:ea typeface="+mn-lt"/>
                <a:cs typeface="+mn-lt"/>
                <a:sym typeface="+mn-ea"/>
              </a:rPr>
              <a:t>Prepared By : Aaliya Banu Z</a:t>
            </a:r>
            <a:endParaRPr lang="en-IN" altLang="en-US" b="1" dirty="0">
              <a:solidFill>
                <a:srgbClr val="C0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p159:morph option="byObject"/>
      </p:transition>
    </mc:Choice>
    <mc:Fallback xmlns="">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tmplLst>
          <p:tmpl>
            <p:tnLst>
              <p:par>
                <p:cTn presetID="2" presetClass="entr" presetSubtype="8" fill="hold" nodeType="withEffect">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100" fill="hold"/>
                        <p:tgtEl>
                          <p:spTgt spid="130"/>
                        </p:tgtEl>
                        <p:attrNameLst>
                          <p:attrName>ppt_x</p:attrName>
                        </p:attrNameLst>
                      </p:cBhvr>
                      <p:tavLst>
                        <p:tav tm="0">
                          <p:val>
                            <p:strVal val="0-#ppt_w/2"/>
                          </p:val>
                        </p:tav>
                        <p:tav tm="100000">
                          <p:val>
                            <p:strVal val="#ppt_x"/>
                          </p:val>
                        </p:tav>
                      </p:tavLst>
                    </p:anim>
                    <p:anim calcmode="lin" valueType="num">
                      <p:cBhvr additive="base">
                        <p:cTn dur="1100" fill="hold"/>
                        <p:tgtEl>
                          <p:spTgt spid="130"/>
                        </p:tgtEl>
                        <p:attrNameLst>
                          <p:attrName>ppt_y</p:attrName>
                        </p:attrNameLst>
                      </p:cBhvr>
                      <p:tavLst>
                        <p:tav tm="0">
                          <p:val>
                            <p:strVal val="#ppt_y"/>
                          </p:val>
                        </p:tav>
                        <p:tav tm="100000">
                          <p:val>
                            <p:strVal val="#ppt_y"/>
                          </p:val>
                        </p:tav>
                      </p:tavLst>
                    </p:anim>
                  </p:childTnLst>
                </p:cTn>
              </p:par>
            </p:tnLst>
          </p:tmpl>
          <p:tmpl lvl="1">
            <p:tnLst>
              <p:par>
                <p:cTn presetID="2" presetClass="entr" presetSubtype="8" fill="hold" nodeType="withEffect">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500" fill="hold"/>
                        <p:tgtEl>
                          <p:spTgt spid="130"/>
                        </p:tgtEl>
                        <p:attrNameLst>
                          <p:attrName>ppt_x</p:attrName>
                        </p:attrNameLst>
                      </p:cBhvr>
                      <p:tavLst>
                        <p:tav tm="0">
                          <p:val>
                            <p:strVal val="0-#ppt_w/2"/>
                          </p:val>
                        </p:tav>
                        <p:tav tm="100000">
                          <p:val>
                            <p:strVal val="#ppt_x"/>
                          </p:val>
                        </p:tav>
                      </p:tavLst>
                    </p:anim>
                    <p:anim calcmode="lin" valueType="num">
                      <p:cBhvr additive="base">
                        <p:cTn dur="500" fill="hold"/>
                        <p:tgtEl>
                          <p:spTgt spid="130"/>
                        </p:tgtEl>
                        <p:attrNameLst>
                          <p:attrName>ppt_y</p:attrName>
                        </p:attrNameLst>
                      </p:cBhvr>
                      <p:tavLst>
                        <p:tav tm="0">
                          <p:val>
                            <p:strVal val="#ppt_y"/>
                          </p:val>
                        </p:tav>
                        <p:tav tm="100000">
                          <p:val>
                            <p:strVal val="#ppt_y"/>
                          </p:val>
                        </p:tav>
                      </p:tavLst>
                    </p:anim>
                  </p:childTnLst>
                </p:cTn>
              </p:par>
            </p:tnLst>
          </p:tmpl>
        </p:tmplLst>
      </p:bldP>
      <p:bldP spid="14" grpId="0" build="p">
        <p:tmplLst>
          <p:tmpl>
            <p:tnLst>
              <p:par>
                <p:cTn presetID="42"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anim calcmode="lin" valueType="num">
                      <p:cBhvr>
                        <p:cTn dur="1000" fill="hold"/>
                        <p:tgtEl>
                          <p:spTgt spid="14"/>
                        </p:tgtEl>
                        <p:attrNameLst>
                          <p:attrName>ppt_x</p:attrName>
                        </p:attrNameLst>
                      </p:cBhvr>
                      <p:tavLst>
                        <p:tav tm="0">
                          <p:val>
                            <p:strVal val="#ppt_x"/>
                          </p:val>
                        </p:tav>
                        <p:tav tm="100000">
                          <p:val>
                            <p:strVal val="#ppt_x"/>
                          </p:val>
                        </p:tav>
                      </p:tavLst>
                    </p:anim>
                    <p:anim calcmode="lin" valueType="num">
                      <p:cBhvr>
                        <p:cTn dur="1000" fill="hold"/>
                        <p:tgtEl>
                          <p:spTgt spid="14"/>
                        </p:tgtEl>
                        <p:attrNameLst>
                          <p:attrName>ppt_y</p:attrName>
                        </p:attrNameLst>
                      </p:cBhvr>
                      <p:tavLst>
                        <p:tav tm="0">
                          <p:val>
                            <p:strVal val="#ppt_y+.1"/>
                          </p:val>
                        </p:tav>
                        <p:tav tm="100000">
                          <p:val>
                            <p:strVal val="#ppt_y"/>
                          </p:val>
                        </p:tav>
                      </p:tavLst>
                    </p:anim>
                  </p:childTnLst>
                </p:cTn>
              </p:par>
            </p:tnLst>
          </p:tmpl>
        </p:tmplLst>
      </p:bldP>
      <p:bldP spid="132" grpId="0" build="p">
        <p:tmplLst>
          <p:tmpl>
            <p:tnLst>
              <p:par>
                <p:cTn presetID="42" presetClass="entr" presetSubtype="0" fill="hold" nodeType="with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1000"/>
                        <p:tgtEl>
                          <p:spTgt spid="132"/>
                        </p:tgtEl>
                      </p:cBhvr>
                    </p:animEffect>
                    <p:anim calcmode="lin" valueType="num">
                      <p:cBhvr>
                        <p:cTn dur="1000" fill="hold"/>
                        <p:tgtEl>
                          <p:spTgt spid="132"/>
                        </p:tgtEl>
                        <p:attrNameLst>
                          <p:attrName>ppt_x</p:attrName>
                        </p:attrNameLst>
                      </p:cBhvr>
                      <p:tavLst>
                        <p:tav tm="0">
                          <p:val>
                            <p:strVal val="#ppt_x"/>
                          </p:val>
                        </p:tav>
                        <p:tav tm="100000">
                          <p:val>
                            <p:strVal val="#ppt_x"/>
                          </p:val>
                        </p:tav>
                      </p:tavLst>
                    </p:anim>
                    <p:anim calcmode="lin" valueType="num">
                      <p:cBhvr>
                        <p:cTn dur="1000" fill="hold"/>
                        <p:tgtEl>
                          <p:spTgt spid="132"/>
                        </p:tgtEl>
                        <p:attrNameLst>
                          <p:attrName>ppt_y</p:attrName>
                        </p:attrNameLst>
                      </p:cBhvr>
                      <p:tavLst>
                        <p:tav tm="0">
                          <p:val>
                            <p:strVal val="#ppt_y+.1"/>
                          </p:val>
                        </p:tav>
                        <p:tav tm="100000">
                          <p:val>
                            <p:strVal val="#ppt_y"/>
                          </p:val>
                        </p:tav>
                      </p:tavLst>
                    </p:anim>
                  </p:childTnLst>
                </p:cTn>
              </p:par>
            </p:tnLst>
          </p:tmpl>
          <p:tmpl lvl="1">
            <p:tnLst>
              <p:par>
                <p:cTn presetID="42" presetClass="entr" presetSubtype="0" fill="hold" nodeType="with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1000"/>
                        <p:tgtEl>
                          <p:spTgt spid="132"/>
                        </p:tgtEl>
                      </p:cBhvr>
                    </p:animEffect>
                    <p:anim calcmode="lin" valueType="num">
                      <p:cBhvr>
                        <p:cTn dur="1000" fill="hold"/>
                        <p:tgtEl>
                          <p:spTgt spid="132"/>
                        </p:tgtEl>
                        <p:attrNameLst>
                          <p:attrName>ppt_x</p:attrName>
                        </p:attrNameLst>
                      </p:cBhvr>
                      <p:tavLst>
                        <p:tav tm="0">
                          <p:val>
                            <p:strVal val="#ppt_x"/>
                          </p:val>
                        </p:tav>
                        <p:tav tm="100000">
                          <p:val>
                            <p:strVal val="#ppt_x"/>
                          </p:val>
                        </p:tav>
                      </p:tavLst>
                    </p:anim>
                    <p:anim calcmode="lin" valueType="num">
                      <p:cBhvr>
                        <p:cTn dur="1000" fill="hold"/>
                        <p:tgtEl>
                          <p:spTgt spid="132"/>
                        </p:tgtEl>
                        <p:attrNameLst>
                          <p:attrName>ppt_y</p:attrName>
                        </p:attrNameLst>
                      </p:cBhvr>
                      <p:tavLst>
                        <p:tav tm="0">
                          <p:val>
                            <p:strVal val="#ppt_y+.1"/>
                          </p:val>
                        </p:tav>
                        <p:tav tm="100000">
                          <p:val>
                            <p:strVal val="#ppt_y"/>
                          </p:val>
                        </p:tav>
                      </p:tavLst>
                    </p:anim>
                  </p:childTnLst>
                </p:cTn>
              </p:par>
            </p:tnLst>
          </p:tmpl>
        </p:tmplLst>
      </p:bldP>
      <p:bldP spid="133" grpId="0" build="p">
        <p:tmplLst>
          <p:tmpl>
            <p:tnLst>
              <p:par>
                <p:cTn presetID="47" presetClass="entr" presetSubtype="0" fill="hold" nodeType="withEffect">
                  <p:stCondLst>
                    <p:cond delay="0"/>
                  </p:stCondLst>
                  <p:childTnLst>
                    <p:set>
                      <p:cBhvr>
                        <p:cTn dur="1" fill="hold">
                          <p:stCondLst>
                            <p:cond delay="0"/>
                          </p:stCondLst>
                        </p:cTn>
                        <p:tgtEl>
                          <p:spTgt spid="133"/>
                        </p:tgtEl>
                        <p:attrNameLst>
                          <p:attrName>style.visibility</p:attrName>
                        </p:attrNameLst>
                      </p:cBhvr>
                      <p:to>
                        <p:strVal val="visible"/>
                      </p:to>
                    </p:set>
                    <p:animEffect transition="in" filter="fade">
                      <p:cBhvr>
                        <p:cTn dur="1000"/>
                        <p:tgtEl>
                          <p:spTgt spid="133"/>
                        </p:tgtEl>
                      </p:cBhvr>
                    </p:animEffect>
                    <p:anim calcmode="lin" valueType="num">
                      <p:cBhvr>
                        <p:cTn dur="1000" fill="hold"/>
                        <p:tgtEl>
                          <p:spTgt spid="133"/>
                        </p:tgtEl>
                        <p:attrNameLst>
                          <p:attrName>ppt_x</p:attrName>
                        </p:attrNameLst>
                      </p:cBhvr>
                      <p:tavLst>
                        <p:tav tm="0">
                          <p:val>
                            <p:strVal val="#ppt_x"/>
                          </p:val>
                        </p:tav>
                        <p:tav tm="100000">
                          <p:val>
                            <p:strVal val="#ppt_x"/>
                          </p:val>
                        </p:tav>
                      </p:tavLst>
                    </p:anim>
                    <p:anim calcmode="lin" valueType="num">
                      <p:cBhvr>
                        <p:cTn dur="1000" fill="hold"/>
                        <p:tgtEl>
                          <p:spTgt spid="133"/>
                        </p:tgtEl>
                        <p:attrNameLst>
                          <p:attrName>ppt_y</p:attrName>
                        </p:attrNameLst>
                      </p:cBhvr>
                      <p:tavLst>
                        <p:tav tm="0">
                          <p:val>
                            <p:strVal val="#ppt_y-.1"/>
                          </p:val>
                        </p:tav>
                        <p:tav tm="100000">
                          <p:val>
                            <p:strVal val="#ppt_y"/>
                          </p:val>
                        </p:tav>
                      </p:tavLst>
                    </p:anim>
                  </p:childTnLst>
                </p:cTn>
              </p:par>
            </p:tnLst>
          </p:tmpl>
          <p:tmpl lvl="1">
            <p:tnLst>
              <p:par>
                <p:cTn presetID="47" presetClass="entr" presetSubtype="0" fill="hold" nodeType="withEffect">
                  <p:stCondLst>
                    <p:cond delay="0"/>
                  </p:stCondLst>
                  <p:childTnLst>
                    <p:set>
                      <p:cBhvr>
                        <p:cTn dur="1" fill="hold">
                          <p:stCondLst>
                            <p:cond delay="0"/>
                          </p:stCondLst>
                        </p:cTn>
                        <p:tgtEl>
                          <p:spTgt spid="133"/>
                        </p:tgtEl>
                        <p:attrNameLst>
                          <p:attrName>style.visibility</p:attrName>
                        </p:attrNameLst>
                      </p:cBhvr>
                      <p:to>
                        <p:strVal val="visible"/>
                      </p:to>
                    </p:set>
                    <p:animEffect transition="in" filter="fade">
                      <p:cBhvr>
                        <p:cTn dur="1000"/>
                        <p:tgtEl>
                          <p:spTgt spid="133"/>
                        </p:tgtEl>
                      </p:cBhvr>
                    </p:animEffect>
                    <p:anim calcmode="lin" valueType="num">
                      <p:cBhvr>
                        <p:cTn dur="1000" fill="hold"/>
                        <p:tgtEl>
                          <p:spTgt spid="133"/>
                        </p:tgtEl>
                        <p:attrNameLst>
                          <p:attrName>ppt_x</p:attrName>
                        </p:attrNameLst>
                      </p:cBhvr>
                      <p:tavLst>
                        <p:tav tm="0">
                          <p:val>
                            <p:strVal val="#ppt_x"/>
                          </p:val>
                        </p:tav>
                        <p:tav tm="100000">
                          <p:val>
                            <p:strVal val="#ppt_x"/>
                          </p:val>
                        </p:tav>
                      </p:tavLst>
                    </p:anim>
                    <p:anim calcmode="lin" valueType="num">
                      <p:cBhvr>
                        <p:cTn dur="1000" fill="hold"/>
                        <p:tgtEl>
                          <p:spTgt spid="133"/>
                        </p:tgtEl>
                        <p:attrNameLst>
                          <p:attrName>ppt_y</p:attrName>
                        </p:attrNameLst>
                      </p:cBhvr>
                      <p:tavLst>
                        <p:tav tm="0">
                          <p:val>
                            <p:strVal val="#ppt_y-.1"/>
                          </p:val>
                        </p:tav>
                        <p:tav tm="100000">
                          <p:val>
                            <p:strVal val="#ppt_y"/>
                          </p:val>
                        </p:tav>
                      </p:tavLst>
                    </p:anim>
                  </p:childTnLst>
                </p:cTn>
              </p:par>
            </p:tnLst>
          </p:tmpl>
        </p:tmplLst>
      </p:b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06375"/>
            <a:ext cx="8229600" cy="639445"/>
          </a:xfrm>
        </p:spPr>
        <p:txBody>
          <a:bodyPr/>
          <a:lstStyle/>
          <a:p>
            <a:pPr algn="l"/>
            <a:r>
              <a:rPr lang="en-IN" altLang="en-US" sz="2645">
                <a:latin typeface="Times New Roman" panose="02020603050405020304" charset="0"/>
                <a:cs typeface="Times New Roman" panose="02020603050405020304" charset="0"/>
              </a:rPr>
              <a:t>Odata Service Activation : </a:t>
            </a:r>
          </a:p>
        </p:txBody>
      </p:sp>
      <p:sp>
        <p:nvSpPr>
          <p:cNvPr id="2" name="Text Box 1"/>
          <p:cNvSpPr txBox="1"/>
          <p:nvPr/>
        </p:nvSpPr>
        <p:spPr>
          <a:xfrm>
            <a:off x="457200" y="942975"/>
            <a:ext cx="8321040" cy="2306955"/>
          </a:xfrm>
          <a:prstGeom prst="rect">
            <a:avLst/>
          </a:prstGeom>
          <a:noFill/>
        </p:spPr>
        <p:txBody>
          <a:bodyPr wrap="square" rtlCol="0">
            <a:spAutoFit/>
          </a:bodyPr>
          <a:lstStyle/>
          <a:p>
            <a:pPr marL="285750" indent="-285750">
              <a:buFont typeface="Arial" panose="020B0604020202020204" pitchFamily="34" charset="0"/>
              <a:buChar char="•"/>
            </a:pPr>
            <a:r>
              <a:rPr lang="en-IN" altLang="en-US"/>
              <a:t>Go to the Tcode : /iwfnd/maint_services</a:t>
            </a:r>
          </a:p>
          <a:p>
            <a:pPr marL="285750" indent="-285750">
              <a:buFont typeface="Arial" panose="020B0604020202020204" pitchFamily="34" charset="0"/>
              <a:buChar char="•"/>
            </a:pPr>
            <a:r>
              <a:rPr lang="en-IN" altLang="en-US"/>
              <a:t>Check the external service is available or not</a:t>
            </a:r>
          </a:p>
          <a:p>
            <a:pPr marL="285750" indent="-285750">
              <a:buFont typeface="Arial" panose="020B0604020202020204" pitchFamily="34" charset="0"/>
              <a:buChar char="•"/>
            </a:pPr>
            <a:r>
              <a:rPr lang="en-IN" altLang="en-US"/>
              <a:t>If not, Click “Add Service”</a:t>
            </a:r>
          </a:p>
          <a:p>
            <a:pPr marL="285750" indent="-285750">
              <a:buFont typeface="Arial" panose="020B0604020202020204" pitchFamily="34" charset="0"/>
              <a:buChar char="•"/>
            </a:pPr>
            <a:r>
              <a:rPr lang="en-IN" altLang="en-US"/>
              <a:t>Give your system alias and external service name</a:t>
            </a:r>
          </a:p>
          <a:p>
            <a:pPr marL="285750" indent="-285750">
              <a:buFont typeface="Arial" panose="020B0604020202020204" pitchFamily="34" charset="0"/>
              <a:buChar char="•"/>
            </a:pPr>
            <a:r>
              <a:rPr lang="en-IN" altLang="en-US"/>
              <a:t>Select your service and click “Add Selected Service”</a:t>
            </a:r>
          </a:p>
          <a:p>
            <a:pPr marL="285750" indent="-285750">
              <a:buFont typeface="Arial" panose="020B0604020202020204" pitchFamily="34" charset="0"/>
              <a:buChar char="•"/>
            </a:pPr>
            <a:r>
              <a:rPr lang="en-IN" altLang="en-US"/>
              <a:t>Remove System alias</a:t>
            </a:r>
          </a:p>
          <a:p>
            <a:pPr marL="285750" indent="-285750">
              <a:buFont typeface="Arial" panose="020B0604020202020204" pitchFamily="34" charset="0"/>
              <a:buChar char="•"/>
            </a:pPr>
            <a:r>
              <a:rPr lang="en-IN" altLang="en-US"/>
              <a:t>Add it again to Capture it in Custom TR</a:t>
            </a:r>
          </a:p>
          <a:p>
            <a:pPr marL="285750" indent="-285750"/>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06375"/>
            <a:ext cx="8229600" cy="639445"/>
          </a:xfrm>
        </p:spPr>
        <p:txBody>
          <a:bodyPr/>
          <a:lstStyle/>
          <a:p>
            <a:pPr algn="l"/>
            <a:r>
              <a:rPr lang="en-IN" altLang="en-US" sz="2645">
                <a:latin typeface="Times New Roman" panose="02020603050405020304" charset="0"/>
                <a:cs typeface="Times New Roman" panose="02020603050405020304" charset="0"/>
              </a:rPr>
              <a:t>Tcode as Tile Apps  : </a:t>
            </a:r>
          </a:p>
        </p:txBody>
      </p:sp>
      <p:sp>
        <p:nvSpPr>
          <p:cNvPr id="3" name="Text Box 2"/>
          <p:cNvSpPr txBox="1"/>
          <p:nvPr/>
        </p:nvSpPr>
        <p:spPr>
          <a:xfrm>
            <a:off x="454660" y="942975"/>
            <a:ext cx="8321040" cy="368300"/>
          </a:xfrm>
          <a:prstGeom prst="rect">
            <a:avLst/>
          </a:prstGeom>
          <a:noFill/>
        </p:spPr>
        <p:txBody>
          <a:bodyPr wrap="square" rtlCol="0">
            <a:spAutoFit/>
          </a:bodyPr>
          <a:lstStyle/>
          <a:p>
            <a:endParaRPr lang="en-US"/>
          </a:p>
        </p:txBody>
      </p:sp>
      <p:sp>
        <p:nvSpPr>
          <p:cNvPr id="2" name="Text Box 1"/>
          <p:cNvSpPr txBox="1"/>
          <p:nvPr/>
        </p:nvSpPr>
        <p:spPr>
          <a:xfrm>
            <a:off x="530860" y="786130"/>
            <a:ext cx="7917180" cy="4246245"/>
          </a:xfrm>
          <a:prstGeom prst="rect">
            <a:avLst/>
          </a:prstGeom>
          <a:noFill/>
        </p:spPr>
        <p:txBody>
          <a:bodyPr wrap="square" rtlCol="0">
            <a:spAutoFit/>
          </a:bodyPr>
          <a:lstStyle/>
          <a:p>
            <a:pPr marL="285750" indent="-285750">
              <a:buFont typeface="Arial" panose="020B0604020202020204" pitchFamily="34" charset="0"/>
              <a:buChar char="•"/>
            </a:pPr>
            <a:r>
              <a:rPr lang="en-IN" altLang="en-US"/>
              <a:t>Go to your Custom Catalog</a:t>
            </a:r>
          </a:p>
          <a:p>
            <a:pPr marL="285750" indent="-285750">
              <a:buFont typeface="Arial" panose="020B0604020202020204" pitchFamily="34" charset="0"/>
              <a:buChar char="•"/>
            </a:pPr>
            <a:r>
              <a:rPr lang="en-IN" altLang="en-US"/>
              <a:t>Click on “Create Target mapping”</a:t>
            </a:r>
          </a:p>
          <a:p>
            <a:pPr indent="0">
              <a:buFont typeface="Arial" panose="020B0604020202020204" pitchFamily="34" charset="0"/>
              <a:buNone/>
            </a:pPr>
            <a:r>
              <a:rPr lang="en-IN" altLang="en-US"/>
              <a:t>	Semantic object : Tcode</a:t>
            </a:r>
          </a:p>
          <a:p>
            <a:pPr indent="0">
              <a:buFont typeface="Arial" panose="020B0604020202020204" pitchFamily="34" charset="0"/>
              <a:buNone/>
            </a:pPr>
            <a:r>
              <a:rPr lang="en-IN" altLang="en-US"/>
              <a:t>	Action : Display</a:t>
            </a:r>
          </a:p>
          <a:p>
            <a:pPr indent="0">
              <a:buFont typeface="Arial" panose="020B0604020202020204" pitchFamily="34" charset="0"/>
              <a:buNone/>
            </a:pPr>
            <a:r>
              <a:rPr lang="en-IN" altLang="en-US"/>
              <a:t>	Application type : Transaction</a:t>
            </a:r>
          </a:p>
          <a:p>
            <a:pPr indent="0">
              <a:buFont typeface="Arial" panose="020B0604020202020204" pitchFamily="34" charset="0"/>
              <a:buNone/>
            </a:pPr>
            <a:r>
              <a:rPr lang="en-IN" altLang="en-US"/>
              <a:t>	Transaction : Tcode</a:t>
            </a:r>
          </a:p>
          <a:p>
            <a:pPr marL="285750" indent="-285750">
              <a:buFont typeface="Arial" panose="020B0604020202020204" pitchFamily="34" charset="0"/>
              <a:buChar char="•"/>
            </a:pPr>
            <a:r>
              <a:rPr lang="en-IN" altLang="en-US"/>
              <a:t>Click on “+” in Tiles</a:t>
            </a:r>
          </a:p>
          <a:p>
            <a:pPr marL="742950" lvl="1" indent="-285750">
              <a:buFont typeface="Arial" panose="020B0604020202020204" pitchFamily="34" charset="0"/>
              <a:buChar char="•"/>
            </a:pPr>
            <a:r>
              <a:rPr lang="en-IN" altLang="en-US"/>
              <a:t>App launcher - Static</a:t>
            </a:r>
          </a:p>
          <a:p>
            <a:pPr marL="1200150" lvl="2" indent="-285750">
              <a:buFont typeface="Arial" panose="020B0604020202020204" pitchFamily="34" charset="0"/>
              <a:buChar char="•"/>
            </a:pPr>
            <a:r>
              <a:rPr lang="en-IN" altLang="en-US"/>
              <a:t>Title : Tile Name</a:t>
            </a:r>
          </a:p>
          <a:p>
            <a:pPr marL="1200150" lvl="2" indent="-285750">
              <a:buFont typeface="Arial" panose="020B0604020202020204" pitchFamily="34" charset="0"/>
              <a:buChar char="•"/>
            </a:pPr>
            <a:r>
              <a:rPr lang="en-IN" altLang="en-US"/>
              <a:t>Subtitle : Tcode</a:t>
            </a:r>
          </a:p>
          <a:p>
            <a:pPr marL="1200150" lvl="2" indent="-285750">
              <a:buFont typeface="Arial" panose="020B0604020202020204" pitchFamily="34" charset="0"/>
              <a:buChar char="•"/>
            </a:pPr>
            <a:r>
              <a:rPr lang="en-IN" altLang="en-US"/>
              <a:t>Semantic Object : Tcode</a:t>
            </a:r>
          </a:p>
          <a:p>
            <a:pPr marL="1200150" lvl="2" indent="-285750">
              <a:buFont typeface="Arial" panose="020B0604020202020204" pitchFamily="34" charset="0"/>
              <a:buChar char="•"/>
            </a:pPr>
            <a:r>
              <a:rPr lang="en-IN" altLang="en-US"/>
              <a:t>Action : Display</a:t>
            </a:r>
          </a:p>
          <a:p>
            <a:pPr lvl="2" indent="0">
              <a:buFont typeface="Arial" panose="020B0604020202020204" pitchFamily="34" charset="0"/>
              <a:buNone/>
            </a:pPr>
            <a:r>
              <a:rPr lang="en-IN" altLang="en-US"/>
              <a:t>Add this tile to your custom group</a:t>
            </a:r>
          </a:p>
          <a:p>
            <a:pPr indent="0">
              <a:buFont typeface="Arial" panose="020B0604020202020204" pitchFamily="34" charset="0"/>
              <a:buNone/>
            </a:pPr>
            <a:endParaRPr lang="en-IN" altLang="en-US"/>
          </a:p>
          <a:p>
            <a:pPr marL="285750" indent="-285750">
              <a:buFont typeface="Arial" panose="020B0604020202020204" pitchFamily="34" charset="0"/>
              <a:buChar char="•"/>
            </a:pPr>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rotWithShape="1">
          <a:blip r:embed="rId2" cstate="email"/>
          <a:srcRect/>
          <a:stretch>
            <a:fillRect/>
          </a:stretch>
        </p:blipFill>
        <p:spPr>
          <a:xfrm>
            <a:off x="33618" y="0"/>
            <a:ext cx="9059984" cy="5143500"/>
          </a:xfrm>
          <a:prstGeom prst="rect">
            <a:avLst/>
          </a:prstGeom>
        </p:spPr>
      </p:pic>
      <p:sp>
        <p:nvSpPr>
          <p:cNvPr id="31" name="Rectangle 30"/>
          <p:cNvSpPr/>
          <p:nvPr/>
        </p:nvSpPr>
        <p:spPr>
          <a:xfrm flipH="1">
            <a:off x="33618" y="0"/>
            <a:ext cx="9076765" cy="5143500"/>
          </a:xfrm>
          <a:prstGeom prst="rect">
            <a:avLst/>
          </a:prstGeom>
          <a:solidFill>
            <a:srgbClr val="9D0102">
              <a:alpha val="5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1336" tIns="80668" rIns="161336" bIns="80668" rtlCol="0" anchor="ctr"/>
          <a:lstStyle/>
          <a:p>
            <a:pPr algn="ctr"/>
            <a:endParaRPr lang="en-US" sz="1190">
              <a:solidFill>
                <a:schemeClr val="bg1">
                  <a:lumMod val="95000"/>
                </a:schemeClr>
              </a:solidFill>
            </a:endParaRPr>
          </a:p>
        </p:txBody>
      </p:sp>
      <p:grpSp>
        <p:nvGrpSpPr>
          <p:cNvPr id="5" name="Group 4"/>
          <p:cNvGrpSpPr/>
          <p:nvPr/>
        </p:nvGrpSpPr>
        <p:grpSpPr>
          <a:xfrm>
            <a:off x="2227129" y="3101393"/>
            <a:ext cx="4689741" cy="805052"/>
            <a:chOff x="2960304" y="4699249"/>
            <a:chExt cx="7795392" cy="1216523"/>
          </a:xfrm>
        </p:grpSpPr>
        <p:sp>
          <p:nvSpPr>
            <p:cNvPr id="6" name="Rectangle 5"/>
            <p:cNvSpPr/>
            <p:nvPr/>
          </p:nvSpPr>
          <p:spPr>
            <a:xfrm>
              <a:off x="2960304" y="5039698"/>
              <a:ext cx="7795392" cy="876074"/>
            </a:xfrm>
            <a:prstGeom prst="rect">
              <a:avLst/>
            </a:prstGeom>
          </p:spPr>
          <p:txBody>
            <a:bodyPr wrap="square">
              <a:spAutoFit/>
            </a:bodyPr>
            <a:lstStyle/>
            <a:p>
              <a:pPr algn="ctr" defTabSz="685800">
                <a:spcBef>
                  <a:spcPct val="0"/>
                </a:spcBef>
              </a:pPr>
              <a:r>
                <a:rPr lang="en-IN" sz="1060">
                  <a:solidFill>
                    <a:schemeClr val="bg1"/>
                  </a:solidFill>
                  <a:latin typeface="+mj-lt"/>
                  <a:ea typeface="Gulim" pitchFamily="34" charset="-127"/>
                  <a:cs typeface="+mj-cs"/>
                </a:rPr>
                <a:t>Level 8, </a:t>
              </a:r>
              <a:r>
                <a:rPr lang="en-IN" sz="1060" err="1">
                  <a:solidFill>
                    <a:schemeClr val="bg1"/>
                  </a:solidFill>
                  <a:latin typeface="+mj-lt"/>
                  <a:ea typeface="Gulim" pitchFamily="34" charset="-127"/>
                  <a:cs typeface="+mj-cs"/>
                </a:rPr>
                <a:t>Shyamala</a:t>
              </a:r>
              <a:r>
                <a:rPr lang="en-IN" sz="1060">
                  <a:solidFill>
                    <a:schemeClr val="bg1"/>
                  </a:solidFill>
                  <a:latin typeface="+mj-lt"/>
                  <a:ea typeface="Gulim" pitchFamily="34" charset="-127"/>
                  <a:cs typeface="+mj-cs"/>
                </a:rPr>
                <a:t> </a:t>
              </a:r>
              <a:r>
                <a:rPr lang="en-IN" sz="1060" err="1">
                  <a:solidFill>
                    <a:schemeClr val="bg1"/>
                  </a:solidFill>
                  <a:latin typeface="+mj-lt"/>
                  <a:ea typeface="Gulim" pitchFamily="34" charset="-127"/>
                  <a:cs typeface="+mj-cs"/>
                </a:rPr>
                <a:t>Towers,No</a:t>
              </a:r>
              <a:r>
                <a:rPr lang="en-IN" sz="1060">
                  <a:solidFill>
                    <a:schemeClr val="bg1"/>
                  </a:solidFill>
                  <a:latin typeface="+mj-lt"/>
                  <a:ea typeface="Gulim" pitchFamily="34" charset="-127"/>
                  <a:cs typeface="+mj-cs"/>
                </a:rPr>
                <a:t> 136, </a:t>
              </a:r>
            </a:p>
            <a:p>
              <a:pPr algn="ctr" defTabSz="685800">
                <a:spcBef>
                  <a:spcPct val="0"/>
                </a:spcBef>
              </a:pPr>
              <a:r>
                <a:rPr lang="en-IN" sz="1060" err="1">
                  <a:solidFill>
                    <a:schemeClr val="bg1"/>
                  </a:solidFill>
                  <a:latin typeface="+mj-lt"/>
                  <a:ea typeface="Gulim" pitchFamily="34" charset="-127"/>
                  <a:cs typeface="+mj-cs"/>
                </a:rPr>
                <a:t>Arcot</a:t>
              </a:r>
              <a:r>
                <a:rPr lang="en-IN" sz="1060">
                  <a:solidFill>
                    <a:schemeClr val="bg1"/>
                  </a:solidFill>
                  <a:latin typeface="+mj-lt"/>
                  <a:ea typeface="Gulim" pitchFamily="34" charset="-127"/>
                  <a:cs typeface="+mj-cs"/>
                </a:rPr>
                <a:t> Road, Chennai- 600 093</a:t>
              </a:r>
              <a:br>
                <a:rPr lang="en-IN" sz="1060">
                  <a:solidFill>
                    <a:schemeClr val="bg1"/>
                  </a:solidFill>
                  <a:latin typeface="+mj-lt"/>
                  <a:ea typeface="Gulim" pitchFamily="34" charset="-127"/>
                  <a:cs typeface="+mj-cs"/>
                </a:rPr>
              </a:br>
              <a:r>
                <a:rPr lang="en-IN" sz="1060">
                  <a:solidFill>
                    <a:schemeClr val="bg1"/>
                  </a:solidFill>
                  <a:latin typeface="+mj-lt"/>
                  <a:ea typeface="Gulim" pitchFamily="34" charset="-127"/>
                  <a:cs typeface="+mj-cs"/>
                </a:rPr>
                <a:t>Tel: +91 (44) 4065 1500, Fax: +91 (44) 4065 1512</a:t>
              </a:r>
            </a:p>
          </p:txBody>
        </p:sp>
        <p:sp>
          <p:nvSpPr>
            <p:cNvPr id="7" name="AutoShape 98"/>
            <p:cNvSpPr>
              <a:spLocks noChangeAspect="1"/>
            </p:cNvSpPr>
            <p:nvPr/>
          </p:nvSpPr>
          <p:spPr bwMode="auto">
            <a:xfrm>
              <a:off x="6751894" y="4699249"/>
              <a:ext cx="212207" cy="27432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7647"/>
                  </a:moveTo>
                  <a:cubicBezTo>
                    <a:pt x="21599" y="8410"/>
                    <a:pt x="21443" y="9124"/>
                    <a:pt x="21132" y="9804"/>
                  </a:cubicBezTo>
                  <a:cubicBezTo>
                    <a:pt x="20820" y="10488"/>
                    <a:pt x="20404" y="11134"/>
                    <a:pt x="19880" y="11747"/>
                  </a:cubicBezTo>
                  <a:lnTo>
                    <a:pt x="12619" y="20679"/>
                  </a:lnTo>
                  <a:cubicBezTo>
                    <a:pt x="12095" y="21292"/>
                    <a:pt x="11491" y="21599"/>
                    <a:pt x="10804" y="21599"/>
                  </a:cubicBezTo>
                  <a:cubicBezTo>
                    <a:pt x="10112" y="21599"/>
                    <a:pt x="9520" y="21292"/>
                    <a:pt x="9024" y="20679"/>
                  </a:cubicBezTo>
                  <a:lnTo>
                    <a:pt x="1727" y="11718"/>
                  </a:lnTo>
                  <a:cubicBezTo>
                    <a:pt x="1203" y="11106"/>
                    <a:pt x="783" y="10462"/>
                    <a:pt x="472" y="9782"/>
                  </a:cubicBezTo>
                  <a:cubicBezTo>
                    <a:pt x="156" y="9110"/>
                    <a:pt x="0" y="8398"/>
                    <a:pt x="0" y="7647"/>
                  </a:cubicBezTo>
                  <a:cubicBezTo>
                    <a:pt x="0" y="6594"/>
                    <a:pt x="279" y="5601"/>
                    <a:pt x="843" y="4669"/>
                  </a:cubicBezTo>
                  <a:cubicBezTo>
                    <a:pt x="1403" y="3737"/>
                    <a:pt x="2179" y="2921"/>
                    <a:pt x="3164" y="2227"/>
                  </a:cubicBezTo>
                  <a:cubicBezTo>
                    <a:pt x="4143" y="1538"/>
                    <a:pt x="5296" y="990"/>
                    <a:pt x="6615" y="595"/>
                  </a:cubicBezTo>
                  <a:cubicBezTo>
                    <a:pt x="7936" y="197"/>
                    <a:pt x="9344" y="0"/>
                    <a:pt x="10819" y="0"/>
                  </a:cubicBezTo>
                  <a:cubicBezTo>
                    <a:pt x="12315" y="0"/>
                    <a:pt x="13719" y="197"/>
                    <a:pt x="15023" y="595"/>
                  </a:cubicBezTo>
                  <a:cubicBezTo>
                    <a:pt x="16335" y="993"/>
                    <a:pt x="17475" y="1538"/>
                    <a:pt x="18451" y="2227"/>
                  </a:cubicBezTo>
                  <a:cubicBezTo>
                    <a:pt x="19427" y="2921"/>
                    <a:pt x="20200" y="3737"/>
                    <a:pt x="20756" y="4669"/>
                  </a:cubicBezTo>
                  <a:cubicBezTo>
                    <a:pt x="21320" y="5603"/>
                    <a:pt x="21599" y="6594"/>
                    <a:pt x="21599" y="7647"/>
                  </a:cubicBezTo>
                  <a:moveTo>
                    <a:pt x="10819" y="11408"/>
                  </a:moveTo>
                  <a:cubicBezTo>
                    <a:pt x="11547" y="11408"/>
                    <a:pt x="12240" y="11309"/>
                    <a:pt x="12900" y="11114"/>
                  </a:cubicBezTo>
                  <a:cubicBezTo>
                    <a:pt x="13556" y="10922"/>
                    <a:pt x="14127" y="10651"/>
                    <a:pt x="14612" y="10310"/>
                  </a:cubicBezTo>
                  <a:cubicBezTo>
                    <a:pt x="15096" y="9968"/>
                    <a:pt x="15476" y="9564"/>
                    <a:pt x="15748" y="9107"/>
                  </a:cubicBezTo>
                  <a:cubicBezTo>
                    <a:pt x="16028" y="8650"/>
                    <a:pt x="16164" y="8158"/>
                    <a:pt x="16164" y="7645"/>
                  </a:cubicBezTo>
                  <a:cubicBezTo>
                    <a:pt x="16164" y="7131"/>
                    <a:pt x="16028" y="6642"/>
                    <a:pt x="15748" y="6176"/>
                  </a:cubicBezTo>
                  <a:cubicBezTo>
                    <a:pt x="15476" y="5713"/>
                    <a:pt x="15096" y="5304"/>
                    <a:pt x="14612" y="4951"/>
                  </a:cubicBezTo>
                  <a:cubicBezTo>
                    <a:pt x="14128" y="4604"/>
                    <a:pt x="13564" y="4327"/>
                    <a:pt x="12908" y="4135"/>
                  </a:cubicBezTo>
                  <a:cubicBezTo>
                    <a:pt x="12256" y="3943"/>
                    <a:pt x="11564" y="3842"/>
                    <a:pt x="10820" y="3842"/>
                  </a:cubicBezTo>
                  <a:cubicBezTo>
                    <a:pt x="10068" y="3842"/>
                    <a:pt x="9376" y="3940"/>
                    <a:pt x="8736" y="4135"/>
                  </a:cubicBezTo>
                  <a:cubicBezTo>
                    <a:pt x="8092" y="4327"/>
                    <a:pt x="7528" y="4604"/>
                    <a:pt x="7032" y="4951"/>
                  </a:cubicBezTo>
                  <a:cubicBezTo>
                    <a:pt x="6532" y="5304"/>
                    <a:pt x="6148" y="5713"/>
                    <a:pt x="5872" y="6171"/>
                  </a:cubicBezTo>
                  <a:cubicBezTo>
                    <a:pt x="5596" y="6628"/>
                    <a:pt x="5460" y="7119"/>
                    <a:pt x="5460" y="7642"/>
                  </a:cubicBezTo>
                  <a:cubicBezTo>
                    <a:pt x="5460" y="8155"/>
                    <a:pt x="5596" y="8644"/>
                    <a:pt x="5872" y="9104"/>
                  </a:cubicBezTo>
                  <a:cubicBezTo>
                    <a:pt x="6148" y="9561"/>
                    <a:pt x="6532" y="9965"/>
                    <a:pt x="7032" y="10307"/>
                  </a:cubicBezTo>
                  <a:cubicBezTo>
                    <a:pt x="7528" y="10648"/>
                    <a:pt x="8092" y="10919"/>
                    <a:pt x="8736" y="11111"/>
                  </a:cubicBezTo>
                  <a:cubicBezTo>
                    <a:pt x="9376" y="11309"/>
                    <a:pt x="10068" y="11408"/>
                    <a:pt x="10819" y="11408"/>
                  </a:cubicBezTo>
                </a:path>
              </a:pathLst>
            </a:custGeom>
            <a:solidFill>
              <a:schemeClr val="bg1">
                <a:lumMod val="95000"/>
              </a:schemeClr>
            </a:solidFill>
            <a:ln>
              <a:noFill/>
            </a:ln>
            <a:effectLst/>
          </p:spPr>
          <p:txBody>
            <a:bodyPr lIns="25213" tIns="25213" rIns="25213" bIns="25213" anchor="ctr"/>
            <a:lstStyle/>
            <a:p>
              <a:pPr defTabSz="342900">
                <a:defRPr/>
              </a:pPr>
              <a:endParaRPr lang="es-ES" sz="1455">
                <a:solidFill>
                  <a:srgbClr val="44CEB9"/>
                </a:solidFill>
                <a:effectLst>
                  <a:outerShdw blurRad="38100" dist="38100" dir="2700000" algn="tl">
                    <a:srgbClr val="000000"/>
                  </a:outerShdw>
                </a:effectLst>
                <a:latin typeface="Gill Sans" charset="0"/>
                <a:cs typeface="Gill Sans" charset="0"/>
                <a:sym typeface="Gill Sans" charset="0"/>
              </a:endParaRPr>
            </a:p>
          </p:txBody>
        </p:sp>
      </p:grpSp>
      <p:sp>
        <p:nvSpPr>
          <p:cNvPr id="8" name="Rectangle 7"/>
          <p:cNvSpPr/>
          <p:nvPr/>
        </p:nvSpPr>
        <p:spPr>
          <a:xfrm>
            <a:off x="3355022" y="2304394"/>
            <a:ext cx="2433955" cy="457200"/>
          </a:xfrm>
          <a:prstGeom prst="rect">
            <a:avLst/>
          </a:prstGeom>
        </p:spPr>
        <p:txBody>
          <a:bodyPr wrap="none">
            <a:spAutoFit/>
          </a:bodyPr>
          <a:lstStyle/>
          <a:p>
            <a:pPr algn="ctr" defTabSz="685800">
              <a:spcBef>
                <a:spcPct val="0"/>
              </a:spcBef>
            </a:pPr>
            <a:r>
              <a:rPr lang="en-IN" sz="2380" b="1">
                <a:solidFill>
                  <a:schemeClr val="bg1">
                    <a:lumMod val="95000"/>
                  </a:schemeClr>
                </a:solidFill>
                <a:ea typeface="Gulim" pitchFamily="34" charset="-127"/>
              </a:rPr>
              <a:t>Kaar Technologies</a:t>
            </a:r>
          </a:p>
        </p:txBody>
      </p:sp>
      <p:grpSp>
        <p:nvGrpSpPr>
          <p:cNvPr id="9" name="Group 8"/>
          <p:cNvGrpSpPr/>
          <p:nvPr/>
        </p:nvGrpSpPr>
        <p:grpSpPr>
          <a:xfrm>
            <a:off x="2675991" y="4304586"/>
            <a:ext cx="3935967" cy="280267"/>
            <a:chOff x="4051657" y="5568850"/>
            <a:chExt cx="5947683" cy="423515"/>
          </a:xfrm>
        </p:grpSpPr>
        <p:grpSp>
          <p:nvGrpSpPr>
            <p:cNvPr id="10" name="Group 9"/>
            <p:cNvGrpSpPr/>
            <p:nvPr/>
          </p:nvGrpSpPr>
          <p:grpSpPr>
            <a:xfrm>
              <a:off x="4051657" y="5585307"/>
              <a:ext cx="1212481" cy="383822"/>
              <a:chOff x="4175125" y="5585307"/>
              <a:chExt cx="1212481" cy="383822"/>
            </a:xfrm>
          </p:grpSpPr>
          <p:grpSp>
            <p:nvGrpSpPr>
              <p:cNvPr id="26" name="Group 25"/>
              <p:cNvGrpSpPr/>
              <p:nvPr/>
            </p:nvGrpSpPr>
            <p:grpSpPr>
              <a:xfrm>
                <a:off x="4175125" y="5616032"/>
                <a:ext cx="276225" cy="274954"/>
                <a:chOff x="4175125" y="5535296"/>
                <a:chExt cx="276225" cy="274954"/>
              </a:xfrm>
            </p:grpSpPr>
            <p:sp>
              <p:nvSpPr>
                <p:cNvPr id="28" name="Oval 5"/>
                <p:cNvSpPr>
                  <a:spLocks noChangeArrowheads="1"/>
                </p:cNvSpPr>
                <p:nvPr/>
              </p:nvSpPr>
              <p:spPr bwMode="auto">
                <a:xfrm>
                  <a:off x="4175125" y="5535296"/>
                  <a:ext cx="276225" cy="274954"/>
                </a:xfrm>
                <a:prstGeom prst="ellipse">
                  <a:avLst/>
                </a:prstGeom>
                <a:solidFill>
                  <a:schemeClr val="bg1">
                    <a:lumMod val="95000"/>
                  </a:schemeClr>
                </a:solidFill>
                <a:ln>
                  <a:noFill/>
                </a:ln>
              </p:spPr>
              <p:txBody>
                <a:bodyPr vert="horz" wrap="square" lIns="60511" tIns="30255" rIns="60511" bIns="30255" numCol="1" anchor="t" anchorCtr="0" compatLnSpc="1"/>
                <a:lstStyle/>
                <a:p>
                  <a:endParaRPr lang="en-US" sz="1190"/>
                </a:p>
              </p:txBody>
            </p:sp>
            <p:sp>
              <p:nvSpPr>
                <p:cNvPr id="29" name="Freeform 6"/>
                <p:cNvSpPr/>
                <p:nvPr/>
              </p:nvSpPr>
              <p:spPr bwMode="auto">
                <a:xfrm>
                  <a:off x="4275138" y="5590662"/>
                  <a:ext cx="77788" cy="159263"/>
                </a:xfrm>
                <a:custGeom>
                  <a:avLst/>
                  <a:gdLst>
                    <a:gd name="T0" fmla="*/ 7 w 11"/>
                    <a:gd name="T1" fmla="*/ 6 h 22"/>
                    <a:gd name="T2" fmla="*/ 7 w 11"/>
                    <a:gd name="T3" fmla="*/ 5 h 22"/>
                    <a:gd name="T4" fmla="*/ 8 w 11"/>
                    <a:gd name="T5" fmla="*/ 4 h 22"/>
                    <a:gd name="T6" fmla="*/ 11 w 11"/>
                    <a:gd name="T7" fmla="*/ 4 h 22"/>
                    <a:gd name="T8" fmla="*/ 11 w 11"/>
                    <a:gd name="T9" fmla="*/ 0 h 22"/>
                    <a:gd name="T10" fmla="*/ 8 w 11"/>
                    <a:gd name="T11" fmla="*/ 0 h 22"/>
                    <a:gd name="T12" fmla="*/ 3 w 11"/>
                    <a:gd name="T13" fmla="*/ 4 h 22"/>
                    <a:gd name="T14" fmla="*/ 3 w 11"/>
                    <a:gd name="T15" fmla="*/ 6 h 22"/>
                    <a:gd name="T16" fmla="*/ 0 w 11"/>
                    <a:gd name="T17" fmla="*/ 6 h 22"/>
                    <a:gd name="T18" fmla="*/ 0 w 11"/>
                    <a:gd name="T19" fmla="*/ 9 h 22"/>
                    <a:gd name="T20" fmla="*/ 0 w 11"/>
                    <a:gd name="T21" fmla="*/ 11 h 22"/>
                    <a:gd name="T22" fmla="*/ 3 w 11"/>
                    <a:gd name="T23" fmla="*/ 11 h 22"/>
                    <a:gd name="T24" fmla="*/ 3 w 11"/>
                    <a:gd name="T25" fmla="*/ 22 h 22"/>
                    <a:gd name="T26" fmla="*/ 7 w 11"/>
                    <a:gd name="T27" fmla="*/ 22 h 22"/>
                    <a:gd name="T28" fmla="*/ 7 w 11"/>
                    <a:gd name="T29" fmla="*/ 11 h 22"/>
                    <a:gd name="T30" fmla="*/ 11 w 11"/>
                    <a:gd name="T31" fmla="*/ 11 h 22"/>
                    <a:gd name="T32" fmla="*/ 11 w 11"/>
                    <a:gd name="T33" fmla="*/ 9 h 22"/>
                    <a:gd name="T34" fmla="*/ 11 w 11"/>
                    <a:gd name="T35" fmla="*/ 6 h 22"/>
                    <a:gd name="T36" fmla="*/ 7 w 11"/>
                    <a:gd name="T37" fmla="*/ 6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 h="22">
                      <a:moveTo>
                        <a:pt x="7" y="6"/>
                      </a:moveTo>
                      <a:cubicBezTo>
                        <a:pt x="7" y="5"/>
                        <a:pt x="7" y="5"/>
                        <a:pt x="7" y="5"/>
                      </a:cubicBezTo>
                      <a:cubicBezTo>
                        <a:pt x="7" y="4"/>
                        <a:pt x="8" y="4"/>
                        <a:pt x="8" y="4"/>
                      </a:cubicBezTo>
                      <a:cubicBezTo>
                        <a:pt x="11" y="4"/>
                        <a:pt x="11" y="4"/>
                        <a:pt x="11" y="4"/>
                      </a:cubicBezTo>
                      <a:cubicBezTo>
                        <a:pt x="11" y="0"/>
                        <a:pt x="11" y="0"/>
                        <a:pt x="11" y="0"/>
                      </a:cubicBezTo>
                      <a:cubicBezTo>
                        <a:pt x="8" y="0"/>
                        <a:pt x="8" y="0"/>
                        <a:pt x="8" y="0"/>
                      </a:cubicBezTo>
                      <a:cubicBezTo>
                        <a:pt x="4" y="0"/>
                        <a:pt x="3" y="3"/>
                        <a:pt x="3" y="4"/>
                      </a:cubicBezTo>
                      <a:cubicBezTo>
                        <a:pt x="3" y="6"/>
                        <a:pt x="3" y="6"/>
                        <a:pt x="3" y="6"/>
                      </a:cubicBezTo>
                      <a:cubicBezTo>
                        <a:pt x="0" y="6"/>
                        <a:pt x="0" y="6"/>
                        <a:pt x="0" y="6"/>
                      </a:cubicBezTo>
                      <a:cubicBezTo>
                        <a:pt x="0" y="9"/>
                        <a:pt x="0" y="9"/>
                        <a:pt x="0" y="9"/>
                      </a:cubicBezTo>
                      <a:cubicBezTo>
                        <a:pt x="0" y="11"/>
                        <a:pt x="0" y="11"/>
                        <a:pt x="0" y="11"/>
                      </a:cubicBezTo>
                      <a:cubicBezTo>
                        <a:pt x="3" y="11"/>
                        <a:pt x="3" y="11"/>
                        <a:pt x="3" y="11"/>
                      </a:cubicBezTo>
                      <a:cubicBezTo>
                        <a:pt x="3" y="22"/>
                        <a:pt x="3" y="22"/>
                        <a:pt x="3" y="22"/>
                      </a:cubicBezTo>
                      <a:cubicBezTo>
                        <a:pt x="7" y="22"/>
                        <a:pt x="7" y="22"/>
                        <a:pt x="7" y="22"/>
                      </a:cubicBezTo>
                      <a:cubicBezTo>
                        <a:pt x="7" y="11"/>
                        <a:pt x="7" y="11"/>
                        <a:pt x="7" y="11"/>
                      </a:cubicBezTo>
                      <a:cubicBezTo>
                        <a:pt x="11" y="11"/>
                        <a:pt x="11" y="11"/>
                        <a:pt x="11" y="11"/>
                      </a:cubicBezTo>
                      <a:cubicBezTo>
                        <a:pt x="11" y="9"/>
                        <a:pt x="11" y="9"/>
                        <a:pt x="11" y="9"/>
                      </a:cubicBezTo>
                      <a:cubicBezTo>
                        <a:pt x="11" y="6"/>
                        <a:pt x="11" y="6"/>
                        <a:pt x="11" y="6"/>
                      </a:cubicBezTo>
                      <a:lnTo>
                        <a:pt x="7" y="6"/>
                      </a:lnTo>
                      <a:close/>
                    </a:path>
                  </a:pathLst>
                </a:custGeom>
                <a:solidFill>
                  <a:srgbClr val="9D0102"/>
                </a:solidFill>
                <a:ln>
                  <a:noFill/>
                </a:ln>
              </p:spPr>
              <p:txBody>
                <a:bodyPr vert="horz" wrap="square" lIns="60511" tIns="30255" rIns="60511" bIns="30255" numCol="1" anchor="t" anchorCtr="0" compatLnSpc="1"/>
                <a:lstStyle/>
                <a:p>
                  <a:endParaRPr lang="en-US" sz="1190"/>
                </a:p>
              </p:txBody>
            </p:sp>
          </p:grpSp>
          <p:sp>
            <p:nvSpPr>
              <p:cNvPr id="27" name="Rectangle 26"/>
              <p:cNvSpPr/>
              <p:nvPr/>
            </p:nvSpPr>
            <p:spPr>
              <a:xfrm>
                <a:off x="4390628" y="5585307"/>
                <a:ext cx="996978" cy="383822"/>
              </a:xfrm>
              <a:prstGeom prst="rect">
                <a:avLst/>
              </a:prstGeom>
            </p:spPr>
            <p:txBody>
              <a:bodyPr wrap="none">
                <a:spAutoFit/>
              </a:bodyPr>
              <a:lstStyle/>
              <a:p>
                <a:pPr defTabSz="685800">
                  <a:spcBef>
                    <a:spcPct val="0"/>
                  </a:spcBef>
                </a:pPr>
                <a:r>
                  <a:rPr lang="en-IN" sz="1060" err="1">
                    <a:solidFill>
                      <a:schemeClr val="bg1">
                        <a:lumMod val="95000"/>
                      </a:schemeClr>
                    </a:solidFill>
                    <a:ea typeface="Gulim" pitchFamily="34" charset="-127"/>
                  </a:rPr>
                  <a:t>kaartech</a:t>
                </a:r>
                <a:endParaRPr lang="en-IN" sz="1060">
                  <a:solidFill>
                    <a:schemeClr val="bg1">
                      <a:lumMod val="95000"/>
                    </a:schemeClr>
                  </a:solidFill>
                  <a:ea typeface="Gulim" pitchFamily="34" charset="-127"/>
                </a:endParaRPr>
              </a:p>
            </p:txBody>
          </p:sp>
        </p:grpSp>
        <p:grpSp>
          <p:nvGrpSpPr>
            <p:cNvPr id="11" name="Group 10"/>
            <p:cNvGrpSpPr/>
            <p:nvPr/>
          </p:nvGrpSpPr>
          <p:grpSpPr>
            <a:xfrm>
              <a:off x="5245835" y="5590582"/>
              <a:ext cx="1431309" cy="383822"/>
              <a:chOff x="5588000" y="5590582"/>
              <a:chExt cx="1431309" cy="383822"/>
            </a:xfrm>
          </p:grpSpPr>
          <p:grpSp>
            <p:nvGrpSpPr>
              <p:cNvPr id="22" name="Group 21"/>
              <p:cNvGrpSpPr/>
              <p:nvPr/>
            </p:nvGrpSpPr>
            <p:grpSpPr>
              <a:xfrm>
                <a:off x="5588000" y="5622382"/>
                <a:ext cx="274638" cy="274954"/>
                <a:chOff x="5588000" y="5535296"/>
                <a:chExt cx="274638" cy="274954"/>
              </a:xfrm>
            </p:grpSpPr>
            <p:sp>
              <p:nvSpPr>
                <p:cNvPr id="24" name="Oval 7"/>
                <p:cNvSpPr>
                  <a:spLocks noChangeArrowheads="1"/>
                </p:cNvSpPr>
                <p:nvPr/>
              </p:nvSpPr>
              <p:spPr bwMode="auto">
                <a:xfrm>
                  <a:off x="5588000" y="5535296"/>
                  <a:ext cx="274638" cy="274954"/>
                </a:xfrm>
                <a:prstGeom prst="ellipse">
                  <a:avLst/>
                </a:prstGeom>
                <a:solidFill>
                  <a:schemeClr val="bg1">
                    <a:lumMod val="95000"/>
                  </a:schemeClr>
                </a:solidFill>
                <a:ln>
                  <a:noFill/>
                </a:ln>
              </p:spPr>
              <p:txBody>
                <a:bodyPr vert="horz" wrap="square" lIns="60511" tIns="30255" rIns="60511" bIns="30255" numCol="1" anchor="t" anchorCtr="0" compatLnSpc="1"/>
                <a:lstStyle/>
                <a:p>
                  <a:endParaRPr lang="en-US" sz="1190"/>
                </a:p>
              </p:txBody>
            </p:sp>
            <p:sp>
              <p:nvSpPr>
                <p:cNvPr id="25" name="Freeform 8"/>
                <p:cNvSpPr/>
                <p:nvPr/>
              </p:nvSpPr>
              <p:spPr bwMode="auto">
                <a:xfrm>
                  <a:off x="5643563" y="5611272"/>
                  <a:ext cx="163513" cy="130716"/>
                </a:xfrm>
                <a:custGeom>
                  <a:avLst/>
                  <a:gdLst>
                    <a:gd name="T0" fmla="*/ 23 w 23"/>
                    <a:gd name="T1" fmla="*/ 2 h 18"/>
                    <a:gd name="T2" fmla="*/ 20 w 23"/>
                    <a:gd name="T3" fmla="*/ 3 h 18"/>
                    <a:gd name="T4" fmla="*/ 22 w 23"/>
                    <a:gd name="T5" fmla="*/ 0 h 18"/>
                    <a:gd name="T6" fmla="*/ 19 w 23"/>
                    <a:gd name="T7" fmla="*/ 1 h 18"/>
                    <a:gd name="T8" fmla="*/ 16 w 23"/>
                    <a:gd name="T9" fmla="*/ 0 h 18"/>
                    <a:gd name="T10" fmla="*/ 11 w 23"/>
                    <a:gd name="T11" fmla="*/ 5 h 18"/>
                    <a:gd name="T12" fmla="*/ 11 w 23"/>
                    <a:gd name="T13" fmla="*/ 6 h 18"/>
                    <a:gd name="T14" fmla="*/ 1 w 23"/>
                    <a:gd name="T15" fmla="*/ 1 h 18"/>
                    <a:gd name="T16" fmla="*/ 1 w 23"/>
                    <a:gd name="T17" fmla="*/ 3 h 18"/>
                    <a:gd name="T18" fmla="*/ 3 w 23"/>
                    <a:gd name="T19" fmla="*/ 7 h 18"/>
                    <a:gd name="T20" fmla="*/ 1 w 23"/>
                    <a:gd name="T21" fmla="*/ 6 h 18"/>
                    <a:gd name="T22" fmla="*/ 1 w 23"/>
                    <a:gd name="T23" fmla="*/ 6 h 18"/>
                    <a:gd name="T24" fmla="*/ 1 w 23"/>
                    <a:gd name="T25" fmla="*/ 8 h 18"/>
                    <a:gd name="T26" fmla="*/ 4 w 23"/>
                    <a:gd name="T27" fmla="*/ 11 h 18"/>
                    <a:gd name="T28" fmla="*/ 3 w 23"/>
                    <a:gd name="T29" fmla="*/ 11 h 18"/>
                    <a:gd name="T30" fmla="*/ 2 w 23"/>
                    <a:gd name="T31" fmla="*/ 11 h 18"/>
                    <a:gd name="T32" fmla="*/ 7 w 23"/>
                    <a:gd name="T33" fmla="*/ 14 h 18"/>
                    <a:gd name="T34" fmla="*/ 1 w 23"/>
                    <a:gd name="T35" fmla="*/ 16 h 18"/>
                    <a:gd name="T36" fmla="*/ 0 w 23"/>
                    <a:gd name="T37" fmla="*/ 16 h 18"/>
                    <a:gd name="T38" fmla="*/ 7 w 23"/>
                    <a:gd name="T39" fmla="*/ 18 h 18"/>
                    <a:gd name="T40" fmla="*/ 20 w 23"/>
                    <a:gd name="T41" fmla="*/ 8 h 18"/>
                    <a:gd name="T42" fmla="*/ 20 w 23"/>
                    <a:gd name="T43" fmla="*/ 5 h 18"/>
                    <a:gd name="T44" fmla="*/ 20 w 23"/>
                    <a:gd name="T45" fmla="*/ 4 h 18"/>
                    <a:gd name="T46" fmla="*/ 23 w 23"/>
                    <a:gd name="T47" fmla="*/ 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3" h="18">
                      <a:moveTo>
                        <a:pt x="23" y="2"/>
                      </a:moveTo>
                      <a:cubicBezTo>
                        <a:pt x="22" y="2"/>
                        <a:pt x="21" y="3"/>
                        <a:pt x="20" y="3"/>
                      </a:cubicBezTo>
                      <a:cubicBezTo>
                        <a:pt x="21" y="2"/>
                        <a:pt x="22" y="1"/>
                        <a:pt x="22" y="0"/>
                      </a:cubicBezTo>
                      <a:cubicBezTo>
                        <a:pt x="21" y="1"/>
                        <a:pt x="20" y="1"/>
                        <a:pt x="19" y="1"/>
                      </a:cubicBezTo>
                      <a:cubicBezTo>
                        <a:pt x="18" y="1"/>
                        <a:pt x="17" y="0"/>
                        <a:pt x="16" y="0"/>
                      </a:cubicBezTo>
                      <a:cubicBezTo>
                        <a:pt x="13" y="0"/>
                        <a:pt x="11" y="2"/>
                        <a:pt x="11" y="5"/>
                      </a:cubicBezTo>
                      <a:cubicBezTo>
                        <a:pt x="11" y="5"/>
                        <a:pt x="11" y="5"/>
                        <a:pt x="11" y="6"/>
                      </a:cubicBezTo>
                      <a:cubicBezTo>
                        <a:pt x="7" y="5"/>
                        <a:pt x="4" y="4"/>
                        <a:pt x="1" y="1"/>
                      </a:cubicBezTo>
                      <a:cubicBezTo>
                        <a:pt x="1" y="1"/>
                        <a:pt x="1" y="2"/>
                        <a:pt x="1" y="3"/>
                      </a:cubicBezTo>
                      <a:cubicBezTo>
                        <a:pt x="1" y="5"/>
                        <a:pt x="2" y="6"/>
                        <a:pt x="3" y="7"/>
                      </a:cubicBezTo>
                      <a:cubicBezTo>
                        <a:pt x="2" y="7"/>
                        <a:pt x="1" y="7"/>
                        <a:pt x="1" y="6"/>
                      </a:cubicBezTo>
                      <a:cubicBezTo>
                        <a:pt x="1" y="6"/>
                        <a:pt x="1" y="6"/>
                        <a:pt x="1" y="6"/>
                      </a:cubicBezTo>
                      <a:cubicBezTo>
                        <a:pt x="1" y="7"/>
                        <a:pt x="1" y="8"/>
                        <a:pt x="1" y="8"/>
                      </a:cubicBezTo>
                      <a:cubicBezTo>
                        <a:pt x="2" y="10"/>
                        <a:pt x="3" y="11"/>
                        <a:pt x="4" y="11"/>
                      </a:cubicBezTo>
                      <a:cubicBezTo>
                        <a:pt x="4" y="11"/>
                        <a:pt x="4" y="11"/>
                        <a:pt x="3" y="11"/>
                      </a:cubicBezTo>
                      <a:cubicBezTo>
                        <a:pt x="3" y="11"/>
                        <a:pt x="3" y="11"/>
                        <a:pt x="2" y="11"/>
                      </a:cubicBezTo>
                      <a:cubicBezTo>
                        <a:pt x="3" y="13"/>
                        <a:pt x="5" y="14"/>
                        <a:pt x="7" y="14"/>
                      </a:cubicBezTo>
                      <a:cubicBezTo>
                        <a:pt x="5" y="15"/>
                        <a:pt x="3" y="16"/>
                        <a:pt x="1" y="16"/>
                      </a:cubicBezTo>
                      <a:cubicBezTo>
                        <a:pt x="1" y="16"/>
                        <a:pt x="0" y="16"/>
                        <a:pt x="0" y="16"/>
                      </a:cubicBezTo>
                      <a:cubicBezTo>
                        <a:pt x="2" y="17"/>
                        <a:pt x="4" y="18"/>
                        <a:pt x="7" y="18"/>
                      </a:cubicBezTo>
                      <a:cubicBezTo>
                        <a:pt x="14" y="18"/>
                        <a:pt x="19" y="13"/>
                        <a:pt x="20" y="8"/>
                      </a:cubicBezTo>
                      <a:cubicBezTo>
                        <a:pt x="20" y="7"/>
                        <a:pt x="20" y="6"/>
                        <a:pt x="20" y="5"/>
                      </a:cubicBezTo>
                      <a:cubicBezTo>
                        <a:pt x="20" y="5"/>
                        <a:pt x="20" y="5"/>
                        <a:pt x="20" y="4"/>
                      </a:cubicBezTo>
                      <a:cubicBezTo>
                        <a:pt x="21" y="4"/>
                        <a:pt x="22" y="3"/>
                        <a:pt x="23" y="2"/>
                      </a:cubicBezTo>
                    </a:path>
                  </a:pathLst>
                </a:custGeom>
                <a:solidFill>
                  <a:srgbClr val="9D0102"/>
                </a:solidFill>
                <a:ln>
                  <a:noFill/>
                </a:ln>
              </p:spPr>
              <p:txBody>
                <a:bodyPr vert="horz" wrap="square" lIns="60511" tIns="30255" rIns="60511" bIns="30255" numCol="1" anchor="t" anchorCtr="0" compatLnSpc="1"/>
                <a:lstStyle/>
                <a:p>
                  <a:endParaRPr lang="en-US" sz="1190"/>
                </a:p>
              </p:txBody>
            </p:sp>
          </p:grpSp>
          <p:sp>
            <p:nvSpPr>
              <p:cNvPr id="23" name="Rectangle 22"/>
              <p:cNvSpPr/>
              <p:nvPr/>
            </p:nvSpPr>
            <p:spPr>
              <a:xfrm>
                <a:off x="5840015" y="5590582"/>
                <a:ext cx="1179294" cy="383822"/>
              </a:xfrm>
              <a:prstGeom prst="rect">
                <a:avLst/>
              </a:prstGeom>
            </p:spPr>
            <p:txBody>
              <a:bodyPr wrap="none">
                <a:spAutoFit/>
              </a:bodyPr>
              <a:lstStyle/>
              <a:p>
                <a:pPr defTabSz="685800">
                  <a:spcBef>
                    <a:spcPct val="0"/>
                  </a:spcBef>
                </a:pPr>
                <a:r>
                  <a:rPr lang="en-IN" sz="1060">
                    <a:solidFill>
                      <a:schemeClr val="bg1">
                        <a:lumMod val="95000"/>
                      </a:schemeClr>
                    </a:solidFill>
                    <a:ea typeface="Gulim" pitchFamily="34" charset="-127"/>
                  </a:rPr>
                  <a:t>@</a:t>
                </a:r>
                <a:r>
                  <a:rPr lang="en-IN" sz="1060" err="1">
                    <a:solidFill>
                      <a:schemeClr val="bg1">
                        <a:lumMod val="95000"/>
                      </a:schemeClr>
                    </a:solidFill>
                    <a:ea typeface="Gulim" pitchFamily="34" charset="-127"/>
                  </a:rPr>
                  <a:t>kaartech</a:t>
                </a:r>
                <a:endParaRPr lang="en-IN" sz="1060">
                  <a:solidFill>
                    <a:schemeClr val="bg1">
                      <a:lumMod val="95000"/>
                    </a:schemeClr>
                  </a:solidFill>
                  <a:ea typeface="Gulim" pitchFamily="34" charset="-127"/>
                </a:endParaRPr>
              </a:p>
            </p:txBody>
          </p:sp>
        </p:grpSp>
        <p:grpSp>
          <p:nvGrpSpPr>
            <p:cNvPr id="12" name="Group 11"/>
            <p:cNvGrpSpPr/>
            <p:nvPr/>
          </p:nvGrpSpPr>
          <p:grpSpPr>
            <a:xfrm>
              <a:off x="6596767" y="5568850"/>
              <a:ext cx="2056141" cy="401969"/>
              <a:chOff x="7077609" y="5568850"/>
              <a:chExt cx="2056141" cy="401969"/>
            </a:xfrm>
          </p:grpSpPr>
          <p:grpSp>
            <p:nvGrpSpPr>
              <p:cNvPr id="18" name="Group 17"/>
              <p:cNvGrpSpPr/>
              <p:nvPr/>
            </p:nvGrpSpPr>
            <p:grpSpPr>
              <a:xfrm>
                <a:off x="7077609" y="5568850"/>
                <a:ext cx="416447" cy="354076"/>
                <a:chOff x="7077609" y="5488114"/>
                <a:chExt cx="416447" cy="354076"/>
              </a:xfrm>
            </p:grpSpPr>
            <p:sp>
              <p:nvSpPr>
                <p:cNvPr id="20" name="Oval 9"/>
                <p:cNvSpPr>
                  <a:spLocks noChangeArrowheads="1"/>
                </p:cNvSpPr>
                <p:nvPr/>
              </p:nvSpPr>
              <p:spPr bwMode="auto">
                <a:xfrm>
                  <a:off x="7148513" y="5535296"/>
                  <a:ext cx="274638" cy="274954"/>
                </a:xfrm>
                <a:prstGeom prst="ellipse">
                  <a:avLst/>
                </a:prstGeom>
                <a:solidFill>
                  <a:schemeClr val="bg1">
                    <a:lumMod val="95000"/>
                  </a:schemeClr>
                </a:solidFill>
                <a:ln>
                  <a:noFill/>
                </a:ln>
              </p:spPr>
              <p:txBody>
                <a:bodyPr vert="horz" wrap="square" lIns="60511" tIns="30255" rIns="60511" bIns="30255" numCol="1" anchor="t" anchorCtr="0" compatLnSpc="1"/>
                <a:lstStyle/>
                <a:p>
                  <a:endParaRPr lang="en-US" sz="1190"/>
                </a:p>
              </p:txBody>
            </p:sp>
            <p:sp>
              <p:nvSpPr>
                <p:cNvPr id="21" name="Rectangle 20"/>
                <p:cNvSpPr/>
                <p:nvPr/>
              </p:nvSpPr>
              <p:spPr>
                <a:xfrm>
                  <a:off x="7077609" y="5488114"/>
                  <a:ext cx="416447" cy="354076"/>
                </a:xfrm>
                <a:prstGeom prst="rect">
                  <a:avLst/>
                </a:prstGeom>
              </p:spPr>
              <p:txBody>
                <a:bodyPr wrap="none" anchor="ctr">
                  <a:spAutoFit/>
                </a:bodyPr>
                <a:lstStyle/>
                <a:p>
                  <a:pPr algn="ctr" defTabSz="685800">
                    <a:spcBef>
                      <a:spcPct val="0"/>
                    </a:spcBef>
                  </a:pPr>
                  <a:r>
                    <a:rPr lang="en-IN" sz="925" b="1">
                      <a:solidFill>
                        <a:srgbClr val="9D0102"/>
                      </a:solidFill>
                      <a:ea typeface="Gulim" pitchFamily="34" charset="-127"/>
                    </a:rPr>
                    <a:t>in</a:t>
                  </a:r>
                </a:p>
              </p:txBody>
            </p:sp>
          </p:grpSp>
          <p:sp>
            <p:nvSpPr>
              <p:cNvPr id="19" name="Rectangle 18"/>
              <p:cNvSpPr/>
              <p:nvPr/>
            </p:nvSpPr>
            <p:spPr>
              <a:xfrm>
                <a:off x="7354734" y="5586997"/>
                <a:ext cx="1779016" cy="383822"/>
              </a:xfrm>
              <a:prstGeom prst="rect">
                <a:avLst/>
              </a:prstGeom>
            </p:spPr>
            <p:txBody>
              <a:bodyPr wrap="none">
                <a:spAutoFit/>
              </a:bodyPr>
              <a:lstStyle/>
              <a:p>
                <a:pPr defTabSz="685800">
                  <a:spcBef>
                    <a:spcPct val="0"/>
                  </a:spcBef>
                </a:pPr>
                <a:r>
                  <a:rPr lang="en-IN" sz="1060">
                    <a:solidFill>
                      <a:schemeClr val="bg1">
                        <a:lumMod val="95000"/>
                      </a:schemeClr>
                    </a:solidFill>
                    <a:ea typeface="Gulim" pitchFamily="34" charset="-127"/>
                  </a:rPr>
                  <a:t>Kaar Technologies</a:t>
                </a:r>
              </a:p>
            </p:txBody>
          </p:sp>
        </p:grpSp>
        <p:grpSp>
          <p:nvGrpSpPr>
            <p:cNvPr id="13" name="Group 12"/>
            <p:cNvGrpSpPr/>
            <p:nvPr/>
          </p:nvGrpSpPr>
          <p:grpSpPr>
            <a:xfrm>
              <a:off x="8486799" y="5576425"/>
              <a:ext cx="1512541" cy="415940"/>
              <a:chOff x="9370041" y="5576425"/>
              <a:chExt cx="1512541" cy="415940"/>
            </a:xfrm>
          </p:grpSpPr>
          <p:grpSp>
            <p:nvGrpSpPr>
              <p:cNvPr id="14" name="Group 13"/>
              <p:cNvGrpSpPr/>
              <p:nvPr/>
            </p:nvGrpSpPr>
            <p:grpSpPr>
              <a:xfrm>
                <a:off x="9370041" y="5576425"/>
                <a:ext cx="479778" cy="354076"/>
                <a:chOff x="9370041" y="5488114"/>
                <a:chExt cx="479778" cy="354076"/>
              </a:xfrm>
            </p:grpSpPr>
            <p:sp>
              <p:nvSpPr>
                <p:cNvPr id="16" name="Oval 13"/>
                <p:cNvSpPr>
                  <a:spLocks noChangeArrowheads="1"/>
                </p:cNvSpPr>
                <p:nvPr/>
              </p:nvSpPr>
              <p:spPr bwMode="auto">
                <a:xfrm>
                  <a:off x="9477375" y="5535296"/>
                  <a:ext cx="276225" cy="274954"/>
                </a:xfrm>
                <a:prstGeom prst="ellipse">
                  <a:avLst/>
                </a:prstGeom>
                <a:solidFill>
                  <a:schemeClr val="bg1"/>
                </a:solidFill>
                <a:ln>
                  <a:noFill/>
                </a:ln>
              </p:spPr>
              <p:txBody>
                <a:bodyPr vert="horz" wrap="square" lIns="60511" tIns="30255" rIns="60511" bIns="30255" numCol="1" anchor="t" anchorCtr="0" compatLnSpc="1"/>
                <a:lstStyle/>
                <a:p>
                  <a:endParaRPr lang="en-US" sz="1190"/>
                </a:p>
              </p:txBody>
            </p:sp>
            <p:sp>
              <p:nvSpPr>
                <p:cNvPr id="17" name="Rectangle 16"/>
                <p:cNvSpPr/>
                <p:nvPr/>
              </p:nvSpPr>
              <p:spPr>
                <a:xfrm>
                  <a:off x="9370041" y="5488114"/>
                  <a:ext cx="479778" cy="354076"/>
                </a:xfrm>
                <a:prstGeom prst="rect">
                  <a:avLst/>
                </a:prstGeom>
              </p:spPr>
              <p:txBody>
                <a:bodyPr wrap="none" anchor="ctr">
                  <a:spAutoFit/>
                </a:bodyPr>
                <a:lstStyle/>
                <a:p>
                  <a:pPr algn="ctr" defTabSz="685800">
                    <a:spcBef>
                      <a:spcPct val="0"/>
                    </a:spcBef>
                  </a:pPr>
                  <a:r>
                    <a:rPr lang="en-IN" sz="925" b="1">
                      <a:solidFill>
                        <a:srgbClr val="9D0102"/>
                      </a:solidFill>
                      <a:ea typeface="Gulim" pitchFamily="34" charset="-127"/>
                    </a:rPr>
                    <a:t>G+</a:t>
                  </a:r>
                </a:p>
              </p:txBody>
            </p:sp>
          </p:grpSp>
          <p:sp>
            <p:nvSpPr>
              <p:cNvPr id="15" name="Rectangle 14"/>
              <p:cNvSpPr/>
              <p:nvPr/>
            </p:nvSpPr>
            <p:spPr>
              <a:xfrm>
                <a:off x="9698284" y="5590945"/>
                <a:ext cx="1184298" cy="401420"/>
              </a:xfrm>
              <a:prstGeom prst="rect">
                <a:avLst/>
              </a:prstGeom>
            </p:spPr>
            <p:txBody>
              <a:bodyPr wrap="none">
                <a:spAutoFit/>
              </a:bodyPr>
              <a:lstStyle/>
              <a:p>
                <a:pPr defTabSz="685800">
                  <a:spcBef>
                    <a:spcPct val="0"/>
                  </a:spcBef>
                </a:pPr>
                <a:r>
                  <a:rPr lang="en-IN" sz="1060">
                    <a:solidFill>
                      <a:schemeClr val="bg1">
                        <a:lumMod val="95000"/>
                      </a:schemeClr>
                    </a:solidFill>
                    <a:ea typeface="Gulim" pitchFamily="34" charset="-127"/>
                  </a:rPr>
                  <a:t>Kaar Tech</a:t>
                </a:r>
              </a:p>
            </p:txBody>
          </p:sp>
        </p:grpSp>
      </p:grpSp>
      <p:sp>
        <p:nvSpPr>
          <p:cNvPr id="2" name="Title 1"/>
          <p:cNvSpPr>
            <a:spLocks noGrp="1"/>
          </p:cNvSpPr>
          <p:nvPr>
            <p:ph type="title"/>
          </p:nvPr>
        </p:nvSpPr>
        <p:spPr>
          <a:xfrm>
            <a:off x="2413000" y="565150"/>
            <a:ext cx="4865370" cy="1502410"/>
          </a:xfrm>
        </p:spPr>
        <p:txBody>
          <a:bodyPr lIns="91440" tIns="45720" rIns="91440" bIns="45720" anchor="t">
            <a:noAutofit/>
          </a:bodyPr>
          <a:lstStyle/>
          <a:p>
            <a:pPr marL="0" indent="0" algn="ctr">
              <a:buFont typeface="Arial" panose="020B0604020202020204" pitchFamily="34" charset="0"/>
            </a:pPr>
            <a:r>
              <a:rPr lang="en-US" sz="7200">
                <a:solidFill>
                  <a:schemeClr val="bg1"/>
                </a:solidFill>
                <a:latin typeface="Times New Roman" panose="02020603050405020304" charset="0"/>
                <a:cs typeface="Times New Roman" panose="02020603050405020304"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750"/>
                                        <p:tgtEl>
                                          <p:spTgt spid="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algn="l"/>
            <a:r>
              <a:rPr lang="en-IN" altLang="en-US" sz="2645">
                <a:latin typeface="Times New Roman" panose="02020603050405020304" charset="0"/>
                <a:cs typeface="Times New Roman" panose="02020603050405020304" charset="0"/>
              </a:rPr>
              <a:t>SAP Fiori Overview : </a:t>
            </a:r>
          </a:p>
        </p:txBody>
      </p:sp>
      <p:sp>
        <p:nvSpPr>
          <p:cNvPr id="25" name="Text Box 24"/>
          <p:cNvSpPr txBox="1"/>
          <p:nvPr/>
        </p:nvSpPr>
        <p:spPr>
          <a:xfrm>
            <a:off x="400685" y="899160"/>
            <a:ext cx="8343265" cy="3138170"/>
          </a:xfrm>
          <a:prstGeom prst="rect">
            <a:avLst/>
          </a:prstGeom>
          <a:noFill/>
        </p:spPr>
        <p:txBody>
          <a:bodyPr wrap="square" rtlCol="0">
            <a:spAutoFit/>
          </a:bodyPr>
          <a:lstStyle/>
          <a:p>
            <a:pPr marL="285750" indent="-285750">
              <a:buFont typeface="Wingdings" panose="05000000000000000000" charset="0"/>
              <a:buChar char="Ø"/>
            </a:pPr>
            <a:r>
              <a:rPr lang="en-US">
                <a:sym typeface="+mn-ea"/>
              </a:rPr>
              <a:t>SAP Fiori gets its name from the Italian word for flower. </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SAP Fiori is the user interface/ user experience application launched by SAP.</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It was launched to offer a consistent user experience for all.</a:t>
            </a:r>
          </a:p>
          <a:p>
            <a:pPr marL="285750" indent="-285750">
              <a:buFont typeface="Wingdings" panose="05000000000000000000" charset="0"/>
              <a:buChar char="Ø"/>
            </a:pPr>
            <a:endParaRPr lang="en-US"/>
          </a:p>
          <a:p>
            <a:pPr marL="285750" indent="-285750">
              <a:buFont typeface="Wingdings" panose="05000000000000000000" charset="0"/>
              <a:buChar char="Ø"/>
            </a:pPr>
            <a:r>
              <a:rPr lang="en-US"/>
              <a:t>SAP Fiori has been adopted by companies to replace the traditional SAP GUI. </a:t>
            </a:r>
          </a:p>
          <a:p>
            <a:pPr marL="285750" indent="-285750">
              <a:buFont typeface="Wingdings" panose="05000000000000000000" charset="0"/>
              <a:buChar char="Ø"/>
            </a:pPr>
            <a:endParaRPr lang="en-US"/>
          </a:p>
          <a:p>
            <a:pPr marL="285750" indent="-285750">
              <a:buFont typeface="Wingdings" panose="05000000000000000000" charset="0"/>
              <a:buChar char="Ø"/>
            </a:pPr>
            <a:r>
              <a:rPr lang="en-IN" altLang="en-US"/>
              <a:t>It can be used by various devices.</a:t>
            </a:r>
          </a:p>
          <a:p>
            <a:pPr marL="285750" indent="-285750">
              <a:buFont typeface="Wingdings" panose="05000000000000000000" charset="0"/>
              <a:buChar char="Ø"/>
            </a:pPr>
            <a:endParaRPr lang="en-IN" altLang="en-US"/>
          </a:p>
          <a:p>
            <a:pPr marL="285750" indent="-285750">
              <a:buFont typeface="Wingdings" panose="05000000000000000000" charset="0"/>
              <a:buChar char="Ø"/>
            </a:pPr>
            <a:r>
              <a:rPr lang="en-IN" altLang="en-US"/>
              <a:t>Fiori apps can be extended if required.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p:txBody>
          <a:bodyPr/>
          <a:lstStyle/>
          <a:p>
            <a:pPr algn="l"/>
            <a:r>
              <a:rPr lang="en-IN" altLang="en-US" sz="2645">
                <a:latin typeface="Times New Roman" panose="02020603050405020304" charset="0"/>
                <a:cs typeface="Times New Roman" panose="02020603050405020304" charset="0"/>
              </a:rPr>
              <a:t>Fiori Design Principles : </a:t>
            </a:r>
          </a:p>
        </p:txBody>
      </p:sp>
      <p:sp>
        <p:nvSpPr>
          <p:cNvPr id="9" name="Pentagon 8"/>
          <p:cNvSpPr/>
          <p:nvPr/>
        </p:nvSpPr>
        <p:spPr>
          <a:xfrm>
            <a:off x="2112010" y="1626870"/>
            <a:ext cx="1186180" cy="48577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a:t>Responsive</a:t>
            </a:r>
          </a:p>
        </p:txBody>
      </p:sp>
      <p:sp>
        <p:nvSpPr>
          <p:cNvPr id="12" name="Pentagon 11"/>
          <p:cNvSpPr/>
          <p:nvPr/>
        </p:nvSpPr>
        <p:spPr>
          <a:xfrm>
            <a:off x="334645" y="1626870"/>
            <a:ext cx="1207770" cy="48577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a:t>Role Based</a:t>
            </a:r>
          </a:p>
        </p:txBody>
      </p:sp>
      <p:sp>
        <p:nvSpPr>
          <p:cNvPr id="15" name="Pentagon 14"/>
          <p:cNvSpPr/>
          <p:nvPr/>
        </p:nvSpPr>
        <p:spPr>
          <a:xfrm>
            <a:off x="3868420" y="1626870"/>
            <a:ext cx="1109980" cy="48577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a:t>Simple</a:t>
            </a:r>
          </a:p>
        </p:txBody>
      </p:sp>
      <p:sp>
        <p:nvSpPr>
          <p:cNvPr id="16" name="Pentagon 15"/>
          <p:cNvSpPr/>
          <p:nvPr/>
        </p:nvSpPr>
        <p:spPr>
          <a:xfrm>
            <a:off x="5472430" y="1626870"/>
            <a:ext cx="1256665" cy="48577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a:t>Seamless Experience</a:t>
            </a:r>
          </a:p>
        </p:txBody>
      </p:sp>
      <p:sp>
        <p:nvSpPr>
          <p:cNvPr id="17" name="Pentagon 16"/>
          <p:cNvSpPr/>
          <p:nvPr/>
        </p:nvSpPr>
        <p:spPr>
          <a:xfrm>
            <a:off x="7103745" y="1626870"/>
            <a:ext cx="1246505" cy="485775"/>
          </a:xfrm>
          <a:prstGeom prst="homePlat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a:t>Delightful</a:t>
            </a:r>
          </a:p>
        </p:txBody>
      </p:sp>
      <p:sp>
        <p:nvSpPr>
          <p:cNvPr id="18" name="Text Box 17"/>
          <p:cNvSpPr txBox="1"/>
          <p:nvPr/>
        </p:nvSpPr>
        <p:spPr>
          <a:xfrm>
            <a:off x="236855" y="2500630"/>
            <a:ext cx="1457960" cy="922020"/>
          </a:xfrm>
          <a:prstGeom prst="rect">
            <a:avLst/>
          </a:prstGeom>
          <a:noFill/>
        </p:spPr>
        <p:txBody>
          <a:bodyPr wrap="square" rtlCol="0">
            <a:spAutoFit/>
          </a:bodyPr>
          <a:lstStyle/>
          <a:p>
            <a:pPr algn="ctr"/>
            <a:r>
              <a:rPr lang="en-IN" altLang="en-US"/>
              <a:t>Displays relevant data to the user</a:t>
            </a:r>
          </a:p>
        </p:txBody>
      </p:sp>
      <p:sp>
        <p:nvSpPr>
          <p:cNvPr id="19" name="Text Box 18"/>
          <p:cNvSpPr txBox="1"/>
          <p:nvPr/>
        </p:nvSpPr>
        <p:spPr>
          <a:xfrm>
            <a:off x="7035800" y="2500630"/>
            <a:ext cx="1295400" cy="922020"/>
          </a:xfrm>
          <a:prstGeom prst="rect">
            <a:avLst/>
          </a:prstGeom>
          <a:noFill/>
        </p:spPr>
        <p:txBody>
          <a:bodyPr wrap="square" rtlCol="0">
            <a:spAutoFit/>
          </a:bodyPr>
          <a:lstStyle/>
          <a:p>
            <a:pPr algn="ctr"/>
            <a:r>
              <a:rPr lang="en-IN" altLang="en-US"/>
              <a:t>Easy to use and User friendly</a:t>
            </a:r>
          </a:p>
        </p:txBody>
      </p:sp>
      <p:sp>
        <p:nvSpPr>
          <p:cNvPr id="20" name="Text Box 19"/>
          <p:cNvSpPr txBox="1"/>
          <p:nvPr/>
        </p:nvSpPr>
        <p:spPr>
          <a:xfrm>
            <a:off x="5495925" y="2500630"/>
            <a:ext cx="1207770" cy="922020"/>
          </a:xfrm>
          <a:prstGeom prst="rect">
            <a:avLst/>
          </a:prstGeom>
          <a:noFill/>
        </p:spPr>
        <p:txBody>
          <a:bodyPr wrap="square" rtlCol="0">
            <a:spAutoFit/>
          </a:bodyPr>
          <a:lstStyle/>
          <a:p>
            <a:pPr algn="ctr"/>
            <a:r>
              <a:rPr lang="en-IN" altLang="en-US"/>
              <a:t>Same look and feel in all devices</a:t>
            </a:r>
          </a:p>
        </p:txBody>
      </p:sp>
      <p:sp>
        <p:nvSpPr>
          <p:cNvPr id="21" name="Text Box 20"/>
          <p:cNvSpPr txBox="1"/>
          <p:nvPr/>
        </p:nvSpPr>
        <p:spPr>
          <a:xfrm>
            <a:off x="3641725" y="2500630"/>
            <a:ext cx="1403350" cy="922020"/>
          </a:xfrm>
          <a:prstGeom prst="rect">
            <a:avLst/>
          </a:prstGeom>
          <a:noFill/>
        </p:spPr>
        <p:txBody>
          <a:bodyPr wrap="square" rtlCol="0">
            <a:spAutoFit/>
          </a:bodyPr>
          <a:lstStyle/>
          <a:p>
            <a:pPr algn="ctr"/>
            <a:r>
              <a:rPr lang="en-IN" altLang="en-US"/>
              <a:t>Focused on important things</a:t>
            </a:r>
          </a:p>
        </p:txBody>
      </p:sp>
      <p:sp>
        <p:nvSpPr>
          <p:cNvPr id="22" name="Text Box 21"/>
          <p:cNvSpPr txBox="1"/>
          <p:nvPr/>
        </p:nvSpPr>
        <p:spPr>
          <a:xfrm>
            <a:off x="2101215" y="2500630"/>
            <a:ext cx="1207770" cy="922020"/>
          </a:xfrm>
          <a:prstGeom prst="rect">
            <a:avLst/>
          </a:prstGeom>
          <a:noFill/>
        </p:spPr>
        <p:txBody>
          <a:bodyPr wrap="square" rtlCol="0">
            <a:spAutoFit/>
          </a:bodyPr>
          <a:lstStyle/>
          <a:p>
            <a:pPr algn="ctr"/>
            <a:r>
              <a:rPr lang="en-IN" altLang="en-US"/>
              <a:t>Runs on multiple devices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a:xfrm>
            <a:off x="457200" y="206375"/>
            <a:ext cx="8229600" cy="639445"/>
          </a:xfrm>
        </p:spPr>
        <p:txBody>
          <a:bodyPr/>
          <a:lstStyle/>
          <a:p>
            <a:pPr algn="l"/>
            <a:r>
              <a:rPr lang="en-IN" altLang="en-US" sz="2645">
                <a:latin typeface="Times New Roman" panose="02020603050405020304" charset="0"/>
                <a:cs typeface="Times New Roman" panose="02020603050405020304" charset="0"/>
              </a:rPr>
              <a:t>Types of Fiori Apps : </a:t>
            </a:r>
          </a:p>
        </p:txBody>
      </p:sp>
      <p:sp>
        <p:nvSpPr>
          <p:cNvPr id="2" name="Text Box 1"/>
          <p:cNvSpPr txBox="1"/>
          <p:nvPr/>
        </p:nvSpPr>
        <p:spPr>
          <a:xfrm>
            <a:off x="497840" y="829945"/>
            <a:ext cx="8114030" cy="3692525"/>
          </a:xfrm>
          <a:prstGeom prst="rect">
            <a:avLst/>
          </a:prstGeom>
          <a:noFill/>
        </p:spPr>
        <p:txBody>
          <a:bodyPr wrap="square" rtlCol="0">
            <a:spAutoFit/>
          </a:bodyPr>
          <a:lstStyle/>
          <a:p>
            <a:r>
              <a:rPr lang="en-US" b="1"/>
              <a:t>1) Transactional Apps</a:t>
            </a:r>
            <a:r>
              <a:rPr lang="en-IN" altLang="en-US" b="1"/>
              <a:t> : </a:t>
            </a:r>
            <a:br>
              <a:rPr lang="en-IN" altLang="en-US"/>
            </a:br>
            <a:r>
              <a:rPr lang="en-IN" altLang="en-US"/>
              <a:t>	These applications let you perform SAP transactions on desktops and mobile devices. These apps are designed for interacting with business objects. These include sales orders, managing business lists, and processing financial documents.</a:t>
            </a:r>
          </a:p>
          <a:p>
            <a:r>
              <a:rPr lang="en-IN" altLang="en-US" b="1"/>
              <a:t>2) Fact Sheets :</a:t>
            </a:r>
          </a:p>
          <a:p>
            <a:r>
              <a:rPr lang="en-IN" altLang="en-US"/>
              <a:t>	</a:t>
            </a:r>
            <a:r>
              <a:rPr lang="en-IN" altLang="en-US">
                <a:sym typeface="+mn-ea"/>
              </a:rPr>
              <a:t>These apps display contextual information and key facts about central objects used in your business operations.From a fact sheet area (tile), you can drill down into its details. You can navigate from one fact sheet to its related fact sheets. For example, you can navigate from a document to the related business partner or to the master data.</a:t>
            </a:r>
          </a:p>
          <a:p>
            <a:r>
              <a:rPr lang="en-US" b="1"/>
              <a:t>3) Analytical Apps</a:t>
            </a:r>
            <a:r>
              <a:rPr lang="en-IN" altLang="en-US" b="1"/>
              <a:t> :</a:t>
            </a:r>
            <a:endParaRPr lang="en-US" b="1"/>
          </a:p>
          <a:p>
            <a:r>
              <a:rPr lang="en-US"/>
              <a:t>These applications are used to analyze business processes and key performance indicators.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ctrTitle"/>
          </p:nvPr>
        </p:nvSpPr>
        <p:spPr>
          <a:xfrm>
            <a:off x="457200" y="206375"/>
            <a:ext cx="8229600" cy="639445"/>
          </a:xfrm>
        </p:spPr>
        <p:txBody>
          <a:bodyPr/>
          <a:lstStyle/>
          <a:p>
            <a:pPr algn="l"/>
            <a:r>
              <a:rPr lang="en-IN" altLang="en-US" sz="2645">
                <a:latin typeface="Times New Roman" panose="02020603050405020304" charset="0"/>
                <a:cs typeface="Times New Roman" panose="02020603050405020304" charset="0"/>
              </a:rPr>
              <a:t>Fiori Apps Library: </a:t>
            </a:r>
          </a:p>
        </p:txBody>
      </p:sp>
      <p:sp>
        <p:nvSpPr>
          <p:cNvPr id="2" name="Text Box 1"/>
          <p:cNvSpPr txBox="1"/>
          <p:nvPr/>
        </p:nvSpPr>
        <p:spPr>
          <a:xfrm>
            <a:off x="514985" y="764540"/>
            <a:ext cx="6673215" cy="368300"/>
          </a:xfrm>
          <a:prstGeom prst="rect">
            <a:avLst/>
          </a:prstGeom>
          <a:noFill/>
        </p:spPr>
        <p:txBody>
          <a:bodyPr wrap="square" rtlCol="0">
            <a:spAutoFit/>
          </a:bodyPr>
          <a:lstStyle/>
          <a:p>
            <a:r>
              <a:rPr lang="en-US">
                <a:hlinkClick r:id="rId2" action="ppaction://hlinkfile"/>
              </a:rPr>
              <a:t>https://fioriappslibrary.hana.ondemand.com/sap/fix/externalViewer/</a:t>
            </a:r>
            <a:endParaRPr lang="en-US"/>
          </a:p>
        </p:txBody>
      </p:sp>
      <p:pic>
        <p:nvPicPr>
          <p:cNvPr id="4" name="Picture 3"/>
          <p:cNvPicPr>
            <a:picLocks noChangeAspect="1"/>
          </p:cNvPicPr>
          <p:nvPr/>
        </p:nvPicPr>
        <p:blipFill>
          <a:blip r:embed="rId3"/>
          <a:stretch>
            <a:fillRect/>
          </a:stretch>
        </p:blipFill>
        <p:spPr>
          <a:xfrm>
            <a:off x="514985" y="1132840"/>
            <a:ext cx="8237855" cy="33115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06375"/>
            <a:ext cx="8229600" cy="639445"/>
          </a:xfrm>
        </p:spPr>
        <p:txBody>
          <a:bodyPr/>
          <a:lstStyle/>
          <a:p>
            <a:pPr algn="l"/>
            <a:r>
              <a:rPr lang="en-IN" altLang="en-US" sz="2645">
                <a:latin typeface="Times New Roman" panose="02020603050405020304" charset="0"/>
                <a:cs typeface="Times New Roman" panose="02020603050405020304" charset="0"/>
              </a:rPr>
              <a:t>Transport Request : </a:t>
            </a:r>
          </a:p>
        </p:txBody>
      </p:sp>
      <p:sp>
        <p:nvSpPr>
          <p:cNvPr id="6" name="Text Box 5"/>
          <p:cNvSpPr txBox="1"/>
          <p:nvPr/>
        </p:nvSpPr>
        <p:spPr>
          <a:xfrm>
            <a:off x="346075" y="972185"/>
            <a:ext cx="8634095" cy="2030095"/>
          </a:xfrm>
          <a:prstGeom prst="rect">
            <a:avLst/>
          </a:prstGeom>
          <a:noFill/>
        </p:spPr>
        <p:txBody>
          <a:bodyPr wrap="square" rtlCol="0">
            <a:spAutoFit/>
          </a:bodyPr>
          <a:lstStyle/>
          <a:p>
            <a:pPr algn="l"/>
            <a:r>
              <a:rPr lang="en-US"/>
              <a:t> </a:t>
            </a:r>
            <a:r>
              <a:rPr lang="en-IN" altLang="en-US"/>
              <a:t>TR </a:t>
            </a:r>
            <a:r>
              <a:rPr lang="en-US"/>
              <a:t>is a kind of ‘Container / Collection’ of changes that are made in the development system.</a:t>
            </a:r>
            <a:r>
              <a:rPr lang="en-IN" altLang="en-US"/>
              <a:t> </a:t>
            </a:r>
            <a:r>
              <a:rPr lang="en-US"/>
              <a:t>It also records the information regarding the type of change, the purpose of transport, request category and the target system</a:t>
            </a:r>
            <a:r>
              <a:rPr lang="en-IN" altLang="en-US"/>
              <a:t>.</a:t>
            </a:r>
          </a:p>
          <a:p>
            <a:pPr algn="l"/>
            <a:endParaRPr lang="en-IN" altLang="en-US"/>
          </a:p>
          <a:p>
            <a:pPr algn="l"/>
            <a:r>
              <a:rPr lang="en-IN" altLang="en-US" b="1"/>
              <a:t>Tcode : SE09</a:t>
            </a:r>
          </a:p>
          <a:p>
            <a:pPr algn="l"/>
            <a:endParaRPr lang="en-IN" altLang="en-US"/>
          </a:p>
          <a:p>
            <a:pPr algn="l"/>
            <a:endParaRPr lang="en-IN" altLang="en-US"/>
          </a:p>
        </p:txBody>
      </p:sp>
      <p:sp>
        <p:nvSpPr>
          <p:cNvPr id="8" name="Rounded Rectangle 7"/>
          <p:cNvSpPr/>
          <p:nvPr/>
        </p:nvSpPr>
        <p:spPr>
          <a:xfrm>
            <a:off x="3720465" y="2337435"/>
            <a:ext cx="1287780" cy="46799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a:t>TR Types</a:t>
            </a:r>
          </a:p>
        </p:txBody>
      </p:sp>
      <p:sp>
        <p:nvSpPr>
          <p:cNvPr id="9" name="Rounded Rectangle 8"/>
          <p:cNvSpPr/>
          <p:nvPr/>
        </p:nvSpPr>
        <p:spPr>
          <a:xfrm>
            <a:off x="1936750" y="3380105"/>
            <a:ext cx="1287780" cy="46799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a:t>Workbench</a:t>
            </a:r>
          </a:p>
        </p:txBody>
      </p:sp>
      <p:sp>
        <p:nvSpPr>
          <p:cNvPr id="10" name="Rounded Rectangle 9"/>
          <p:cNvSpPr/>
          <p:nvPr/>
        </p:nvSpPr>
        <p:spPr>
          <a:xfrm>
            <a:off x="5579110" y="3380105"/>
            <a:ext cx="1287780" cy="467995"/>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a:t>Customized</a:t>
            </a:r>
          </a:p>
        </p:txBody>
      </p:sp>
      <p:cxnSp>
        <p:nvCxnSpPr>
          <p:cNvPr id="11" name="Elbow Connector 10"/>
          <p:cNvCxnSpPr>
            <a:stCxn id="8" idx="1"/>
            <a:endCxn id="9" idx="0"/>
          </p:cNvCxnSpPr>
          <p:nvPr/>
        </p:nvCxnSpPr>
        <p:spPr>
          <a:xfrm rot="10800000" flipV="1">
            <a:off x="2580640" y="2571750"/>
            <a:ext cx="1139825" cy="808355"/>
          </a:xfrm>
          <a:prstGeom prst="bentConnector2">
            <a:avLst/>
          </a:prstGeom>
          <a:ln>
            <a:tailEnd type="arrow" w="med" len="med"/>
          </a:ln>
        </p:spPr>
        <p:style>
          <a:lnRef idx="2">
            <a:schemeClr val="dk1"/>
          </a:lnRef>
          <a:fillRef idx="0">
            <a:schemeClr val="dk1"/>
          </a:fillRef>
          <a:effectRef idx="1">
            <a:schemeClr val="dk1"/>
          </a:effectRef>
          <a:fontRef idx="minor">
            <a:schemeClr val="tx1"/>
          </a:fontRef>
        </p:style>
      </p:cxnSp>
      <p:cxnSp>
        <p:nvCxnSpPr>
          <p:cNvPr id="12" name="Elbow Connector 11"/>
          <p:cNvCxnSpPr>
            <a:stCxn id="8" idx="3"/>
            <a:endCxn id="10" idx="0"/>
          </p:cNvCxnSpPr>
          <p:nvPr/>
        </p:nvCxnSpPr>
        <p:spPr>
          <a:xfrm>
            <a:off x="5008245" y="2571750"/>
            <a:ext cx="1214755" cy="808355"/>
          </a:xfrm>
          <a:prstGeom prst="bentConnector2">
            <a:avLst/>
          </a:prstGeom>
          <a:ln>
            <a:tailEnd type="arrow" w="med" len="med"/>
          </a:ln>
        </p:spPr>
        <p:style>
          <a:lnRef idx="2">
            <a:schemeClr val="dk1"/>
          </a:lnRef>
          <a:fillRef idx="0">
            <a:schemeClr val="dk1"/>
          </a:fillRef>
          <a:effectRef idx="1">
            <a:schemeClr val="dk1"/>
          </a:effectRef>
          <a:fontRef idx="minor">
            <a:schemeClr val="tx1"/>
          </a:fontRef>
        </p:style>
      </p:cxnSp>
      <p:sp>
        <p:nvSpPr>
          <p:cNvPr id="14" name="Text Box 13"/>
          <p:cNvSpPr txBox="1"/>
          <p:nvPr/>
        </p:nvSpPr>
        <p:spPr>
          <a:xfrm>
            <a:off x="1761490" y="3963670"/>
            <a:ext cx="2068830" cy="368300"/>
          </a:xfrm>
          <a:prstGeom prst="rect">
            <a:avLst/>
          </a:prstGeom>
          <a:noFill/>
        </p:spPr>
        <p:txBody>
          <a:bodyPr wrap="square" rtlCol="0">
            <a:spAutoFit/>
          </a:bodyPr>
          <a:lstStyle/>
          <a:p>
            <a:r>
              <a:rPr lang="en-IN" altLang="en-US"/>
              <a:t>Client Independent</a:t>
            </a:r>
          </a:p>
        </p:txBody>
      </p:sp>
      <p:sp>
        <p:nvSpPr>
          <p:cNvPr id="15" name="Text Box 14"/>
          <p:cNvSpPr txBox="1"/>
          <p:nvPr/>
        </p:nvSpPr>
        <p:spPr>
          <a:xfrm>
            <a:off x="5403215" y="3963670"/>
            <a:ext cx="1858645" cy="368300"/>
          </a:xfrm>
          <a:prstGeom prst="rect">
            <a:avLst/>
          </a:prstGeom>
          <a:noFill/>
        </p:spPr>
        <p:txBody>
          <a:bodyPr wrap="square" rtlCol="0">
            <a:spAutoFit/>
          </a:bodyPr>
          <a:lstStyle/>
          <a:p>
            <a:r>
              <a:rPr lang="en-IN" altLang="en-US"/>
              <a:t>Client Dependent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06375"/>
            <a:ext cx="8229600" cy="639445"/>
          </a:xfrm>
        </p:spPr>
        <p:txBody>
          <a:bodyPr/>
          <a:lstStyle/>
          <a:p>
            <a:pPr algn="l"/>
            <a:r>
              <a:rPr lang="en-IN" altLang="en-US" sz="2645">
                <a:latin typeface="Times New Roman" panose="02020603050405020304" charset="0"/>
                <a:cs typeface="Times New Roman" panose="02020603050405020304" charset="0"/>
              </a:rPr>
              <a:t>Tcodes used in Fiori</a:t>
            </a:r>
          </a:p>
        </p:txBody>
      </p:sp>
      <p:sp>
        <p:nvSpPr>
          <p:cNvPr id="6" name="Text Box 5"/>
          <p:cNvSpPr txBox="1"/>
          <p:nvPr/>
        </p:nvSpPr>
        <p:spPr>
          <a:xfrm>
            <a:off x="684530" y="1330325"/>
            <a:ext cx="3315335" cy="2306955"/>
          </a:xfrm>
          <a:prstGeom prst="rect">
            <a:avLst/>
          </a:prstGeom>
          <a:noFill/>
        </p:spPr>
        <p:txBody>
          <a:bodyPr wrap="square" lIns="91440" tIns="45720" rIns="91440" bIns="45720" rtlCol="0" anchor="t">
            <a:spAutoFit/>
          </a:bodyPr>
          <a:lstStyle/>
          <a:p>
            <a:pPr marL="285750" indent="-285750">
              <a:buFont typeface="Wingdings" panose="05000000000000000000" charset="0"/>
              <a:buChar char="v"/>
            </a:pPr>
            <a:r>
              <a:rPr lang="en-IN" altLang="en-US" dirty="0"/>
              <a:t>/ui2/</a:t>
            </a:r>
            <a:r>
              <a:rPr lang="en-IN" altLang="en-US" dirty="0" err="1"/>
              <a:t>flp</a:t>
            </a:r>
            <a:r>
              <a:rPr lang="en-IN" altLang="en-US" dirty="0"/>
              <a:t> </a:t>
            </a:r>
            <a:endParaRPr lang="en-IN" altLang="en-US" dirty="0">
              <a:cs typeface="Calibri"/>
            </a:endParaRPr>
          </a:p>
          <a:p>
            <a:pPr marL="285750" indent="-285750" algn="l">
              <a:buFont typeface="Wingdings" panose="05000000000000000000" charset="0"/>
              <a:buChar char="v"/>
            </a:pPr>
            <a:endParaRPr lang="en-IN" altLang="en-US"/>
          </a:p>
          <a:p>
            <a:pPr marL="285750" indent="-285750" algn="l">
              <a:buFont typeface="Wingdings" panose="05000000000000000000" charset="0"/>
              <a:buChar char="v"/>
            </a:pPr>
            <a:r>
              <a:rPr lang="en-IN" altLang="en-US" dirty="0"/>
              <a:t>/ui2/</a:t>
            </a:r>
            <a:r>
              <a:rPr lang="en-IN" altLang="en-US" dirty="0" err="1"/>
              <a:t>flpd_cust</a:t>
            </a:r>
            <a:endParaRPr lang="en-IN" altLang="en-US" dirty="0" err="1">
              <a:cs typeface="Calibri"/>
            </a:endParaRPr>
          </a:p>
          <a:p>
            <a:pPr marL="285750" indent="-285750" algn="l">
              <a:buFont typeface="Wingdings" panose="05000000000000000000" charset="0"/>
              <a:buChar char="v"/>
            </a:pPr>
            <a:endParaRPr lang="en-IN" altLang="en-US"/>
          </a:p>
          <a:p>
            <a:pPr marL="285750" indent="-285750" algn="l">
              <a:buFont typeface="Wingdings" panose="05000000000000000000" charset="0"/>
              <a:buChar char="v"/>
            </a:pPr>
            <a:r>
              <a:rPr lang="en-IN" altLang="en-US" dirty="0"/>
              <a:t>/ui2/</a:t>
            </a:r>
            <a:r>
              <a:rPr lang="en-IN" altLang="en-US" dirty="0" err="1"/>
              <a:t>flpcm_cust</a:t>
            </a:r>
            <a:endParaRPr lang="en-IN" altLang="en-US" dirty="0" err="1">
              <a:cs typeface="Calibri"/>
            </a:endParaRPr>
          </a:p>
          <a:p>
            <a:pPr marL="285750" indent="-285750" algn="l">
              <a:buFont typeface="Wingdings" panose="05000000000000000000" charset="0"/>
              <a:buChar char="v"/>
            </a:pPr>
            <a:endParaRPr lang="en-IN" altLang="en-US"/>
          </a:p>
          <a:p>
            <a:pPr marL="285750" indent="-285750" algn="l">
              <a:buFont typeface="Wingdings" panose="05000000000000000000" charset="0"/>
              <a:buChar char="v"/>
            </a:pPr>
            <a:r>
              <a:rPr lang="en-IN" altLang="en-US" dirty="0" err="1"/>
              <a:t>sicf</a:t>
            </a:r>
            <a:endParaRPr lang="en-IN" altLang="en-US" dirty="0" err="1">
              <a:cs typeface="Calibri"/>
            </a:endParaRPr>
          </a:p>
          <a:p>
            <a:pPr algn="l"/>
            <a:endParaRPr lang="en-IN" altLang="en-US"/>
          </a:p>
        </p:txBody>
      </p:sp>
      <p:sp>
        <p:nvSpPr>
          <p:cNvPr id="2" name="Text Box 1"/>
          <p:cNvSpPr txBox="1"/>
          <p:nvPr/>
        </p:nvSpPr>
        <p:spPr>
          <a:xfrm>
            <a:off x="5136515" y="1330325"/>
            <a:ext cx="3315335" cy="2030095"/>
          </a:xfrm>
          <a:prstGeom prst="rect">
            <a:avLst/>
          </a:prstGeom>
          <a:noFill/>
        </p:spPr>
        <p:txBody>
          <a:bodyPr wrap="square" rtlCol="0">
            <a:spAutoFit/>
          </a:bodyPr>
          <a:lstStyle/>
          <a:p>
            <a:pPr marL="285750" indent="-285750" algn="l">
              <a:buFont typeface="Wingdings" panose="05000000000000000000" charset="0"/>
              <a:buChar char="v"/>
            </a:pPr>
            <a:r>
              <a:rPr lang="en-IN" altLang="en-US">
                <a:sym typeface="+mn-ea"/>
              </a:rPr>
              <a:t>/iwfnd/maint_services</a:t>
            </a:r>
            <a:endParaRPr lang="en-IN" altLang="en-US"/>
          </a:p>
          <a:p>
            <a:pPr marL="285750" indent="-285750" algn="l">
              <a:buFont typeface="Wingdings" panose="05000000000000000000" charset="0"/>
              <a:buChar char="v"/>
            </a:pPr>
            <a:endParaRPr lang="en-IN" altLang="en-US"/>
          </a:p>
          <a:p>
            <a:pPr marL="285750" indent="-285750" algn="l">
              <a:buFont typeface="Wingdings" panose="05000000000000000000" charset="0"/>
              <a:buChar char="v"/>
            </a:pPr>
            <a:r>
              <a:rPr lang="en-IN" altLang="en-US"/>
              <a:t>/iwfnd/error_log</a:t>
            </a:r>
          </a:p>
          <a:p>
            <a:pPr marL="285750" indent="-285750" algn="l">
              <a:buFont typeface="Wingdings" panose="05000000000000000000" charset="0"/>
              <a:buChar char="v"/>
            </a:pPr>
            <a:endParaRPr lang="en-IN" altLang="en-US"/>
          </a:p>
          <a:p>
            <a:pPr marL="285750" indent="-285750" algn="l">
              <a:buFont typeface="Wingdings" panose="05000000000000000000" charset="0"/>
              <a:buChar char="v"/>
            </a:pPr>
            <a:r>
              <a:rPr lang="en-IN" altLang="en-US"/>
              <a:t>pfcg</a:t>
            </a:r>
          </a:p>
          <a:p>
            <a:pPr marL="285750" indent="-285750" algn="l">
              <a:buFont typeface="Wingdings" panose="05000000000000000000" charset="0"/>
              <a:buChar char="v"/>
            </a:pPr>
            <a:endParaRPr lang="en-IN" altLang="en-US"/>
          </a:p>
          <a:p>
            <a:pPr marL="285750" indent="-285750" algn="l">
              <a:buFont typeface="Wingdings" panose="05000000000000000000" charset="0"/>
              <a:buChar char="v"/>
            </a:pPr>
            <a:r>
              <a:rPr lang="en-IN" altLang="en-US"/>
              <a:t>SCC1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06375"/>
            <a:ext cx="8229600" cy="639445"/>
          </a:xfrm>
        </p:spPr>
        <p:txBody>
          <a:bodyPr/>
          <a:lstStyle/>
          <a:p>
            <a:pPr algn="l"/>
            <a:r>
              <a:rPr lang="en-IN" altLang="en-US" sz="2645">
                <a:latin typeface="Times New Roman" panose="02020603050405020304" charset="0"/>
                <a:cs typeface="Times New Roman" panose="02020603050405020304" charset="0"/>
              </a:rPr>
              <a:t>Fiori Links : </a:t>
            </a:r>
          </a:p>
        </p:txBody>
      </p:sp>
      <p:sp>
        <p:nvSpPr>
          <p:cNvPr id="6" name="Text Box 5"/>
          <p:cNvSpPr txBox="1"/>
          <p:nvPr/>
        </p:nvSpPr>
        <p:spPr>
          <a:xfrm>
            <a:off x="1665721" y="1467163"/>
            <a:ext cx="7443470" cy="1198880"/>
          </a:xfrm>
          <a:prstGeom prst="rect">
            <a:avLst/>
          </a:prstGeom>
          <a:noFill/>
        </p:spPr>
        <p:txBody>
          <a:bodyPr wrap="square" rtlCol="0">
            <a:spAutoFit/>
          </a:bodyPr>
          <a:lstStyle/>
          <a:p>
            <a:pPr algn="l"/>
            <a:r>
              <a:rPr lang="en-IN" altLang="en-US">
                <a:hlinkClick r:id="rId2" action="ppaction://hlinkfile"/>
              </a:rPr>
              <a:t>FLPD_CUST Link</a:t>
            </a:r>
          </a:p>
          <a:p>
            <a:pPr algn="l"/>
            <a:endParaRPr lang="en-IN" altLang="en-US"/>
          </a:p>
          <a:p>
            <a:pPr algn="l"/>
            <a:r>
              <a:rPr lang="en-IN" altLang="en-US">
                <a:hlinkClick r:id="rId3" action="ppaction://hlinkfile"/>
              </a:rPr>
              <a:t>FLP 110</a:t>
            </a:r>
            <a:endParaRPr lang="en-IN" altLang="en-US"/>
          </a:p>
          <a:p>
            <a:pPr algn="l"/>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57200" y="206375"/>
            <a:ext cx="8229600" cy="639445"/>
          </a:xfrm>
        </p:spPr>
        <p:txBody>
          <a:bodyPr/>
          <a:lstStyle/>
          <a:p>
            <a:pPr algn="l"/>
            <a:r>
              <a:rPr lang="en-IN" altLang="en-US" sz="2645">
                <a:latin typeface="Times New Roman" panose="02020603050405020304" charset="0"/>
                <a:cs typeface="Times New Roman" panose="02020603050405020304" charset="0"/>
              </a:rPr>
              <a:t>Activating Standard Fiori Application</a:t>
            </a:r>
          </a:p>
        </p:txBody>
      </p:sp>
      <p:sp>
        <p:nvSpPr>
          <p:cNvPr id="2" name="Text Box 1"/>
          <p:cNvSpPr txBox="1"/>
          <p:nvPr/>
        </p:nvSpPr>
        <p:spPr>
          <a:xfrm>
            <a:off x="454660" y="942975"/>
            <a:ext cx="8321040" cy="3138170"/>
          </a:xfrm>
          <a:prstGeom prst="rect">
            <a:avLst/>
          </a:prstGeom>
          <a:noFill/>
        </p:spPr>
        <p:txBody>
          <a:bodyPr wrap="square" rtlCol="0">
            <a:spAutoFit/>
          </a:bodyPr>
          <a:lstStyle/>
          <a:p>
            <a:pPr marL="285750" indent="-285750">
              <a:buFont typeface="Arial" panose="020B0604020202020204" pitchFamily="34" charset="0"/>
              <a:buChar char="•"/>
            </a:pPr>
            <a:r>
              <a:rPr lang="en-IN" altLang="en-US"/>
              <a:t>Set your TR in Fiori</a:t>
            </a:r>
          </a:p>
          <a:p>
            <a:pPr marL="285750" indent="-285750">
              <a:buFont typeface="Arial" panose="020B0604020202020204" pitchFamily="34" charset="0"/>
              <a:buChar char="•"/>
            </a:pPr>
            <a:r>
              <a:rPr lang="en-IN" altLang="en-US"/>
              <a:t>Create your custom Catalog and Custom Group</a:t>
            </a:r>
          </a:p>
          <a:p>
            <a:pPr marL="285750" indent="-285750">
              <a:buFont typeface="Arial" panose="020B0604020202020204" pitchFamily="34" charset="0"/>
              <a:buChar char="•"/>
            </a:pPr>
            <a:r>
              <a:rPr lang="en-IN" altLang="en-US"/>
              <a:t>Open your app in Fiori Apps Library</a:t>
            </a:r>
          </a:p>
          <a:p>
            <a:pPr marL="285750" indent="-285750">
              <a:buFont typeface="Arial" panose="020B0604020202020204" pitchFamily="34" charset="0"/>
              <a:buChar char="•"/>
            </a:pPr>
            <a:r>
              <a:rPr lang="en-IN" altLang="en-US"/>
              <a:t>Find the Standard Catalog</a:t>
            </a:r>
          </a:p>
          <a:p>
            <a:pPr marL="285750" indent="-285750">
              <a:buFont typeface="Arial" panose="020B0604020202020204" pitchFamily="34" charset="0"/>
              <a:buChar char="•"/>
            </a:pPr>
            <a:r>
              <a:rPr lang="en-IN" altLang="en-US"/>
              <a:t>Take reference of the Tile from your Standard Catalog to Custom Catalog</a:t>
            </a:r>
          </a:p>
          <a:p>
            <a:pPr marL="285750" indent="-285750">
              <a:buFont typeface="Arial" panose="020B0604020202020204" pitchFamily="34" charset="0"/>
              <a:buChar char="•"/>
            </a:pPr>
            <a:r>
              <a:rPr lang="en-IN" altLang="en-US">
                <a:sym typeface="+mn-ea"/>
              </a:rPr>
              <a:t>Take reference of the Target Mappings from your Standard Catalog to Custom Catalog</a:t>
            </a:r>
          </a:p>
          <a:p>
            <a:pPr marL="285750" indent="-285750">
              <a:buFont typeface="Arial" panose="020B0604020202020204" pitchFamily="34" charset="0"/>
              <a:buChar char="•"/>
            </a:pPr>
            <a:r>
              <a:rPr lang="en-IN" altLang="en-US"/>
              <a:t>Move the Tile from the Catalog to Group</a:t>
            </a:r>
          </a:p>
          <a:p>
            <a:pPr marL="285750" indent="-285750">
              <a:buFont typeface="Arial" panose="020B0604020202020204" pitchFamily="34" charset="0"/>
              <a:buChar char="•"/>
            </a:pPr>
            <a:endParaRPr lang="en-IN" altLang="en-US"/>
          </a:p>
          <a:p>
            <a:pPr marL="285750" indent="-285750">
              <a:buFont typeface="Arial" panose="020B0604020202020204" pitchFamily="34" charset="0"/>
              <a:buChar char="•"/>
            </a:pPr>
            <a:endParaRPr lang="en-IN" altLang="en-US"/>
          </a:p>
          <a:p>
            <a:pPr marL="285750" indent="-285750"/>
            <a:endParaRPr lang="en-IN" altLang="en-US"/>
          </a:p>
        </p:txBody>
      </p:sp>
    </p:spTree>
  </p:cSld>
  <p:clrMapOvr>
    <a:masterClrMapping/>
  </p:clrMapOvr>
</p:sld>
</file>

<file path=ppt/theme/theme1.xml><?xml version="1.0" encoding="utf-8"?>
<a:theme xmlns:a="http://schemas.openxmlformats.org/drawingml/2006/main" name="Light Version">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40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ckground Slide">
  <a:themeElements>
    <a:clrScheme name="kaar Theme">
      <a:dk1>
        <a:srgbClr val="000000"/>
      </a:dk1>
      <a:lt1>
        <a:srgbClr val="FFFFFF"/>
      </a:lt1>
      <a:dk2>
        <a:srgbClr val="000000"/>
      </a:dk2>
      <a:lt2>
        <a:srgbClr val="FFFFFF"/>
      </a:lt2>
      <a:accent1>
        <a:srgbClr val="9D0102"/>
      </a:accent1>
      <a:accent2>
        <a:srgbClr val="E13F00"/>
      </a:accent2>
      <a:accent3>
        <a:srgbClr val="262626"/>
      </a:accent3>
      <a:accent4>
        <a:srgbClr val="262626"/>
      </a:accent4>
      <a:accent5>
        <a:srgbClr val="595959"/>
      </a:accent5>
      <a:accent6>
        <a:srgbClr val="7F7F7F"/>
      </a:accent6>
      <a:hlink>
        <a:srgbClr val="9D0102"/>
      </a:hlink>
      <a:folHlink>
        <a:srgbClr val="E13F0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sz="140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Light Version</vt:lpstr>
      <vt:lpstr>Background Slide</vt:lpstr>
      <vt:lpstr>PowerPoint Presentation</vt:lpstr>
      <vt:lpstr>SAP Fiori Overview : </vt:lpstr>
      <vt:lpstr>Fiori Design Principles : </vt:lpstr>
      <vt:lpstr>Types of Fiori Apps : </vt:lpstr>
      <vt:lpstr>Fiori Apps Library: </vt:lpstr>
      <vt:lpstr>Transport Request : </vt:lpstr>
      <vt:lpstr>Tcodes used in Fiori</vt:lpstr>
      <vt:lpstr>Fiori Links : </vt:lpstr>
      <vt:lpstr>Activating Standard Fiori Application</vt:lpstr>
      <vt:lpstr>Odata Service Activation : </vt:lpstr>
      <vt:lpstr>Tcode as Tile Apps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Ipas Slide</dc:title>
  <dc:creator>Vadivel.M</dc:creator>
  <cp:revision>13</cp:revision>
  <dcterms:created xsi:type="dcterms:W3CDTF">2013-04-14T10:12:00Z</dcterms:created>
  <dcterms:modified xsi:type="dcterms:W3CDTF">2025-03-17T07:25:52Z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1033-11.2.0.11486</vt:lpwstr>
  </property>
  <property fmtid="{D5CDD505-2E9C-101B-9397-08002B2CF9AE}" pid="3" name="ICV">
    <vt:lpwstr>009661F1727B42798042FADCF5A13BE9</vt:lpwstr>
  </property>
</Properties>
</file>