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54"/>
  </p:notesMasterIdLst>
  <p:handoutMasterIdLst>
    <p:handoutMasterId r:id="rId55"/>
  </p:handoutMasterIdLst>
  <p:sldIdLst>
    <p:sldId id="377" r:id="rId2"/>
    <p:sldId id="323" r:id="rId3"/>
    <p:sldId id="355" r:id="rId4"/>
    <p:sldId id="489" r:id="rId5"/>
    <p:sldId id="391" r:id="rId6"/>
    <p:sldId id="404" r:id="rId7"/>
    <p:sldId id="392" r:id="rId8"/>
    <p:sldId id="398" r:id="rId9"/>
    <p:sldId id="401" r:id="rId10"/>
    <p:sldId id="402" r:id="rId11"/>
    <p:sldId id="403" r:id="rId12"/>
    <p:sldId id="379" r:id="rId13"/>
    <p:sldId id="380" r:id="rId14"/>
    <p:sldId id="381" r:id="rId15"/>
    <p:sldId id="382" r:id="rId16"/>
    <p:sldId id="432" r:id="rId17"/>
    <p:sldId id="449" r:id="rId18"/>
    <p:sldId id="481" r:id="rId19"/>
    <p:sldId id="433" r:id="rId20"/>
    <p:sldId id="434" r:id="rId21"/>
    <p:sldId id="393" r:id="rId22"/>
    <p:sldId id="396" r:id="rId23"/>
    <p:sldId id="388" r:id="rId24"/>
    <p:sldId id="395" r:id="rId25"/>
    <p:sldId id="456" r:id="rId26"/>
    <p:sldId id="482" r:id="rId27"/>
    <p:sldId id="389" r:id="rId28"/>
    <p:sldId id="483" r:id="rId29"/>
    <p:sldId id="484" r:id="rId30"/>
    <p:sldId id="485" r:id="rId31"/>
    <p:sldId id="425" r:id="rId32"/>
    <p:sldId id="486" r:id="rId33"/>
    <p:sldId id="436" r:id="rId34"/>
    <p:sldId id="479" r:id="rId35"/>
    <p:sldId id="480" r:id="rId36"/>
    <p:sldId id="487" r:id="rId37"/>
    <p:sldId id="442" r:id="rId38"/>
    <p:sldId id="490" r:id="rId39"/>
    <p:sldId id="458" r:id="rId40"/>
    <p:sldId id="438" r:id="rId41"/>
    <p:sldId id="453" r:id="rId42"/>
    <p:sldId id="440" r:id="rId43"/>
    <p:sldId id="457" r:id="rId44"/>
    <p:sldId id="444" r:id="rId45"/>
    <p:sldId id="439" r:id="rId46"/>
    <p:sldId id="452" r:id="rId47"/>
    <p:sldId id="446" r:id="rId48"/>
    <p:sldId id="426" r:id="rId49"/>
    <p:sldId id="488" r:id="rId50"/>
    <p:sldId id="423" r:id="rId51"/>
    <p:sldId id="443" r:id="rId52"/>
    <p:sldId id="317" r:id="rId53"/>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00">
          <p15:clr>
            <a:srgbClr val="A4A3A4"/>
          </p15:clr>
        </p15:guide>
        <p15:guide id="2" pos="2880">
          <p15:clr>
            <a:srgbClr val="A4A3A4"/>
          </p15:clr>
        </p15:guide>
      </p15:sldGuideLst>
    </p:ext>
    <p:ext uri="{2D200454-40CA-4A62-9FC3-DE9A4176ACB9}">
      <p15:notesGuideLst xmlns:p15="http://schemas.microsoft.com/office/powerpoint/2012/main">
        <p15:guide id="1" orient="horz" pos="284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0102"/>
    <a:srgbClr val="FF3F00"/>
    <a:srgbClr val="2246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68" autoAdjust="0"/>
    <p:restoredTop sz="93295" autoAdjust="0"/>
  </p:normalViewPr>
  <p:slideViewPr>
    <p:cSldViewPr>
      <p:cViewPr varScale="1">
        <p:scale>
          <a:sx n="86" d="100"/>
          <a:sy n="86" d="100"/>
        </p:scale>
        <p:origin x="852" y="78"/>
      </p:cViewPr>
      <p:guideLst>
        <p:guide orient="horz" pos="1600"/>
        <p:guide pos="2880"/>
      </p:guideLst>
    </p:cSldViewPr>
  </p:slideViewPr>
  <p:notesTextViewPr>
    <p:cViewPr>
      <p:scale>
        <a:sx n="1" d="1"/>
        <a:sy n="1" d="1"/>
      </p:scale>
      <p:origin x="0" y="0"/>
    </p:cViewPr>
  </p:notesTextViewPr>
  <p:notesViewPr>
    <p:cSldViewPr>
      <p:cViewPr varScale="1">
        <p:scale>
          <a:sx n="53" d="100"/>
          <a:sy n="53" d="100"/>
        </p:scale>
        <p:origin x="-2832" y="-90"/>
      </p:cViewPr>
      <p:guideLst>
        <p:guide orient="horz" pos="284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iagrams/_rels/data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jpeg"/><Relationship Id="rId4" Type="http://schemas.openxmlformats.org/officeDocument/2006/relationships/image" Target="../media/image34.png"/></Relationships>
</file>

<file path=ppt/diagrams/_rels/data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 Id="rId4" Type="http://schemas.openxmlformats.org/officeDocument/2006/relationships/image" Target="../media/image40.png"/></Relationships>
</file>

<file path=ppt/diagrams/_rels/data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 Id="rId5" Type="http://schemas.openxmlformats.org/officeDocument/2006/relationships/image" Target="../media/image45.png"/><Relationship Id="rId4" Type="http://schemas.openxmlformats.org/officeDocument/2006/relationships/image" Target="../media/image44.jpeg"/></Relationships>
</file>

<file path=ppt/diagrams/_rels/data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jpeg"/><Relationship Id="rId4" Type="http://schemas.openxmlformats.org/officeDocument/2006/relationships/image" Target="../media/image3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 Id="rId4" Type="http://schemas.openxmlformats.org/officeDocument/2006/relationships/image" Target="../media/image4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 Id="rId5" Type="http://schemas.openxmlformats.org/officeDocument/2006/relationships/image" Target="../media/image45.png"/><Relationship Id="rId4" Type="http://schemas.openxmlformats.org/officeDocument/2006/relationships/image" Target="../media/image44.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1536628-0A65-430E-A9FE-F031D59FE4AA}"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6C1DC6E-65F1-440D-8AAF-DC40B033363C}">
      <dgm:prSet phldrT="[Text]" phldr="1"/>
      <dgm:spPr>
        <a:blipFill rotWithShape="0">
          <a:blip xmlns:r="http://schemas.openxmlformats.org/officeDocument/2006/relationships" r:embed="rId1"/>
          <a:stretch>
            <a:fillRect/>
          </a:stretch>
        </a:blipFill>
      </dgm:spPr>
      <dgm:t>
        <a:bodyPr/>
        <a:lstStyle/>
        <a:p>
          <a:endParaRPr lang="en-US" dirty="0"/>
        </a:p>
      </dgm:t>
    </dgm:pt>
    <dgm:pt modelId="{869DEC46-B17A-4542-855E-047B3CF45823}" type="parTrans" cxnId="{DA7CE9EF-7661-4C8B-AFEB-C14428B754E0}">
      <dgm:prSet/>
      <dgm:spPr/>
      <dgm:t>
        <a:bodyPr/>
        <a:lstStyle/>
        <a:p>
          <a:endParaRPr lang="en-US"/>
        </a:p>
      </dgm:t>
    </dgm:pt>
    <dgm:pt modelId="{C7FFC5FC-3957-40CE-A43C-E645A9B79EFD}" type="sibTrans" cxnId="{DA7CE9EF-7661-4C8B-AFEB-C14428B754E0}">
      <dgm:prSet/>
      <dgm:spPr/>
      <dgm:t>
        <a:bodyPr/>
        <a:lstStyle/>
        <a:p>
          <a:endParaRPr lang="en-US"/>
        </a:p>
      </dgm:t>
    </dgm:pt>
    <dgm:pt modelId="{7EFF3305-88AA-49EC-A0DC-EF322F663CE4}">
      <dgm:prSet phldrT="[Text]" phldr="1"/>
      <dgm:spPr>
        <a:blipFill rotWithShape="0">
          <a:blip xmlns:r="http://schemas.openxmlformats.org/officeDocument/2006/relationships" r:embed="rId2"/>
          <a:stretch>
            <a:fillRect/>
          </a:stretch>
        </a:blipFill>
      </dgm:spPr>
      <dgm:t>
        <a:bodyPr/>
        <a:lstStyle/>
        <a:p>
          <a:endParaRPr lang="en-US" dirty="0"/>
        </a:p>
      </dgm:t>
    </dgm:pt>
    <dgm:pt modelId="{261F7E2B-944B-4A74-8A94-BB32232F1423}" type="parTrans" cxnId="{C86F932C-6D73-43F7-B000-4226AB76AA55}">
      <dgm:prSet/>
      <dgm:spPr/>
      <dgm:t>
        <a:bodyPr/>
        <a:lstStyle/>
        <a:p>
          <a:endParaRPr lang="en-US"/>
        </a:p>
      </dgm:t>
    </dgm:pt>
    <dgm:pt modelId="{C0B67F22-DAEE-4AA2-AA18-081AA0087986}" type="sibTrans" cxnId="{C86F932C-6D73-43F7-B000-4226AB76AA55}">
      <dgm:prSet/>
      <dgm:spPr/>
      <dgm:t>
        <a:bodyPr/>
        <a:lstStyle/>
        <a:p>
          <a:endParaRPr lang="en-US"/>
        </a:p>
      </dgm:t>
    </dgm:pt>
    <dgm:pt modelId="{1AD6ABEE-8701-4AEB-9B6E-022E8ACEDA50}">
      <dgm:prSet phldrT="[Text]"/>
      <dgm:spPr>
        <a:blipFill rotWithShape="0">
          <a:blip xmlns:r="http://schemas.openxmlformats.org/officeDocument/2006/relationships" r:embed="rId2"/>
          <a:stretch>
            <a:fillRect/>
          </a:stretch>
        </a:blipFill>
      </dgm:spPr>
      <dgm:t>
        <a:bodyPr/>
        <a:lstStyle/>
        <a:p>
          <a:br>
            <a:rPr lang="en-US" dirty="0"/>
          </a:br>
          <a:endParaRPr lang="en-US" dirty="0"/>
        </a:p>
      </dgm:t>
    </dgm:pt>
    <dgm:pt modelId="{80A807BF-D87D-4DC1-9041-C9CEC3421841}" type="parTrans" cxnId="{6204CF3C-CEF4-4F37-AAAF-B3828B881816}">
      <dgm:prSet/>
      <dgm:spPr/>
      <dgm:t>
        <a:bodyPr/>
        <a:lstStyle/>
        <a:p>
          <a:endParaRPr lang="en-US"/>
        </a:p>
      </dgm:t>
    </dgm:pt>
    <dgm:pt modelId="{8BBCF981-DDAC-43E2-B48E-AF3D0AADA7D4}" type="sibTrans" cxnId="{6204CF3C-CEF4-4F37-AAAF-B3828B881816}">
      <dgm:prSet/>
      <dgm:spPr/>
      <dgm:t>
        <a:bodyPr/>
        <a:lstStyle/>
        <a:p>
          <a:endParaRPr lang="en-US"/>
        </a:p>
      </dgm:t>
    </dgm:pt>
    <dgm:pt modelId="{E8DAF24A-C863-49F1-BBA7-DFD0D631DB9E}">
      <dgm:prSet phldrT="[Text]"/>
      <dgm:spPr/>
      <dgm:t>
        <a:bodyPr/>
        <a:lstStyle/>
        <a:p>
          <a:r>
            <a:rPr lang="en-US" dirty="0"/>
            <a:t>    Client	</a:t>
          </a:r>
        </a:p>
      </dgm:t>
    </dgm:pt>
    <dgm:pt modelId="{AF1053F8-112F-4609-82A2-BC4CEA7EF652}" type="parTrans" cxnId="{D0A0C6AE-E334-47C4-88DD-FD54CC00AB24}">
      <dgm:prSet/>
      <dgm:spPr/>
      <dgm:t>
        <a:bodyPr/>
        <a:lstStyle/>
        <a:p>
          <a:endParaRPr lang="en-US"/>
        </a:p>
      </dgm:t>
    </dgm:pt>
    <dgm:pt modelId="{142F8854-2B1A-4997-8C3F-AB1E3ACFE508}" type="sibTrans" cxnId="{D0A0C6AE-E334-47C4-88DD-FD54CC00AB24}">
      <dgm:prSet/>
      <dgm:spPr/>
      <dgm:t>
        <a:bodyPr/>
        <a:lstStyle/>
        <a:p>
          <a:endParaRPr lang="en-US"/>
        </a:p>
      </dgm:t>
    </dgm:pt>
    <dgm:pt modelId="{8585DE4F-F3A9-4BEF-B381-6266D83CF80E}">
      <dgm:prSet phldrT="[Text]"/>
      <dgm:spPr/>
      <dgm:t>
        <a:bodyPr/>
        <a:lstStyle/>
        <a:p>
          <a:r>
            <a:rPr lang="en-US" dirty="0"/>
            <a:t>Company Code</a:t>
          </a:r>
        </a:p>
      </dgm:t>
    </dgm:pt>
    <dgm:pt modelId="{8BD10C3C-DE19-4C50-93F4-0EF5E9BCDFB2}" type="parTrans" cxnId="{F1172A07-25AE-4F3A-BABB-28717B7D252F}">
      <dgm:prSet/>
      <dgm:spPr/>
      <dgm:t>
        <a:bodyPr/>
        <a:lstStyle/>
        <a:p>
          <a:endParaRPr lang="en-US"/>
        </a:p>
      </dgm:t>
    </dgm:pt>
    <dgm:pt modelId="{7F3E0B2A-9C6D-4A44-9AF1-1FCD3C710CDA}" type="sibTrans" cxnId="{F1172A07-25AE-4F3A-BABB-28717B7D252F}">
      <dgm:prSet/>
      <dgm:spPr/>
      <dgm:t>
        <a:bodyPr/>
        <a:lstStyle/>
        <a:p>
          <a:endParaRPr lang="en-US"/>
        </a:p>
      </dgm:t>
    </dgm:pt>
    <dgm:pt modelId="{F0E9EE12-1468-4D56-ADAD-7D973F09B8E2}">
      <dgm:prSet phldrT="[Text]"/>
      <dgm:spPr/>
      <dgm:t>
        <a:bodyPr/>
        <a:lstStyle/>
        <a:p>
          <a:r>
            <a:rPr lang="en-US" dirty="0"/>
            <a:t>    Plant	</a:t>
          </a:r>
        </a:p>
      </dgm:t>
    </dgm:pt>
    <dgm:pt modelId="{02C24C8F-59C3-45BE-A649-8D544E084F9E}" type="parTrans" cxnId="{D73341B2-CB80-4FD3-80DE-964663078278}">
      <dgm:prSet/>
      <dgm:spPr/>
      <dgm:t>
        <a:bodyPr/>
        <a:lstStyle/>
        <a:p>
          <a:endParaRPr lang="en-US"/>
        </a:p>
      </dgm:t>
    </dgm:pt>
    <dgm:pt modelId="{5524A59D-0516-4812-981B-B048DC69C19B}" type="sibTrans" cxnId="{D73341B2-CB80-4FD3-80DE-964663078278}">
      <dgm:prSet/>
      <dgm:spPr/>
      <dgm:t>
        <a:bodyPr/>
        <a:lstStyle/>
        <a:p>
          <a:endParaRPr lang="en-US"/>
        </a:p>
      </dgm:t>
    </dgm:pt>
    <dgm:pt modelId="{297EECF0-BDEE-4467-BB81-654ABFC390A7}">
      <dgm:prSet/>
      <dgm:spPr/>
      <dgm:t>
        <a:bodyPr/>
        <a:lstStyle/>
        <a:p>
          <a:r>
            <a:rPr lang="en-US" dirty="0"/>
            <a:t>FG             Tank</a:t>
          </a:r>
        </a:p>
      </dgm:t>
    </dgm:pt>
    <dgm:pt modelId="{38F79655-A9EA-49CF-A4BB-07F4BE072C2F}" type="parTrans" cxnId="{BBD3BEDA-D922-48B8-8E66-A664BDCACFE7}">
      <dgm:prSet/>
      <dgm:spPr/>
      <dgm:t>
        <a:bodyPr/>
        <a:lstStyle/>
        <a:p>
          <a:endParaRPr lang="en-US"/>
        </a:p>
      </dgm:t>
    </dgm:pt>
    <dgm:pt modelId="{02AFEDBC-3DF5-4EE8-A49B-8A79C69656B6}" type="sibTrans" cxnId="{BBD3BEDA-D922-48B8-8E66-A664BDCACFE7}">
      <dgm:prSet/>
      <dgm:spPr/>
      <dgm:t>
        <a:bodyPr/>
        <a:lstStyle/>
        <a:p>
          <a:endParaRPr lang="en-US"/>
        </a:p>
      </dgm:t>
    </dgm:pt>
    <dgm:pt modelId="{439A30F4-72A7-4A42-88F2-E87E8AB7D61C}">
      <dgm:prSet/>
      <dgm:spPr/>
      <dgm:t>
        <a:bodyPr/>
        <a:lstStyle/>
        <a:p>
          <a:r>
            <a:rPr lang="en-US" dirty="0"/>
            <a:t>FG           Barrier</a:t>
          </a:r>
        </a:p>
      </dgm:t>
    </dgm:pt>
    <dgm:pt modelId="{20F21D15-81C5-44B8-86CB-7B5D15091777}" type="parTrans" cxnId="{9822B010-DB28-4D16-B2A8-7ADD80C53732}">
      <dgm:prSet/>
      <dgm:spPr/>
      <dgm:t>
        <a:bodyPr/>
        <a:lstStyle/>
        <a:p>
          <a:endParaRPr lang="en-US"/>
        </a:p>
      </dgm:t>
    </dgm:pt>
    <dgm:pt modelId="{AD5F7B86-8DBA-42B9-9044-04C90A3110B0}" type="sibTrans" cxnId="{9822B010-DB28-4D16-B2A8-7ADD80C53732}">
      <dgm:prSet/>
      <dgm:spPr/>
      <dgm:t>
        <a:bodyPr/>
        <a:lstStyle/>
        <a:p>
          <a:endParaRPr lang="en-US"/>
        </a:p>
      </dgm:t>
    </dgm:pt>
    <dgm:pt modelId="{47923B49-D776-4510-A412-FAB869842C70}">
      <dgm:prSet/>
      <dgm:spPr/>
      <dgm:t>
        <a:bodyPr/>
        <a:lstStyle/>
        <a:p>
          <a:r>
            <a:rPr lang="en-US" dirty="0"/>
            <a:t>FG Portable Restroom</a:t>
          </a:r>
        </a:p>
      </dgm:t>
    </dgm:pt>
    <dgm:pt modelId="{4A16E2DD-7745-421D-8173-2588B87CC5BD}" type="parTrans" cxnId="{C3E0736D-9034-4209-97C0-EA31699532A2}">
      <dgm:prSet/>
      <dgm:spPr/>
      <dgm:t>
        <a:bodyPr/>
        <a:lstStyle/>
        <a:p>
          <a:endParaRPr lang="en-US"/>
        </a:p>
      </dgm:t>
    </dgm:pt>
    <dgm:pt modelId="{B0F50738-A64E-4EDD-9E52-44E6135DFB62}" type="sibTrans" cxnId="{C3E0736D-9034-4209-97C0-EA31699532A2}">
      <dgm:prSet/>
      <dgm:spPr/>
      <dgm:t>
        <a:bodyPr/>
        <a:lstStyle/>
        <a:p>
          <a:endParaRPr lang="en-US"/>
        </a:p>
      </dgm:t>
    </dgm:pt>
    <dgm:pt modelId="{B0C1B6BD-5D8D-4CDF-82F6-5E4DA18DDFB1}">
      <dgm:prSet/>
      <dgm:spPr/>
      <dgm:t>
        <a:bodyPr/>
        <a:lstStyle/>
        <a:p>
          <a:r>
            <a:rPr lang="en-US" dirty="0"/>
            <a:t>FG          Pallets</a:t>
          </a:r>
        </a:p>
      </dgm:t>
    </dgm:pt>
    <dgm:pt modelId="{488019A0-169B-4314-B819-FCB02ABF23E0}" type="parTrans" cxnId="{E00B2AEC-256B-4480-9B9D-931D4F81E42C}">
      <dgm:prSet/>
      <dgm:spPr/>
      <dgm:t>
        <a:bodyPr/>
        <a:lstStyle/>
        <a:p>
          <a:endParaRPr lang="en-US"/>
        </a:p>
      </dgm:t>
    </dgm:pt>
    <dgm:pt modelId="{89662FE1-C4D9-4124-8032-E8DEBAC1BCBA}" type="sibTrans" cxnId="{E00B2AEC-256B-4480-9B9D-931D4F81E42C}">
      <dgm:prSet/>
      <dgm:spPr/>
      <dgm:t>
        <a:bodyPr/>
        <a:lstStyle/>
        <a:p>
          <a:endParaRPr lang="en-US"/>
        </a:p>
      </dgm:t>
    </dgm:pt>
    <dgm:pt modelId="{29378A20-A22E-4BF6-B6F5-F264D72049C9}">
      <dgm:prSet/>
      <dgm:spPr/>
      <dgm:t>
        <a:bodyPr/>
        <a:lstStyle/>
        <a:p>
          <a:r>
            <a:rPr lang="en-US" dirty="0"/>
            <a:t>FG               Bins &amp; Trolley</a:t>
          </a:r>
        </a:p>
      </dgm:t>
    </dgm:pt>
    <dgm:pt modelId="{D7A9A64F-646A-4710-A7E1-B48462561B69}" type="parTrans" cxnId="{84D4BB8D-C410-43F9-83C7-23D7BB89D135}">
      <dgm:prSet/>
      <dgm:spPr/>
      <dgm:t>
        <a:bodyPr/>
        <a:lstStyle/>
        <a:p>
          <a:endParaRPr lang="en-US"/>
        </a:p>
      </dgm:t>
    </dgm:pt>
    <dgm:pt modelId="{47C7CB39-F4F6-4DFA-A595-E275949EB12C}" type="sibTrans" cxnId="{84D4BB8D-C410-43F9-83C7-23D7BB89D135}">
      <dgm:prSet/>
      <dgm:spPr/>
      <dgm:t>
        <a:bodyPr/>
        <a:lstStyle/>
        <a:p>
          <a:endParaRPr lang="en-US"/>
        </a:p>
      </dgm:t>
    </dgm:pt>
    <dgm:pt modelId="{F19FFF17-79B6-4CA1-806D-4F2F86AB3ECE}">
      <dgm:prSet/>
      <dgm:spPr/>
      <dgm:t>
        <a:bodyPr/>
        <a:lstStyle/>
        <a:p>
          <a:r>
            <a:rPr lang="en-US" dirty="0"/>
            <a:t>Raw Materials</a:t>
          </a:r>
        </a:p>
      </dgm:t>
    </dgm:pt>
    <dgm:pt modelId="{986DBDD4-6E4F-4A6C-8E28-E6A08C13FB2D}" type="parTrans" cxnId="{7A8A7D0C-C3AB-482C-8D6D-11A165A72B72}">
      <dgm:prSet/>
      <dgm:spPr/>
      <dgm:t>
        <a:bodyPr/>
        <a:lstStyle/>
        <a:p>
          <a:endParaRPr lang="en-US"/>
        </a:p>
      </dgm:t>
    </dgm:pt>
    <dgm:pt modelId="{1F0C9DEA-E0C3-48E5-BC9B-00F81C5E6CBB}" type="sibTrans" cxnId="{7A8A7D0C-C3AB-482C-8D6D-11A165A72B72}">
      <dgm:prSet/>
      <dgm:spPr/>
      <dgm:t>
        <a:bodyPr/>
        <a:lstStyle/>
        <a:p>
          <a:endParaRPr lang="en-US"/>
        </a:p>
      </dgm:t>
    </dgm:pt>
    <dgm:pt modelId="{2AA8A1E3-EDEA-4FB8-8384-B3B6D107BC43}">
      <dgm:prSet/>
      <dgm:spPr/>
      <dgm:t>
        <a:bodyPr/>
        <a:lstStyle/>
        <a:p>
          <a:r>
            <a:rPr lang="en-US" dirty="0"/>
            <a:t>Consumables</a:t>
          </a:r>
        </a:p>
      </dgm:t>
    </dgm:pt>
    <dgm:pt modelId="{94414400-4968-4078-A71A-E78287737BA5}" type="parTrans" cxnId="{226630A2-2D55-49E0-87D2-54C9E9F6460D}">
      <dgm:prSet/>
      <dgm:spPr/>
      <dgm:t>
        <a:bodyPr/>
        <a:lstStyle/>
        <a:p>
          <a:endParaRPr lang="en-US"/>
        </a:p>
      </dgm:t>
    </dgm:pt>
    <dgm:pt modelId="{58B4CB1A-8BAD-4A2E-A83D-9CEFD1654938}" type="sibTrans" cxnId="{226630A2-2D55-49E0-87D2-54C9E9F6460D}">
      <dgm:prSet/>
      <dgm:spPr/>
      <dgm:t>
        <a:bodyPr/>
        <a:lstStyle/>
        <a:p>
          <a:endParaRPr lang="en-US"/>
        </a:p>
      </dgm:t>
    </dgm:pt>
    <dgm:pt modelId="{21AAFB2F-926F-47EF-B6FE-98E8204690C8}">
      <dgm:prSet phldrT="[Text]"/>
      <dgm:spPr/>
      <dgm:t>
        <a:bodyPr/>
        <a:lstStyle/>
        <a:p>
          <a:r>
            <a:rPr lang="en-US" dirty="0"/>
            <a:t>Storage Location</a:t>
          </a:r>
        </a:p>
      </dgm:t>
    </dgm:pt>
    <dgm:pt modelId="{1B48A2F7-4C43-439E-A6A5-7F50434CF123}" type="parTrans" cxnId="{A7BDCFD4-C241-4F56-8745-F05C9043DABA}">
      <dgm:prSet/>
      <dgm:spPr/>
      <dgm:t>
        <a:bodyPr/>
        <a:lstStyle/>
        <a:p>
          <a:endParaRPr lang="en-US"/>
        </a:p>
      </dgm:t>
    </dgm:pt>
    <dgm:pt modelId="{E1367F43-3CB2-470E-A97B-EEA288A33D10}" type="sibTrans" cxnId="{A7BDCFD4-C241-4F56-8745-F05C9043DABA}">
      <dgm:prSet/>
      <dgm:spPr/>
      <dgm:t>
        <a:bodyPr/>
        <a:lstStyle/>
        <a:p>
          <a:endParaRPr lang="en-US"/>
        </a:p>
      </dgm:t>
    </dgm:pt>
    <dgm:pt modelId="{FB24AC58-B159-4796-B70E-E77B8C7DF2EF}" type="pres">
      <dgm:prSet presAssocID="{41536628-0A65-430E-A9FE-F031D59FE4AA}" presName="mainComposite" presStyleCnt="0">
        <dgm:presLayoutVars>
          <dgm:chPref val="1"/>
          <dgm:dir/>
          <dgm:animOne val="branch"/>
          <dgm:animLvl val="lvl"/>
          <dgm:resizeHandles val="exact"/>
        </dgm:presLayoutVars>
      </dgm:prSet>
      <dgm:spPr/>
    </dgm:pt>
    <dgm:pt modelId="{75833DF7-7DF2-4F31-B5F5-44AFC34002C7}" type="pres">
      <dgm:prSet presAssocID="{41536628-0A65-430E-A9FE-F031D59FE4AA}" presName="hierFlow" presStyleCnt="0"/>
      <dgm:spPr/>
    </dgm:pt>
    <dgm:pt modelId="{E784A238-B83A-4688-A526-187912FC637B}" type="pres">
      <dgm:prSet presAssocID="{41536628-0A65-430E-A9FE-F031D59FE4AA}" presName="firstBuf" presStyleCnt="0"/>
      <dgm:spPr/>
    </dgm:pt>
    <dgm:pt modelId="{24C7613E-3814-4CC8-A953-FE5F6E91FE62}" type="pres">
      <dgm:prSet presAssocID="{41536628-0A65-430E-A9FE-F031D59FE4AA}" presName="hierChild1" presStyleCnt="0">
        <dgm:presLayoutVars>
          <dgm:chPref val="1"/>
          <dgm:animOne val="branch"/>
          <dgm:animLvl val="lvl"/>
        </dgm:presLayoutVars>
      </dgm:prSet>
      <dgm:spPr/>
    </dgm:pt>
    <dgm:pt modelId="{43E06A85-BA72-424B-A756-56AF0340B44A}" type="pres">
      <dgm:prSet presAssocID="{26C1DC6E-65F1-440D-8AAF-DC40B033363C}" presName="Name14" presStyleCnt="0"/>
      <dgm:spPr/>
    </dgm:pt>
    <dgm:pt modelId="{8A0D50E6-49A5-4E62-9838-F89753BBE275}" type="pres">
      <dgm:prSet presAssocID="{26C1DC6E-65F1-440D-8AAF-DC40B033363C}" presName="level1Shape" presStyleLbl="node0" presStyleIdx="0" presStyleCnt="1" custScaleX="213367">
        <dgm:presLayoutVars>
          <dgm:chPref val="3"/>
        </dgm:presLayoutVars>
      </dgm:prSet>
      <dgm:spPr/>
    </dgm:pt>
    <dgm:pt modelId="{A1809AFB-4515-49B8-98B9-A9E522365E21}" type="pres">
      <dgm:prSet presAssocID="{26C1DC6E-65F1-440D-8AAF-DC40B033363C}" presName="hierChild2" presStyleCnt="0"/>
      <dgm:spPr/>
    </dgm:pt>
    <dgm:pt modelId="{D7038AAF-9DEF-485C-8E64-9A414E2DFBF0}" type="pres">
      <dgm:prSet presAssocID="{261F7E2B-944B-4A74-8A94-BB32232F1423}" presName="Name19" presStyleLbl="parChTrans1D2" presStyleIdx="0" presStyleCnt="1"/>
      <dgm:spPr/>
    </dgm:pt>
    <dgm:pt modelId="{68B694E0-0C9D-4864-868A-E00C770350FA}" type="pres">
      <dgm:prSet presAssocID="{7EFF3305-88AA-49EC-A0DC-EF322F663CE4}" presName="Name21" presStyleCnt="0"/>
      <dgm:spPr/>
    </dgm:pt>
    <dgm:pt modelId="{6A2A5561-1D83-400D-B8ED-ECE05DC8DD1C}" type="pres">
      <dgm:prSet presAssocID="{7EFF3305-88AA-49EC-A0DC-EF322F663CE4}" presName="level2Shape" presStyleLbl="node2" presStyleIdx="0" presStyleCnt="1" custScaleX="202635"/>
      <dgm:spPr/>
    </dgm:pt>
    <dgm:pt modelId="{5819D473-BC9D-4040-9BB0-8FB989FEF07B}" type="pres">
      <dgm:prSet presAssocID="{7EFF3305-88AA-49EC-A0DC-EF322F663CE4}" presName="hierChild3" presStyleCnt="0"/>
      <dgm:spPr/>
    </dgm:pt>
    <dgm:pt modelId="{2E867F3D-BD1D-4C36-BFAA-9A98351E430B}" type="pres">
      <dgm:prSet presAssocID="{80A807BF-D87D-4DC1-9041-C9CEC3421841}" presName="Name19" presStyleLbl="parChTrans1D3" presStyleIdx="0" presStyleCnt="1"/>
      <dgm:spPr/>
    </dgm:pt>
    <dgm:pt modelId="{7248ADD0-B19C-4692-825C-7A48F1FE369F}" type="pres">
      <dgm:prSet presAssocID="{1AD6ABEE-8701-4AEB-9B6E-022E8ACEDA50}" presName="Name21" presStyleCnt="0"/>
      <dgm:spPr/>
    </dgm:pt>
    <dgm:pt modelId="{217F8964-1961-4288-8AA6-1EA0CDDC3F00}" type="pres">
      <dgm:prSet presAssocID="{1AD6ABEE-8701-4AEB-9B6E-022E8ACEDA50}" presName="level2Shape" presStyleLbl="node3" presStyleIdx="0" presStyleCnt="1" custScaleX="202635"/>
      <dgm:spPr/>
    </dgm:pt>
    <dgm:pt modelId="{D6943F0B-008E-4ADC-92D5-C9DC4725E26D}" type="pres">
      <dgm:prSet presAssocID="{1AD6ABEE-8701-4AEB-9B6E-022E8ACEDA50}" presName="hierChild3" presStyleCnt="0"/>
      <dgm:spPr/>
    </dgm:pt>
    <dgm:pt modelId="{0595D797-D17F-408A-BEA4-8A087B8412BC}" type="pres">
      <dgm:prSet presAssocID="{38F79655-A9EA-49CF-A4BB-07F4BE072C2F}" presName="Name19" presStyleLbl="parChTrans1D4" presStyleIdx="0" presStyleCnt="7"/>
      <dgm:spPr/>
    </dgm:pt>
    <dgm:pt modelId="{33A1E2A5-A4DE-4731-8830-4A57EE463079}" type="pres">
      <dgm:prSet presAssocID="{297EECF0-BDEE-4467-BB81-654ABFC390A7}" presName="Name21" presStyleCnt="0"/>
      <dgm:spPr/>
    </dgm:pt>
    <dgm:pt modelId="{DA95BCBF-2633-4072-823E-936B49110329}" type="pres">
      <dgm:prSet presAssocID="{297EECF0-BDEE-4467-BB81-654ABFC390A7}" presName="level2Shape" presStyleLbl="node4" presStyleIdx="0" presStyleCnt="7"/>
      <dgm:spPr/>
    </dgm:pt>
    <dgm:pt modelId="{8DAE7FF1-21A5-4E87-95A5-FD2BF1791114}" type="pres">
      <dgm:prSet presAssocID="{297EECF0-BDEE-4467-BB81-654ABFC390A7}" presName="hierChild3" presStyleCnt="0"/>
      <dgm:spPr/>
    </dgm:pt>
    <dgm:pt modelId="{B8D67B8C-94BB-4742-9566-7B03B40066DA}" type="pres">
      <dgm:prSet presAssocID="{20F21D15-81C5-44B8-86CB-7B5D15091777}" presName="Name19" presStyleLbl="parChTrans1D4" presStyleIdx="1" presStyleCnt="7"/>
      <dgm:spPr/>
    </dgm:pt>
    <dgm:pt modelId="{D8E19EDB-9297-47CD-A1C3-55094761F7E2}" type="pres">
      <dgm:prSet presAssocID="{439A30F4-72A7-4A42-88F2-E87E8AB7D61C}" presName="Name21" presStyleCnt="0"/>
      <dgm:spPr/>
    </dgm:pt>
    <dgm:pt modelId="{37879EE4-9BDA-40C0-AC17-9158DDCF3CD1}" type="pres">
      <dgm:prSet presAssocID="{439A30F4-72A7-4A42-88F2-E87E8AB7D61C}" presName="level2Shape" presStyleLbl="node4" presStyleIdx="1" presStyleCnt="7"/>
      <dgm:spPr/>
    </dgm:pt>
    <dgm:pt modelId="{88D70EA6-0203-47AD-9ABB-763D2522E7B3}" type="pres">
      <dgm:prSet presAssocID="{439A30F4-72A7-4A42-88F2-E87E8AB7D61C}" presName="hierChild3" presStyleCnt="0"/>
      <dgm:spPr/>
    </dgm:pt>
    <dgm:pt modelId="{1234B0ED-EC53-445B-B214-EF3E4DF91413}" type="pres">
      <dgm:prSet presAssocID="{4A16E2DD-7745-421D-8173-2588B87CC5BD}" presName="Name19" presStyleLbl="parChTrans1D4" presStyleIdx="2" presStyleCnt="7"/>
      <dgm:spPr/>
    </dgm:pt>
    <dgm:pt modelId="{9EB585A1-8CC7-40EA-A330-8C8452A2AF80}" type="pres">
      <dgm:prSet presAssocID="{47923B49-D776-4510-A412-FAB869842C70}" presName="Name21" presStyleCnt="0"/>
      <dgm:spPr/>
    </dgm:pt>
    <dgm:pt modelId="{0F442A76-BC9E-41D3-ACC6-54546CADCC6B}" type="pres">
      <dgm:prSet presAssocID="{47923B49-D776-4510-A412-FAB869842C70}" presName="level2Shape" presStyleLbl="node4" presStyleIdx="2" presStyleCnt="7"/>
      <dgm:spPr/>
    </dgm:pt>
    <dgm:pt modelId="{7A5FF0E8-0FAB-4395-B4BA-A9E47C596EB2}" type="pres">
      <dgm:prSet presAssocID="{47923B49-D776-4510-A412-FAB869842C70}" presName="hierChild3" presStyleCnt="0"/>
      <dgm:spPr/>
    </dgm:pt>
    <dgm:pt modelId="{3D0CBFF6-EFE3-4E84-9B67-099A5B31C698}" type="pres">
      <dgm:prSet presAssocID="{488019A0-169B-4314-B819-FCB02ABF23E0}" presName="Name19" presStyleLbl="parChTrans1D4" presStyleIdx="3" presStyleCnt="7"/>
      <dgm:spPr/>
    </dgm:pt>
    <dgm:pt modelId="{382095D2-5DAE-4D09-92D0-364CDF57D3B0}" type="pres">
      <dgm:prSet presAssocID="{B0C1B6BD-5D8D-4CDF-82F6-5E4DA18DDFB1}" presName="Name21" presStyleCnt="0"/>
      <dgm:spPr/>
    </dgm:pt>
    <dgm:pt modelId="{A7792D2A-EF9E-446F-99C6-E66E30BABE37}" type="pres">
      <dgm:prSet presAssocID="{B0C1B6BD-5D8D-4CDF-82F6-5E4DA18DDFB1}" presName="level2Shape" presStyleLbl="node4" presStyleIdx="3" presStyleCnt="7"/>
      <dgm:spPr/>
    </dgm:pt>
    <dgm:pt modelId="{FE7A4EC7-6167-4492-90F1-29A8658C3AAE}" type="pres">
      <dgm:prSet presAssocID="{B0C1B6BD-5D8D-4CDF-82F6-5E4DA18DDFB1}" presName="hierChild3" presStyleCnt="0"/>
      <dgm:spPr/>
    </dgm:pt>
    <dgm:pt modelId="{8B823741-C372-46E7-BDC2-0372C0108822}" type="pres">
      <dgm:prSet presAssocID="{D7A9A64F-646A-4710-A7E1-B48462561B69}" presName="Name19" presStyleLbl="parChTrans1D4" presStyleIdx="4" presStyleCnt="7"/>
      <dgm:spPr/>
    </dgm:pt>
    <dgm:pt modelId="{DF6E687F-0F1D-4616-A570-913EF6967B44}" type="pres">
      <dgm:prSet presAssocID="{29378A20-A22E-4BF6-B6F5-F264D72049C9}" presName="Name21" presStyleCnt="0"/>
      <dgm:spPr/>
    </dgm:pt>
    <dgm:pt modelId="{D4181232-F3C3-4D87-B8E7-80C1D8558924}" type="pres">
      <dgm:prSet presAssocID="{29378A20-A22E-4BF6-B6F5-F264D72049C9}" presName="level2Shape" presStyleLbl="node4" presStyleIdx="4" presStyleCnt="7"/>
      <dgm:spPr/>
    </dgm:pt>
    <dgm:pt modelId="{6B799E39-CC4E-4942-9AED-EBD43126B3AB}" type="pres">
      <dgm:prSet presAssocID="{29378A20-A22E-4BF6-B6F5-F264D72049C9}" presName="hierChild3" presStyleCnt="0"/>
      <dgm:spPr/>
    </dgm:pt>
    <dgm:pt modelId="{F923EC24-24DB-42F6-BD90-C5E98FC40195}" type="pres">
      <dgm:prSet presAssocID="{986DBDD4-6E4F-4A6C-8E28-E6A08C13FB2D}" presName="Name19" presStyleLbl="parChTrans1D4" presStyleIdx="5" presStyleCnt="7"/>
      <dgm:spPr/>
    </dgm:pt>
    <dgm:pt modelId="{5BDD0AD9-AA06-43AC-94C2-F5B8B7041B6A}" type="pres">
      <dgm:prSet presAssocID="{F19FFF17-79B6-4CA1-806D-4F2F86AB3ECE}" presName="Name21" presStyleCnt="0"/>
      <dgm:spPr/>
    </dgm:pt>
    <dgm:pt modelId="{11A97002-C2A0-406D-A3E7-268D176ECE29}" type="pres">
      <dgm:prSet presAssocID="{F19FFF17-79B6-4CA1-806D-4F2F86AB3ECE}" presName="level2Shape" presStyleLbl="node4" presStyleIdx="5" presStyleCnt="7"/>
      <dgm:spPr/>
    </dgm:pt>
    <dgm:pt modelId="{3BBFCF9C-54AF-4304-99B6-4B3CB8BF5879}" type="pres">
      <dgm:prSet presAssocID="{F19FFF17-79B6-4CA1-806D-4F2F86AB3ECE}" presName="hierChild3" presStyleCnt="0"/>
      <dgm:spPr/>
    </dgm:pt>
    <dgm:pt modelId="{77527BF4-AB41-4B34-ADA1-A82D0FAE23A3}" type="pres">
      <dgm:prSet presAssocID="{94414400-4968-4078-A71A-E78287737BA5}" presName="Name19" presStyleLbl="parChTrans1D4" presStyleIdx="6" presStyleCnt="7"/>
      <dgm:spPr/>
    </dgm:pt>
    <dgm:pt modelId="{DA9FE08B-391D-4DC7-B0E8-5B91E2F81BB4}" type="pres">
      <dgm:prSet presAssocID="{2AA8A1E3-EDEA-4FB8-8384-B3B6D107BC43}" presName="Name21" presStyleCnt="0"/>
      <dgm:spPr/>
    </dgm:pt>
    <dgm:pt modelId="{AF794AC2-3378-4CCF-A062-603B626BCF80}" type="pres">
      <dgm:prSet presAssocID="{2AA8A1E3-EDEA-4FB8-8384-B3B6D107BC43}" presName="level2Shape" presStyleLbl="node4" presStyleIdx="6" presStyleCnt="7"/>
      <dgm:spPr/>
    </dgm:pt>
    <dgm:pt modelId="{C3951C53-D640-495D-9279-9AF6CDA54BCC}" type="pres">
      <dgm:prSet presAssocID="{2AA8A1E3-EDEA-4FB8-8384-B3B6D107BC43}" presName="hierChild3" presStyleCnt="0"/>
      <dgm:spPr/>
    </dgm:pt>
    <dgm:pt modelId="{75A91589-F24B-4C6D-BD28-BBC7EF884F2F}" type="pres">
      <dgm:prSet presAssocID="{41536628-0A65-430E-A9FE-F031D59FE4AA}" presName="bgShapesFlow" presStyleCnt="0"/>
      <dgm:spPr/>
    </dgm:pt>
    <dgm:pt modelId="{78FE4DE8-1184-4945-8779-14DB0B0C8D83}" type="pres">
      <dgm:prSet presAssocID="{E8DAF24A-C863-49F1-BBA7-DFD0D631DB9E}" presName="rectComp" presStyleCnt="0"/>
      <dgm:spPr/>
    </dgm:pt>
    <dgm:pt modelId="{F11F0FD9-E353-47D6-B1F0-4C40C9291EFF}" type="pres">
      <dgm:prSet presAssocID="{E8DAF24A-C863-49F1-BBA7-DFD0D631DB9E}" presName="bgRect" presStyleLbl="bgShp" presStyleIdx="0" presStyleCnt="4"/>
      <dgm:spPr/>
    </dgm:pt>
    <dgm:pt modelId="{C8E24F07-B324-4B66-8ECE-309C591DA16F}" type="pres">
      <dgm:prSet presAssocID="{E8DAF24A-C863-49F1-BBA7-DFD0D631DB9E}" presName="bgRectTx" presStyleLbl="bgShp" presStyleIdx="0" presStyleCnt="4">
        <dgm:presLayoutVars>
          <dgm:bulletEnabled val="1"/>
        </dgm:presLayoutVars>
      </dgm:prSet>
      <dgm:spPr/>
    </dgm:pt>
    <dgm:pt modelId="{8B95BB2B-D04F-4909-8F87-6159CE3E7731}" type="pres">
      <dgm:prSet presAssocID="{E8DAF24A-C863-49F1-BBA7-DFD0D631DB9E}" presName="spComp" presStyleCnt="0"/>
      <dgm:spPr/>
    </dgm:pt>
    <dgm:pt modelId="{462C667F-A8C0-4395-96E6-FB171F99DFA8}" type="pres">
      <dgm:prSet presAssocID="{E8DAF24A-C863-49F1-BBA7-DFD0D631DB9E}" presName="vSp" presStyleCnt="0"/>
      <dgm:spPr/>
    </dgm:pt>
    <dgm:pt modelId="{C398D9B5-FE9B-442D-8954-898954355AA8}" type="pres">
      <dgm:prSet presAssocID="{8585DE4F-F3A9-4BEF-B381-6266D83CF80E}" presName="rectComp" presStyleCnt="0"/>
      <dgm:spPr/>
    </dgm:pt>
    <dgm:pt modelId="{DD51DC28-3825-422F-9C63-4EDFBC013674}" type="pres">
      <dgm:prSet presAssocID="{8585DE4F-F3A9-4BEF-B381-6266D83CF80E}" presName="bgRect" presStyleLbl="bgShp" presStyleIdx="1" presStyleCnt="4"/>
      <dgm:spPr/>
    </dgm:pt>
    <dgm:pt modelId="{0DB8AB38-DC06-4BAC-9682-6D79FF7243B2}" type="pres">
      <dgm:prSet presAssocID="{8585DE4F-F3A9-4BEF-B381-6266D83CF80E}" presName="bgRectTx" presStyleLbl="bgShp" presStyleIdx="1" presStyleCnt="4">
        <dgm:presLayoutVars>
          <dgm:bulletEnabled val="1"/>
        </dgm:presLayoutVars>
      </dgm:prSet>
      <dgm:spPr/>
    </dgm:pt>
    <dgm:pt modelId="{578DCE6D-5205-4169-AC37-EA7B9860C56B}" type="pres">
      <dgm:prSet presAssocID="{8585DE4F-F3A9-4BEF-B381-6266D83CF80E}" presName="spComp" presStyleCnt="0"/>
      <dgm:spPr/>
    </dgm:pt>
    <dgm:pt modelId="{81BD4FFF-F1EA-431A-9736-67E86760194B}" type="pres">
      <dgm:prSet presAssocID="{8585DE4F-F3A9-4BEF-B381-6266D83CF80E}" presName="vSp" presStyleCnt="0"/>
      <dgm:spPr/>
    </dgm:pt>
    <dgm:pt modelId="{BDA54184-0180-4F32-AB61-B81B2DE22537}" type="pres">
      <dgm:prSet presAssocID="{F0E9EE12-1468-4D56-ADAD-7D973F09B8E2}" presName="rectComp" presStyleCnt="0"/>
      <dgm:spPr/>
    </dgm:pt>
    <dgm:pt modelId="{1E2B55AA-3932-4756-B7C6-32D2BA7CF770}" type="pres">
      <dgm:prSet presAssocID="{F0E9EE12-1468-4D56-ADAD-7D973F09B8E2}" presName="bgRect" presStyleLbl="bgShp" presStyleIdx="2" presStyleCnt="4"/>
      <dgm:spPr/>
    </dgm:pt>
    <dgm:pt modelId="{1A0A9A76-E1C5-4E4C-B36F-3276CB961C90}" type="pres">
      <dgm:prSet presAssocID="{F0E9EE12-1468-4D56-ADAD-7D973F09B8E2}" presName="bgRectTx" presStyleLbl="bgShp" presStyleIdx="2" presStyleCnt="4">
        <dgm:presLayoutVars>
          <dgm:bulletEnabled val="1"/>
        </dgm:presLayoutVars>
      </dgm:prSet>
      <dgm:spPr/>
    </dgm:pt>
    <dgm:pt modelId="{195A66C1-0170-495F-B5E3-4DC135692FEE}" type="pres">
      <dgm:prSet presAssocID="{F0E9EE12-1468-4D56-ADAD-7D973F09B8E2}" presName="spComp" presStyleCnt="0"/>
      <dgm:spPr/>
    </dgm:pt>
    <dgm:pt modelId="{53178997-0FEE-4351-B079-C4682D1D8D58}" type="pres">
      <dgm:prSet presAssocID="{F0E9EE12-1468-4D56-ADAD-7D973F09B8E2}" presName="vSp" presStyleCnt="0"/>
      <dgm:spPr/>
    </dgm:pt>
    <dgm:pt modelId="{A212A63E-2967-456F-AF63-03A1F5BB1B1A}" type="pres">
      <dgm:prSet presAssocID="{21AAFB2F-926F-47EF-B6FE-98E8204690C8}" presName="rectComp" presStyleCnt="0"/>
      <dgm:spPr/>
    </dgm:pt>
    <dgm:pt modelId="{54D884E6-663B-4CC4-AB4F-0B665ECBBB2B}" type="pres">
      <dgm:prSet presAssocID="{21AAFB2F-926F-47EF-B6FE-98E8204690C8}" presName="bgRect" presStyleLbl="bgShp" presStyleIdx="3" presStyleCnt="4"/>
      <dgm:spPr/>
    </dgm:pt>
    <dgm:pt modelId="{C5D3B472-8E33-469B-9A84-12E149D26F47}" type="pres">
      <dgm:prSet presAssocID="{21AAFB2F-926F-47EF-B6FE-98E8204690C8}" presName="bgRectTx" presStyleLbl="bgShp" presStyleIdx="3" presStyleCnt="4">
        <dgm:presLayoutVars>
          <dgm:bulletEnabled val="1"/>
        </dgm:presLayoutVars>
      </dgm:prSet>
      <dgm:spPr/>
    </dgm:pt>
  </dgm:ptLst>
  <dgm:cxnLst>
    <dgm:cxn modelId="{CFA23802-A5BC-48E0-92D4-8FE36C106D6A}" type="presOf" srcId="{261F7E2B-944B-4A74-8A94-BB32232F1423}" destId="{D7038AAF-9DEF-485C-8E64-9A414E2DFBF0}" srcOrd="0" destOrd="0" presId="urn:microsoft.com/office/officeart/2005/8/layout/hierarchy6"/>
    <dgm:cxn modelId="{F1172A07-25AE-4F3A-BABB-28717B7D252F}" srcId="{41536628-0A65-430E-A9FE-F031D59FE4AA}" destId="{8585DE4F-F3A9-4BEF-B381-6266D83CF80E}" srcOrd="2" destOrd="0" parTransId="{8BD10C3C-DE19-4C50-93F4-0EF5E9BCDFB2}" sibTransId="{7F3E0B2A-9C6D-4A44-9AF1-1FCD3C710CDA}"/>
    <dgm:cxn modelId="{7A8A7D0C-C3AB-482C-8D6D-11A165A72B72}" srcId="{1AD6ABEE-8701-4AEB-9B6E-022E8ACEDA50}" destId="{F19FFF17-79B6-4CA1-806D-4F2F86AB3ECE}" srcOrd="5" destOrd="0" parTransId="{986DBDD4-6E4F-4A6C-8E28-E6A08C13FB2D}" sibTransId="{1F0C9DEA-E0C3-48E5-BC9B-00F81C5E6CBB}"/>
    <dgm:cxn modelId="{9822B010-DB28-4D16-B2A8-7ADD80C53732}" srcId="{1AD6ABEE-8701-4AEB-9B6E-022E8ACEDA50}" destId="{439A30F4-72A7-4A42-88F2-E87E8AB7D61C}" srcOrd="1" destOrd="0" parTransId="{20F21D15-81C5-44B8-86CB-7B5D15091777}" sibTransId="{AD5F7B86-8DBA-42B9-9044-04C90A3110B0}"/>
    <dgm:cxn modelId="{07616D13-E05F-479D-AD38-C99093D7ABEA}" type="presOf" srcId="{47923B49-D776-4510-A412-FAB869842C70}" destId="{0F442A76-BC9E-41D3-ACC6-54546CADCC6B}" srcOrd="0" destOrd="0" presId="urn:microsoft.com/office/officeart/2005/8/layout/hierarchy6"/>
    <dgm:cxn modelId="{3ABF9B14-CC7A-4588-A279-A44A52172E61}" type="presOf" srcId="{29378A20-A22E-4BF6-B6F5-F264D72049C9}" destId="{D4181232-F3C3-4D87-B8E7-80C1D8558924}" srcOrd="0" destOrd="0" presId="urn:microsoft.com/office/officeart/2005/8/layout/hierarchy6"/>
    <dgm:cxn modelId="{E0C97216-BD5C-403C-8F6D-ED71FC26E448}" type="presOf" srcId="{F19FFF17-79B6-4CA1-806D-4F2F86AB3ECE}" destId="{11A97002-C2A0-406D-A3E7-268D176ECE29}" srcOrd="0" destOrd="0" presId="urn:microsoft.com/office/officeart/2005/8/layout/hierarchy6"/>
    <dgm:cxn modelId="{CDEF1D26-0923-45EB-8BE8-7F51497A4C3A}" type="presOf" srcId="{21AAFB2F-926F-47EF-B6FE-98E8204690C8}" destId="{C5D3B472-8E33-469B-9A84-12E149D26F47}" srcOrd="1" destOrd="0" presId="urn:microsoft.com/office/officeart/2005/8/layout/hierarchy6"/>
    <dgm:cxn modelId="{C86F932C-6D73-43F7-B000-4226AB76AA55}" srcId="{26C1DC6E-65F1-440D-8AAF-DC40B033363C}" destId="{7EFF3305-88AA-49EC-A0DC-EF322F663CE4}" srcOrd="0" destOrd="0" parTransId="{261F7E2B-944B-4A74-8A94-BB32232F1423}" sibTransId="{C0B67F22-DAEE-4AA2-AA18-081AA0087986}"/>
    <dgm:cxn modelId="{4F4C7F2D-C559-46E9-98C7-C32DD1870928}" type="presOf" srcId="{7EFF3305-88AA-49EC-A0DC-EF322F663CE4}" destId="{6A2A5561-1D83-400D-B8ED-ECE05DC8DD1C}" srcOrd="0" destOrd="0" presId="urn:microsoft.com/office/officeart/2005/8/layout/hierarchy6"/>
    <dgm:cxn modelId="{C678D330-9CE5-4C9A-B99E-0BA20A1FBA22}" type="presOf" srcId="{20F21D15-81C5-44B8-86CB-7B5D15091777}" destId="{B8D67B8C-94BB-4742-9566-7B03B40066DA}" srcOrd="0" destOrd="0" presId="urn:microsoft.com/office/officeart/2005/8/layout/hierarchy6"/>
    <dgm:cxn modelId="{BC926234-F690-4434-9E7B-694E18EF84E2}" type="presOf" srcId="{38F79655-A9EA-49CF-A4BB-07F4BE072C2F}" destId="{0595D797-D17F-408A-BEA4-8A087B8412BC}" srcOrd="0" destOrd="0" presId="urn:microsoft.com/office/officeart/2005/8/layout/hierarchy6"/>
    <dgm:cxn modelId="{A84B7F35-E930-4CF8-BF64-96B5F6B25268}" type="presOf" srcId="{2AA8A1E3-EDEA-4FB8-8384-B3B6D107BC43}" destId="{AF794AC2-3378-4CCF-A062-603B626BCF80}" srcOrd="0" destOrd="0" presId="urn:microsoft.com/office/officeart/2005/8/layout/hierarchy6"/>
    <dgm:cxn modelId="{6997B235-6DC6-46D1-AE12-6AD8C0F3F1D3}" type="presOf" srcId="{297EECF0-BDEE-4467-BB81-654ABFC390A7}" destId="{DA95BCBF-2633-4072-823E-936B49110329}" srcOrd="0" destOrd="0" presId="urn:microsoft.com/office/officeart/2005/8/layout/hierarchy6"/>
    <dgm:cxn modelId="{6204CF3C-CEF4-4F37-AAAF-B3828B881816}" srcId="{7EFF3305-88AA-49EC-A0DC-EF322F663CE4}" destId="{1AD6ABEE-8701-4AEB-9B6E-022E8ACEDA50}" srcOrd="0" destOrd="0" parTransId="{80A807BF-D87D-4DC1-9041-C9CEC3421841}" sibTransId="{8BBCF981-DDAC-43E2-B48E-AF3D0AADA7D4}"/>
    <dgm:cxn modelId="{A58D2D63-C91D-4A7D-A145-742144A67187}" type="presOf" srcId="{94414400-4968-4078-A71A-E78287737BA5}" destId="{77527BF4-AB41-4B34-ADA1-A82D0FAE23A3}" srcOrd="0" destOrd="0" presId="urn:microsoft.com/office/officeart/2005/8/layout/hierarchy6"/>
    <dgm:cxn modelId="{C3E0736D-9034-4209-97C0-EA31699532A2}" srcId="{1AD6ABEE-8701-4AEB-9B6E-022E8ACEDA50}" destId="{47923B49-D776-4510-A412-FAB869842C70}" srcOrd="2" destOrd="0" parTransId="{4A16E2DD-7745-421D-8173-2588B87CC5BD}" sibTransId="{B0F50738-A64E-4EDD-9E52-44E6135DFB62}"/>
    <dgm:cxn modelId="{A08BF94E-26C2-490D-99BE-48FC0437E8F7}" type="presOf" srcId="{8585DE4F-F3A9-4BEF-B381-6266D83CF80E}" destId="{0DB8AB38-DC06-4BAC-9682-6D79FF7243B2}" srcOrd="1" destOrd="0" presId="urn:microsoft.com/office/officeart/2005/8/layout/hierarchy6"/>
    <dgm:cxn modelId="{9545566F-C5F7-415A-9E5D-94ADAC2B7F8C}" type="presOf" srcId="{E8DAF24A-C863-49F1-BBA7-DFD0D631DB9E}" destId="{C8E24F07-B324-4B66-8ECE-309C591DA16F}" srcOrd="1" destOrd="0" presId="urn:microsoft.com/office/officeart/2005/8/layout/hierarchy6"/>
    <dgm:cxn modelId="{1AD76E7C-75A3-4EDD-BD10-46B958877580}" type="presOf" srcId="{26C1DC6E-65F1-440D-8AAF-DC40B033363C}" destId="{8A0D50E6-49A5-4E62-9838-F89753BBE275}" srcOrd="0" destOrd="0" presId="urn:microsoft.com/office/officeart/2005/8/layout/hierarchy6"/>
    <dgm:cxn modelId="{84D4BB8D-C410-43F9-83C7-23D7BB89D135}" srcId="{1AD6ABEE-8701-4AEB-9B6E-022E8ACEDA50}" destId="{29378A20-A22E-4BF6-B6F5-F264D72049C9}" srcOrd="4" destOrd="0" parTransId="{D7A9A64F-646A-4710-A7E1-B48462561B69}" sibTransId="{47C7CB39-F4F6-4DFA-A595-E275949EB12C}"/>
    <dgm:cxn modelId="{30AFE090-A6B6-4C5E-849A-9FF8266B984F}" type="presOf" srcId="{1AD6ABEE-8701-4AEB-9B6E-022E8ACEDA50}" destId="{217F8964-1961-4288-8AA6-1EA0CDDC3F00}" srcOrd="0" destOrd="0" presId="urn:microsoft.com/office/officeart/2005/8/layout/hierarchy6"/>
    <dgm:cxn modelId="{6D3D779B-A8E7-486E-A5DB-8ED0DEB499AD}" type="presOf" srcId="{41536628-0A65-430E-A9FE-F031D59FE4AA}" destId="{FB24AC58-B159-4796-B70E-E77B8C7DF2EF}" srcOrd="0" destOrd="0" presId="urn:microsoft.com/office/officeart/2005/8/layout/hierarchy6"/>
    <dgm:cxn modelId="{5E875BA1-EC0A-4DB2-BC95-F7F7F2674751}" type="presOf" srcId="{F0E9EE12-1468-4D56-ADAD-7D973F09B8E2}" destId="{1E2B55AA-3932-4756-B7C6-32D2BA7CF770}" srcOrd="0" destOrd="0" presId="urn:microsoft.com/office/officeart/2005/8/layout/hierarchy6"/>
    <dgm:cxn modelId="{226630A2-2D55-49E0-87D2-54C9E9F6460D}" srcId="{1AD6ABEE-8701-4AEB-9B6E-022E8ACEDA50}" destId="{2AA8A1E3-EDEA-4FB8-8384-B3B6D107BC43}" srcOrd="6" destOrd="0" parTransId="{94414400-4968-4078-A71A-E78287737BA5}" sibTransId="{58B4CB1A-8BAD-4A2E-A83D-9CEFD1654938}"/>
    <dgm:cxn modelId="{718704A4-F0AA-4ACF-B128-1C1E77BEC815}" type="presOf" srcId="{F0E9EE12-1468-4D56-ADAD-7D973F09B8E2}" destId="{1A0A9A76-E1C5-4E4C-B36F-3276CB961C90}" srcOrd="1" destOrd="0" presId="urn:microsoft.com/office/officeart/2005/8/layout/hierarchy6"/>
    <dgm:cxn modelId="{9832BCAC-0797-46D7-AA3C-779B046B72DF}" type="presOf" srcId="{986DBDD4-6E4F-4A6C-8E28-E6A08C13FB2D}" destId="{F923EC24-24DB-42F6-BD90-C5E98FC40195}" srcOrd="0" destOrd="0" presId="urn:microsoft.com/office/officeart/2005/8/layout/hierarchy6"/>
    <dgm:cxn modelId="{D0A0C6AE-E334-47C4-88DD-FD54CC00AB24}" srcId="{41536628-0A65-430E-A9FE-F031D59FE4AA}" destId="{E8DAF24A-C863-49F1-BBA7-DFD0D631DB9E}" srcOrd="1" destOrd="0" parTransId="{AF1053F8-112F-4609-82A2-BC4CEA7EF652}" sibTransId="{142F8854-2B1A-4997-8C3F-AB1E3ACFE508}"/>
    <dgm:cxn modelId="{D73341B2-CB80-4FD3-80DE-964663078278}" srcId="{41536628-0A65-430E-A9FE-F031D59FE4AA}" destId="{F0E9EE12-1468-4D56-ADAD-7D973F09B8E2}" srcOrd="3" destOrd="0" parTransId="{02C24C8F-59C3-45BE-A649-8D544E084F9E}" sibTransId="{5524A59D-0516-4812-981B-B048DC69C19B}"/>
    <dgm:cxn modelId="{3A0CFEB5-03BA-4AAF-A600-B2B2C3C1B44C}" type="presOf" srcId="{D7A9A64F-646A-4710-A7E1-B48462561B69}" destId="{8B823741-C372-46E7-BDC2-0372C0108822}" srcOrd="0" destOrd="0" presId="urn:microsoft.com/office/officeart/2005/8/layout/hierarchy6"/>
    <dgm:cxn modelId="{AC8AE4B6-AB8E-482E-9138-6114A389EFF5}" type="presOf" srcId="{B0C1B6BD-5D8D-4CDF-82F6-5E4DA18DDFB1}" destId="{A7792D2A-EF9E-446F-99C6-E66E30BABE37}" srcOrd="0" destOrd="0" presId="urn:microsoft.com/office/officeart/2005/8/layout/hierarchy6"/>
    <dgm:cxn modelId="{AD473CB7-8CEA-4801-A324-F300913E7F76}" type="presOf" srcId="{E8DAF24A-C863-49F1-BBA7-DFD0D631DB9E}" destId="{F11F0FD9-E353-47D6-B1F0-4C40C9291EFF}" srcOrd="0" destOrd="0" presId="urn:microsoft.com/office/officeart/2005/8/layout/hierarchy6"/>
    <dgm:cxn modelId="{460FBDBE-BD1A-4A67-B4E7-48974E9E5E43}" type="presOf" srcId="{439A30F4-72A7-4A42-88F2-E87E8AB7D61C}" destId="{37879EE4-9BDA-40C0-AC17-9158DDCF3CD1}" srcOrd="0" destOrd="0" presId="urn:microsoft.com/office/officeart/2005/8/layout/hierarchy6"/>
    <dgm:cxn modelId="{CDBE11CD-1180-4445-B7C4-63FF8B230F64}" type="presOf" srcId="{21AAFB2F-926F-47EF-B6FE-98E8204690C8}" destId="{54D884E6-663B-4CC4-AB4F-0B665ECBBB2B}" srcOrd="0" destOrd="0" presId="urn:microsoft.com/office/officeart/2005/8/layout/hierarchy6"/>
    <dgm:cxn modelId="{224C32D3-30B7-4C65-9AD1-9F4C20400603}" type="presOf" srcId="{4A16E2DD-7745-421D-8173-2588B87CC5BD}" destId="{1234B0ED-EC53-445B-B214-EF3E4DF91413}" srcOrd="0" destOrd="0" presId="urn:microsoft.com/office/officeart/2005/8/layout/hierarchy6"/>
    <dgm:cxn modelId="{A7BDCFD4-C241-4F56-8745-F05C9043DABA}" srcId="{41536628-0A65-430E-A9FE-F031D59FE4AA}" destId="{21AAFB2F-926F-47EF-B6FE-98E8204690C8}" srcOrd="4" destOrd="0" parTransId="{1B48A2F7-4C43-439E-A6A5-7F50434CF123}" sibTransId="{E1367F43-3CB2-470E-A97B-EEA288A33D10}"/>
    <dgm:cxn modelId="{BBD3BEDA-D922-48B8-8E66-A664BDCACFE7}" srcId="{1AD6ABEE-8701-4AEB-9B6E-022E8ACEDA50}" destId="{297EECF0-BDEE-4467-BB81-654ABFC390A7}" srcOrd="0" destOrd="0" parTransId="{38F79655-A9EA-49CF-A4BB-07F4BE072C2F}" sibTransId="{02AFEDBC-3DF5-4EE8-A49B-8A79C69656B6}"/>
    <dgm:cxn modelId="{E00B2AEC-256B-4480-9B9D-931D4F81E42C}" srcId="{1AD6ABEE-8701-4AEB-9B6E-022E8ACEDA50}" destId="{B0C1B6BD-5D8D-4CDF-82F6-5E4DA18DDFB1}" srcOrd="3" destOrd="0" parTransId="{488019A0-169B-4314-B819-FCB02ABF23E0}" sibTransId="{89662FE1-C4D9-4124-8032-E8DEBAC1BCBA}"/>
    <dgm:cxn modelId="{DA7CE9EF-7661-4C8B-AFEB-C14428B754E0}" srcId="{41536628-0A65-430E-A9FE-F031D59FE4AA}" destId="{26C1DC6E-65F1-440D-8AAF-DC40B033363C}" srcOrd="0" destOrd="0" parTransId="{869DEC46-B17A-4542-855E-047B3CF45823}" sibTransId="{C7FFC5FC-3957-40CE-A43C-E645A9B79EFD}"/>
    <dgm:cxn modelId="{BBBD9DF2-4168-4AC9-A200-FF6F3A7EF869}" type="presOf" srcId="{80A807BF-D87D-4DC1-9041-C9CEC3421841}" destId="{2E867F3D-BD1D-4C36-BFAA-9A98351E430B}" srcOrd="0" destOrd="0" presId="urn:microsoft.com/office/officeart/2005/8/layout/hierarchy6"/>
    <dgm:cxn modelId="{896711F5-3CAD-4B12-B42C-A506C4FDADF8}" type="presOf" srcId="{488019A0-169B-4314-B819-FCB02ABF23E0}" destId="{3D0CBFF6-EFE3-4E84-9B67-099A5B31C698}" srcOrd="0" destOrd="0" presId="urn:microsoft.com/office/officeart/2005/8/layout/hierarchy6"/>
    <dgm:cxn modelId="{8E29A7F6-876C-4994-B149-1768CCCE9C35}" type="presOf" srcId="{8585DE4F-F3A9-4BEF-B381-6266D83CF80E}" destId="{DD51DC28-3825-422F-9C63-4EDFBC013674}" srcOrd="0" destOrd="0" presId="urn:microsoft.com/office/officeart/2005/8/layout/hierarchy6"/>
    <dgm:cxn modelId="{536A54BF-D8E7-4416-BD6B-502B1C3CABFB}" type="presParOf" srcId="{FB24AC58-B159-4796-B70E-E77B8C7DF2EF}" destId="{75833DF7-7DF2-4F31-B5F5-44AFC34002C7}" srcOrd="0" destOrd="0" presId="urn:microsoft.com/office/officeart/2005/8/layout/hierarchy6"/>
    <dgm:cxn modelId="{DAB02271-A702-43BA-AADE-56F91C46B9B3}" type="presParOf" srcId="{75833DF7-7DF2-4F31-B5F5-44AFC34002C7}" destId="{E784A238-B83A-4688-A526-187912FC637B}" srcOrd="0" destOrd="0" presId="urn:microsoft.com/office/officeart/2005/8/layout/hierarchy6"/>
    <dgm:cxn modelId="{4FAC8909-5505-4C6F-9CDA-43A6272EE901}" type="presParOf" srcId="{75833DF7-7DF2-4F31-B5F5-44AFC34002C7}" destId="{24C7613E-3814-4CC8-A953-FE5F6E91FE62}" srcOrd="1" destOrd="0" presId="urn:microsoft.com/office/officeart/2005/8/layout/hierarchy6"/>
    <dgm:cxn modelId="{9B643D23-97BA-4EA8-B25C-C08B4A2A4E5B}" type="presParOf" srcId="{24C7613E-3814-4CC8-A953-FE5F6E91FE62}" destId="{43E06A85-BA72-424B-A756-56AF0340B44A}" srcOrd="0" destOrd="0" presId="urn:microsoft.com/office/officeart/2005/8/layout/hierarchy6"/>
    <dgm:cxn modelId="{1316ED79-694D-4322-A15A-717EEC51955C}" type="presParOf" srcId="{43E06A85-BA72-424B-A756-56AF0340B44A}" destId="{8A0D50E6-49A5-4E62-9838-F89753BBE275}" srcOrd="0" destOrd="0" presId="urn:microsoft.com/office/officeart/2005/8/layout/hierarchy6"/>
    <dgm:cxn modelId="{75F96F7D-84DA-4E54-8DC6-D2DA85D4B032}" type="presParOf" srcId="{43E06A85-BA72-424B-A756-56AF0340B44A}" destId="{A1809AFB-4515-49B8-98B9-A9E522365E21}" srcOrd="1" destOrd="0" presId="urn:microsoft.com/office/officeart/2005/8/layout/hierarchy6"/>
    <dgm:cxn modelId="{41F963A5-9CD7-4441-BCF2-3EB8DFBEB42C}" type="presParOf" srcId="{A1809AFB-4515-49B8-98B9-A9E522365E21}" destId="{D7038AAF-9DEF-485C-8E64-9A414E2DFBF0}" srcOrd="0" destOrd="0" presId="urn:microsoft.com/office/officeart/2005/8/layout/hierarchy6"/>
    <dgm:cxn modelId="{984167FD-D4A4-46A1-BF39-277E2A71BF76}" type="presParOf" srcId="{A1809AFB-4515-49B8-98B9-A9E522365E21}" destId="{68B694E0-0C9D-4864-868A-E00C770350FA}" srcOrd="1" destOrd="0" presId="urn:microsoft.com/office/officeart/2005/8/layout/hierarchy6"/>
    <dgm:cxn modelId="{B02356F7-7139-4CF6-9589-1E6FB363E616}" type="presParOf" srcId="{68B694E0-0C9D-4864-868A-E00C770350FA}" destId="{6A2A5561-1D83-400D-B8ED-ECE05DC8DD1C}" srcOrd="0" destOrd="0" presId="urn:microsoft.com/office/officeart/2005/8/layout/hierarchy6"/>
    <dgm:cxn modelId="{F297202B-7037-40A1-A9C4-CCD20BE01007}" type="presParOf" srcId="{68B694E0-0C9D-4864-868A-E00C770350FA}" destId="{5819D473-BC9D-4040-9BB0-8FB989FEF07B}" srcOrd="1" destOrd="0" presId="urn:microsoft.com/office/officeart/2005/8/layout/hierarchy6"/>
    <dgm:cxn modelId="{DE9EFFC0-A475-4396-BDE2-0371B53123F7}" type="presParOf" srcId="{5819D473-BC9D-4040-9BB0-8FB989FEF07B}" destId="{2E867F3D-BD1D-4C36-BFAA-9A98351E430B}" srcOrd="0" destOrd="0" presId="urn:microsoft.com/office/officeart/2005/8/layout/hierarchy6"/>
    <dgm:cxn modelId="{9E265844-6755-4A6D-81E9-EBAD909622F9}" type="presParOf" srcId="{5819D473-BC9D-4040-9BB0-8FB989FEF07B}" destId="{7248ADD0-B19C-4692-825C-7A48F1FE369F}" srcOrd="1" destOrd="0" presId="urn:microsoft.com/office/officeart/2005/8/layout/hierarchy6"/>
    <dgm:cxn modelId="{82FF8718-EC11-428F-AD23-7C0147E4F64F}" type="presParOf" srcId="{7248ADD0-B19C-4692-825C-7A48F1FE369F}" destId="{217F8964-1961-4288-8AA6-1EA0CDDC3F00}" srcOrd="0" destOrd="0" presId="urn:microsoft.com/office/officeart/2005/8/layout/hierarchy6"/>
    <dgm:cxn modelId="{1ECFB3AE-AD40-4D78-9B8A-2589670CDA9F}" type="presParOf" srcId="{7248ADD0-B19C-4692-825C-7A48F1FE369F}" destId="{D6943F0B-008E-4ADC-92D5-C9DC4725E26D}" srcOrd="1" destOrd="0" presId="urn:microsoft.com/office/officeart/2005/8/layout/hierarchy6"/>
    <dgm:cxn modelId="{8D0E389A-D726-48ED-A3AB-B17C67A71C78}" type="presParOf" srcId="{D6943F0B-008E-4ADC-92D5-C9DC4725E26D}" destId="{0595D797-D17F-408A-BEA4-8A087B8412BC}" srcOrd="0" destOrd="0" presId="urn:microsoft.com/office/officeart/2005/8/layout/hierarchy6"/>
    <dgm:cxn modelId="{CF39FE4E-6063-449A-B389-78EA27967B55}" type="presParOf" srcId="{D6943F0B-008E-4ADC-92D5-C9DC4725E26D}" destId="{33A1E2A5-A4DE-4731-8830-4A57EE463079}" srcOrd="1" destOrd="0" presId="urn:microsoft.com/office/officeart/2005/8/layout/hierarchy6"/>
    <dgm:cxn modelId="{7F865099-7FC3-4C13-828A-BE653DB9C3FA}" type="presParOf" srcId="{33A1E2A5-A4DE-4731-8830-4A57EE463079}" destId="{DA95BCBF-2633-4072-823E-936B49110329}" srcOrd="0" destOrd="0" presId="urn:microsoft.com/office/officeart/2005/8/layout/hierarchy6"/>
    <dgm:cxn modelId="{9DC98AE4-F3DE-4231-9907-FB53C28065EB}" type="presParOf" srcId="{33A1E2A5-A4DE-4731-8830-4A57EE463079}" destId="{8DAE7FF1-21A5-4E87-95A5-FD2BF1791114}" srcOrd="1" destOrd="0" presId="urn:microsoft.com/office/officeart/2005/8/layout/hierarchy6"/>
    <dgm:cxn modelId="{29DFDC0C-2833-4A29-81F9-DA350E585681}" type="presParOf" srcId="{D6943F0B-008E-4ADC-92D5-C9DC4725E26D}" destId="{B8D67B8C-94BB-4742-9566-7B03B40066DA}" srcOrd="2" destOrd="0" presId="urn:microsoft.com/office/officeart/2005/8/layout/hierarchy6"/>
    <dgm:cxn modelId="{03240B46-FB9D-449F-B860-2377A8CECA1F}" type="presParOf" srcId="{D6943F0B-008E-4ADC-92D5-C9DC4725E26D}" destId="{D8E19EDB-9297-47CD-A1C3-55094761F7E2}" srcOrd="3" destOrd="0" presId="urn:microsoft.com/office/officeart/2005/8/layout/hierarchy6"/>
    <dgm:cxn modelId="{2BF787B7-E2DB-4B38-A9B3-875DDEAD14D5}" type="presParOf" srcId="{D8E19EDB-9297-47CD-A1C3-55094761F7E2}" destId="{37879EE4-9BDA-40C0-AC17-9158DDCF3CD1}" srcOrd="0" destOrd="0" presId="urn:microsoft.com/office/officeart/2005/8/layout/hierarchy6"/>
    <dgm:cxn modelId="{CCB840D5-0F56-40B5-828E-26BB2B441FDE}" type="presParOf" srcId="{D8E19EDB-9297-47CD-A1C3-55094761F7E2}" destId="{88D70EA6-0203-47AD-9ABB-763D2522E7B3}" srcOrd="1" destOrd="0" presId="urn:microsoft.com/office/officeart/2005/8/layout/hierarchy6"/>
    <dgm:cxn modelId="{983C6B3A-0861-4782-BE00-3B4FD244EC55}" type="presParOf" srcId="{D6943F0B-008E-4ADC-92D5-C9DC4725E26D}" destId="{1234B0ED-EC53-445B-B214-EF3E4DF91413}" srcOrd="4" destOrd="0" presId="urn:microsoft.com/office/officeart/2005/8/layout/hierarchy6"/>
    <dgm:cxn modelId="{D0035708-A3E8-40E9-BCF8-421B420D0CA8}" type="presParOf" srcId="{D6943F0B-008E-4ADC-92D5-C9DC4725E26D}" destId="{9EB585A1-8CC7-40EA-A330-8C8452A2AF80}" srcOrd="5" destOrd="0" presId="urn:microsoft.com/office/officeart/2005/8/layout/hierarchy6"/>
    <dgm:cxn modelId="{6C23F8DC-BD5E-4425-BAFF-56FD2A8FB24A}" type="presParOf" srcId="{9EB585A1-8CC7-40EA-A330-8C8452A2AF80}" destId="{0F442A76-BC9E-41D3-ACC6-54546CADCC6B}" srcOrd="0" destOrd="0" presId="urn:microsoft.com/office/officeart/2005/8/layout/hierarchy6"/>
    <dgm:cxn modelId="{93C9BD33-A812-4526-B01B-DBCB39B28ACD}" type="presParOf" srcId="{9EB585A1-8CC7-40EA-A330-8C8452A2AF80}" destId="{7A5FF0E8-0FAB-4395-B4BA-A9E47C596EB2}" srcOrd="1" destOrd="0" presId="urn:microsoft.com/office/officeart/2005/8/layout/hierarchy6"/>
    <dgm:cxn modelId="{81C76DA3-214B-46AD-B149-6202C8576FB5}" type="presParOf" srcId="{D6943F0B-008E-4ADC-92D5-C9DC4725E26D}" destId="{3D0CBFF6-EFE3-4E84-9B67-099A5B31C698}" srcOrd="6" destOrd="0" presId="urn:microsoft.com/office/officeart/2005/8/layout/hierarchy6"/>
    <dgm:cxn modelId="{182539A8-901E-4FFD-9881-D61754C6271A}" type="presParOf" srcId="{D6943F0B-008E-4ADC-92D5-C9DC4725E26D}" destId="{382095D2-5DAE-4D09-92D0-364CDF57D3B0}" srcOrd="7" destOrd="0" presId="urn:microsoft.com/office/officeart/2005/8/layout/hierarchy6"/>
    <dgm:cxn modelId="{60EA17B9-3602-4AD7-9F3F-3BA2D1022AE9}" type="presParOf" srcId="{382095D2-5DAE-4D09-92D0-364CDF57D3B0}" destId="{A7792D2A-EF9E-446F-99C6-E66E30BABE37}" srcOrd="0" destOrd="0" presId="urn:microsoft.com/office/officeart/2005/8/layout/hierarchy6"/>
    <dgm:cxn modelId="{66F99766-C637-4E96-80AE-42ACC4093C63}" type="presParOf" srcId="{382095D2-5DAE-4D09-92D0-364CDF57D3B0}" destId="{FE7A4EC7-6167-4492-90F1-29A8658C3AAE}" srcOrd="1" destOrd="0" presId="urn:microsoft.com/office/officeart/2005/8/layout/hierarchy6"/>
    <dgm:cxn modelId="{7B5394C6-7ADB-40F6-AB1A-E1C153E43F71}" type="presParOf" srcId="{D6943F0B-008E-4ADC-92D5-C9DC4725E26D}" destId="{8B823741-C372-46E7-BDC2-0372C0108822}" srcOrd="8" destOrd="0" presId="urn:microsoft.com/office/officeart/2005/8/layout/hierarchy6"/>
    <dgm:cxn modelId="{2F43B082-9053-446E-9462-4D197C51BAF9}" type="presParOf" srcId="{D6943F0B-008E-4ADC-92D5-C9DC4725E26D}" destId="{DF6E687F-0F1D-4616-A570-913EF6967B44}" srcOrd="9" destOrd="0" presId="urn:microsoft.com/office/officeart/2005/8/layout/hierarchy6"/>
    <dgm:cxn modelId="{7D93CAC8-2954-4102-BE97-D36CCE85C81C}" type="presParOf" srcId="{DF6E687F-0F1D-4616-A570-913EF6967B44}" destId="{D4181232-F3C3-4D87-B8E7-80C1D8558924}" srcOrd="0" destOrd="0" presId="urn:microsoft.com/office/officeart/2005/8/layout/hierarchy6"/>
    <dgm:cxn modelId="{F4DD7E2F-031A-4472-BDFD-E11AD9032E83}" type="presParOf" srcId="{DF6E687F-0F1D-4616-A570-913EF6967B44}" destId="{6B799E39-CC4E-4942-9AED-EBD43126B3AB}" srcOrd="1" destOrd="0" presId="urn:microsoft.com/office/officeart/2005/8/layout/hierarchy6"/>
    <dgm:cxn modelId="{92560AB8-3DD0-4692-B431-89F4BD68004E}" type="presParOf" srcId="{D6943F0B-008E-4ADC-92D5-C9DC4725E26D}" destId="{F923EC24-24DB-42F6-BD90-C5E98FC40195}" srcOrd="10" destOrd="0" presId="urn:microsoft.com/office/officeart/2005/8/layout/hierarchy6"/>
    <dgm:cxn modelId="{AFEDC0C0-41DF-4834-B0E6-42C5B944B6B5}" type="presParOf" srcId="{D6943F0B-008E-4ADC-92D5-C9DC4725E26D}" destId="{5BDD0AD9-AA06-43AC-94C2-F5B8B7041B6A}" srcOrd="11" destOrd="0" presId="urn:microsoft.com/office/officeart/2005/8/layout/hierarchy6"/>
    <dgm:cxn modelId="{1F184CEF-AED2-40D9-9F40-D9C5C8CC5F10}" type="presParOf" srcId="{5BDD0AD9-AA06-43AC-94C2-F5B8B7041B6A}" destId="{11A97002-C2A0-406D-A3E7-268D176ECE29}" srcOrd="0" destOrd="0" presId="urn:microsoft.com/office/officeart/2005/8/layout/hierarchy6"/>
    <dgm:cxn modelId="{73FC3072-826D-4852-A920-390208EC2928}" type="presParOf" srcId="{5BDD0AD9-AA06-43AC-94C2-F5B8B7041B6A}" destId="{3BBFCF9C-54AF-4304-99B6-4B3CB8BF5879}" srcOrd="1" destOrd="0" presId="urn:microsoft.com/office/officeart/2005/8/layout/hierarchy6"/>
    <dgm:cxn modelId="{E732CFFA-ABD2-40D6-A770-4A2C5EC1649E}" type="presParOf" srcId="{D6943F0B-008E-4ADC-92D5-C9DC4725E26D}" destId="{77527BF4-AB41-4B34-ADA1-A82D0FAE23A3}" srcOrd="12" destOrd="0" presId="urn:microsoft.com/office/officeart/2005/8/layout/hierarchy6"/>
    <dgm:cxn modelId="{F6D770DF-3B39-422F-89B2-C6D05DCE1790}" type="presParOf" srcId="{D6943F0B-008E-4ADC-92D5-C9DC4725E26D}" destId="{DA9FE08B-391D-4DC7-B0E8-5B91E2F81BB4}" srcOrd="13" destOrd="0" presId="urn:microsoft.com/office/officeart/2005/8/layout/hierarchy6"/>
    <dgm:cxn modelId="{D187D4B4-7962-4933-AB48-9FC9ECEED335}" type="presParOf" srcId="{DA9FE08B-391D-4DC7-B0E8-5B91E2F81BB4}" destId="{AF794AC2-3378-4CCF-A062-603B626BCF80}" srcOrd="0" destOrd="0" presId="urn:microsoft.com/office/officeart/2005/8/layout/hierarchy6"/>
    <dgm:cxn modelId="{CA9F327F-510F-4F2A-B3C0-58E9FC9F4006}" type="presParOf" srcId="{DA9FE08B-391D-4DC7-B0E8-5B91E2F81BB4}" destId="{C3951C53-D640-495D-9279-9AF6CDA54BCC}" srcOrd="1" destOrd="0" presId="urn:microsoft.com/office/officeart/2005/8/layout/hierarchy6"/>
    <dgm:cxn modelId="{E50550A0-CE6E-4455-8266-ED468F4E1BD9}" type="presParOf" srcId="{FB24AC58-B159-4796-B70E-E77B8C7DF2EF}" destId="{75A91589-F24B-4C6D-BD28-BBC7EF884F2F}" srcOrd="1" destOrd="0" presId="urn:microsoft.com/office/officeart/2005/8/layout/hierarchy6"/>
    <dgm:cxn modelId="{4A383213-0295-4CE3-A4C9-E4D729D987E4}" type="presParOf" srcId="{75A91589-F24B-4C6D-BD28-BBC7EF884F2F}" destId="{78FE4DE8-1184-4945-8779-14DB0B0C8D83}" srcOrd="0" destOrd="0" presId="urn:microsoft.com/office/officeart/2005/8/layout/hierarchy6"/>
    <dgm:cxn modelId="{D0297442-6DBC-49C8-9589-056ACC02D9C6}" type="presParOf" srcId="{78FE4DE8-1184-4945-8779-14DB0B0C8D83}" destId="{F11F0FD9-E353-47D6-B1F0-4C40C9291EFF}" srcOrd="0" destOrd="0" presId="urn:microsoft.com/office/officeart/2005/8/layout/hierarchy6"/>
    <dgm:cxn modelId="{92B07B52-C5CE-48E8-81CA-3C9623BF012F}" type="presParOf" srcId="{78FE4DE8-1184-4945-8779-14DB0B0C8D83}" destId="{C8E24F07-B324-4B66-8ECE-309C591DA16F}" srcOrd="1" destOrd="0" presId="urn:microsoft.com/office/officeart/2005/8/layout/hierarchy6"/>
    <dgm:cxn modelId="{FCD69E60-1D14-4D8F-8A05-65538A541B0A}" type="presParOf" srcId="{75A91589-F24B-4C6D-BD28-BBC7EF884F2F}" destId="{8B95BB2B-D04F-4909-8F87-6159CE3E7731}" srcOrd="1" destOrd="0" presId="urn:microsoft.com/office/officeart/2005/8/layout/hierarchy6"/>
    <dgm:cxn modelId="{94D592B1-38AA-47DB-80A8-E1C537C10676}" type="presParOf" srcId="{8B95BB2B-D04F-4909-8F87-6159CE3E7731}" destId="{462C667F-A8C0-4395-96E6-FB171F99DFA8}" srcOrd="0" destOrd="0" presId="urn:microsoft.com/office/officeart/2005/8/layout/hierarchy6"/>
    <dgm:cxn modelId="{0EB3338C-6445-461A-AC80-EF6CF4D3A92C}" type="presParOf" srcId="{75A91589-F24B-4C6D-BD28-BBC7EF884F2F}" destId="{C398D9B5-FE9B-442D-8954-898954355AA8}" srcOrd="2" destOrd="0" presId="urn:microsoft.com/office/officeart/2005/8/layout/hierarchy6"/>
    <dgm:cxn modelId="{FA471BAB-8B67-4DE8-87F7-8F94AB4F8EFA}" type="presParOf" srcId="{C398D9B5-FE9B-442D-8954-898954355AA8}" destId="{DD51DC28-3825-422F-9C63-4EDFBC013674}" srcOrd="0" destOrd="0" presId="urn:microsoft.com/office/officeart/2005/8/layout/hierarchy6"/>
    <dgm:cxn modelId="{C2669FF0-254A-4B10-A9CD-F19F8C7230D4}" type="presParOf" srcId="{C398D9B5-FE9B-442D-8954-898954355AA8}" destId="{0DB8AB38-DC06-4BAC-9682-6D79FF7243B2}" srcOrd="1" destOrd="0" presId="urn:microsoft.com/office/officeart/2005/8/layout/hierarchy6"/>
    <dgm:cxn modelId="{90037DB5-8292-4B77-A096-DF8820E899B3}" type="presParOf" srcId="{75A91589-F24B-4C6D-BD28-BBC7EF884F2F}" destId="{578DCE6D-5205-4169-AC37-EA7B9860C56B}" srcOrd="3" destOrd="0" presId="urn:microsoft.com/office/officeart/2005/8/layout/hierarchy6"/>
    <dgm:cxn modelId="{347DDD60-7EF4-43DF-BB62-25E3AB0A0CD7}" type="presParOf" srcId="{578DCE6D-5205-4169-AC37-EA7B9860C56B}" destId="{81BD4FFF-F1EA-431A-9736-67E86760194B}" srcOrd="0" destOrd="0" presId="urn:microsoft.com/office/officeart/2005/8/layout/hierarchy6"/>
    <dgm:cxn modelId="{BFCA0C41-37E0-4803-981D-BFC521FE34FE}" type="presParOf" srcId="{75A91589-F24B-4C6D-BD28-BBC7EF884F2F}" destId="{BDA54184-0180-4F32-AB61-B81B2DE22537}" srcOrd="4" destOrd="0" presId="urn:microsoft.com/office/officeart/2005/8/layout/hierarchy6"/>
    <dgm:cxn modelId="{D77E374D-70D8-488B-8AC5-1E194F2C2D7C}" type="presParOf" srcId="{BDA54184-0180-4F32-AB61-B81B2DE22537}" destId="{1E2B55AA-3932-4756-B7C6-32D2BA7CF770}" srcOrd="0" destOrd="0" presId="urn:microsoft.com/office/officeart/2005/8/layout/hierarchy6"/>
    <dgm:cxn modelId="{0927F701-D13B-4406-BB93-DD71FAA50EDF}" type="presParOf" srcId="{BDA54184-0180-4F32-AB61-B81B2DE22537}" destId="{1A0A9A76-E1C5-4E4C-B36F-3276CB961C90}" srcOrd="1" destOrd="0" presId="urn:microsoft.com/office/officeart/2005/8/layout/hierarchy6"/>
    <dgm:cxn modelId="{4794F257-7247-447E-A5E4-87BAE67E867F}" type="presParOf" srcId="{75A91589-F24B-4C6D-BD28-BBC7EF884F2F}" destId="{195A66C1-0170-495F-B5E3-4DC135692FEE}" srcOrd="5" destOrd="0" presId="urn:microsoft.com/office/officeart/2005/8/layout/hierarchy6"/>
    <dgm:cxn modelId="{1097D87D-8F95-4F33-A1E1-7C2A942A4C8E}" type="presParOf" srcId="{195A66C1-0170-495F-B5E3-4DC135692FEE}" destId="{53178997-0FEE-4351-B079-C4682D1D8D58}" srcOrd="0" destOrd="0" presId="urn:microsoft.com/office/officeart/2005/8/layout/hierarchy6"/>
    <dgm:cxn modelId="{8D46CF9F-35A9-48D6-8146-256A63B650CE}" type="presParOf" srcId="{75A91589-F24B-4C6D-BD28-BBC7EF884F2F}" destId="{A212A63E-2967-456F-AF63-03A1F5BB1B1A}" srcOrd="6" destOrd="0" presId="urn:microsoft.com/office/officeart/2005/8/layout/hierarchy6"/>
    <dgm:cxn modelId="{7F0316E6-F914-4B99-97E4-8970676032B3}" type="presParOf" srcId="{A212A63E-2967-456F-AF63-03A1F5BB1B1A}" destId="{54D884E6-663B-4CC4-AB4F-0B665ECBBB2B}" srcOrd="0" destOrd="0" presId="urn:microsoft.com/office/officeart/2005/8/layout/hierarchy6"/>
    <dgm:cxn modelId="{FB31581C-EF6D-4150-A55B-30A472D119D0}" type="presParOf" srcId="{A212A63E-2967-456F-AF63-03A1F5BB1B1A}" destId="{C5D3B472-8E33-469B-9A84-12E149D26F4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0E9478-BA6B-444C-8F2D-3294D104DFF7}"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US"/>
        </a:p>
      </dgm:t>
    </dgm:pt>
    <dgm:pt modelId="{DB9C7065-353A-43A0-B053-B8F6F74575F2}">
      <dgm:prSet phldrT="[Text]"/>
      <dgm:spPr/>
      <dgm:t>
        <a:bodyPr/>
        <a:lstStyle/>
        <a:p>
          <a:r>
            <a:rPr lang="en-US" dirty="0"/>
            <a:t>Horizontal Storage Tank                    (FG)</a:t>
          </a:r>
        </a:p>
      </dgm:t>
    </dgm:pt>
    <dgm:pt modelId="{5EF0364A-25C3-48BF-9414-42486D7D96D7}" type="parTrans" cxnId="{AF0B5F27-7C13-49FF-8441-889FAE7557C4}">
      <dgm:prSet/>
      <dgm:spPr/>
      <dgm:t>
        <a:bodyPr/>
        <a:lstStyle/>
        <a:p>
          <a:endParaRPr lang="en-US"/>
        </a:p>
      </dgm:t>
    </dgm:pt>
    <dgm:pt modelId="{D6E82CDD-9B6C-4FEC-AF83-589D99E56EA1}" type="sibTrans" cxnId="{AF0B5F27-7C13-49FF-8441-889FAE7557C4}">
      <dgm:prSet/>
      <dgm:spPr/>
      <dgm:t>
        <a:bodyPr/>
        <a:lstStyle/>
        <a:p>
          <a:endParaRPr lang="en-US"/>
        </a:p>
      </dgm:t>
    </dgm:pt>
    <dgm:pt modelId="{79637B25-4B70-49B4-B296-6CA0B454FB92}">
      <dgm:prSet phldrT="[Text]"/>
      <dgm:spPr/>
      <dgm:t>
        <a:bodyPr/>
        <a:lstStyle/>
        <a:p>
          <a:r>
            <a:rPr lang="en-US" dirty="0"/>
            <a:t>Semi Finished Tank (SFG)</a:t>
          </a:r>
        </a:p>
      </dgm:t>
    </dgm:pt>
    <dgm:pt modelId="{45C2DFC2-706D-4DE0-AB07-577D3C9E7AC7}" type="parTrans" cxnId="{27616181-41EF-4551-AFF9-A38B4DD09CE3}">
      <dgm:prSet/>
      <dgm:spPr/>
      <dgm:t>
        <a:bodyPr/>
        <a:lstStyle/>
        <a:p>
          <a:endParaRPr lang="en-US"/>
        </a:p>
      </dgm:t>
    </dgm:pt>
    <dgm:pt modelId="{3C2ED9F1-B916-4346-B5D7-5979D1C93391}" type="sibTrans" cxnId="{27616181-41EF-4551-AFF9-A38B4DD09CE3}">
      <dgm:prSet/>
      <dgm:spPr/>
      <dgm:t>
        <a:bodyPr/>
        <a:lstStyle/>
        <a:p>
          <a:endParaRPr lang="en-US"/>
        </a:p>
      </dgm:t>
    </dgm:pt>
    <dgm:pt modelId="{ED423F1E-DFDA-49EA-8D23-63131614D06A}">
      <dgm:prSet/>
      <dgm:spPr/>
      <dgm:t>
        <a:bodyPr/>
        <a:lstStyle/>
        <a:p>
          <a:r>
            <a:rPr lang="en-US" dirty="0"/>
            <a:t>LLDPE Powder        (SFG) </a:t>
          </a:r>
        </a:p>
      </dgm:t>
    </dgm:pt>
    <dgm:pt modelId="{6D6B2EF4-E984-40FA-8C31-2BE7A479D547}" type="parTrans" cxnId="{B81246B8-8A36-45B0-BBD1-1FE3947E5667}">
      <dgm:prSet/>
      <dgm:spPr/>
      <dgm:t>
        <a:bodyPr/>
        <a:lstStyle/>
        <a:p>
          <a:endParaRPr lang="en-US"/>
        </a:p>
      </dgm:t>
    </dgm:pt>
    <dgm:pt modelId="{5FB04B87-C0AE-4F5D-8FBB-59949C7C93B6}" type="sibTrans" cxnId="{B81246B8-8A36-45B0-BBD1-1FE3947E5667}">
      <dgm:prSet/>
      <dgm:spPr/>
      <dgm:t>
        <a:bodyPr/>
        <a:lstStyle/>
        <a:p>
          <a:endParaRPr lang="en-US"/>
        </a:p>
      </dgm:t>
    </dgm:pt>
    <dgm:pt modelId="{2F07F04A-EA44-43F5-B738-A8EB5B1CFD75}">
      <dgm:prSet/>
      <dgm:spPr/>
      <dgm:t>
        <a:bodyPr/>
        <a:lstStyle/>
        <a:p>
          <a:r>
            <a:rPr lang="en-US" dirty="0"/>
            <a:t>LLDPE Granules   (RM)</a:t>
          </a:r>
        </a:p>
      </dgm:t>
    </dgm:pt>
    <dgm:pt modelId="{9B9E163E-B44B-4D76-A706-B9AAE46B0031}" type="parTrans" cxnId="{3C33B970-5446-4C8D-B6BB-2B6056FACBD7}">
      <dgm:prSet/>
      <dgm:spPr/>
      <dgm:t>
        <a:bodyPr/>
        <a:lstStyle/>
        <a:p>
          <a:endParaRPr lang="en-US"/>
        </a:p>
      </dgm:t>
    </dgm:pt>
    <dgm:pt modelId="{D9F181AC-E42B-4CCE-BE18-4AACC2022E36}" type="sibTrans" cxnId="{3C33B970-5446-4C8D-B6BB-2B6056FACBD7}">
      <dgm:prSet/>
      <dgm:spPr/>
      <dgm:t>
        <a:bodyPr/>
        <a:lstStyle/>
        <a:p>
          <a:endParaRPr lang="en-US"/>
        </a:p>
      </dgm:t>
    </dgm:pt>
    <dgm:pt modelId="{C75F5964-D6E8-4C04-B9DD-A9F3A71CC75B}" type="pres">
      <dgm:prSet presAssocID="{AD0E9478-BA6B-444C-8F2D-3294D104DFF7}" presName="hierChild1" presStyleCnt="0">
        <dgm:presLayoutVars>
          <dgm:orgChart val="1"/>
          <dgm:chPref val="1"/>
          <dgm:dir/>
          <dgm:animOne val="branch"/>
          <dgm:animLvl val="lvl"/>
          <dgm:resizeHandles/>
        </dgm:presLayoutVars>
      </dgm:prSet>
      <dgm:spPr/>
    </dgm:pt>
    <dgm:pt modelId="{BD26D3CF-4CBE-443F-A977-4F3CA4FEB379}" type="pres">
      <dgm:prSet presAssocID="{DB9C7065-353A-43A0-B053-B8F6F74575F2}" presName="hierRoot1" presStyleCnt="0">
        <dgm:presLayoutVars>
          <dgm:hierBranch val="init"/>
        </dgm:presLayoutVars>
      </dgm:prSet>
      <dgm:spPr/>
    </dgm:pt>
    <dgm:pt modelId="{C64264CD-61CC-41CB-9B95-3C89A7BB16A1}" type="pres">
      <dgm:prSet presAssocID="{DB9C7065-353A-43A0-B053-B8F6F74575F2}" presName="rootComposite1" presStyleCnt="0"/>
      <dgm:spPr/>
    </dgm:pt>
    <dgm:pt modelId="{84136B1B-BBBC-4FF4-A8D7-A14CAB10C0A6}" type="pres">
      <dgm:prSet presAssocID="{DB9C7065-353A-43A0-B053-B8F6F74575F2}" presName="rootText1" presStyleLbl="node0" presStyleIdx="0" presStyleCnt="1" custScaleX="151718" custScaleY="64621" custLinFactNeighborX="-83682" custLinFactNeighborY="4432">
        <dgm:presLayoutVars>
          <dgm:chPref val="3"/>
        </dgm:presLayoutVars>
      </dgm:prSet>
      <dgm:spPr/>
    </dgm:pt>
    <dgm:pt modelId="{6013DA62-0DC4-4A18-A51B-514DDFB1E9FF}" type="pres">
      <dgm:prSet presAssocID="{DB9C7065-353A-43A0-B053-B8F6F74575F2}" presName="rootPict1" presStyleLbl="alignImgPlace1" presStyleIdx="0" presStyleCnt="4" custScaleX="145113" custScaleY="79343" custLinFactX="-157477" custLinFactNeighborX="-200000" custLinFactNeighborY="5228"/>
      <dgm:spPr>
        <a:blipFill rotWithShape="1">
          <a:blip xmlns:r="http://schemas.openxmlformats.org/officeDocument/2006/relationships" r:embed="rId1"/>
          <a:stretch>
            <a:fillRect/>
          </a:stretch>
        </a:blipFill>
      </dgm:spPr>
    </dgm:pt>
    <dgm:pt modelId="{02F9E207-E7A4-4400-9961-F3292495E1B6}" type="pres">
      <dgm:prSet presAssocID="{DB9C7065-353A-43A0-B053-B8F6F74575F2}" presName="rootConnector1" presStyleLbl="node1" presStyleIdx="0" presStyleCnt="0"/>
      <dgm:spPr/>
    </dgm:pt>
    <dgm:pt modelId="{35A0D585-2383-4FB0-B40C-12E9B4BF57C5}" type="pres">
      <dgm:prSet presAssocID="{DB9C7065-353A-43A0-B053-B8F6F74575F2}" presName="hierChild2" presStyleCnt="0"/>
      <dgm:spPr/>
    </dgm:pt>
    <dgm:pt modelId="{145B5B44-3851-4372-94B1-23478737AC6E}" type="pres">
      <dgm:prSet presAssocID="{45C2DFC2-706D-4DE0-AB07-577D3C9E7AC7}" presName="Name37" presStyleLbl="parChTrans1D2" presStyleIdx="0" presStyleCnt="1"/>
      <dgm:spPr/>
    </dgm:pt>
    <dgm:pt modelId="{49F445E6-DFC6-4453-8CF4-3FAF17776B44}" type="pres">
      <dgm:prSet presAssocID="{79637B25-4B70-49B4-B296-6CA0B454FB92}" presName="hierRoot2" presStyleCnt="0">
        <dgm:presLayoutVars>
          <dgm:hierBranch val="init"/>
        </dgm:presLayoutVars>
      </dgm:prSet>
      <dgm:spPr/>
    </dgm:pt>
    <dgm:pt modelId="{2DBC17AA-9AFD-49F5-8C38-654E8F0FB1F2}" type="pres">
      <dgm:prSet presAssocID="{79637B25-4B70-49B4-B296-6CA0B454FB92}" presName="rootComposite" presStyleCnt="0"/>
      <dgm:spPr/>
    </dgm:pt>
    <dgm:pt modelId="{18928C46-C874-4685-97AF-8976CB0784CA}" type="pres">
      <dgm:prSet presAssocID="{79637B25-4B70-49B4-B296-6CA0B454FB92}" presName="rootText" presStyleLbl="node2" presStyleIdx="0" presStyleCnt="1" custScaleX="125412" custScaleY="58341" custLinFactNeighborX="-11321" custLinFactNeighborY="26021">
        <dgm:presLayoutVars>
          <dgm:chPref val="3"/>
        </dgm:presLayoutVars>
      </dgm:prSet>
      <dgm:spPr/>
    </dgm:pt>
    <dgm:pt modelId="{0C1B517F-AD25-4420-B602-BBB976352D7C}" type="pres">
      <dgm:prSet presAssocID="{79637B25-4B70-49B4-B296-6CA0B454FB92}" presName="rootPict" presStyleLbl="alignImgPlace1" presStyleIdx="1" presStyleCnt="4" custScaleX="137157" custScaleY="75118" custLinFactNeighborX="-80864" custLinFactNeighborY="37113"/>
      <dgm:spPr>
        <a:blipFill rotWithShape="1">
          <a:blip xmlns:r="http://schemas.openxmlformats.org/officeDocument/2006/relationships" r:embed="rId2"/>
          <a:stretch>
            <a:fillRect/>
          </a:stretch>
        </a:blipFill>
      </dgm:spPr>
    </dgm:pt>
    <dgm:pt modelId="{C358DA94-1375-4080-AD39-EF80965E109C}" type="pres">
      <dgm:prSet presAssocID="{79637B25-4B70-49B4-B296-6CA0B454FB92}" presName="rootConnector" presStyleLbl="node2" presStyleIdx="0" presStyleCnt="1"/>
      <dgm:spPr/>
    </dgm:pt>
    <dgm:pt modelId="{4EBBD97C-B64A-4B53-89BC-CE50EE25441F}" type="pres">
      <dgm:prSet presAssocID="{79637B25-4B70-49B4-B296-6CA0B454FB92}" presName="hierChild4" presStyleCnt="0"/>
      <dgm:spPr/>
    </dgm:pt>
    <dgm:pt modelId="{B6382D8A-327F-4D4A-AE8D-7F226867D04A}" type="pres">
      <dgm:prSet presAssocID="{6D6B2EF4-E984-40FA-8C31-2BE7A479D547}" presName="Name37" presStyleLbl="parChTrans1D3" presStyleIdx="0" presStyleCnt="1"/>
      <dgm:spPr/>
    </dgm:pt>
    <dgm:pt modelId="{3EB48AC8-C504-494B-8E42-E679F9AFD2FD}" type="pres">
      <dgm:prSet presAssocID="{ED423F1E-DFDA-49EA-8D23-63131614D06A}" presName="hierRoot2" presStyleCnt="0">
        <dgm:presLayoutVars>
          <dgm:hierBranch val="init"/>
        </dgm:presLayoutVars>
      </dgm:prSet>
      <dgm:spPr/>
    </dgm:pt>
    <dgm:pt modelId="{3EACEBD9-C32A-49A2-9F65-437FE768588A}" type="pres">
      <dgm:prSet presAssocID="{ED423F1E-DFDA-49EA-8D23-63131614D06A}" presName="rootComposite" presStyleCnt="0"/>
      <dgm:spPr/>
    </dgm:pt>
    <dgm:pt modelId="{42322990-E442-4EBF-B216-8A9A7FC7BD34}" type="pres">
      <dgm:prSet presAssocID="{ED423F1E-DFDA-49EA-8D23-63131614D06A}" presName="rootText" presStyleLbl="node3" presStyleIdx="0" presStyleCnt="1" custScaleX="124891" custScaleY="51559" custLinFactNeighborX="-13123" custLinFactNeighborY="4288">
        <dgm:presLayoutVars>
          <dgm:chPref val="3"/>
        </dgm:presLayoutVars>
      </dgm:prSet>
      <dgm:spPr/>
    </dgm:pt>
    <dgm:pt modelId="{21696FCA-B8BE-4CDE-B3F6-E73738164A0E}" type="pres">
      <dgm:prSet presAssocID="{ED423F1E-DFDA-49EA-8D23-63131614D06A}" presName="rootPict" presStyleLbl="alignImgPlace1" presStyleIdx="2" presStyleCnt="4" custScaleX="114451" custScaleY="59135" custLinFactNeighborX="-95914" custLinFactNeighborY="6408"/>
      <dgm:spPr>
        <a:blipFill rotWithShape="1">
          <a:blip xmlns:r="http://schemas.openxmlformats.org/officeDocument/2006/relationships" r:embed="rId3"/>
          <a:stretch>
            <a:fillRect/>
          </a:stretch>
        </a:blipFill>
      </dgm:spPr>
    </dgm:pt>
    <dgm:pt modelId="{3B3E619B-D68C-41A2-975D-EE3D2C9E7D15}" type="pres">
      <dgm:prSet presAssocID="{ED423F1E-DFDA-49EA-8D23-63131614D06A}" presName="rootConnector" presStyleLbl="node3" presStyleIdx="0" presStyleCnt="1"/>
      <dgm:spPr/>
    </dgm:pt>
    <dgm:pt modelId="{82A04A10-809F-4244-A217-206EA61A8594}" type="pres">
      <dgm:prSet presAssocID="{ED423F1E-DFDA-49EA-8D23-63131614D06A}" presName="hierChild4" presStyleCnt="0"/>
      <dgm:spPr/>
    </dgm:pt>
    <dgm:pt modelId="{CB6D086A-16A7-431F-824D-9F5E9F936FD0}" type="pres">
      <dgm:prSet presAssocID="{9B9E163E-B44B-4D76-A706-B9AAE46B0031}" presName="Name37" presStyleLbl="parChTrans1D4" presStyleIdx="0" presStyleCnt="1"/>
      <dgm:spPr/>
    </dgm:pt>
    <dgm:pt modelId="{F85F1CF9-DDB6-4D7B-9A3C-C6B51ACACAEB}" type="pres">
      <dgm:prSet presAssocID="{2F07F04A-EA44-43F5-B738-A8EB5B1CFD75}" presName="hierRoot2" presStyleCnt="0">
        <dgm:presLayoutVars>
          <dgm:hierBranch val="init"/>
        </dgm:presLayoutVars>
      </dgm:prSet>
      <dgm:spPr/>
    </dgm:pt>
    <dgm:pt modelId="{17AE2A8E-BFA9-4956-BC77-C435156829E6}" type="pres">
      <dgm:prSet presAssocID="{2F07F04A-EA44-43F5-B738-A8EB5B1CFD75}" presName="rootComposite" presStyleCnt="0"/>
      <dgm:spPr/>
    </dgm:pt>
    <dgm:pt modelId="{C16297A3-EDAD-4C6B-9AE7-A5B2DE291B82}" type="pres">
      <dgm:prSet presAssocID="{2F07F04A-EA44-43F5-B738-A8EB5B1CFD75}" presName="rootText" presStyleLbl="node4" presStyleIdx="0" presStyleCnt="1" custScaleX="109370" custScaleY="45679" custLinFactNeighborX="41535" custLinFactNeighborY="-5971">
        <dgm:presLayoutVars>
          <dgm:chPref val="3"/>
        </dgm:presLayoutVars>
      </dgm:prSet>
      <dgm:spPr/>
    </dgm:pt>
    <dgm:pt modelId="{054EB10C-0FF2-44E0-B4D6-F08CF2AA35A0}" type="pres">
      <dgm:prSet presAssocID="{2F07F04A-EA44-43F5-B738-A8EB5B1CFD75}" presName="rootPict" presStyleLbl="alignImgPlace1" presStyleIdx="3" presStyleCnt="4" custScaleY="56115" custLinFactX="1597" custLinFactNeighborX="100000" custLinFactNeighborY="-7956"/>
      <dgm:spPr>
        <a:blipFill rotWithShape="1">
          <a:blip xmlns:r="http://schemas.openxmlformats.org/officeDocument/2006/relationships" r:embed="rId4"/>
          <a:stretch>
            <a:fillRect/>
          </a:stretch>
        </a:blipFill>
      </dgm:spPr>
    </dgm:pt>
    <dgm:pt modelId="{52A14C0C-7486-494A-90FE-DB3AD2BE7277}" type="pres">
      <dgm:prSet presAssocID="{2F07F04A-EA44-43F5-B738-A8EB5B1CFD75}" presName="rootConnector" presStyleLbl="node4" presStyleIdx="0" presStyleCnt="1"/>
      <dgm:spPr/>
    </dgm:pt>
    <dgm:pt modelId="{F1B65567-587A-424E-B540-95AF0EDC7EF8}" type="pres">
      <dgm:prSet presAssocID="{2F07F04A-EA44-43F5-B738-A8EB5B1CFD75}" presName="hierChild4" presStyleCnt="0"/>
      <dgm:spPr/>
    </dgm:pt>
    <dgm:pt modelId="{B7F82B18-FDE4-43A4-9AAC-AEA3805C29A7}" type="pres">
      <dgm:prSet presAssocID="{2F07F04A-EA44-43F5-B738-A8EB5B1CFD75}" presName="hierChild5" presStyleCnt="0"/>
      <dgm:spPr/>
    </dgm:pt>
    <dgm:pt modelId="{FDBC51B9-BD9A-43F6-9AAE-253B2BF8DAEF}" type="pres">
      <dgm:prSet presAssocID="{ED423F1E-DFDA-49EA-8D23-63131614D06A}" presName="hierChild5" presStyleCnt="0"/>
      <dgm:spPr/>
    </dgm:pt>
    <dgm:pt modelId="{84130FD3-544A-44F5-8C88-748A319C18EA}" type="pres">
      <dgm:prSet presAssocID="{79637B25-4B70-49B4-B296-6CA0B454FB92}" presName="hierChild5" presStyleCnt="0"/>
      <dgm:spPr/>
    </dgm:pt>
    <dgm:pt modelId="{8EAF6FCA-A626-4BBB-B1B0-EA2973304A1F}" type="pres">
      <dgm:prSet presAssocID="{DB9C7065-353A-43A0-B053-B8F6F74575F2}" presName="hierChild3" presStyleCnt="0"/>
      <dgm:spPr/>
    </dgm:pt>
  </dgm:ptLst>
  <dgm:cxnLst>
    <dgm:cxn modelId="{52096314-952A-4344-867F-7AA626EBF7FF}" type="presOf" srcId="{2F07F04A-EA44-43F5-B738-A8EB5B1CFD75}" destId="{C16297A3-EDAD-4C6B-9AE7-A5B2DE291B82}" srcOrd="0" destOrd="0" presId="urn:microsoft.com/office/officeart/2005/8/layout/pictureOrgChart+Icon"/>
    <dgm:cxn modelId="{635D4B1F-2E55-44A2-96DB-F18AE526E6A2}" type="presOf" srcId="{6D6B2EF4-E984-40FA-8C31-2BE7A479D547}" destId="{B6382D8A-327F-4D4A-AE8D-7F226867D04A}" srcOrd="0" destOrd="0" presId="urn:microsoft.com/office/officeart/2005/8/layout/pictureOrgChart+Icon"/>
    <dgm:cxn modelId="{5943CB21-5D53-46D0-A6C6-263287D275A4}" type="presOf" srcId="{DB9C7065-353A-43A0-B053-B8F6F74575F2}" destId="{84136B1B-BBBC-4FF4-A8D7-A14CAB10C0A6}" srcOrd="0" destOrd="0" presId="urn:microsoft.com/office/officeart/2005/8/layout/pictureOrgChart+Icon"/>
    <dgm:cxn modelId="{AF0B5F27-7C13-49FF-8441-889FAE7557C4}" srcId="{AD0E9478-BA6B-444C-8F2D-3294D104DFF7}" destId="{DB9C7065-353A-43A0-B053-B8F6F74575F2}" srcOrd="0" destOrd="0" parTransId="{5EF0364A-25C3-48BF-9414-42486D7D96D7}" sibTransId="{D6E82CDD-9B6C-4FEC-AF83-589D99E56EA1}"/>
    <dgm:cxn modelId="{AFDC642C-D0FE-47F7-853C-00D3EB2B89ED}" type="presOf" srcId="{DB9C7065-353A-43A0-B053-B8F6F74575F2}" destId="{02F9E207-E7A4-4400-9961-F3292495E1B6}" srcOrd="1" destOrd="0" presId="urn:microsoft.com/office/officeart/2005/8/layout/pictureOrgChart+Icon"/>
    <dgm:cxn modelId="{6C6D8F5E-9FF7-4FC6-80D6-31D89CDAFDE2}" type="presOf" srcId="{79637B25-4B70-49B4-B296-6CA0B454FB92}" destId="{C358DA94-1375-4080-AD39-EF80965E109C}" srcOrd="1" destOrd="0" presId="urn:microsoft.com/office/officeart/2005/8/layout/pictureOrgChart+Icon"/>
    <dgm:cxn modelId="{D6B21869-CF06-469A-BBCC-358CF9A65BAF}" type="presOf" srcId="{79637B25-4B70-49B4-B296-6CA0B454FB92}" destId="{18928C46-C874-4685-97AF-8976CB0784CA}" srcOrd="0" destOrd="0" presId="urn:microsoft.com/office/officeart/2005/8/layout/pictureOrgChart+Icon"/>
    <dgm:cxn modelId="{22F1AD6B-30EF-438A-8356-6CA4078799CD}" type="presOf" srcId="{2F07F04A-EA44-43F5-B738-A8EB5B1CFD75}" destId="{52A14C0C-7486-494A-90FE-DB3AD2BE7277}" srcOrd="1" destOrd="0" presId="urn:microsoft.com/office/officeart/2005/8/layout/pictureOrgChart+Icon"/>
    <dgm:cxn modelId="{3C33B970-5446-4C8D-B6BB-2B6056FACBD7}" srcId="{ED423F1E-DFDA-49EA-8D23-63131614D06A}" destId="{2F07F04A-EA44-43F5-B738-A8EB5B1CFD75}" srcOrd="0" destOrd="0" parTransId="{9B9E163E-B44B-4D76-A706-B9AAE46B0031}" sibTransId="{D9F181AC-E42B-4CCE-BE18-4AACC2022E36}"/>
    <dgm:cxn modelId="{27616181-41EF-4551-AFF9-A38B4DD09CE3}" srcId="{DB9C7065-353A-43A0-B053-B8F6F74575F2}" destId="{79637B25-4B70-49B4-B296-6CA0B454FB92}" srcOrd="0" destOrd="0" parTransId="{45C2DFC2-706D-4DE0-AB07-577D3C9E7AC7}" sibTransId="{3C2ED9F1-B916-4346-B5D7-5979D1C93391}"/>
    <dgm:cxn modelId="{32D0B682-27E4-4B3A-8A62-96C903129A93}" type="presOf" srcId="{ED423F1E-DFDA-49EA-8D23-63131614D06A}" destId="{42322990-E442-4EBF-B216-8A9A7FC7BD34}" srcOrd="0" destOrd="0" presId="urn:microsoft.com/office/officeart/2005/8/layout/pictureOrgChart+Icon"/>
    <dgm:cxn modelId="{B81246B8-8A36-45B0-BBD1-1FE3947E5667}" srcId="{79637B25-4B70-49B4-B296-6CA0B454FB92}" destId="{ED423F1E-DFDA-49EA-8D23-63131614D06A}" srcOrd="0" destOrd="0" parTransId="{6D6B2EF4-E984-40FA-8C31-2BE7A479D547}" sibTransId="{5FB04B87-C0AE-4F5D-8FBB-59949C7C93B6}"/>
    <dgm:cxn modelId="{DCBC3DC8-FB62-44AA-8750-BCD977D63BCE}" type="presOf" srcId="{9B9E163E-B44B-4D76-A706-B9AAE46B0031}" destId="{CB6D086A-16A7-431F-824D-9F5E9F936FD0}" srcOrd="0" destOrd="0" presId="urn:microsoft.com/office/officeart/2005/8/layout/pictureOrgChart+Icon"/>
    <dgm:cxn modelId="{B78D78D0-B014-429D-8B98-7071EC35E334}" type="presOf" srcId="{AD0E9478-BA6B-444C-8F2D-3294D104DFF7}" destId="{C75F5964-D6E8-4C04-B9DD-A9F3A71CC75B}" srcOrd="0" destOrd="0" presId="urn:microsoft.com/office/officeart/2005/8/layout/pictureOrgChart+Icon"/>
    <dgm:cxn modelId="{DB7FCAF0-E21D-4D7B-87C3-6A647F8821D0}" type="presOf" srcId="{45C2DFC2-706D-4DE0-AB07-577D3C9E7AC7}" destId="{145B5B44-3851-4372-94B1-23478737AC6E}" srcOrd="0" destOrd="0" presId="urn:microsoft.com/office/officeart/2005/8/layout/pictureOrgChart+Icon"/>
    <dgm:cxn modelId="{8C467DF6-0723-4529-921B-4751F947CC8B}" type="presOf" srcId="{ED423F1E-DFDA-49EA-8D23-63131614D06A}" destId="{3B3E619B-D68C-41A2-975D-EE3D2C9E7D15}" srcOrd="1" destOrd="0" presId="urn:microsoft.com/office/officeart/2005/8/layout/pictureOrgChart+Icon"/>
    <dgm:cxn modelId="{02D599DC-7468-4B33-A6F1-38EF2C1C173D}" type="presParOf" srcId="{C75F5964-D6E8-4C04-B9DD-A9F3A71CC75B}" destId="{BD26D3CF-4CBE-443F-A977-4F3CA4FEB379}" srcOrd="0" destOrd="0" presId="urn:microsoft.com/office/officeart/2005/8/layout/pictureOrgChart+Icon"/>
    <dgm:cxn modelId="{64BAD20E-B487-441F-B6F2-49377B52DF46}" type="presParOf" srcId="{BD26D3CF-4CBE-443F-A977-4F3CA4FEB379}" destId="{C64264CD-61CC-41CB-9B95-3C89A7BB16A1}" srcOrd="0" destOrd="0" presId="urn:microsoft.com/office/officeart/2005/8/layout/pictureOrgChart+Icon"/>
    <dgm:cxn modelId="{074367E4-6303-4F34-A3CC-4AE824AA2AAC}" type="presParOf" srcId="{C64264CD-61CC-41CB-9B95-3C89A7BB16A1}" destId="{84136B1B-BBBC-4FF4-A8D7-A14CAB10C0A6}" srcOrd="0" destOrd="0" presId="urn:microsoft.com/office/officeart/2005/8/layout/pictureOrgChart+Icon"/>
    <dgm:cxn modelId="{29D01B46-B3F1-40F0-972B-26AA06E3E71E}" type="presParOf" srcId="{C64264CD-61CC-41CB-9B95-3C89A7BB16A1}" destId="{6013DA62-0DC4-4A18-A51B-514DDFB1E9FF}" srcOrd="1" destOrd="0" presId="urn:microsoft.com/office/officeart/2005/8/layout/pictureOrgChart+Icon"/>
    <dgm:cxn modelId="{7FE5161E-B62A-4F61-A535-53DF8BD1AA10}" type="presParOf" srcId="{C64264CD-61CC-41CB-9B95-3C89A7BB16A1}" destId="{02F9E207-E7A4-4400-9961-F3292495E1B6}" srcOrd="2" destOrd="0" presId="urn:microsoft.com/office/officeart/2005/8/layout/pictureOrgChart+Icon"/>
    <dgm:cxn modelId="{D7967B07-D2D2-4E1C-BCCD-C7365278E45A}" type="presParOf" srcId="{BD26D3CF-4CBE-443F-A977-4F3CA4FEB379}" destId="{35A0D585-2383-4FB0-B40C-12E9B4BF57C5}" srcOrd="1" destOrd="0" presId="urn:microsoft.com/office/officeart/2005/8/layout/pictureOrgChart+Icon"/>
    <dgm:cxn modelId="{E3B5D3FC-B7C5-4534-AE51-6A28CB90A3B0}" type="presParOf" srcId="{35A0D585-2383-4FB0-B40C-12E9B4BF57C5}" destId="{145B5B44-3851-4372-94B1-23478737AC6E}" srcOrd="0" destOrd="0" presId="urn:microsoft.com/office/officeart/2005/8/layout/pictureOrgChart+Icon"/>
    <dgm:cxn modelId="{A4AF617D-54B6-429A-9C3F-13412B347B7F}" type="presParOf" srcId="{35A0D585-2383-4FB0-B40C-12E9B4BF57C5}" destId="{49F445E6-DFC6-4453-8CF4-3FAF17776B44}" srcOrd="1" destOrd="0" presId="urn:microsoft.com/office/officeart/2005/8/layout/pictureOrgChart+Icon"/>
    <dgm:cxn modelId="{A25278F2-108C-4F6B-B98A-3A23A88E9AF0}" type="presParOf" srcId="{49F445E6-DFC6-4453-8CF4-3FAF17776B44}" destId="{2DBC17AA-9AFD-49F5-8C38-654E8F0FB1F2}" srcOrd="0" destOrd="0" presId="urn:microsoft.com/office/officeart/2005/8/layout/pictureOrgChart+Icon"/>
    <dgm:cxn modelId="{E8B143FA-87EE-48CE-BCD8-80322C08AB45}" type="presParOf" srcId="{2DBC17AA-9AFD-49F5-8C38-654E8F0FB1F2}" destId="{18928C46-C874-4685-97AF-8976CB0784CA}" srcOrd="0" destOrd="0" presId="urn:microsoft.com/office/officeart/2005/8/layout/pictureOrgChart+Icon"/>
    <dgm:cxn modelId="{E09772C2-F5ED-4A89-A006-3FE548CFFA9E}" type="presParOf" srcId="{2DBC17AA-9AFD-49F5-8C38-654E8F0FB1F2}" destId="{0C1B517F-AD25-4420-B602-BBB976352D7C}" srcOrd="1" destOrd="0" presId="urn:microsoft.com/office/officeart/2005/8/layout/pictureOrgChart+Icon"/>
    <dgm:cxn modelId="{313FF531-8DDC-4E4C-881C-9239261088F1}" type="presParOf" srcId="{2DBC17AA-9AFD-49F5-8C38-654E8F0FB1F2}" destId="{C358DA94-1375-4080-AD39-EF80965E109C}" srcOrd="2" destOrd="0" presId="urn:microsoft.com/office/officeart/2005/8/layout/pictureOrgChart+Icon"/>
    <dgm:cxn modelId="{4590E984-ACAA-4CE7-9C79-772341FBC062}" type="presParOf" srcId="{49F445E6-DFC6-4453-8CF4-3FAF17776B44}" destId="{4EBBD97C-B64A-4B53-89BC-CE50EE25441F}" srcOrd="1" destOrd="0" presId="urn:microsoft.com/office/officeart/2005/8/layout/pictureOrgChart+Icon"/>
    <dgm:cxn modelId="{3CB758AB-16F4-4114-A158-094A533F8965}" type="presParOf" srcId="{4EBBD97C-B64A-4B53-89BC-CE50EE25441F}" destId="{B6382D8A-327F-4D4A-AE8D-7F226867D04A}" srcOrd="0" destOrd="0" presId="urn:microsoft.com/office/officeart/2005/8/layout/pictureOrgChart+Icon"/>
    <dgm:cxn modelId="{C12F5253-DFB5-4B3C-A313-F40CCFCC81F9}" type="presParOf" srcId="{4EBBD97C-B64A-4B53-89BC-CE50EE25441F}" destId="{3EB48AC8-C504-494B-8E42-E679F9AFD2FD}" srcOrd="1" destOrd="0" presId="urn:microsoft.com/office/officeart/2005/8/layout/pictureOrgChart+Icon"/>
    <dgm:cxn modelId="{B3AEAD7F-C63F-47C0-B3C8-CD2F4AF175D7}" type="presParOf" srcId="{3EB48AC8-C504-494B-8E42-E679F9AFD2FD}" destId="{3EACEBD9-C32A-49A2-9F65-437FE768588A}" srcOrd="0" destOrd="0" presId="urn:microsoft.com/office/officeart/2005/8/layout/pictureOrgChart+Icon"/>
    <dgm:cxn modelId="{B2E66F92-4C3E-4BFA-8840-D454A11415A1}" type="presParOf" srcId="{3EACEBD9-C32A-49A2-9F65-437FE768588A}" destId="{42322990-E442-4EBF-B216-8A9A7FC7BD34}" srcOrd="0" destOrd="0" presId="urn:microsoft.com/office/officeart/2005/8/layout/pictureOrgChart+Icon"/>
    <dgm:cxn modelId="{434E1BC2-9C6D-4766-AE0C-9E3BC6011ED1}" type="presParOf" srcId="{3EACEBD9-C32A-49A2-9F65-437FE768588A}" destId="{21696FCA-B8BE-4CDE-B3F6-E73738164A0E}" srcOrd="1" destOrd="0" presId="urn:microsoft.com/office/officeart/2005/8/layout/pictureOrgChart+Icon"/>
    <dgm:cxn modelId="{9F1A90CD-1D22-47C8-A40C-A3EE4090AC57}" type="presParOf" srcId="{3EACEBD9-C32A-49A2-9F65-437FE768588A}" destId="{3B3E619B-D68C-41A2-975D-EE3D2C9E7D15}" srcOrd="2" destOrd="0" presId="urn:microsoft.com/office/officeart/2005/8/layout/pictureOrgChart+Icon"/>
    <dgm:cxn modelId="{BCF5B182-C17F-439D-B31F-528381D816C6}" type="presParOf" srcId="{3EB48AC8-C504-494B-8E42-E679F9AFD2FD}" destId="{82A04A10-809F-4244-A217-206EA61A8594}" srcOrd="1" destOrd="0" presId="urn:microsoft.com/office/officeart/2005/8/layout/pictureOrgChart+Icon"/>
    <dgm:cxn modelId="{9AA512CB-FCF1-4333-98CD-6BAA93CA776A}" type="presParOf" srcId="{82A04A10-809F-4244-A217-206EA61A8594}" destId="{CB6D086A-16A7-431F-824D-9F5E9F936FD0}" srcOrd="0" destOrd="0" presId="urn:microsoft.com/office/officeart/2005/8/layout/pictureOrgChart+Icon"/>
    <dgm:cxn modelId="{E97E5C7A-7BE0-4A1B-8E38-F0E29FCC514D}" type="presParOf" srcId="{82A04A10-809F-4244-A217-206EA61A8594}" destId="{F85F1CF9-DDB6-4D7B-9A3C-C6B51ACACAEB}" srcOrd="1" destOrd="0" presId="urn:microsoft.com/office/officeart/2005/8/layout/pictureOrgChart+Icon"/>
    <dgm:cxn modelId="{4E38F6E9-024C-48B9-9DAC-D390A11C0E29}" type="presParOf" srcId="{F85F1CF9-DDB6-4D7B-9A3C-C6B51ACACAEB}" destId="{17AE2A8E-BFA9-4956-BC77-C435156829E6}" srcOrd="0" destOrd="0" presId="urn:microsoft.com/office/officeart/2005/8/layout/pictureOrgChart+Icon"/>
    <dgm:cxn modelId="{2BDF1B43-637A-4E3E-8212-401E6A328BC7}" type="presParOf" srcId="{17AE2A8E-BFA9-4956-BC77-C435156829E6}" destId="{C16297A3-EDAD-4C6B-9AE7-A5B2DE291B82}" srcOrd="0" destOrd="0" presId="urn:microsoft.com/office/officeart/2005/8/layout/pictureOrgChart+Icon"/>
    <dgm:cxn modelId="{7DD3E16E-6731-4AAB-B1E6-C55AE1C40C13}" type="presParOf" srcId="{17AE2A8E-BFA9-4956-BC77-C435156829E6}" destId="{054EB10C-0FF2-44E0-B4D6-F08CF2AA35A0}" srcOrd="1" destOrd="0" presId="urn:microsoft.com/office/officeart/2005/8/layout/pictureOrgChart+Icon"/>
    <dgm:cxn modelId="{725D09F7-2DE3-420E-A8A8-74DB32596DB3}" type="presParOf" srcId="{17AE2A8E-BFA9-4956-BC77-C435156829E6}" destId="{52A14C0C-7486-494A-90FE-DB3AD2BE7277}" srcOrd="2" destOrd="0" presId="urn:microsoft.com/office/officeart/2005/8/layout/pictureOrgChart+Icon"/>
    <dgm:cxn modelId="{FF3B523D-E9FA-4AC6-B8C0-14D76E7730D6}" type="presParOf" srcId="{F85F1CF9-DDB6-4D7B-9A3C-C6B51ACACAEB}" destId="{F1B65567-587A-424E-B540-95AF0EDC7EF8}" srcOrd="1" destOrd="0" presId="urn:microsoft.com/office/officeart/2005/8/layout/pictureOrgChart+Icon"/>
    <dgm:cxn modelId="{33A5775F-FEB6-409B-891F-DF7633078242}" type="presParOf" srcId="{F85F1CF9-DDB6-4D7B-9A3C-C6B51ACACAEB}" destId="{B7F82B18-FDE4-43A4-9AAC-AEA3805C29A7}" srcOrd="2" destOrd="0" presId="urn:microsoft.com/office/officeart/2005/8/layout/pictureOrgChart+Icon"/>
    <dgm:cxn modelId="{72F97C86-8ABA-42A1-8EC1-4CFF51FC1715}" type="presParOf" srcId="{3EB48AC8-C504-494B-8E42-E679F9AFD2FD}" destId="{FDBC51B9-BD9A-43F6-9AAE-253B2BF8DAEF}" srcOrd="2" destOrd="0" presId="urn:microsoft.com/office/officeart/2005/8/layout/pictureOrgChart+Icon"/>
    <dgm:cxn modelId="{A3B385F4-57C9-4723-9E63-38BB3C9B4700}" type="presParOf" srcId="{49F445E6-DFC6-4453-8CF4-3FAF17776B44}" destId="{84130FD3-544A-44F5-8C88-748A319C18EA}" srcOrd="2" destOrd="0" presId="urn:microsoft.com/office/officeart/2005/8/layout/pictureOrgChart+Icon"/>
    <dgm:cxn modelId="{E5F596A2-D8C2-4E1E-AAFD-AF4CCA003F6F}" type="presParOf" srcId="{BD26D3CF-4CBE-443F-A977-4F3CA4FEB379}" destId="{8EAF6FCA-A626-4BBB-B1B0-EA2973304A1F}" srcOrd="2" destOrd="0" presId="urn:microsoft.com/office/officeart/2005/8/layout/pictureOrgChar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17626A-5DB4-4EA9-AE1C-D96EB517EF95}" type="doc">
      <dgm:prSet loTypeId="urn:microsoft.com/office/officeart/2005/8/layout/vList3" loCatId="list" qsTypeId="urn:microsoft.com/office/officeart/2005/8/quickstyle/simple1#2" qsCatId="simple" csTypeId="urn:microsoft.com/office/officeart/2005/8/colors/accent1_2#2" csCatId="accent1" phldr="1"/>
      <dgm:spPr/>
    </dgm:pt>
    <dgm:pt modelId="{1BE757AD-55F5-4FC6-8633-FC0BB738A123}">
      <dgm:prSet/>
      <dgm:spPr>
        <a:solidFill>
          <a:schemeClr val="tx2">
            <a:lumMod val="60000"/>
            <a:lumOff val="40000"/>
          </a:schemeClr>
        </a:solidFill>
      </dgm:spPr>
      <dgm:t>
        <a:bodyPr/>
        <a:lstStyle/>
        <a:p>
          <a:r>
            <a:rPr lang="en-US" dirty="0"/>
            <a:t>Pulverization </a:t>
          </a:r>
        </a:p>
      </dgm:t>
    </dgm:pt>
    <dgm:pt modelId="{C6FCE823-3CD1-4FBE-8D45-3B706CCBB602}" type="parTrans" cxnId="{B24BF2DD-65E1-43C0-9701-FF48124611AD}">
      <dgm:prSet/>
      <dgm:spPr/>
      <dgm:t>
        <a:bodyPr/>
        <a:lstStyle/>
        <a:p>
          <a:endParaRPr lang="en-US"/>
        </a:p>
      </dgm:t>
    </dgm:pt>
    <dgm:pt modelId="{0D765A15-DEC5-47D9-83CC-E787E7060F38}" type="sibTrans" cxnId="{B24BF2DD-65E1-43C0-9701-FF48124611AD}">
      <dgm:prSet/>
      <dgm:spPr/>
      <dgm:t>
        <a:bodyPr/>
        <a:lstStyle/>
        <a:p>
          <a:endParaRPr lang="en-US"/>
        </a:p>
      </dgm:t>
    </dgm:pt>
    <dgm:pt modelId="{AB85D9E0-E5D4-484E-AFDA-3B04E0258B7D}">
      <dgm:prSet/>
      <dgm:spPr>
        <a:solidFill>
          <a:schemeClr val="tx2">
            <a:lumMod val="60000"/>
            <a:lumOff val="40000"/>
          </a:schemeClr>
        </a:solidFill>
      </dgm:spPr>
      <dgm:t>
        <a:bodyPr/>
        <a:lstStyle/>
        <a:p>
          <a:r>
            <a:rPr lang="en-US" dirty="0"/>
            <a:t>Loading of LLDPE Granules</a:t>
          </a:r>
        </a:p>
      </dgm:t>
    </dgm:pt>
    <dgm:pt modelId="{A638D74A-3A3E-4C67-ABE2-414D0F94E8CF}" type="sibTrans" cxnId="{F9B8698D-FB09-4EF9-B03C-4CA89714BFB9}">
      <dgm:prSet/>
      <dgm:spPr/>
      <dgm:t>
        <a:bodyPr/>
        <a:lstStyle/>
        <a:p>
          <a:endParaRPr lang="en-US"/>
        </a:p>
      </dgm:t>
    </dgm:pt>
    <dgm:pt modelId="{172EA81D-5240-4603-8990-24ADA9811BF6}" type="parTrans" cxnId="{F9B8698D-FB09-4EF9-B03C-4CA89714BFB9}">
      <dgm:prSet/>
      <dgm:spPr/>
      <dgm:t>
        <a:bodyPr/>
        <a:lstStyle/>
        <a:p>
          <a:endParaRPr lang="en-US"/>
        </a:p>
      </dgm:t>
    </dgm:pt>
    <dgm:pt modelId="{AD333358-24A4-4019-BA27-AF2FBA1AE115}">
      <dgm:prSet/>
      <dgm:spPr>
        <a:solidFill>
          <a:schemeClr val="tx2">
            <a:lumMod val="60000"/>
            <a:lumOff val="40000"/>
          </a:schemeClr>
        </a:solidFill>
      </dgm:spPr>
      <dgm:t>
        <a:bodyPr/>
        <a:lstStyle/>
        <a:p>
          <a:r>
            <a:rPr lang="en-US" dirty="0"/>
            <a:t>Unloading of LLDPE Powder &amp; Packing </a:t>
          </a:r>
        </a:p>
      </dgm:t>
    </dgm:pt>
    <dgm:pt modelId="{BC15B8E9-8604-430E-8CDB-4B0E6A696369}" type="parTrans" cxnId="{69FC1453-EF73-43ED-AF02-A45513F5BDDB}">
      <dgm:prSet/>
      <dgm:spPr/>
      <dgm:t>
        <a:bodyPr/>
        <a:lstStyle/>
        <a:p>
          <a:endParaRPr lang="en-US"/>
        </a:p>
      </dgm:t>
    </dgm:pt>
    <dgm:pt modelId="{55AFF821-BE1D-4CCA-839F-6C20FF9070CB}" type="sibTrans" cxnId="{69FC1453-EF73-43ED-AF02-A45513F5BDDB}">
      <dgm:prSet/>
      <dgm:spPr/>
      <dgm:t>
        <a:bodyPr/>
        <a:lstStyle/>
        <a:p>
          <a:endParaRPr lang="en-US"/>
        </a:p>
      </dgm:t>
    </dgm:pt>
    <dgm:pt modelId="{0C22A98B-0A8D-4483-8B43-90ADFC2B1A52}">
      <dgm:prSet/>
      <dgm:spPr>
        <a:solidFill>
          <a:schemeClr val="tx2">
            <a:lumMod val="60000"/>
            <a:lumOff val="40000"/>
          </a:schemeClr>
        </a:solidFill>
      </dgm:spPr>
      <dgm:t>
        <a:bodyPr/>
        <a:lstStyle/>
        <a:p>
          <a:r>
            <a:rPr lang="en-US" dirty="0"/>
            <a:t>Quality Inspection </a:t>
          </a:r>
        </a:p>
      </dgm:t>
    </dgm:pt>
    <dgm:pt modelId="{9CED1FE3-FFED-4890-B594-E7EC9F8E3B19}" type="parTrans" cxnId="{B77ACC7F-FCD3-4AB6-933F-C90A50964AB6}">
      <dgm:prSet/>
      <dgm:spPr/>
      <dgm:t>
        <a:bodyPr/>
        <a:lstStyle/>
        <a:p>
          <a:endParaRPr lang="en-US"/>
        </a:p>
      </dgm:t>
    </dgm:pt>
    <dgm:pt modelId="{11E3310D-FD94-4C42-9121-77C65B48193D}" type="sibTrans" cxnId="{B77ACC7F-FCD3-4AB6-933F-C90A50964AB6}">
      <dgm:prSet/>
      <dgm:spPr/>
      <dgm:t>
        <a:bodyPr/>
        <a:lstStyle/>
        <a:p>
          <a:endParaRPr lang="en-US"/>
        </a:p>
      </dgm:t>
    </dgm:pt>
    <dgm:pt modelId="{3F138D25-0442-49D1-94F3-99AA9CBAC16F}" type="pres">
      <dgm:prSet presAssocID="{3D17626A-5DB4-4EA9-AE1C-D96EB517EF95}" presName="linearFlow" presStyleCnt="0">
        <dgm:presLayoutVars>
          <dgm:dir/>
          <dgm:resizeHandles val="exact"/>
        </dgm:presLayoutVars>
      </dgm:prSet>
      <dgm:spPr/>
    </dgm:pt>
    <dgm:pt modelId="{E8951F82-8FCB-4E32-B7EF-C3091AAAEF72}" type="pres">
      <dgm:prSet presAssocID="{AB85D9E0-E5D4-484E-AFDA-3B04E0258B7D}" presName="composite" presStyleCnt="0"/>
      <dgm:spPr/>
    </dgm:pt>
    <dgm:pt modelId="{3DADBFB8-379A-4AB5-895B-D76C311BF1C2}" type="pres">
      <dgm:prSet presAssocID="{AB85D9E0-E5D4-484E-AFDA-3B04E0258B7D}" presName="imgShp" presStyleLbl="fgImgPlace1" presStyleIdx="0" presStyleCnt="4" custLinFactNeighborX="-65017" custLinFactNeighborY="13706"/>
      <dgm:spPr>
        <a:blipFill rotWithShape="1">
          <a:blip xmlns:r="http://schemas.openxmlformats.org/officeDocument/2006/relationships" r:embed="rId1"/>
          <a:stretch>
            <a:fillRect/>
          </a:stretch>
        </a:blipFill>
      </dgm:spPr>
    </dgm:pt>
    <dgm:pt modelId="{23103E64-4F27-4E11-974B-B1EB59D86E56}" type="pres">
      <dgm:prSet presAssocID="{AB85D9E0-E5D4-484E-AFDA-3B04E0258B7D}" presName="txShp" presStyleLbl="node1" presStyleIdx="0" presStyleCnt="4" custScaleX="88935" custScaleY="79667" custLinFactNeighborX="-12236" custLinFactNeighborY="12832">
        <dgm:presLayoutVars>
          <dgm:bulletEnabled val="1"/>
        </dgm:presLayoutVars>
      </dgm:prSet>
      <dgm:spPr/>
    </dgm:pt>
    <dgm:pt modelId="{874A2593-00CA-45D6-9B9D-7E3BBAE7B0C3}" type="pres">
      <dgm:prSet presAssocID="{A638D74A-3A3E-4C67-ABE2-414D0F94E8CF}" presName="spacing" presStyleCnt="0"/>
      <dgm:spPr/>
    </dgm:pt>
    <dgm:pt modelId="{D4DE2063-031F-40E1-BFBB-C248F24E2D7E}" type="pres">
      <dgm:prSet presAssocID="{1BE757AD-55F5-4FC6-8633-FC0BB738A123}" presName="composite" presStyleCnt="0"/>
      <dgm:spPr/>
    </dgm:pt>
    <dgm:pt modelId="{0B1BC6B6-384B-4602-A1D2-CC6ADCD9338D}" type="pres">
      <dgm:prSet presAssocID="{1BE757AD-55F5-4FC6-8633-FC0BB738A123}" presName="imgShp" presStyleLbl="fgImgPlace1" presStyleIdx="1" presStyleCnt="4" custLinFactNeighborX="-63864" custLinFactNeighborY="-2622"/>
      <dgm:spPr>
        <a:blipFill rotWithShape="1">
          <a:blip xmlns:r="http://schemas.openxmlformats.org/officeDocument/2006/relationships" r:embed="rId2"/>
          <a:stretch>
            <a:fillRect/>
          </a:stretch>
        </a:blipFill>
      </dgm:spPr>
    </dgm:pt>
    <dgm:pt modelId="{55939147-C5DD-472C-93B1-064C8E4CE058}" type="pres">
      <dgm:prSet presAssocID="{1BE757AD-55F5-4FC6-8633-FC0BB738A123}" presName="txShp" presStyleLbl="node1" presStyleIdx="1" presStyleCnt="4" custScaleX="89734" custScaleY="75804" custLinFactNeighborX="-12457" custLinFactNeighborY="1218">
        <dgm:presLayoutVars>
          <dgm:bulletEnabled val="1"/>
        </dgm:presLayoutVars>
      </dgm:prSet>
      <dgm:spPr/>
    </dgm:pt>
    <dgm:pt modelId="{FD8FCFE0-A7D8-4BC2-8F85-32FD6BAF1329}" type="pres">
      <dgm:prSet presAssocID="{0D765A15-DEC5-47D9-83CC-E787E7060F38}" presName="spacing" presStyleCnt="0"/>
      <dgm:spPr/>
    </dgm:pt>
    <dgm:pt modelId="{9488D046-10BA-40F6-B7FA-3B389CE40C83}" type="pres">
      <dgm:prSet presAssocID="{AD333358-24A4-4019-BA27-AF2FBA1AE115}" presName="composite" presStyleCnt="0"/>
      <dgm:spPr/>
    </dgm:pt>
    <dgm:pt modelId="{6C84A949-D7C2-4C4C-AC8B-F7DCEF71732B}" type="pres">
      <dgm:prSet presAssocID="{AD333358-24A4-4019-BA27-AF2FBA1AE115}" presName="imgShp" presStyleLbl="fgImgPlace1" presStyleIdx="2" presStyleCnt="4" custLinFactNeighborX="-63507" custLinFactNeighborY="-14030"/>
      <dgm:spPr>
        <a:blipFill rotWithShape="1">
          <a:blip xmlns:r="http://schemas.openxmlformats.org/officeDocument/2006/relationships" r:embed="rId3"/>
          <a:stretch>
            <a:fillRect/>
          </a:stretch>
        </a:blipFill>
      </dgm:spPr>
    </dgm:pt>
    <dgm:pt modelId="{D9E61E2A-5280-48D6-A70F-E406563D92B9}" type="pres">
      <dgm:prSet presAssocID="{AD333358-24A4-4019-BA27-AF2FBA1AE115}" presName="txShp" presStyleLbl="node1" presStyleIdx="2" presStyleCnt="4" custScaleX="89981" custScaleY="75803" custLinFactNeighborX="-12951" custLinFactNeighborY="-7670">
        <dgm:presLayoutVars>
          <dgm:bulletEnabled val="1"/>
        </dgm:presLayoutVars>
      </dgm:prSet>
      <dgm:spPr/>
    </dgm:pt>
    <dgm:pt modelId="{17C54ED5-152F-4E58-9223-B9064577A4E2}" type="pres">
      <dgm:prSet presAssocID="{55AFF821-BE1D-4CCA-839F-6C20FF9070CB}" presName="spacing" presStyleCnt="0"/>
      <dgm:spPr/>
    </dgm:pt>
    <dgm:pt modelId="{B8F47EA7-AD52-439B-AC1F-91D0195E8CB9}" type="pres">
      <dgm:prSet presAssocID="{0C22A98B-0A8D-4483-8B43-90ADFC2B1A52}" presName="composite" presStyleCnt="0"/>
      <dgm:spPr/>
    </dgm:pt>
    <dgm:pt modelId="{2F394FB1-E3B6-4377-872A-2D6049AF5C14}" type="pres">
      <dgm:prSet presAssocID="{0C22A98B-0A8D-4483-8B43-90ADFC2B1A52}" presName="imgShp" presStyleLbl="fgImgPlace1" presStyleIdx="3" presStyleCnt="4" custLinFactNeighborX="-63507" custLinFactNeighborY="-14030"/>
      <dgm:spPr>
        <a:blipFill rotWithShape="1">
          <a:blip xmlns:r="http://schemas.openxmlformats.org/officeDocument/2006/relationships" r:embed="rId4"/>
          <a:stretch>
            <a:fillRect/>
          </a:stretch>
        </a:blipFill>
      </dgm:spPr>
    </dgm:pt>
    <dgm:pt modelId="{04BE82B2-E6F8-4B90-AB1B-A1CD8DF1DE99}" type="pres">
      <dgm:prSet presAssocID="{0C22A98B-0A8D-4483-8B43-90ADFC2B1A52}" presName="txShp" presStyleLbl="node1" presStyleIdx="3" presStyleCnt="4" custScaleX="89981" custScaleY="75803" custLinFactNeighborX="-12951" custLinFactNeighborY="-16652">
        <dgm:presLayoutVars>
          <dgm:bulletEnabled val="1"/>
        </dgm:presLayoutVars>
      </dgm:prSet>
      <dgm:spPr/>
    </dgm:pt>
  </dgm:ptLst>
  <dgm:cxnLst>
    <dgm:cxn modelId="{185CDE17-3072-4C0F-AE32-16EB74B708DA}" type="presOf" srcId="{AB85D9E0-E5D4-484E-AFDA-3B04E0258B7D}" destId="{23103E64-4F27-4E11-974B-B1EB59D86E56}" srcOrd="0" destOrd="0" presId="urn:microsoft.com/office/officeart/2005/8/layout/vList3"/>
    <dgm:cxn modelId="{3F43B720-76D7-4249-AE74-4CEF36E64E24}" type="presOf" srcId="{1BE757AD-55F5-4FC6-8633-FC0BB738A123}" destId="{55939147-C5DD-472C-93B1-064C8E4CE058}" srcOrd="0" destOrd="0" presId="urn:microsoft.com/office/officeart/2005/8/layout/vList3"/>
    <dgm:cxn modelId="{78894C22-4C9F-44AC-8BEE-0EE138DE9D49}" type="presOf" srcId="{3D17626A-5DB4-4EA9-AE1C-D96EB517EF95}" destId="{3F138D25-0442-49D1-94F3-99AA9CBAC16F}" srcOrd="0" destOrd="0" presId="urn:microsoft.com/office/officeart/2005/8/layout/vList3"/>
    <dgm:cxn modelId="{69FC1453-EF73-43ED-AF02-A45513F5BDDB}" srcId="{3D17626A-5DB4-4EA9-AE1C-D96EB517EF95}" destId="{AD333358-24A4-4019-BA27-AF2FBA1AE115}" srcOrd="2" destOrd="0" parTransId="{BC15B8E9-8604-430E-8CDB-4B0E6A696369}" sibTransId="{55AFF821-BE1D-4CCA-839F-6C20FF9070CB}"/>
    <dgm:cxn modelId="{B77ACC7F-FCD3-4AB6-933F-C90A50964AB6}" srcId="{3D17626A-5DB4-4EA9-AE1C-D96EB517EF95}" destId="{0C22A98B-0A8D-4483-8B43-90ADFC2B1A52}" srcOrd="3" destOrd="0" parTransId="{9CED1FE3-FFED-4890-B594-E7EC9F8E3B19}" sibTransId="{11E3310D-FD94-4C42-9121-77C65B48193D}"/>
    <dgm:cxn modelId="{F9B8698D-FB09-4EF9-B03C-4CA89714BFB9}" srcId="{3D17626A-5DB4-4EA9-AE1C-D96EB517EF95}" destId="{AB85D9E0-E5D4-484E-AFDA-3B04E0258B7D}" srcOrd="0" destOrd="0" parTransId="{172EA81D-5240-4603-8990-24ADA9811BF6}" sibTransId="{A638D74A-3A3E-4C67-ABE2-414D0F94E8CF}"/>
    <dgm:cxn modelId="{F274B6C1-D376-4837-BF7D-383BCF5109E3}" type="presOf" srcId="{AD333358-24A4-4019-BA27-AF2FBA1AE115}" destId="{D9E61E2A-5280-48D6-A70F-E406563D92B9}" srcOrd="0" destOrd="0" presId="urn:microsoft.com/office/officeart/2005/8/layout/vList3"/>
    <dgm:cxn modelId="{663789D9-7986-43DA-846F-2EB1E64BD2D9}" type="presOf" srcId="{0C22A98B-0A8D-4483-8B43-90ADFC2B1A52}" destId="{04BE82B2-E6F8-4B90-AB1B-A1CD8DF1DE99}" srcOrd="0" destOrd="0" presId="urn:microsoft.com/office/officeart/2005/8/layout/vList3"/>
    <dgm:cxn modelId="{B24BF2DD-65E1-43C0-9701-FF48124611AD}" srcId="{3D17626A-5DB4-4EA9-AE1C-D96EB517EF95}" destId="{1BE757AD-55F5-4FC6-8633-FC0BB738A123}" srcOrd="1" destOrd="0" parTransId="{C6FCE823-3CD1-4FBE-8D45-3B706CCBB602}" sibTransId="{0D765A15-DEC5-47D9-83CC-E787E7060F38}"/>
    <dgm:cxn modelId="{3A47FDEC-C25E-4F72-A747-10CD755B2CD7}" type="presParOf" srcId="{3F138D25-0442-49D1-94F3-99AA9CBAC16F}" destId="{E8951F82-8FCB-4E32-B7EF-C3091AAAEF72}" srcOrd="0" destOrd="0" presId="urn:microsoft.com/office/officeart/2005/8/layout/vList3"/>
    <dgm:cxn modelId="{4B4D5401-9A76-42C4-94F5-CEDDF4CF1DD0}" type="presParOf" srcId="{E8951F82-8FCB-4E32-B7EF-C3091AAAEF72}" destId="{3DADBFB8-379A-4AB5-895B-D76C311BF1C2}" srcOrd="0" destOrd="0" presId="urn:microsoft.com/office/officeart/2005/8/layout/vList3"/>
    <dgm:cxn modelId="{C2C1AFBD-92F8-43CF-86D9-17129CD2AF8D}" type="presParOf" srcId="{E8951F82-8FCB-4E32-B7EF-C3091AAAEF72}" destId="{23103E64-4F27-4E11-974B-B1EB59D86E56}" srcOrd="1" destOrd="0" presId="urn:microsoft.com/office/officeart/2005/8/layout/vList3"/>
    <dgm:cxn modelId="{34A312B3-C922-4540-9C13-7DF10F1FFBE2}" type="presParOf" srcId="{3F138D25-0442-49D1-94F3-99AA9CBAC16F}" destId="{874A2593-00CA-45D6-9B9D-7E3BBAE7B0C3}" srcOrd="1" destOrd="0" presId="urn:microsoft.com/office/officeart/2005/8/layout/vList3"/>
    <dgm:cxn modelId="{B0E53AC5-6BC1-4C51-BD26-F464021E73F5}" type="presParOf" srcId="{3F138D25-0442-49D1-94F3-99AA9CBAC16F}" destId="{D4DE2063-031F-40E1-BFBB-C248F24E2D7E}" srcOrd="2" destOrd="0" presId="urn:microsoft.com/office/officeart/2005/8/layout/vList3"/>
    <dgm:cxn modelId="{F4D1C93A-E238-408C-8771-E4D34185E055}" type="presParOf" srcId="{D4DE2063-031F-40E1-BFBB-C248F24E2D7E}" destId="{0B1BC6B6-384B-4602-A1D2-CC6ADCD9338D}" srcOrd="0" destOrd="0" presId="urn:microsoft.com/office/officeart/2005/8/layout/vList3"/>
    <dgm:cxn modelId="{0BA836F2-1630-488D-A1D8-CF301B46D195}" type="presParOf" srcId="{D4DE2063-031F-40E1-BFBB-C248F24E2D7E}" destId="{55939147-C5DD-472C-93B1-064C8E4CE058}" srcOrd="1" destOrd="0" presId="urn:microsoft.com/office/officeart/2005/8/layout/vList3"/>
    <dgm:cxn modelId="{C999D82D-0E91-47F5-ADA0-A3D5AB43E0E6}" type="presParOf" srcId="{3F138D25-0442-49D1-94F3-99AA9CBAC16F}" destId="{FD8FCFE0-A7D8-4BC2-8F85-32FD6BAF1329}" srcOrd="3" destOrd="0" presId="urn:microsoft.com/office/officeart/2005/8/layout/vList3"/>
    <dgm:cxn modelId="{2F5CF3E1-79F6-4ED2-B8BF-E1542EF708C4}" type="presParOf" srcId="{3F138D25-0442-49D1-94F3-99AA9CBAC16F}" destId="{9488D046-10BA-40F6-B7FA-3B389CE40C83}" srcOrd="4" destOrd="0" presId="urn:microsoft.com/office/officeart/2005/8/layout/vList3"/>
    <dgm:cxn modelId="{FC0B84CD-1F0B-4450-93AB-B82C84669775}" type="presParOf" srcId="{9488D046-10BA-40F6-B7FA-3B389CE40C83}" destId="{6C84A949-D7C2-4C4C-AC8B-F7DCEF71732B}" srcOrd="0" destOrd="0" presId="urn:microsoft.com/office/officeart/2005/8/layout/vList3"/>
    <dgm:cxn modelId="{B9247247-96A7-4D8B-87DC-9108B4F47540}" type="presParOf" srcId="{9488D046-10BA-40F6-B7FA-3B389CE40C83}" destId="{D9E61E2A-5280-48D6-A70F-E406563D92B9}" srcOrd="1" destOrd="0" presId="urn:microsoft.com/office/officeart/2005/8/layout/vList3"/>
    <dgm:cxn modelId="{A4A81CA2-8889-4617-B1F7-E6530C686C58}" type="presParOf" srcId="{3F138D25-0442-49D1-94F3-99AA9CBAC16F}" destId="{17C54ED5-152F-4E58-9223-B9064577A4E2}" srcOrd="5" destOrd="0" presId="urn:microsoft.com/office/officeart/2005/8/layout/vList3"/>
    <dgm:cxn modelId="{A42A0F2F-513E-4759-BE2B-DAA847DFCCDC}" type="presParOf" srcId="{3F138D25-0442-49D1-94F3-99AA9CBAC16F}" destId="{B8F47EA7-AD52-439B-AC1F-91D0195E8CB9}" srcOrd="6" destOrd="0" presId="urn:microsoft.com/office/officeart/2005/8/layout/vList3"/>
    <dgm:cxn modelId="{1ACFFB54-CBB4-4F3E-97BC-E343522DC348}" type="presParOf" srcId="{B8F47EA7-AD52-439B-AC1F-91D0195E8CB9}" destId="{2F394FB1-E3B6-4377-872A-2D6049AF5C14}" srcOrd="0" destOrd="0" presId="urn:microsoft.com/office/officeart/2005/8/layout/vList3"/>
    <dgm:cxn modelId="{D029764D-F149-49F7-958F-9CF4F276C322}" type="presParOf" srcId="{B8F47EA7-AD52-439B-AC1F-91D0195E8CB9}" destId="{04BE82B2-E6F8-4B90-AB1B-A1CD8DF1DE9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17626A-5DB4-4EA9-AE1C-D96EB517EF95}" type="doc">
      <dgm:prSet loTypeId="urn:microsoft.com/office/officeart/2005/8/layout/vList3" loCatId="list" qsTypeId="urn:microsoft.com/office/officeart/2005/8/quickstyle/simple1#2" qsCatId="simple" csTypeId="urn:microsoft.com/office/officeart/2005/8/colors/accent1_2#2" csCatId="accent1" phldr="1"/>
      <dgm:spPr/>
    </dgm:pt>
    <dgm:pt modelId="{AB85D9E0-E5D4-484E-AFDA-3B04E0258B7D}">
      <dgm:prSet/>
      <dgm:spPr>
        <a:solidFill>
          <a:schemeClr val="tx2">
            <a:lumMod val="60000"/>
            <a:lumOff val="40000"/>
          </a:schemeClr>
        </a:solidFill>
      </dgm:spPr>
      <dgm:t>
        <a:bodyPr/>
        <a:lstStyle/>
        <a:p>
          <a:r>
            <a:rPr lang="en-US" dirty="0"/>
            <a:t>Metering &amp; Loading LLDPE Powder in Mold  </a:t>
          </a:r>
        </a:p>
      </dgm:t>
    </dgm:pt>
    <dgm:pt modelId="{172EA81D-5240-4603-8990-24ADA9811BF6}" type="parTrans" cxnId="{F9B8698D-FB09-4EF9-B03C-4CA89714BFB9}">
      <dgm:prSet/>
      <dgm:spPr/>
      <dgm:t>
        <a:bodyPr/>
        <a:lstStyle/>
        <a:p>
          <a:endParaRPr lang="en-US"/>
        </a:p>
      </dgm:t>
    </dgm:pt>
    <dgm:pt modelId="{A638D74A-3A3E-4C67-ABE2-414D0F94E8CF}" type="sibTrans" cxnId="{F9B8698D-FB09-4EF9-B03C-4CA89714BFB9}">
      <dgm:prSet/>
      <dgm:spPr/>
      <dgm:t>
        <a:bodyPr/>
        <a:lstStyle/>
        <a:p>
          <a:endParaRPr lang="en-US"/>
        </a:p>
      </dgm:t>
    </dgm:pt>
    <dgm:pt modelId="{1BE757AD-55F5-4FC6-8633-FC0BB738A123}">
      <dgm:prSet/>
      <dgm:spPr>
        <a:solidFill>
          <a:schemeClr val="tx2">
            <a:lumMod val="60000"/>
            <a:lumOff val="40000"/>
          </a:schemeClr>
        </a:solidFill>
      </dgm:spPr>
      <dgm:t>
        <a:bodyPr/>
        <a:lstStyle/>
        <a:p>
          <a:r>
            <a:rPr lang="en-US" dirty="0"/>
            <a:t>Cooling &amp; Curing </a:t>
          </a:r>
        </a:p>
      </dgm:t>
    </dgm:pt>
    <dgm:pt modelId="{C6FCE823-3CD1-4FBE-8D45-3B706CCBB602}" type="parTrans" cxnId="{B24BF2DD-65E1-43C0-9701-FF48124611AD}">
      <dgm:prSet/>
      <dgm:spPr/>
      <dgm:t>
        <a:bodyPr/>
        <a:lstStyle/>
        <a:p>
          <a:endParaRPr lang="en-US"/>
        </a:p>
      </dgm:t>
    </dgm:pt>
    <dgm:pt modelId="{0D765A15-DEC5-47D9-83CC-E787E7060F38}" type="sibTrans" cxnId="{B24BF2DD-65E1-43C0-9701-FF48124611AD}">
      <dgm:prSet/>
      <dgm:spPr/>
      <dgm:t>
        <a:bodyPr/>
        <a:lstStyle/>
        <a:p>
          <a:endParaRPr lang="en-US"/>
        </a:p>
      </dgm:t>
    </dgm:pt>
    <dgm:pt modelId="{D62F0593-1D11-4BA1-A0B1-A0EF9DD81CD3}">
      <dgm:prSet/>
      <dgm:spPr>
        <a:solidFill>
          <a:schemeClr val="tx2">
            <a:lumMod val="60000"/>
            <a:lumOff val="40000"/>
          </a:schemeClr>
        </a:solidFill>
      </dgm:spPr>
      <dgm:t>
        <a:bodyPr/>
        <a:lstStyle/>
        <a:p>
          <a:r>
            <a:rPr lang="en-US" dirty="0"/>
            <a:t>Heating &amp; Molding </a:t>
          </a:r>
        </a:p>
      </dgm:t>
    </dgm:pt>
    <dgm:pt modelId="{0BCD772A-B351-44E7-A418-715A2E32E2DD}" type="parTrans" cxnId="{82E7BE45-3EE0-4202-990F-E8E6A01D1887}">
      <dgm:prSet/>
      <dgm:spPr/>
      <dgm:t>
        <a:bodyPr/>
        <a:lstStyle/>
        <a:p>
          <a:endParaRPr lang="en-US"/>
        </a:p>
      </dgm:t>
    </dgm:pt>
    <dgm:pt modelId="{DD568733-A5EA-4AC7-82A1-EEDDB2EECFBE}" type="sibTrans" cxnId="{82E7BE45-3EE0-4202-990F-E8E6A01D1887}">
      <dgm:prSet/>
      <dgm:spPr/>
      <dgm:t>
        <a:bodyPr/>
        <a:lstStyle/>
        <a:p>
          <a:endParaRPr lang="en-US"/>
        </a:p>
      </dgm:t>
    </dgm:pt>
    <dgm:pt modelId="{007C8BB6-534C-4342-9FDE-4E10348E4B6E}">
      <dgm:prSet/>
      <dgm:spPr>
        <a:solidFill>
          <a:schemeClr val="tx2">
            <a:lumMod val="60000"/>
            <a:lumOff val="40000"/>
          </a:schemeClr>
        </a:solidFill>
      </dgm:spPr>
      <dgm:t>
        <a:bodyPr/>
        <a:lstStyle/>
        <a:p>
          <a:r>
            <a:rPr lang="en-US" dirty="0"/>
            <a:t>Unloading &amp; Quality Inspection  </a:t>
          </a:r>
        </a:p>
      </dgm:t>
    </dgm:pt>
    <dgm:pt modelId="{81FDD943-1036-4311-85DB-361E6B50079F}" type="parTrans" cxnId="{F79590B3-3F12-4FAF-BAF2-F40B94AB4863}">
      <dgm:prSet/>
      <dgm:spPr/>
      <dgm:t>
        <a:bodyPr/>
        <a:lstStyle/>
        <a:p>
          <a:endParaRPr lang="en-US"/>
        </a:p>
      </dgm:t>
    </dgm:pt>
    <dgm:pt modelId="{9E44DC2C-B7BC-4D50-A8B3-BB47C71F14A9}" type="sibTrans" cxnId="{F79590B3-3F12-4FAF-BAF2-F40B94AB4863}">
      <dgm:prSet/>
      <dgm:spPr/>
      <dgm:t>
        <a:bodyPr/>
        <a:lstStyle/>
        <a:p>
          <a:endParaRPr lang="en-US"/>
        </a:p>
      </dgm:t>
    </dgm:pt>
    <dgm:pt modelId="{8DB59AE5-BB46-4D22-A63E-53A06AE870AB}">
      <dgm:prSet/>
      <dgm:spPr>
        <a:solidFill>
          <a:schemeClr val="tx2">
            <a:lumMod val="60000"/>
            <a:lumOff val="40000"/>
          </a:schemeClr>
        </a:solidFill>
      </dgm:spPr>
      <dgm:t>
        <a:bodyPr/>
        <a:lstStyle/>
        <a:p>
          <a:r>
            <a:rPr lang="en-US" dirty="0"/>
            <a:t>Metering &amp; Loading LLDPE Powder in Mold for second Layer  </a:t>
          </a:r>
        </a:p>
      </dgm:t>
    </dgm:pt>
    <dgm:pt modelId="{BF172113-B8D4-4E3B-90AD-56D08E980624}" type="parTrans" cxnId="{CFD76E22-C7BC-48BC-913F-0D9CBD750529}">
      <dgm:prSet/>
      <dgm:spPr/>
      <dgm:t>
        <a:bodyPr/>
        <a:lstStyle/>
        <a:p>
          <a:endParaRPr lang="en-US"/>
        </a:p>
      </dgm:t>
    </dgm:pt>
    <dgm:pt modelId="{35CB711A-BA46-499F-918B-0AD09B0886DE}" type="sibTrans" cxnId="{CFD76E22-C7BC-48BC-913F-0D9CBD750529}">
      <dgm:prSet/>
      <dgm:spPr/>
      <dgm:t>
        <a:bodyPr/>
        <a:lstStyle/>
        <a:p>
          <a:endParaRPr lang="en-US"/>
        </a:p>
      </dgm:t>
    </dgm:pt>
    <dgm:pt modelId="{3F5B7C2B-65AB-4987-9366-B3E76D38D067}">
      <dgm:prSet/>
      <dgm:spPr>
        <a:solidFill>
          <a:schemeClr val="tx2">
            <a:lumMod val="60000"/>
            <a:lumOff val="40000"/>
          </a:schemeClr>
        </a:solidFill>
      </dgm:spPr>
      <dgm:t>
        <a:bodyPr/>
        <a:lstStyle/>
        <a:p>
          <a:r>
            <a:rPr lang="en-US"/>
            <a:t>Heating &amp; Molding </a:t>
          </a:r>
          <a:endParaRPr lang="en-US" dirty="0"/>
        </a:p>
      </dgm:t>
    </dgm:pt>
    <dgm:pt modelId="{0CDF5590-2A66-4292-B770-F5639BFF4CD8}" type="parTrans" cxnId="{7A0E7E6A-5876-4F1C-B047-A482FE01ACB1}">
      <dgm:prSet/>
      <dgm:spPr/>
      <dgm:t>
        <a:bodyPr/>
        <a:lstStyle/>
        <a:p>
          <a:endParaRPr lang="en-US"/>
        </a:p>
      </dgm:t>
    </dgm:pt>
    <dgm:pt modelId="{D314F2E7-6730-4C50-B964-6D6AB040994E}" type="sibTrans" cxnId="{7A0E7E6A-5876-4F1C-B047-A482FE01ACB1}">
      <dgm:prSet/>
      <dgm:spPr/>
      <dgm:t>
        <a:bodyPr/>
        <a:lstStyle/>
        <a:p>
          <a:endParaRPr lang="en-US"/>
        </a:p>
      </dgm:t>
    </dgm:pt>
    <dgm:pt modelId="{3F138D25-0442-49D1-94F3-99AA9CBAC16F}" type="pres">
      <dgm:prSet presAssocID="{3D17626A-5DB4-4EA9-AE1C-D96EB517EF95}" presName="linearFlow" presStyleCnt="0">
        <dgm:presLayoutVars>
          <dgm:dir/>
          <dgm:resizeHandles val="exact"/>
        </dgm:presLayoutVars>
      </dgm:prSet>
      <dgm:spPr/>
    </dgm:pt>
    <dgm:pt modelId="{E8951F82-8FCB-4E32-B7EF-C3091AAAEF72}" type="pres">
      <dgm:prSet presAssocID="{AB85D9E0-E5D4-484E-AFDA-3B04E0258B7D}" presName="composite" presStyleCnt="0"/>
      <dgm:spPr/>
    </dgm:pt>
    <dgm:pt modelId="{3DADBFB8-379A-4AB5-895B-D76C311BF1C2}" type="pres">
      <dgm:prSet presAssocID="{AB85D9E0-E5D4-484E-AFDA-3B04E0258B7D}" presName="imgShp" presStyleLbl="fgImgPlace1" presStyleIdx="0" presStyleCnt="6" custLinFactNeighborX="-76186"/>
      <dgm:spPr>
        <a:blipFill rotWithShape="1">
          <a:blip xmlns:r="http://schemas.openxmlformats.org/officeDocument/2006/relationships" r:embed="rId1"/>
          <a:stretch>
            <a:fillRect/>
          </a:stretch>
        </a:blipFill>
      </dgm:spPr>
    </dgm:pt>
    <dgm:pt modelId="{23103E64-4F27-4E11-974B-B1EB59D86E56}" type="pres">
      <dgm:prSet presAssocID="{AB85D9E0-E5D4-484E-AFDA-3B04E0258B7D}" presName="txShp" presStyleLbl="node1" presStyleIdx="0" presStyleCnt="6" custLinFactNeighborX="-4547">
        <dgm:presLayoutVars>
          <dgm:bulletEnabled val="1"/>
        </dgm:presLayoutVars>
      </dgm:prSet>
      <dgm:spPr/>
    </dgm:pt>
    <dgm:pt modelId="{874A2593-00CA-45D6-9B9D-7E3BBAE7B0C3}" type="pres">
      <dgm:prSet presAssocID="{A638D74A-3A3E-4C67-ABE2-414D0F94E8CF}" presName="spacing" presStyleCnt="0"/>
      <dgm:spPr/>
    </dgm:pt>
    <dgm:pt modelId="{8841B18A-55C1-44D8-A698-24E98BA0320D}" type="pres">
      <dgm:prSet presAssocID="{3F5B7C2B-65AB-4987-9366-B3E76D38D067}" presName="composite" presStyleCnt="0"/>
      <dgm:spPr/>
    </dgm:pt>
    <dgm:pt modelId="{9B6C0150-D7F8-4BC8-97BC-29823C2CCA33}" type="pres">
      <dgm:prSet presAssocID="{3F5B7C2B-65AB-4987-9366-B3E76D38D067}" presName="imgShp" presStyleLbl="fgImgPlace1" presStyleIdx="1" presStyleCnt="6" custLinFactNeighborX="91569"/>
      <dgm:spPr>
        <a:blipFill rotWithShape="1">
          <a:blip xmlns:r="http://schemas.openxmlformats.org/officeDocument/2006/relationships" r:embed="rId2"/>
          <a:stretch>
            <a:fillRect/>
          </a:stretch>
        </a:blipFill>
      </dgm:spPr>
    </dgm:pt>
    <dgm:pt modelId="{22D3BD7D-4406-4AF5-BEBA-EE3C4674A189}" type="pres">
      <dgm:prSet presAssocID="{3F5B7C2B-65AB-4987-9366-B3E76D38D067}" presName="txShp" presStyleLbl="node1" presStyleIdx="1" presStyleCnt="6" custLinFactNeighborX="9400">
        <dgm:presLayoutVars>
          <dgm:bulletEnabled val="1"/>
        </dgm:presLayoutVars>
      </dgm:prSet>
      <dgm:spPr/>
    </dgm:pt>
    <dgm:pt modelId="{F180262E-57D2-4658-B50F-4C6509D7F3C8}" type="pres">
      <dgm:prSet presAssocID="{D314F2E7-6730-4C50-B964-6D6AB040994E}" presName="spacing" presStyleCnt="0"/>
      <dgm:spPr/>
    </dgm:pt>
    <dgm:pt modelId="{59A130E7-0F70-439E-8948-5450B4155DF1}" type="pres">
      <dgm:prSet presAssocID="{8DB59AE5-BB46-4D22-A63E-53A06AE870AB}" presName="composite" presStyleCnt="0"/>
      <dgm:spPr/>
    </dgm:pt>
    <dgm:pt modelId="{6D1A1C3C-C1EF-485F-BA0D-50070686B28E}" type="pres">
      <dgm:prSet presAssocID="{8DB59AE5-BB46-4D22-A63E-53A06AE870AB}" presName="imgShp" presStyleLbl="fgImgPlace1" presStyleIdx="2" presStyleCnt="6" custLinFactNeighborX="-66318" custLinFactNeighborY="-3490"/>
      <dgm:spPr>
        <a:blipFill rotWithShape="1">
          <a:blip xmlns:r="http://schemas.openxmlformats.org/officeDocument/2006/relationships" r:embed="rId3"/>
          <a:stretch>
            <a:fillRect/>
          </a:stretch>
        </a:blipFill>
      </dgm:spPr>
    </dgm:pt>
    <dgm:pt modelId="{3D2ACB3E-EEE0-4A6E-821A-CB33543ABCA4}" type="pres">
      <dgm:prSet presAssocID="{8DB59AE5-BB46-4D22-A63E-53A06AE870AB}" presName="txShp" presStyleLbl="node1" presStyleIdx="2" presStyleCnt="6" custLinFactNeighborX="-3818">
        <dgm:presLayoutVars>
          <dgm:bulletEnabled val="1"/>
        </dgm:presLayoutVars>
      </dgm:prSet>
      <dgm:spPr/>
    </dgm:pt>
    <dgm:pt modelId="{B3D1BD78-48C8-45A0-97E8-4EE841B72812}" type="pres">
      <dgm:prSet presAssocID="{35CB711A-BA46-499F-918B-0AD09B0886DE}" presName="spacing" presStyleCnt="0"/>
      <dgm:spPr/>
    </dgm:pt>
    <dgm:pt modelId="{4EB05F34-8CD4-492B-96B2-6969DA52A8BB}" type="pres">
      <dgm:prSet presAssocID="{D62F0593-1D11-4BA1-A0B1-A0EF9DD81CD3}" presName="composite" presStyleCnt="0"/>
      <dgm:spPr/>
    </dgm:pt>
    <dgm:pt modelId="{5BB47DCE-7503-4307-8FED-1F985411E1F2}" type="pres">
      <dgm:prSet presAssocID="{D62F0593-1D11-4BA1-A0B1-A0EF9DD81CD3}" presName="imgShp" presStyleLbl="fgImgPlace1" presStyleIdx="3" presStyleCnt="6" custLinFactX="11305" custLinFactNeighborX="100000"/>
      <dgm:spPr>
        <a:blipFill rotWithShape="1">
          <a:blip xmlns:r="http://schemas.openxmlformats.org/officeDocument/2006/relationships" r:embed="rId2"/>
          <a:stretch>
            <a:fillRect/>
          </a:stretch>
        </a:blipFill>
      </dgm:spPr>
    </dgm:pt>
    <dgm:pt modelId="{761F2C05-0C06-491B-AC87-14DA0CBFF3EE}" type="pres">
      <dgm:prSet presAssocID="{D62F0593-1D11-4BA1-A0B1-A0EF9DD81CD3}" presName="txShp" presStyleLbl="node1" presStyleIdx="3" presStyleCnt="6" custLinFactNeighborX="10950">
        <dgm:presLayoutVars>
          <dgm:bulletEnabled val="1"/>
        </dgm:presLayoutVars>
      </dgm:prSet>
      <dgm:spPr/>
    </dgm:pt>
    <dgm:pt modelId="{74CE090A-5C6F-41C7-A5DB-4A8B16C12B74}" type="pres">
      <dgm:prSet presAssocID="{DD568733-A5EA-4AC7-82A1-EEDDB2EECFBE}" presName="spacing" presStyleCnt="0"/>
      <dgm:spPr/>
    </dgm:pt>
    <dgm:pt modelId="{D4DE2063-031F-40E1-BFBB-C248F24E2D7E}" type="pres">
      <dgm:prSet presAssocID="{1BE757AD-55F5-4FC6-8633-FC0BB738A123}" presName="composite" presStyleCnt="0"/>
      <dgm:spPr/>
    </dgm:pt>
    <dgm:pt modelId="{0B1BC6B6-384B-4602-A1D2-CC6ADCD9338D}" type="pres">
      <dgm:prSet presAssocID="{1BE757AD-55F5-4FC6-8633-FC0BB738A123}" presName="imgShp" presStyleLbl="fgImgPlace1" presStyleIdx="4" presStyleCnt="6" custLinFactNeighborX="-3539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6000" r="-16000"/>
          </a:stretch>
        </a:blipFill>
      </dgm:spPr>
    </dgm:pt>
    <dgm:pt modelId="{55939147-C5DD-472C-93B1-064C8E4CE058}" type="pres">
      <dgm:prSet presAssocID="{1BE757AD-55F5-4FC6-8633-FC0BB738A123}" presName="txShp" presStyleLbl="node1" presStyleIdx="4" presStyleCnt="6" custLinFactNeighborX="-1357">
        <dgm:presLayoutVars>
          <dgm:bulletEnabled val="1"/>
        </dgm:presLayoutVars>
      </dgm:prSet>
      <dgm:spPr/>
    </dgm:pt>
    <dgm:pt modelId="{FD8FCFE0-A7D8-4BC2-8F85-32FD6BAF1329}" type="pres">
      <dgm:prSet presAssocID="{0D765A15-DEC5-47D9-83CC-E787E7060F38}" presName="spacing" presStyleCnt="0"/>
      <dgm:spPr/>
    </dgm:pt>
    <dgm:pt modelId="{8E674B17-E8C7-4D7A-B736-227F1CDC158D}" type="pres">
      <dgm:prSet presAssocID="{007C8BB6-534C-4342-9FDE-4E10348E4B6E}" presName="composite" presStyleCnt="0"/>
      <dgm:spPr/>
    </dgm:pt>
    <dgm:pt modelId="{558D193F-DA89-4598-A460-C91F377210F7}" type="pres">
      <dgm:prSet presAssocID="{007C8BB6-534C-4342-9FDE-4E10348E4B6E}" presName="imgShp" presStyleLbl="fgImgPlace1" presStyleIdx="5" presStyleCnt="6" custLinFactX="11305" custLinFactNeighborX="100000"/>
      <dgm:spPr>
        <a:blipFill rotWithShape="1">
          <a:blip xmlns:r="http://schemas.openxmlformats.org/officeDocument/2006/relationships" r:embed="rId5"/>
          <a:stretch>
            <a:fillRect/>
          </a:stretch>
        </a:blipFill>
      </dgm:spPr>
    </dgm:pt>
    <dgm:pt modelId="{D419C952-26ED-4E54-8AB5-8894E8BB6F3E}" type="pres">
      <dgm:prSet presAssocID="{007C8BB6-534C-4342-9FDE-4E10348E4B6E}" presName="txShp" presStyleLbl="node1" presStyleIdx="5" presStyleCnt="6" custLinFactNeighborX="11770">
        <dgm:presLayoutVars>
          <dgm:bulletEnabled val="1"/>
        </dgm:presLayoutVars>
      </dgm:prSet>
      <dgm:spPr/>
    </dgm:pt>
  </dgm:ptLst>
  <dgm:cxnLst>
    <dgm:cxn modelId="{CFD76E22-C7BC-48BC-913F-0D9CBD750529}" srcId="{3D17626A-5DB4-4EA9-AE1C-D96EB517EF95}" destId="{8DB59AE5-BB46-4D22-A63E-53A06AE870AB}" srcOrd="2" destOrd="0" parTransId="{BF172113-B8D4-4E3B-90AD-56D08E980624}" sibTransId="{35CB711A-BA46-499F-918B-0AD09B0886DE}"/>
    <dgm:cxn modelId="{8E882B35-4ADD-403C-BC02-0617F22B7600}" type="presOf" srcId="{3F5B7C2B-65AB-4987-9366-B3E76D38D067}" destId="{22D3BD7D-4406-4AF5-BEBA-EE3C4674A189}" srcOrd="0" destOrd="0" presId="urn:microsoft.com/office/officeart/2005/8/layout/vList3"/>
    <dgm:cxn modelId="{CE0C6C64-6476-493F-80C8-EDF15B132C15}" type="presOf" srcId="{3D17626A-5DB4-4EA9-AE1C-D96EB517EF95}" destId="{3F138D25-0442-49D1-94F3-99AA9CBAC16F}" srcOrd="0" destOrd="0" presId="urn:microsoft.com/office/officeart/2005/8/layout/vList3"/>
    <dgm:cxn modelId="{82E7BE45-3EE0-4202-990F-E8E6A01D1887}" srcId="{3D17626A-5DB4-4EA9-AE1C-D96EB517EF95}" destId="{D62F0593-1D11-4BA1-A0B1-A0EF9DD81CD3}" srcOrd="3" destOrd="0" parTransId="{0BCD772A-B351-44E7-A418-715A2E32E2DD}" sibTransId="{DD568733-A5EA-4AC7-82A1-EEDDB2EECFBE}"/>
    <dgm:cxn modelId="{7A0E7E6A-5876-4F1C-B047-A482FE01ACB1}" srcId="{3D17626A-5DB4-4EA9-AE1C-D96EB517EF95}" destId="{3F5B7C2B-65AB-4987-9366-B3E76D38D067}" srcOrd="1" destOrd="0" parTransId="{0CDF5590-2A66-4292-B770-F5639BFF4CD8}" sibTransId="{D314F2E7-6730-4C50-B964-6D6AB040994E}"/>
    <dgm:cxn modelId="{D8A6C753-C1B9-4632-ACF8-7A546EB1B0AD}" type="presOf" srcId="{AB85D9E0-E5D4-484E-AFDA-3B04E0258B7D}" destId="{23103E64-4F27-4E11-974B-B1EB59D86E56}" srcOrd="0" destOrd="0" presId="urn:microsoft.com/office/officeart/2005/8/layout/vList3"/>
    <dgm:cxn modelId="{F9B8698D-FB09-4EF9-B03C-4CA89714BFB9}" srcId="{3D17626A-5DB4-4EA9-AE1C-D96EB517EF95}" destId="{AB85D9E0-E5D4-484E-AFDA-3B04E0258B7D}" srcOrd="0" destOrd="0" parTransId="{172EA81D-5240-4603-8990-24ADA9811BF6}" sibTransId="{A638D74A-3A3E-4C67-ABE2-414D0F94E8CF}"/>
    <dgm:cxn modelId="{2AE0D293-0ACF-4430-B512-5EA16ECB8AC3}" type="presOf" srcId="{007C8BB6-534C-4342-9FDE-4E10348E4B6E}" destId="{D419C952-26ED-4E54-8AB5-8894E8BB6F3E}" srcOrd="0" destOrd="0" presId="urn:microsoft.com/office/officeart/2005/8/layout/vList3"/>
    <dgm:cxn modelId="{1E6610B3-CC21-4541-BCFC-1F9E66D08B32}" type="presOf" srcId="{1BE757AD-55F5-4FC6-8633-FC0BB738A123}" destId="{55939147-C5DD-472C-93B1-064C8E4CE058}" srcOrd="0" destOrd="0" presId="urn:microsoft.com/office/officeart/2005/8/layout/vList3"/>
    <dgm:cxn modelId="{F79590B3-3F12-4FAF-BAF2-F40B94AB4863}" srcId="{3D17626A-5DB4-4EA9-AE1C-D96EB517EF95}" destId="{007C8BB6-534C-4342-9FDE-4E10348E4B6E}" srcOrd="5" destOrd="0" parTransId="{81FDD943-1036-4311-85DB-361E6B50079F}" sibTransId="{9E44DC2C-B7BC-4D50-A8B3-BB47C71F14A9}"/>
    <dgm:cxn modelId="{B24BF2DD-65E1-43C0-9701-FF48124611AD}" srcId="{3D17626A-5DB4-4EA9-AE1C-D96EB517EF95}" destId="{1BE757AD-55F5-4FC6-8633-FC0BB738A123}" srcOrd="4" destOrd="0" parTransId="{C6FCE823-3CD1-4FBE-8D45-3B706CCBB602}" sibTransId="{0D765A15-DEC5-47D9-83CC-E787E7060F38}"/>
    <dgm:cxn modelId="{F5C8E3FA-5C43-479D-8717-3D5BA81475C2}" type="presOf" srcId="{D62F0593-1D11-4BA1-A0B1-A0EF9DD81CD3}" destId="{761F2C05-0C06-491B-AC87-14DA0CBFF3EE}" srcOrd="0" destOrd="0" presId="urn:microsoft.com/office/officeart/2005/8/layout/vList3"/>
    <dgm:cxn modelId="{6B8388FF-301A-4B9C-AECF-CA21C6C6C20E}" type="presOf" srcId="{8DB59AE5-BB46-4D22-A63E-53A06AE870AB}" destId="{3D2ACB3E-EEE0-4A6E-821A-CB33543ABCA4}" srcOrd="0" destOrd="0" presId="urn:microsoft.com/office/officeart/2005/8/layout/vList3"/>
    <dgm:cxn modelId="{E4106A8A-E247-44D3-8695-932BDC7639DE}" type="presParOf" srcId="{3F138D25-0442-49D1-94F3-99AA9CBAC16F}" destId="{E8951F82-8FCB-4E32-B7EF-C3091AAAEF72}" srcOrd="0" destOrd="0" presId="urn:microsoft.com/office/officeart/2005/8/layout/vList3"/>
    <dgm:cxn modelId="{EFF3F9F1-0E3B-40E6-B412-2D86C91B9B5A}" type="presParOf" srcId="{E8951F82-8FCB-4E32-B7EF-C3091AAAEF72}" destId="{3DADBFB8-379A-4AB5-895B-D76C311BF1C2}" srcOrd="0" destOrd="0" presId="urn:microsoft.com/office/officeart/2005/8/layout/vList3"/>
    <dgm:cxn modelId="{4E5293D7-625A-4EB6-9639-16D10C34BC75}" type="presParOf" srcId="{E8951F82-8FCB-4E32-B7EF-C3091AAAEF72}" destId="{23103E64-4F27-4E11-974B-B1EB59D86E56}" srcOrd="1" destOrd="0" presId="urn:microsoft.com/office/officeart/2005/8/layout/vList3"/>
    <dgm:cxn modelId="{076EA41B-5BE4-4210-8FF9-CADB4794612A}" type="presParOf" srcId="{3F138D25-0442-49D1-94F3-99AA9CBAC16F}" destId="{874A2593-00CA-45D6-9B9D-7E3BBAE7B0C3}" srcOrd="1" destOrd="0" presId="urn:microsoft.com/office/officeart/2005/8/layout/vList3"/>
    <dgm:cxn modelId="{DACEEE70-D042-43FB-8CDF-7DACF9739AA8}" type="presParOf" srcId="{3F138D25-0442-49D1-94F3-99AA9CBAC16F}" destId="{8841B18A-55C1-44D8-A698-24E98BA0320D}" srcOrd="2" destOrd="0" presId="urn:microsoft.com/office/officeart/2005/8/layout/vList3"/>
    <dgm:cxn modelId="{56F2E9BA-2D0E-44F2-83C7-FFFB08118924}" type="presParOf" srcId="{8841B18A-55C1-44D8-A698-24E98BA0320D}" destId="{9B6C0150-D7F8-4BC8-97BC-29823C2CCA33}" srcOrd="0" destOrd="0" presId="urn:microsoft.com/office/officeart/2005/8/layout/vList3"/>
    <dgm:cxn modelId="{BF12D6A5-E5D6-4B0D-B7D4-4C3402FE3B68}" type="presParOf" srcId="{8841B18A-55C1-44D8-A698-24E98BA0320D}" destId="{22D3BD7D-4406-4AF5-BEBA-EE3C4674A189}" srcOrd="1" destOrd="0" presId="urn:microsoft.com/office/officeart/2005/8/layout/vList3"/>
    <dgm:cxn modelId="{29EBAE5D-E062-44F9-9D6E-439E19F43547}" type="presParOf" srcId="{3F138D25-0442-49D1-94F3-99AA9CBAC16F}" destId="{F180262E-57D2-4658-B50F-4C6509D7F3C8}" srcOrd="3" destOrd="0" presId="urn:microsoft.com/office/officeart/2005/8/layout/vList3"/>
    <dgm:cxn modelId="{F6E3C3C3-A85F-4FD3-9400-9D97E74889D9}" type="presParOf" srcId="{3F138D25-0442-49D1-94F3-99AA9CBAC16F}" destId="{59A130E7-0F70-439E-8948-5450B4155DF1}" srcOrd="4" destOrd="0" presId="urn:microsoft.com/office/officeart/2005/8/layout/vList3"/>
    <dgm:cxn modelId="{7633969D-87F5-4849-B4D4-04F709E5BE0E}" type="presParOf" srcId="{59A130E7-0F70-439E-8948-5450B4155DF1}" destId="{6D1A1C3C-C1EF-485F-BA0D-50070686B28E}" srcOrd="0" destOrd="0" presId="urn:microsoft.com/office/officeart/2005/8/layout/vList3"/>
    <dgm:cxn modelId="{2C6E48C2-C8AF-423E-AE0B-49A34EB9F8AF}" type="presParOf" srcId="{59A130E7-0F70-439E-8948-5450B4155DF1}" destId="{3D2ACB3E-EEE0-4A6E-821A-CB33543ABCA4}" srcOrd="1" destOrd="0" presId="urn:microsoft.com/office/officeart/2005/8/layout/vList3"/>
    <dgm:cxn modelId="{6116DC0C-CB5E-417C-9D9F-4303BC7620E9}" type="presParOf" srcId="{3F138D25-0442-49D1-94F3-99AA9CBAC16F}" destId="{B3D1BD78-48C8-45A0-97E8-4EE841B72812}" srcOrd="5" destOrd="0" presId="urn:microsoft.com/office/officeart/2005/8/layout/vList3"/>
    <dgm:cxn modelId="{CE4CF9B8-84B0-4E26-965E-900A6CB6C1F9}" type="presParOf" srcId="{3F138D25-0442-49D1-94F3-99AA9CBAC16F}" destId="{4EB05F34-8CD4-492B-96B2-6969DA52A8BB}" srcOrd="6" destOrd="0" presId="urn:microsoft.com/office/officeart/2005/8/layout/vList3"/>
    <dgm:cxn modelId="{E8CEB429-E6B4-423D-B5BC-0F4B8FDBDA83}" type="presParOf" srcId="{4EB05F34-8CD4-492B-96B2-6969DA52A8BB}" destId="{5BB47DCE-7503-4307-8FED-1F985411E1F2}" srcOrd="0" destOrd="0" presId="urn:microsoft.com/office/officeart/2005/8/layout/vList3"/>
    <dgm:cxn modelId="{3F4448EF-6DEF-407C-90DA-6A6245E730E5}" type="presParOf" srcId="{4EB05F34-8CD4-492B-96B2-6969DA52A8BB}" destId="{761F2C05-0C06-491B-AC87-14DA0CBFF3EE}" srcOrd="1" destOrd="0" presId="urn:microsoft.com/office/officeart/2005/8/layout/vList3"/>
    <dgm:cxn modelId="{ECC46BDB-5C29-4CD2-9271-38DD59548912}" type="presParOf" srcId="{3F138D25-0442-49D1-94F3-99AA9CBAC16F}" destId="{74CE090A-5C6F-41C7-A5DB-4A8B16C12B74}" srcOrd="7" destOrd="0" presId="urn:microsoft.com/office/officeart/2005/8/layout/vList3"/>
    <dgm:cxn modelId="{773CCFF9-D9A5-4446-B917-7D748A0C071C}" type="presParOf" srcId="{3F138D25-0442-49D1-94F3-99AA9CBAC16F}" destId="{D4DE2063-031F-40E1-BFBB-C248F24E2D7E}" srcOrd="8" destOrd="0" presId="urn:microsoft.com/office/officeart/2005/8/layout/vList3"/>
    <dgm:cxn modelId="{65C808D8-4C5C-4A8A-B124-6C6A9437D526}" type="presParOf" srcId="{D4DE2063-031F-40E1-BFBB-C248F24E2D7E}" destId="{0B1BC6B6-384B-4602-A1D2-CC6ADCD9338D}" srcOrd="0" destOrd="0" presId="urn:microsoft.com/office/officeart/2005/8/layout/vList3"/>
    <dgm:cxn modelId="{4C8BC816-90CE-4F86-A5AC-36DF6EC6A025}" type="presParOf" srcId="{D4DE2063-031F-40E1-BFBB-C248F24E2D7E}" destId="{55939147-C5DD-472C-93B1-064C8E4CE058}" srcOrd="1" destOrd="0" presId="urn:microsoft.com/office/officeart/2005/8/layout/vList3"/>
    <dgm:cxn modelId="{080730B8-08B3-46E3-8D8E-13F14EFD63D7}" type="presParOf" srcId="{3F138D25-0442-49D1-94F3-99AA9CBAC16F}" destId="{FD8FCFE0-A7D8-4BC2-8F85-32FD6BAF1329}" srcOrd="9" destOrd="0" presId="urn:microsoft.com/office/officeart/2005/8/layout/vList3"/>
    <dgm:cxn modelId="{0905C489-9F26-4473-B7CF-3DC25070222B}" type="presParOf" srcId="{3F138D25-0442-49D1-94F3-99AA9CBAC16F}" destId="{8E674B17-E8C7-4D7A-B736-227F1CDC158D}" srcOrd="10" destOrd="0" presId="urn:microsoft.com/office/officeart/2005/8/layout/vList3"/>
    <dgm:cxn modelId="{9999F285-FC55-4262-B80E-F007970E0DB5}" type="presParOf" srcId="{8E674B17-E8C7-4D7A-B736-227F1CDC158D}" destId="{558D193F-DA89-4598-A460-C91F377210F7}" srcOrd="0" destOrd="0" presId="urn:microsoft.com/office/officeart/2005/8/layout/vList3"/>
    <dgm:cxn modelId="{DBC49948-F1E4-4E5D-B605-7695D3EADD6B}" type="presParOf" srcId="{8E674B17-E8C7-4D7A-B736-227F1CDC158D}" destId="{D419C952-26ED-4E54-8AB5-8894E8BB6F3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17626A-5DB4-4EA9-AE1C-D96EB517EF95}" type="doc">
      <dgm:prSet loTypeId="urn:microsoft.com/office/officeart/2005/8/layout/vList3" loCatId="list" qsTypeId="urn:microsoft.com/office/officeart/2005/8/quickstyle/simple1#2" qsCatId="simple" csTypeId="urn:microsoft.com/office/officeart/2005/8/colors/accent1_2#2" csCatId="accent1" phldr="1"/>
      <dgm:spPr/>
    </dgm:pt>
    <dgm:pt modelId="{AB85D9E0-E5D4-484E-AFDA-3B04E0258B7D}">
      <dgm:prSet/>
      <dgm:spPr>
        <a:solidFill>
          <a:schemeClr val="tx2">
            <a:lumMod val="60000"/>
            <a:lumOff val="40000"/>
          </a:schemeClr>
        </a:solidFill>
      </dgm:spPr>
      <dgm:t>
        <a:bodyPr/>
        <a:lstStyle/>
        <a:p>
          <a:r>
            <a:rPr lang="en-US" dirty="0"/>
            <a:t>Cleaning the tank</a:t>
          </a:r>
        </a:p>
      </dgm:t>
    </dgm:pt>
    <dgm:pt modelId="{172EA81D-5240-4603-8990-24ADA9811BF6}" type="parTrans" cxnId="{F9B8698D-FB09-4EF9-B03C-4CA89714BFB9}">
      <dgm:prSet/>
      <dgm:spPr/>
      <dgm:t>
        <a:bodyPr/>
        <a:lstStyle/>
        <a:p>
          <a:endParaRPr lang="en-US"/>
        </a:p>
      </dgm:t>
    </dgm:pt>
    <dgm:pt modelId="{A638D74A-3A3E-4C67-ABE2-414D0F94E8CF}" type="sibTrans" cxnId="{F9B8698D-FB09-4EF9-B03C-4CA89714BFB9}">
      <dgm:prSet/>
      <dgm:spPr/>
      <dgm:t>
        <a:bodyPr/>
        <a:lstStyle/>
        <a:p>
          <a:endParaRPr lang="en-US"/>
        </a:p>
      </dgm:t>
    </dgm:pt>
    <dgm:pt modelId="{3F5B7C2B-65AB-4987-9366-B3E76D38D067}">
      <dgm:prSet/>
      <dgm:spPr>
        <a:solidFill>
          <a:schemeClr val="tx2">
            <a:lumMod val="60000"/>
            <a:lumOff val="40000"/>
          </a:schemeClr>
        </a:solidFill>
      </dgm:spPr>
      <dgm:t>
        <a:bodyPr/>
        <a:lstStyle/>
        <a:p>
          <a:r>
            <a:rPr lang="en-US" dirty="0"/>
            <a:t>Packing the Tank </a:t>
          </a:r>
        </a:p>
      </dgm:t>
    </dgm:pt>
    <dgm:pt modelId="{0CDF5590-2A66-4292-B770-F5639BFF4CD8}" type="parTrans" cxnId="{7A0E7E6A-5876-4F1C-B047-A482FE01ACB1}">
      <dgm:prSet/>
      <dgm:spPr/>
      <dgm:t>
        <a:bodyPr/>
        <a:lstStyle/>
        <a:p>
          <a:endParaRPr lang="en-US"/>
        </a:p>
      </dgm:t>
    </dgm:pt>
    <dgm:pt modelId="{D314F2E7-6730-4C50-B964-6D6AB040994E}" type="sibTrans" cxnId="{7A0E7E6A-5876-4F1C-B047-A482FE01ACB1}">
      <dgm:prSet/>
      <dgm:spPr/>
      <dgm:t>
        <a:bodyPr/>
        <a:lstStyle/>
        <a:p>
          <a:endParaRPr lang="en-US"/>
        </a:p>
      </dgm:t>
    </dgm:pt>
    <dgm:pt modelId="{9F75B689-B6C0-49C6-A513-7ECD24305C2F}">
      <dgm:prSet/>
      <dgm:spPr>
        <a:solidFill>
          <a:schemeClr val="tx2">
            <a:lumMod val="60000"/>
            <a:lumOff val="40000"/>
          </a:schemeClr>
        </a:solidFill>
      </dgm:spPr>
      <dgm:t>
        <a:bodyPr/>
        <a:lstStyle/>
        <a:p>
          <a:r>
            <a:rPr lang="en-US" dirty="0"/>
            <a:t>Quality Inspection</a:t>
          </a:r>
        </a:p>
      </dgm:t>
    </dgm:pt>
    <dgm:pt modelId="{39B5D9D9-6776-43BB-BE4E-783EABB701E1}" type="parTrans" cxnId="{E6A1E782-A9BE-4691-9324-FFCEB8723791}">
      <dgm:prSet/>
      <dgm:spPr/>
      <dgm:t>
        <a:bodyPr/>
        <a:lstStyle/>
        <a:p>
          <a:endParaRPr lang="en-US"/>
        </a:p>
      </dgm:t>
    </dgm:pt>
    <dgm:pt modelId="{E85D43F9-A2BE-4CFE-BE8B-0EF7A7F96D52}" type="sibTrans" cxnId="{E6A1E782-A9BE-4691-9324-FFCEB8723791}">
      <dgm:prSet/>
      <dgm:spPr/>
      <dgm:t>
        <a:bodyPr/>
        <a:lstStyle/>
        <a:p>
          <a:endParaRPr lang="en-US"/>
        </a:p>
      </dgm:t>
    </dgm:pt>
    <dgm:pt modelId="{3F138D25-0442-49D1-94F3-99AA9CBAC16F}" type="pres">
      <dgm:prSet presAssocID="{3D17626A-5DB4-4EA9-AE1C-D96EB517EF95}" presName="linearFlow" presStyleCnt="0">
        <dgm:presLayoutVars>
          <dgm:dir/>
          <dgm:resizeHandles val="exact"/>
        </dgm:presLayoutVars>
      </dgm:prSet>
      <dgm:spPr/>
    </dgm:pt>
    <dgm:pt modelId="{E8951F82-8FCB-4E32-B7EF-C3091AAAEF72}" type="pres">
      <dgm:prSet presAssocID="{AB85D9E0-E5D4-484E-AFDA-3B04E0258B7D}" presName="composite" presStyleCnt="0"/>
      <dgm:spPr/>
    </dgm:pt>
    <dgm:pt modelId="{3DADBFB8-379A-4AB5-895B-D76C311BF1C2}" type="pres">
      <dgm:prSet presAssocID="{AB85D9E0-E5D4-484E-AFDA-3B04E0258B7D}" presName="imgShp" presStyleLbl="fgImgPlace1" presStyleIdx="0" presStyleCnt="3" custScaleX="41218" custScaleY="42094" custLinFactNeighborX="-3786" custLinFactNeighborY="2939"/>
      <dgm:spPr>
        <a:blipFill rotWithShape="1">
          <a:blip xmlns:r="http://schemas.openxmlformats.org/officeDocument/2006/relationships" r:embed="rId1"/>
          <a:stretch>
            <a:fillRect/>
          </a:stretch>
        </a:blipFill>
      </dgm:spPr>
    </dgm:pt>
    <dgm:pt modelId="{23103E64-4F27-4E11-974B-B1EB59D86E56}" type="pres">
      <dgm:prSet presAssocID="{AB85D9E0-E5D4-484E-AFDA-3B04E0258B7D}" presName="txShp" presStyleLbl="node1" presStyleIdx="0" presStyleCnt="3" custScaleX="71380" custScaleY="28429" custLinFactNeighborX="-11609" custLinFactNeighborY="0">
        <dgm:presLayoutVars>
          <dgm:bulletEnabled val="1"/>
        </dgm:presLayoutVars>
      </dgm:prSet>
      <dgm:spPr/>
    </dgm:pt>
    <dgm:pt modelId="{874A2593-00CA-45D6-9B9D-7E3BBAE7B0C3}" type="pres">
      <dgm:prSet presAssocID="{A638D74A-3A3E-4C67-ABE2-414D0F94E8CF}" presName="spacing" presStyleCnt="0"/>
      <dgm:spPr/>
    </dgm:pt>
    <dgm:pt modelId="{8841B18A-55C1-44D8-A698-24E98BA0320D}" type="pres">
      <dgm:prSet presAssocID="{3F5B7C2B-65AB-4987-9366-B3E76D38D067}" presName="composite" presStyleCnt="0"/>
      <dgm:spPr/>
    </dgm:pt>
    <dgm:pt modelId="{9B6C0150-D7F8-4BC8-97BC-29823C2CCA33}" type="pres">
      <dgm:prSet presAssocID="{3F5B7C2B-65AB-4987-9366-B3E76D38D067}" presName="imgShp" presStyleLbl="fgImgPlace1" presStyleIdx="1" presStyleCnt="3" custScaleX="40495" custScaleY="40922" custLinFactNeighborX="10218" custLinFactNeighborY="-15709"/>
      <dgm:spPr>
        <a:blipFill rotWithShape="1">
          <a:blip xmlns:r="http://schemas.openxmlformats.org/officeDocument/2006/relationships" r:embed="rId2"/>
          <a:stretch>
            <a:fillRect/>
          </a:stretch>
        </a:blipFill>
      </dgm:spPr>
    </dgm:pt>
    <dgm:pt modelId="{22D3BD7D-4406-4AF5-BEBA-EE3C4674A189}" type="pres">
      <dgm:prSet presAssocID="{3F5B7C2B-65AB-4987-9366-B3E76D38D067}" presName="txShp" presStyleLbl="node1" presStyleIdx="1" presStyleCnt="3" custScaleX="66581" custScaleY="28760" custLinFactNeighborX="-8111" custLinFactNeighborY="-17978">
        <dgm:presLayoutVars>
          <dgm:bulletEnabled val="1"/>
        </dgm:presLayoutVars>
      </dgm:prSet>
      <dgm:spPr/>
    </dgm:pt>
    <dgm:pt modelId="{242AB5CF-5383-4960-ADAF-184E974B8358}" type="pres">
      <dgm:prSet presAssocID="{D314F2E7-6730-4C50-B964-6D6AB040994E}" presName="spacing" presStyleCnt="0"/>
      <dgm:spPr/>
    </dgm:pt>
    <dgm:pt modelId="{D085B329-2235-4E3F-B5E2-37C04600B21D}" type="pres">
      <dgm:prSet presAssocID="{9F75B689-B6C0-49C6-A513-7ECD24305C2F}" presName="composite" presStyleCnt="0"/>
      <dgm:spPr/>
    </dgm:pt>
    <dgm:pt modelId="{63F4A227-BB70-4780-A0A5-938B747371E3}" type="pres">
      <dgm:prSet presAssocID="{9F75B689-B6C0-49C6-A513-7ECD24305C2F}" presName="imgShp" presStyleLbl="fgImgPlace1" presStyleIdx="2" presStyleCnt="3" custScaleX="51781" custScaleY="42038" custLinFactNeighborX="19500" custLinFactNeighborY="-38070"/>
      <dgm:spPr>
        <a:blipFill rotWithShape="1">
          <a:blip xmlns:r="http://schemas.openxmlformats.org/officeDocument/2006/relationships" r:embed="rId3"/>
          <a:stretch>
            <a:fillRect/>
          </a:stretch>
        </a:blipFill>
      </dgm:spPr>
    </dgm:pt>
    <dgm:pt modelId="{54B10530-AADB-467A-9854-3C9F73F877C0}" type="pres">
      <dgm:prSet presAssocID="{9F75B689-B6C0-49C6-A513-7ECD24305C2F}" presName="txShp" presStyleLbl="node1" presStyleIdx="2" presStyleCnt="3" custScaleX="66581" custScaleY="28760" custLinFactNeighborX="-4225" custLinFactNeighborY="-38200">
        <dgm:presLayoutVars>
          <dgm:bulletEnabled val="1"/>
        </dgm:presLayoutVars>
      </dgm:prSet>
      <dgm:spPr/>
    </dgm:pt>
  </dgm:ptLst>
  <dgm:cxnLst>
    <dgm:cxn modelId="{7A0E7E6A-5876-4F1C-B047-A482FE01ACB1}" srcId="{3D17626A-5DB4-4EA9-AE1C-D96EB517EF95}" destId="{3F5B7C2B-65AB-4987-9366-B3E76D38D067}" srcOrd="1" destOrd="0" parTransId="{0CDF5590-2A66-4292-B770-F5639BFF4CD8}" sibTransId="{D314F2E7-6730-4C50-B964-6D6AB040994E}"/>
    <dgm:cxn modelId="{93AD5C53-F32F-4916-8943-E4A808FC2478}" type="presOf" srcId="{3F5B7C2B-65AB-4987-9366-B3E76D38D067}" destId="{22D3BD7D-4406-4AF5-BEBA-EE3C4674A189}" srcOrd="0" destOrd="0" presId="urn:microsoft.com/office/officeart/2005/8/layout/vList3"/>
    <dgm:cxn modelId="{E6A1E782-A9BE-4691-9324-FFCEB8723791}" srcId="{3D17626A-5DB4-4EA9-AE1C-D96EB517EF95}" destId="{9F75B689-B6C0-49C6-A513-7ECD24305C2F}" srcOrd="2" destOrd="0" parTransId="{39B5D9D9-6776-43BB-BE4E-783EABB701E1}" sibTransId="{E85D43F9-A2BE-4CFE-BE8B-0EF7A7F96D52}"/>
    <dgm:cxn modelId="{F9B8698D-FB09-4EF9-B03C-4CA89714BFB9}" srcId="{3D17626A-5DB4-4EA9-AE1C-D96EB517EF95}" destId="{AB85D9E0-E5D4-484E-AFDA-3B04E0258B7D}" srcOrd="0" destOrd="0" parTransId="{172EA81D-5240-4603-8990-24ADA9811BF6}" sibTransId="{A638D74A-3A3E-4C67-ABE2-414D0F94E8CF}"/>
    <dgm:cxn modelId="{D9B447A1-01B8-4A96-A498-95AE51933E87}" type="presOf" srcId="{3D17626A-5DB4-4EA9-AE1C-D96EB517EF95}" destId="{3F138D25-0442-49D1-94F3-99AA9CBAC16F}" srcOrd="0" destOrd="0" presId="urn:microsoft.com/office/officeart/2005/8/layout/vList3"/>
    <dgm:cxn modelId="{ADF9D5B6-9D89-445C-816B-D8CDAEBB6D83}" type="presOf" srcId="{AB85D9E0-E5D4-484E-AFDA-3B04E0258B7D}" destId="{23103E64-4F27-4E11-974B-B1EB59D86E56}" srcOrd="0" destOrd="0" presId="urn:microsoft.com/office/officeart/2005/8/layout/vList3"/>
    <dgm:cxn modelId="{EC3CC1B7-43F7-4CF3-AD18-C0A854359E2B}" type="presOf" srcId="{9F75B689-B6C0-49C6-A513-7ECD24305C2F}" destId="{54B10530-AADB-467A-9854-3C9F73F877C0}" srcOrd="0" destOrd="0" presId="urn:microsoft.com/office/officeart/2005/8/layout/vList3"/>
    <dgm:cxn modelId="{429CAF1B-4749-4C0B-9FDE-24892A43FAFF}" type="presParOf" srcId="{3F138D25-0442-49D1-94F3-99AA9CBAC16F}" destId="{E8951F82-8FCB-4E32-B7EF-C3091AAAEF72}" srcOrd="0" destOrd="0" presId="urn:microsoft.com/office/officeart/2005/8/layout/vList3"/>
    <dgm:cxn modelId="{9E6B0FA6-5621-4794-BCC2-FB8EBF5E673B}" type="presParOf" srcId="{E8951F82-8FCB-4E32-B7EF-C3091AAAEF72}" destId="{3DADBFB8-379A-4AB5-895B-D76C311BF1C2}" srcOrd="0" destOrd="0" presId="urn:microsoft.com/office/officeart/2005/8/layout/vList3"/>
    <dgm:cxn modelId="{832369D3-2390-4721-9062-41E841D2EF27}" type="presParOf" srcId="{E8951F82-8FCB-4E32-B7EF-C3091AAAEF72}" destId="{23103E64-4F27-4E11-974B-B1EB59D86E56}" srcOrd="1" destOrd="0" presId="urn:microsoft.com/office/officeart/2005/8/layout/vList3"/>
    <dgm:cxn modelId="{106B017A-4F39-4D13-BB02-60BE0561B882}" type="presParOf" srcId="{3F138D25-0442-49D1-94F3-99AA9CBAC16F}" destId="{874A2593-00CA-45D6-9B9D-7E3BBAE7B0C3}" srcOrd="1" destOrd="0" presId="urn:microsoft.com/office/officeart/2005/8/layout/vList3"/>
    <dgm:cxn modelId="{80AAA6FD-EE41-488C-8FA2-5573302BA38F}" type="presParOf" srcId="{3F138D25-0442-49D1-94F3-99AA9CBAC16F}" destId="{8841B18A-55C1-44D8-A698-24E98BA0320D}" srcOrd="2" destOrd="0" presId="urn:microsoft.com/office/officeart/2005/8/layout/vList3"/>
    <dgm:cxn modelId="{308464A1-9848-429A-884A-9EF79A84A754}" type="presParOf" srcId="{8841B18A-55C1-44D8-A698-24E98BA0320D}" destId="{9B6C0150-D7F8-4BC8-97BC-29823C2CCA33}" srcOrd="0" destOrd="0" presId="urn:microsoft.com/office/officeart/2005/8/layout/vList3"/>
    <dgm:cxn modelId="{34F23F66-3130-4549-8B89-8FC036D3A022}" type="presParOf" srcId="{8841B18A-55C1-44D8-A698-24E98BA0320D}" destId="{22D3BD7D-4406-4AF5-BEBA-EE3C4674A189}" srcOrd="1" destOrd="0" presId="urn:microsoft.com/office/officeart/2005/8/layout/vList3"/>
    <dgm:cxn modelId="{AB1BE5C4-2300-4797-9826-BDE5B449B25E}" type="presParOf" srcId="{3F138D25-0442-49D1-94F3-99AA9CBAC16F}" destId="{242AB5CF-5383-4960-ADAF-184E974B8358}" srcOrd="3" destOrd="0" presId="urn:microsoft.com/office/officeart/2005/8/layout/vList3"/>
    <dgm:cxn modelId="{C1C332BF-153A-439D-BC72-0BCC697C072E}" type="presParOf" srcId="{3F138D25-0442-49D1-94F3-99AA9CBAC16F}" destId="{D085B329-2235-4E3F-B5E2-37C04600B21D}" srcOrd="4" destOrd="0" presId="urn:microsoft.com/office/officeart/2005/8/layout/vList3"/>
    <dgm:cxn modelId="{49C490EE-3BD2-4BB6-BCA1-84BC9E67E11E}" type="presParOf" srcId="{D085B329-2235-4E3F-B5E2-37C04600B21D}" destId="{63F4A227-BB70-4780-A0A5-938B747371E3}" srcOrd="0" destOrd="0" presId="urn:microsoft.com/office/officeart/2005/8/layout/vList3"/>
    <dgm:cxn modelId="{FB2241E7-3E9E-4A20-9608-C16B438EBFCD}" type="presParOf" srcId="{D085B329-2235-4E3F-B5E2-37C04600B21D}" destId="{54B10530-AADB-467A-9854-3C9F73F877C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884E6-663B-4CC4-AB4F-0B665ECBBB2B}">
      <dsp:nvSpPr>
        <dsp:cNvPr id="0" name=""/>
        <dsp:cNvSpPr/>
      </dsp:nvSpPr>
      <dsp:spPr>
        <a:xfrm>
          <a:off x="0" y="2582065"/>
          <a:ext cx="8280920" cy="511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Storage Location</a:t>
          </a:r>
        </a:p>
      </dsp:txBody>
      <dsp:txXfrm>
        <a:off x="0" y="2582065"/>
        <a:ext cx="2484276" cy="511896"/>
      </dsp:txXfrm>
    </dsp:sp>
    <dsp:sp modelId="{1E2B55AA-3932-4756-B7C6-32D2BA7CF770}">
      <dsp:nvSpPr>
        <dsp:cNvPr id="0" name=""/>
        <dsp:cNvSpPr/>
      </dsp:nvSpPr>
      <dsp:spPr>
        <a:xfrm>
          <a:off x="0" y="1984853"/>
          <a:ext cx="8280920" cy="511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    Plant	</a:t>
          </a:r>
        </a:p>
      </dsp:txBody>
      <dsp:txXfrm>
        <a:off x="0" y="1984853"/>
        <a:ext cx="2484276" cy="511896"/>
      </dsp:txXfrm>
    </dsp:sp>
    <dsp:sp modelId="{DD51DC28-3825-422F-9C63-4EDFBC013674}">
      <dsp:nvSpPr>
        <dsp:cNvPr id="0" name=""/>
        <dsp:cNvSpPr/>
      </dsp:nvSpPr>
      <dsp:spPr>
        <a:xfrm>
          <a:off x="0" y="1387640"/>
          <a:ext cx="8280920" cy="511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Company Code</a:t>
          </a:r>
        </a:p>
      </dsp:txBody>
      <dsp:txXfrm>
        <a:off x="0" y="1387640"/>
        <a:ext cx="2484276" cy="511896"/>
      </dsp:txXfrm>
    </dsp:sp>
    <dsp:sp modelId="{F11F0FD9-E353-47D6-B1F0-4C40C9291EFF}">
      <dsp:nvSpPr>
        <dsp:cNvPr id="0" name=""/>
        <dsp:cNvSpPr/>
      </dsp:nvSpPr>
      <dsp:spPr>
        <a:xfrm>
          <a:off x="0" y="790427"/>
          <a:ext cx="8280920" cy="511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    Client	</a:t>
          </a:r>
        </a:p>
      </dsp:txBody>
      <dsp:txXfrm>
        <a:off x="0" y="790427"/>
        <a:ext cx="2484276" cy="511896"/>
      </dsp:txXfrm>
    </dsp:sp>
    <dsp:sp modelId="{8A0D50E6-49A5-4E62-9838-F89753BBE275}">
      <dsp:nvSpPr>
        <dsp:cNvPr id="0" name=""/>
        <dsp:cNvSpPr/>
      </dsp:nvSpPr>
      <dsp:spPr>
        <a:xfrm>
          <a:off x="4617152" y="833085"/>
          <a:ext cx="1365273" cy="426580"/>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4629646" y="845579"/>
        <a:ext cx="1340285" cy="401592"/>
      </dsp:txXfrm>
    </dsp:sp>
    <dsp:sp modelId="{D7038AAF-9DEF-485C-8E64-9A414E2DFBF0}">
      <dsp:nvSpPr>
        <dsp:cNvPr id="0" name=""/>
        <dsp:cNvSpPr/>
      </dsp:nvSpPr>
      <dsp:spPr>
        <a:xfrm>
          <a:off x="5254068" y="1259666"/>
          <a:ext cx="91440" cy="170632"/>
        </a:xfrm>
        <a:custGeom>
          <a:avLst/>
          <a:gdLst/>
          <a:ahLst/>
          <a:cxnLst/>
          <a:rect l="0" t="0" r="0" b="0"/>
          <a:pathLst>
            <a:path>
              <a:moveTo>
                <a:pt x="45720" y="0"/>
              </a:moveTo>
              <a:lnTo>
                <a:pt x="45720" y="1706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2A5561-1D83-400D-B8ED-ECE05DC8DD1C}">
      <dsp:nvSpPr>
        <dsp:cNvPr id="0" name=""/>
        <dsp:cNvSpPr/>
      </dsp:nvSpPr>
      <dsp:spPr>
        <a:xfrm>
          <a:off x="4651487" y="1430298"/>
          <a:ext cx="1296602" cy="426580"/>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4663981" y="1442792"/>
        <a:ext cx="1271614" cy="401592"/>
      </dsp:txXfrm>
    </dsp:sp>
    <dsp:sp modelId="{2E867F3D-BD1D-4C36-BFAA-9A98351E430B}">
      <dsp:nvSpPr>
        <dsp:cNvPr id="0" name=""/>
        <dsp:cNvSpPr/>
      </dsp:nvSpPr>
      <dsp:spPr>
        <a:xfrm>
          <a:off x="5254068" y="1856878"/>
          <a:ext cx="91440" cy="170632"/>
        </a:xfrm>
        <a:custGeom>
          <a:avLst/>
          <a:gdLst/>
          <a:ahLst/>
          <a:cxnLst/>
          <a:rect l="0" t="0" r="0" b="0"/>
          <a:pathLst>
            <a:path>
              <a:moveTo>
                <a:pt x="45720" y="0"/>
              </a:moveTo>
              <a:lnTo>
                <a:pt x="45720" y="1706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7F8964-1961-4288-8AA6-1EA0CDDC3F00}">
      <dsp:nvSpPr>
        <dsp:cNvPr id="0" name=""/>
        <dsp:cNvSpPr/>
      </dsp:nvSpPr>
      <dsp:spPr>
        <a:xfrm>
          <a:off x="4651487" y="2027511"/>
          <a:ext cx="1296602" cy="426580"/>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br>
            <a:rPr lang="en-US" sz="800" kern="1200" dirty="0"/>
          </a:br>
          <a:endParaRPr lang="en-US" sz="800" kern="1200" dirty="0"/>
        </a:p>
      </dsp:txBody>
      <dsp:txXfrm>
        <a:off x="4663981" y="2040005"/>
        <a:ext cx="1271614" cy="401592"/>
      </dsp:txXfrm>
    </dsp:sp>
    <dsp:sp modelId="{0595D797-D17F-408A-BEA4-8A087B8412BC}">
      <dsp:nvSpPr>
        <dsp:cNvPr id="0" name=""/>
        <dsp:cNvSpPr/>
      </dsp:nvSpPr>
      <dsp:spPr>
        <a:xfrm>
          <a:off x="2804292" y="2454091"/>
          <a:ext cx="2495496" cy="170632"/>
        </a:xfrm>
        <a:custGeom>
          <a:avLst/>
          <a:gdLst/>
          <a:ahLst/>
          <a:cxnLst/>
          <a:rect l="0" t="0" r="0" b="0"/>
          <a:pathLst>
            <a:path>
              <a:moveTo>
                <a:pt x="2495496" y="0"/>
              </a:moveTo>
              <a:lnTo>
                <a:pt x="2495496" y="85316"/>
              </a:lnTo>
              <a:lnTo>
                <a:pt x="0" y="85316"/>
              </a:lnTo>
              <a:lnTo>
                <a:pt x="0" y="1706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95BCBF-2633-4072-823E-936B49110329}">
      <dsp:nvSpPr>
        <dsp:cNvPr id="0" name=""/>
        <dsp:cNvSpPr/>
      </dsp:nvSpPr>
      <dsp:spPr>
        <a:xfrm>
          <a:off x="2484356" y="2624723"/>
          <a:ext cx="639870" cy="4265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FG             Tank</a:t>
          </a:r>
        </a:p>
      </dsp:txBody>
      <dsp:txXfrm>
        <a:off x="2496850" y="2637217"/>
        <a:ext cx="614882" cy="401592"/>
      </dsp:txXfrm>
    </dsp:sp>
    <dsp:sp modelId="{B8D67B8C-94BB-4742-9566-7B03B40066DA}">
      <dsp:nvSpPr>
        <dsp:cNvPr id="0" name=""/>
        <dsp:cNvSpPr/>
      </dsp:nvSpPr>
      <dsp:spPr>
        <a:xfrm>
          <a:off x="3636124" y="2454091"/>
          <a:ext cx="1663664" cy="170632"/>
        </a:xfrm>
        <a:custGeom>
          <a:avLst/>
          <a:gdLst/>
          <a:ahLst/>
          <a:cxnLst/>
          <a:rect l="0" t="0" r="0" b="0"/>
          <a:pathLst>
            <a:path>
              <a:moveTo>
                <a:pt x="1663664" y="0"/>
              </a:moveTo>
              <a:lnTo>
                <a:pt x="1663664" y="85316"/>
              </a:lnTo>
              <a:lnTo>
                <a:pt x="0" y="85316"/>
              </a:lnTo>
              <a:lnTo>
                <a:pt x="0" y="1706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879EE4-9BDA-40C0-AC17-9158DDCF3CD1}">
      <dsp:nvSpPr>
        <dsp:cNvPr id="0" name=""/>
        <dsp:cNvSpPr/>
      </dsp:nvSpPr>
      <dsp:spPr>
        <a:xfrm>
          <a:off x="3316189" y="2624723"/>
          <a:ext cx="639870" cy="4265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FG           Barrier</a:t>
          </a:r>
        </a:p>
      </dsp:txBody>
      <dsp:txXfrm>
        <a:off x="3328683" y="2637217"/>
        <a:ext cx="614882" cy="401592"/>
      </dsp:txXfrm>
    </dsp:sp>
    <dsp:sp modelId="{1234B0ED-EC53-445B-B214-EF3E4DF91413}">
      <dsp:nvSpPr>
        <dsp:cNvPr id="0" name=""/>
        <dsp:cNvSpPr/>
      </dsp:nvSpPr>
      <dsp:spPr>
        <a:xfrm>
          <a:off x="4467956" y="2454091"/>
          <a:ext cx="831832" cy="170632"/>
        </a:xfrm>
        <a:custGeom>
          <a:avLst/>
          <a:gdLst/>
          <a:ahLst/>
          <a:cxnLst/>
          <a:rect l="0" t="0" r="0" b="0"/>
          <a:pathLst>
            <a:path>
              <a:moveTo>
                <a:pt x="831832" y="0"/>
              </a:moveTo>
              <a:lnTo>
                <a:pt x="831832" y="85316"/>
              </a:lnTo>
              <a:lnTo>
                <a:pt x="0" y="85316"/>
              </a:lnTo>
              <a:lnTo>
                <a:pt x="0" y="1706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442A76-BC9E-41D3-ACC6-54546CADCC6B}">
      <dsp:nvSpPr>
        <dsp:cNvPr id="0" name=""/>
        <dsp:cNvSpPr/>
      </dsp:nvSpPr>
      <dsp:spPr>
        <a:xfrm>
          <a:off x="4148021" y="2624723"/>
          <a:ext cx="639870" cy="4265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FG Portable Restroom</a:t>
          </a:r>
        </a:p>
      </dsp:txBody>
      <dsp:txXfrm>
        <a:off x="4160515" y="2637217"/>
        <a:ext cx="614882" cy="401592"/>
      </dsp:txXfrm>
    </dsp:sp>
    <dsp:sp modelId="{3D0CBFF6-EFE3-4E84-9B67-099A5B31C698}">
      <dsp:nvSpPr>
        <dsp:cNvPr id="0" name=""/>
        <dsp:cNvSpPr/>
      </dsp:nvSpPr>
      <dsp:spPr>
        <a:xfrm>
          <a:off x="5254068" y="2454091"/>
          <a:ext cx="91440" cy="170632"/>
        </a:xfrm>
        <a:custGeom>
          <a:avLst/>
          <a:gdLst/>
          <a:ahLst/>
          <a:cxnLst/>
          <a:rect l="0" t="0" r="0" b="0"/>
          <a:pathLst>
            <a:path>
              <a:moveTo>
                <a:pt x="45720" y="0"/>
              </a:moveTo>
              <a:lnTo>
                <a:pt x="45720" y="1706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792D2A-EF9E-446F-99C6-E66E30BABE37}">
      <dsp:nvSpPr>
        <dsp:cNvPr id="0" name=""/>
        <dsp:cNvSpPr/>
      </dsp:nvSpPr>
      <dsp:spPr>
        <a:xfrm>
          <a:off x="4979853" y="2624723"/>
          <a:ext cx="639870" cy="4265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FG          Pallets</a:t>
          </a:r>
        </a:p>
      </dsp:txBody>
      <dsp:txXfrm>
        <a:off x="4992347" y="2637217"/>
        <a:ext cx="614882" cy="401592"/>
      </dsp:txXfrm>
    </dsp:sp>
    <dsp:sp modelId="{8B823741-C372-46E7-BDC2-0372C0108822}">
      <dsp:nvSpPr>
        <dsp:cNvPr id="0" name=""/>
        <dsp:cNvSpPr/>
      </dsp:nvSpPr>
      <dsp:spPr>
        <a:xfrm>
          <a:off x="5299788" y="2454091"/>
          <a:ext cx="831832" cy="170632"/>
        </a:xfrm>
        <a:custGeom>
          <a:avLst/>
          <a:gdLst/>
          <a:ahLst/>
          <a:cxnLst/>
          <a:rect l="0" t="0" r="0" b="0"/>
          <a:pathLst>
            <a:path>
              <a:moveTo>
                <a:pt x="0" y="0"/>
              </a:moveTo>
              <a:lnTo>
                <a:pt x="0" y="85316"/>
              </a:lnTo>
              <a:lnTo>
                <a:pt x="831832" y="85316"/>
              </a:lnTo>
              <a:lnTo>
                <a:pt x="831832" y="1706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81232-F3C3-4D87-B8E7-80C1D8558924}">
      <dsp:nvSpPr>
        <dsp:cNvPr id="0" name=""/>
        <dsp:cNvSpPr/>
      </dsp:nvSpPr>
      <dsp:spPr>
        <a:xfrm>
          <a:off x="5811685" y="2624723"/>
          <a:ext cx="639870" cy="4265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FG               Bins &amp; Trolley</a:t>
          </a:r>
        </a:p>
      </dsp:txBody>
      <dsp:txXfrm>
        <a:off x="5824179" y="2637217"/>
        <a:ext cx="614882" cy="401592"/>
      </dsp:txXfrm>
    </dsp:sp>
    <dsp:sp modelId="{F923EC24-24DB-42F6-BD90-C5E98FC40195}">
      <dsp:nvSpPr>
        <dsp:cNvPr id="0" name=""/>
        <dsp:cNvSpPr/>
      </dsp:nvSpPr>
      <dsp:spPr>
        <a:xfrm>
          <a:off x="5299788" y="2454091"/>
          <a:ext cx="1663664" cy="170632"/>
        </a:xfrm>
        <a:custGeom>
          <a:avLst/>
          <a:gdLst/>
          <a:ahLst/>
          <a:cxnLst/>
          <a:rect l="0" t="0" r="0" b="0"/>
          <a:pathLst>
            <a:path>
              <a:moveTo>
                <a:pt x="0" y="0"/>
              </a:moveTo>
              <a:lnTo>
                <a:pt x="0" y="85316"/>
              </a:lnTo>
              <a:lnTo>
                <a:pt x="1663664" y="85316"/>
              </a:lnTo>
              <a:lnTo>
                <a:pt x="1663664" y="1706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A97002-C2A0-406D-A3E7-268D176ECE29}">
      <dsp:nvSpPr>
        <dsp:cNvPr id="0" name=""/>
        <dsp:cNvSpPr/>
      </dsp:nvSpPr>
      <dsp:spPr>
        <a:xfrm>
          <a:off x="6643517" y="2624723"/>
          <a:ext cx="639870" cy="4265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Raw Materials</a:t>
          </a:r>
        </a:p>
      </dsp:txBody>
      <dsp:txXfrm>
        <a:off x="6656011" y="2637217"/>
        <a:ext cx="614882" cy="401592"/>
      </dsp:txXfrm>
    </dsp:sp>
    <dsp:sp modelId="{77527BF4-AB41-4B34-ADA1-A82D0FAE23A3}">
      <dsp:nvSpPr>
        <dsp:cNvPr id="0" name=""/>
        <dsp:cNvSpPr/>
      </dsp:nvSpPr>
      <dsp:spPr>
        <a:xfrm>
          <a:off x="5299788" y="2454091"/>
          <a:ext cx="2495496" cy="170632"/>
        </a:xfrm>
        <a:custGeom>
          <a:avLst/>
          <a:gdLst/>
          <a:ahLst/>
          <a:cxnLst/>
          <a:rect l="0" t="0" r="0" b="0"/>
          <a:pathLst>
            <a:path>
              <a:moveTo>
                <a:pt x="0" y="0"/>
              </a:moveTo>
              <a:lnTo>
                <a:pt x="0" y="85316"/>
              </a:lnTo>
              <a:lnTo>
                <a:pt x="2495496" y="85316"/>
              </a:lnTo>
              <a:lnTo>
                <a:pt x="2495496" y="1706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94AC2-3378-4CCF-A062-603B626BCF80}">
      <dsp:nvSpPr>
        <dsp:cNvPr id="0" name=""/>
        <dsp:cNvSpPr/>
      </dsp:nvSpPr>
      <dsp:spPr>
        <a:xfrm>
          <a:off x="7475349" y="2624723"/>
          <a:ext cx="639870" cy="4265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Consumables</a:t>
          </a:r>
        </a:p>
      </dsp:txBody>
      <dsp:txXfrm>
        <a:off x="7487843" y="2637217"/>
        <a:ext cx="614882" cy="4015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D086A-16A7-431F-824D-9F5E9F936FD0}">
      <dsp:nvSpPr>
        <dsp:cNvPr id="0" name=""/>
        <dsp:cNvSpPr/>
      </dsp:nvSpPr>
      <dsp:spPr>
        <a:xfrm>
          <a:off x="2863144" y="2579751"/>
          <a:ext cx="1430333" cy="531860"/>
        </a:xfrm>
        <a:custGeom>
          <a:avLst/>
          <a:gdLst/>
          <a:ahLst/>
          <a:cxnLst/>
          <a:rect l="0" t="0" r="0" b="0"/>
          <a:pathLst>
            <a:path>
              <a:moveTo>
                <a:pt x="0" y="0"/>
              </a:moveTo>
              <a:lnTo>
                <a:pt x="0" y="531860"/>
              </a:lnTo>
              <a:lnTo>
                <a:pt x="1430333" y="5318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382D8A-327F-4D4A-AE8D-7F226867D04A}">
      <dsp:nvSpPr>
        <dsp:cNvPr id="0" name=""/>
        <dsp:cNvSpPr/>
      </dsp:nvSpPr>
      <dsp:spPr>
        <a:xfrm>
          <a:off x="3791027" y="1871298"/>
          <a:ext cx="91440" cy="206035"/>
        </a:xfrm>
        <a:custGeom>
          <a:avLst/>
          <a:gdLst/>
          <a:ahLst/>
          <a:cxnLst/>
          <a:rect l="0" t="0" r="0" b="0"/>
          <a:pathLst>
            <a:path>
              <a:moveTo>
                <a:pt x="80839" y="0"/>
              </a:moveTo>
              <a:lnTo>
                <a:pt x="80839" y="1400"/>
              </a:lnTo>
              <a:lnTo>
                <a:pt x="45720" y="1400"/>
              </a:lnTo>
              <a:lnTo>
                <a:pt x="45720" y="20603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5B5B44-3851-4372-94B1-23478737AC6E}">
      <dsp:nvSpPr>
        <dsp:cNvPr id="0" name=""/>
        <dsp:cNvSpPr/>
      </dsp:nvSpPr>
      <dsp:spPr>
        <a:xfrm>
          <a:off x="2461620" y="674606"/>
          <a:ext cx="1410246" cy="628187"/>
        </a:xfrm>
        <a:custGeom>
          <a:avLst/>
          <a:gdLst/>
          <a:ahLst/>
          <a:cxnLst/>
          <a:rect l="0" t="0" r="0" b="0"/>
          <a:pathLst>
            <a:path>
              <a:moveTo>
                <a:pt x="0" y="0"/>
              </a:moveTo>
              <a:lnTo>
                <a:pt x="0" y="423552"/>
              </a:lnTo>
              <a:lnTo>
                <a:pt x="1410246" y="423552"/>
              </a:lnTo>
              <a:lnTo>
                <a:pt x="1410246" y="6281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136B1B-BBBC-4FF4-A8D7-A14CAB10C0A6}">
      <dsp:nvSpPr>
        <dsp:cNvPr id="0" name=""/>
        <dsp:cNvSpPr/>
      </dsp:nvSpPr>
      <dsp:spPr>
        <a:xfrm>
          <a:off x="983200" y="44905"/>
          <a:ext cx="2956838" cy="6297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1907"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Horizontal Storage Tank                    (FG)</a:t>
          </a:r>
        </a:p>
      </dsp:txBody>
      <dsp:txXfrm>
        <a:off x="983200" y="44905"/>
        <a:ext cx="2956838" cy="629700"/>
      </dsp:txXfrm>
    </dsp:sp>
    <dsp:sp modelId="{6013DA62-0DC4-4A18-A51B-514DDFB1E9FF}">
      <dsp:nvSpPr>
        <dsp:cNvPr id="0" name=""/>
        <dsp:cNvSpPr/>
      </dsp:nvSpPr>
      <dsp:spPr>
        <a:xfrm>
          <a:off x="993548" y="48059"/>
          <a:ext cx="848434" cy="618527"/>
        </a:xfrm>
        <a:prstGeom prst="rect">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928C46-C874-4685-97AF-8976CB0784CA}">
      <dsp:nvSpPr>
        <dsp:cNvPr id="0" name=""/>
        <dsp:cNvSpPr/>
      </dsp:nvSpPr>
      <dsp:spPr>
        <a:xfrm>
          <a:off x="2649786" y="1302793"/>
          <a:ext cx="2444159" cy="5685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1907"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Semi Finished Tank (SFG)</a:t>
          </a:r>
        </a:p>
      </dsp:txBody>
      <dsp:txXfrm>
        <a:off x="2649786" y="1302793"/>
        <a:ext cx="2444159" cy="568505"/>
      </dsp:txXfrm>
    </dsp:sp>
    <dsp:sp modelId="{0C1B517F-AD25-4420-B602-BBB976352D7C}">
      <dsp:nvSpPr>
        <dsp:cNvPr id="0" name=""/>
        <dsp:cNvSpPr/>
      </dsp:nvSpPr>
      <dsp:spPr>
        <a:xfrm>
          <a:off x="2634083" y="1330007"/>
          <a:ext cx="801917" cy="585591"/>
        </a:xfrm>
        <a:prstGeom prst="rect">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322990-E442-4EBF-B216-8A9A7FC7BD34}">
      <dsp:nvSpPr>
        <dsp:cNvPr id="0" name=""/>
        <dsp:cNvSpPr/>
      </dsp:nvSpPr>
      <dsp:spPr>
        <a:xfrm>
          <a:off x="2619744" y="2077334"/>
          <a:ext cx="2434006" cy="5024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1907"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LLDPE Powder        (SFG) </a:t>
          </a:r>
        </a:p>
      </dsp:txBody>
      <dsp:txXfrm>
        <a:off x="2619744" y="2077334"/>
        <a:ext cx="2434006" cy="502417"/>
      </dsp:txXfrm>
    </dsp:sp>
    <dsp:sp modelId="{21696FCA-B8BE-4CDE-B3F6-E73738164A0E}">
      <dsp:nvSpPr>
        <dsp:cNvPr id="0" name=""/>
        <dsp:cNvSpPr/>
      </dsp:nvSpPr>
      <dsp:spPr>
        <a:xfrm>
          <a:off x="2612468" y="2106215"/>
          <a:ext cx="669162" cy="460993"/>
        </a:xfrm>
        <a:prstGeom prst="rect">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6297A3-EDAD-4C6B-9AE7-A5B2DE291B82}">
      <dsp:nvSpPr>
        <dsp:cNvPr id="0" name=""/>
        <dsp:cNvSpPr/>
      </dsp:nvSpPr>
      <dsp:spPr>
        <a:xfrm>
          <a:off x="4293477" y="2889052"/>
          <a:ext cx="2131516" cy="4451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1907"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LLDPE Granules   (RM)</a:t>
          </a:r>
        </a:p>
      </dsp:txBody>
      <dsp:txXfrm>
        <a:off x="4293477" y="2889052"/>
        <a:ext cx="2131516" cy="445119"/>
      </dsp:txXfrm>
    </dsp:sp>
    <dsp:sp modelId="{054EB10C-0FF2-44E0-B4D6-F08CF2AA35A0}">
      <dsp:nvSpPr>
        <dsp:cNvPr id="0" name=""/>
        <dsp:cNvSpPr/>
      </dsp:nvSpPr>
      <dsp:spPr>
        <a:xfrm>
          <a:off x="4266760" y="2889049"/>
          <a:ext cx="584671" cy="437451"/>
        </a:xfrm>
        <a:prstGeom prst="rect">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03E64-4F27-4E11-974B-B1EB59D86E56}">
      <dsp:nvSpPr>
        <dsp:cNvPr id="0" name=""/>
        <dsp:cNvSpPr/>
      </dsp:nvSpPr>
      <dsp:spPr>
        <a:xfrm rot="10800000">
          <a:off x="1336301" y="159525"/>
          <a:ext cx="4867131" cy="552305"/>
        </a:xfrm>
        <a:prstGeom prst="homePlat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712"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Loading of LLDPE Granules</a:t>
          </a:r>
        </a:p>
      </dsp:txBody>
      <dsp:txXfrm rot="10800000">
        <a:off x="1474377" y="159525"/>
        <a:ext cx="4729055" cy="552305"/>
      </dsp:txXfrm>
    </dsp:sp>
    <dsp:sp modelId="{3DADBFB8-379A-4AB5-895B-D76C311BF1C2}">
      <dsp:nvSpPr>
        <dsp:cNvPr id="0" name=""/>
        <dsp:cNvSpPr/>
      </dsp:nvSpPr>
      <dsp:spPr>
        <a:xfrm>
          <a:off x="905787" y="95103"/>
          <a:ext cx="693267" cy="693267"/>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939147-C5DD-472C-93B1-064C8E4CE058}">
      <dsp:nvSpPr>
        <dsp:cNvPr id="0" name=""/>
        <dsp:cNvSpPr/>
      </dsp:nvSpPr>
      <dsp:spPr>
        <a:xfrm rot="10800000">
          <a:off x="1291411" y="992612"/>
          <a:ext cx="4910858" cy="525524"/>
        </a:xfrm>
        <a:prstGeom prst="homePlat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712"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Pulverization </a:t>
          </a:r>
        </a:p>
      </dsp:txBody>
      <dsp:txXfrm rot="10800000">
        <a:off x="1422792" y="992612"/>
        <a:ext cx="4779477" cy="525524"/>
      </dsp:txXfrm>
    </dsp:sp>
    <dsp:sp modelId="{0B1BC6B6-384B-4602-A1D2-CC6ADCD9338D}">
      <dsp:nvSpPr>
        <dsp:cNvPr id="0" name=""/>
        <dsp:cNvSpPr/>
      </dsp:nvSpPr>
      <dsp:spPr>
        <a:xfrm>
          <a:off x="902849" y="882119"/>
          <a:ext cx="693267" cy="693267"/>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E61E2A-5280-48D6-A70F-E406563D92B9}">
      <dsp:nvSpPr>
        <dsp:cNvPr id="0" name=""/>
        <dsp:cNvSpPr/>
      </dsp:nvSpPr>
      <dsp:spPr>
        <a:xfrm rot="10800000">
          <a:off x="1254238" y="1831211"/>
          <a:ext cx="4924375" cy="525517"/>
        </a:xfrm>
        <a:prstGeom prst="homePlat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712"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Unloading of LLDPE Powder &amp; Packing </a:t>
          </a:r>
        </a:p>
      </dsp:txBody>
      <dsp:txXfrm rot="10800000">
        <a:off x="1385617" y="1831211"/>
        <a:ext cx="4792996" cy="525517"/>
      </dsp:txXfrm>
    </dsp:sp>
    <dsp:sp modelId="{6C84A949-D7C2-4C4C-AC8B-F7DCEF71732B}">
      <dsp:nvSpPr>
        <dsp:cNvPr id="0" name=""/>
        <dsp:cNvSpPr/>
      </dsp:nvSpPr>
      <dsp:spPr>
        <a:xfrm>
          <a:off x="901944" y="1703244"/>
          <a:ext cx="693267" cy="693267"/>
        </a:xfrm>
        <a:prstGeom prst="ellipse">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BE82B2-E6F8-4B90-AB1B-A1CD8DF1DE99}">
      <dsp:nvSpPr>
        <dsp:cNvPr id="0" name=""/>
        <dsp:cNvSpPr/>
      </dsp:nvSpPr>
      <dsp:spPr>
        <a:xfrm rot="10800000">
          <a:off x="1254238" y="2669155"/>
          <a:ext cx="4924375" cy="525517"/>
        </a:xfrm>
        <a:prstGeom prst="homePlat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5712"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Quality Inspection </a:t>
          </a:r>
        </a:p>
      </dsp:txBody>
      <dsp:txXfrm rot="10800000">
        <a:off x="1385617" y="2669155"/>
        <a:ext cx="4792996" cy="525517"/>
      </dsp:txXfrm>
    </dsp:sp>
    <dsp:sp modelId="{2F394FB1-E3B6-4377-872A-2D6049AF5C14}">
      <dsp:nvSpPr>
        <dsp:cNvPr id="0" name=""/>
        <dsp:cNvSpPr/>
      </dsp:nvSpPr>
      <dsp:spPr>
        <a:xfrm>
          <a:off x="901944" y="2603457"/>
          <a:ext cx="693267" cy="693267"/>
        </a:xfrm>
        <a:prstGeom prst="ellipse">
          <a:avLst/>
        </a:prstGeom>
        <a:blipFill rotWithShape="1">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03E64-4F27-4E11-974B-B1EB59D86E56}">
      <dsp:nvSpPr>
        <dsp:cNvPr id="0" name=""/>
        <dsp:cNvSpPr/>
      </dsp:nvSpPr>
      <dsp:spPr>
        <a:xfrm rot="10800000">
          <a:off x="1242859" y="54"/>
          <a:ext cx="5472684" cy="452979"/>
        </a:xfrm>
        <a:prstGeom prst="homePlat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51"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t>Metering &amp; Loading LLDPE Powder in Mold  </a:t>
          </a:r>
        </a:p>
      </dsp:txBody>
      <dsp:txXfrm rot="10800000">
        <a:off x="1356104" y="54"/>
        <a:ext cx="5359439" cy="452979"/>
      </dsp:txXfrm>
    </dsp:sp>
    <dsp:sp modelId="{3DADBFB8-379A-4AB5-895B-D76C311BF1C2}">
      <dsp:nvSpPr>
        <dsp:cNvPr id="0" name=""/>
        <dsp:cNvSpPr/>
      </dsp:nvSpPr>
      <dsp:spPr>
        <a:xfrm>
          <a:off x="920106" y="54"/>
          <a:ext cx="452979" cy="452979"/>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D3BD7D-4406-4AF5-BEBA-EE3C4674A189}">
      <dsp:nvSpPr>
        <dsp:cNvPr id="0" name=""/>
        <dsp:cNvSpPr/>
      </dsp:nvSpPr>
      <dsp:spPr>
        <a:xfrm rot="10800000">
          <a:off x="2006135" y="588251"/>
          <a:ext cx="5472684" cy="452979"/>
        </a:xfrm>
        <a:prstGeom prst="homePlat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51"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a:t>Heating &amp; Molding </a:t>
          </a:r>
          <a:endParaRPr lang="en-US" sz="1600" kern="1200" dirty="0"/>
        </a:p>
      </dsp:txBody>
      <dsp:txXfrm rot="10800000">
        <a:off x="2119380" y="588251"/>
        <a:ext cx="5359439" cy="452979"/>
      </dsp:txXfrm>
    </dsp:sp>
    <dsp:sp modelId="{9B6C0150-D7F8-4BC8-97BC-29823C2CCA33}">
      <dsp:nvSpPr>
        <dsp:cNvPr id="0" name=""/>
        <dsp:cNvSpPr/>
      </dsp:nvSpPr>
      <dsp:spPr>
        <a:xfrm>
          <a:off x="1680001" y="588251"/>
          <a:ext cx="452979" cy="452979"/>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2ACB3E-EEE0-4A6E-821A-CB33543ABCA4}">
      <dsp:nvSpPr>
        <dsp:cNvPr id="0" name=""/>
        <dsp:cNvSpPr/>
      </dsp:nvSpPr>
      <dsp:spPr>
        <a:xfrm rot="10800000">
          <a:off x="1282755" y="1176448"/>
          <a:ext cx="5472684" cy="452979"/>
        </a:xfrm>
        <a:prstGeom prst="homePlat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51"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t>Metering &amp; Loading LLDPE Powder in Mold for second Layer  </a:t>
          </a:r>
        </a:p>
      </dsp:txBody>
      <dsp:txXfrm rot="10800000">
        <a:off x="1396000" y="1176448"/>
        <a:ext cx="5359439" cy="452979"/>
      </dsp:txXfrm>
    </dsp:sp>
    <dsp:sp modelId="{6D1A1C3C-C1EF-485F-BA0D-50070686B28E}">
      <dsp:nvSpPr>
        <dsp:cNvPr id="0" name=""/>
        <dsp:cNvSpPr/>
      </dsp:nvSpPr>
      <dsp:spPr>
        <a:xfrm>
          <a:off x="964806" y="1160640"/>
          <a:ext cx="452979" cy="452979"/>
        </a:xfrm>
        <a:prstGeom prst="ellipse">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1F2C05-0C06-491B-AC87-14DA0CBFF3EE}">
      <dsp:nvSpPr>
        <dsp:cNvPr id="0" name=""/>
        <dsp:cNvSpPr/>
      </dsp:nvSpPr>
      <dsp:spPr>
        <a:xfrm rot="10800000">
          <a:off x="2090961" y="1764646"/>
          <a:ext cx="5472684" cy="452979"/>
        </a:xfrm>
        <a:prstGeom prst="homePlat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51"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t>Heating &amp; Molding </a:t>
          </a:r>
        </a:p>
      </dsp:txBody>
      <dsp:txXfrm rot="10800000">
        <a:off x="2204206" y="1764646"/>
        <a:ext cx="5359439" cy="452979"/>
      </dsp:txXfrm>
    </dsp:sp>
    <dsp:sp modelId="{5BB47DCE-7503-4307-8FED-1F985411E1F2}">
      <dsp:nvSpPr>
        <dsp:cNvPr id="0" name=""/>
        <dsp:cNvSpPr/>
      </dsp:nvSpPr>
      <dsp:spPr>
        <a:xfrm>
          <a:off x="1769402" y="1764646"/>
          <a:ext cx="452979" cy="452979"/>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939147-C5DD-472C-93B1-064C8E4CE058}">
      <dsp:nvSpPr>
        <dsp:cNvPr id="0" name=""/>
        <dsp:cNvSpPr/>
      </dsp:nvSpPr>
      <dsp:spPr>
        <a:xfrm rot="10800000">
          <a:off x="1417438" y="2352843"/>
          <a:ext cx="5472684" cy="452979"/>
        </a:xfrm>
        <a:prstGeom prst="homePlat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51"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Cooling &amp; Curing </a:t>
          </a:r>
        </a:p>
      </dsp:txBody>
      <dsp:txXfrm rot="10800000">
        <a:off x="1530683" y="2352843"/>
        <a:ext cx="5359439" cy="452979"/>
      </dsp:txXfrm>
    </dsp:sp>
    <dsp:sp modelId="{0B1BC6B6-384B-4602-A1D2-CC6ADCD9338D}">
      <dsp:nvSpPr>
        <dsp:cNvPr id="0" name=""/>
        <dsp:cNvSpPr/>
      </dsp:nvSpPr>
      <dsp:spPr>
        <a:xfrm>
          <a:off x="1104885" y="2352843"/>
          <a:ext cx="452979" cy="452979"/>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6000" r="-1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19C952-26ED-4E54-8AB5-8894E8BB6F3E}">
      <dsp:nvSpPr>
        <dsp:cNvPr id="0" name=""/>
        <dsp:cNvSpPr/>
      </dsp:nvSpPr>
      <dsp:spPr>
        <a:xfrm rot="10800000">
          <a:off x="2135837" y="2941041"/>
          <a:ext cx="5472684" cy="452979"/>
        </a:xfrm>
        <a:prstGeom prst="homePlat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751"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Unloading &amp; Quality Inspection  </a:t>
          </a:r>
        </a:p>
      </dsp:txBody>
      <dsp:txXfrm rot="10800000">
        <a:off x="2249082" y="2941041"/>
        <a:ext cx="5359439" cy="452979"/>
      </dsp:txXfrm>
    </dsp:sp>
    <dsp:sp modelId="{558D193F-DA89-4598-A460-C91F377210F7}">
      <dsp:nvSpPr>
        <dsp:cNvPr id="0" name=""/>
        <dsp:cNvSpPr/>
      </dsp:nvSpPr>
      <dsp:spPr>
        <a:xfrm>
          <a:off x="1769402" y="2941041"/>
          <a:ext cx="452979" cy="452979"/>
        </a:xfrm>
        <a:prstGeom prst="ellipse">
          <a:avLst/>
        </a:prstGeom>
        <a:blipFill rotWithShape="1">
          <a:blip xmlns:r="http://schemas.openxmlformats.org/officeDocument/2006/relationships" r:embed="rId5"/>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03E64-4F27-4E11-974B-B1EB59D86E56}">
      <dsp:nvSpPr>
        <dsp:cNvPr id="0" name=""/>
        <dsp:cNvSpPr/>
      </dsp:nvSpPr>
      <dsp:spPr>
        <a:xfrm rot="10800000">
          <a:off x="2107051" y="126299"/>
          <a:ext cx="3906401" cy="521998"/>
        </a:xfrm>
        <a:prstGeom prst="homePlat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969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Cleaning the tank</a:t>
          </a:r>
        </a:p>
      </dsp:txBody>
      <dsp:txXfrm rot="10800000">
        <a:off x="2237550" y="126299"/>
        <a:ext cx="3775902" cy="521998"/>
      </dsp:txXfrm>
    </dsp:sp>
    <dsp:sp modelId="{3DADBFB8-379A-4AB5-895B-D76C311BF1C2}">
      <dsp:nvSpPr>
        <dsp:cNvPr id="0" name=""/>
        <dsp:cNvSpPr/>
      </dsp:nvSpPr>
      <dsp:spPr>
        <a:xfrm>
          <a:off x="1511305" y="54808"/>
          <a:ext cx="756823" cy="772908"/>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D3BD7D-4406-4AF5-BEBA-EE3C4674A189}">
      <dsp:nvSpPr>
        <dsp:cNvPr id="0" name=""/>
        <dsp:cNvSpPr/>
      </dsp:nvSpPr>
      <dsp:spPr>
        <a:xfrm rot="10800000">
          <a:off x="2492142" y="1103410"/>
          <a:ext cx="3643767" cy="528076"/>
        </a:xfrm>
        <a:prstGeom prst="homePlat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969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Packing the Tank </a:t>
          </a:r>
        </a:p>
      </dsp:txBody>
      <dsp:txXfrm rot="10800000">
        <a:off x="2624161" y="1103410"/>
        <a:ext cx="3511748" cy="528076"/>
      </dsp:txXfrm>
    </dsp:sp>
    <dsp:sp modelId="{9B6C0150-D7F8-4BC8-97BC-29823C2CCA33}">
      <dsp:nvSpPr>
        <dsp:cNvPr id="0" name=""/>
        <dsp:cNvSpPr/>
      </dsp:nvSpPr>
      <dsp:spPr>
        <a:xfrm>
          <a:off x="1837417" y="1033416"/>
          <a:ext cx="743548" cy="751388"/>
        </a:xfrm>
        <a:prstGeom prst="ellipse">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B10530-AADB-467A-9854-3C9F73F877C0}">
      <dsp:nvSpPr>
        <dsp:cNvPr id="0" name=""/>
        <dsp:cNvSpPr/>
      </dsp:nvSpPr>
      <dsp:spPr>
        <a:xfrm rot="10800000">
          <a:off x="2756618" y="2041843"/>
          <a:ext cx="3643767" cy="528076"/>
        </a:xfrm>
        <a:prstGeom prst="homePlat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9691"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dirty="0"/>
            <a:t>Quality Inspection</a:t>
          </a:r>
        </a:p>
      </dsp:txBody>
      <dsp:txXfrm rot="10800000">
        <a:off x="2888637" y="2041843"/>
        <a:ext cx="3511748" cy="528076"/>
      </dsp:txXfrm>
    </dsp:sp>
    <dsp:sp modelId="{63F4A227-BB70-4780-A0A5-938B747371E3}">
      <dsp:nvSpPr>
        <dsp:cNvPr id="0" name=""/>
        <dsp:cNvSpPr/>
      </dsp:nvSpPr>
      <dsp:spPr>
        <a:xfrm>
          <a:off x="1956042" y="1922328"/>
          <a:ext cx="950776" cy="771880"/>
        </a:xfrm>
        <a:prstGeom prst="ellipse">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panose="020B0604020202020204" pitchFamily="34" charset="0"/>
              </a:defRPr>
            </a:lvl1pPr>
          </a:lstStyle>
          <a:p>
            <a:pPr>
              <a:defRPr/>
            </a:pP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cs typeface="Arial" panose="020B0604020202020204" pitchFamily="34" charset="0"/>
              </a:defRPr>
            </a:lvl1pPr>
          </a:lstStyle>
          <a:p>
            <a:pPr>
              <a:defRPr/>
            </a:pPr>
            <a:fld id="{8377E976-BD82-41EE-B6AA-65DDD58B0B1D}" type="datetimeFigureOut">
              <a:rPr lang="en-IN"/>
              <a:t>10-12-2021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cs typeface="Arial" panose="020B0604020202020204" pitchFamily="34" charset="0"/>
              </a:defRPr>
            </a:lvl1pPr>
          </a:lstStyle>
          <a:p>
            <a:pPr>
              <a:defRPr/>
            </a:pP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cs typeface="Arial" panose="020B0604020202020204" pitchFamily="34" charset="0"/>
              </a:defRPr>
            </a:lvl1pPr>
          </a:lstStyle>
          <a:p>
            <a:pPr>
              <a:defRPr/>
            </a:pPr>
            <a:fld id="{5E0E37EE-01C9-4B3B-B209-02F10A1B447B}" type="slidenum">
              <a:rPr lang="en-IN"/>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Arial" panose="020B0604020202020204" pitchFamily="34"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cs typeface="Arial" panose="020B0604020202020204" pitchFamily="34" charset="0"/>
              </a:defRPr>
            </a:lvl1pPr>
          </a:lstStyle>
          <a:p>
            <a:pPr>
              <a:defRPr/>
            </a:pPr>
            <a:fld id="{C2F7EC70-8586-4A01-820F-075DE1E8A62E}" type="datetimeFigureOut">
              <a:rPr lang="en-IN"/>
              <a:t>10-12-2021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Arial" panose="020B0604020202020204" pitchFamily="34" charset="0"/>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cs typeface="Arial" panose="020B0604020202020204" pitchFamily="34" charset="0"/>
              </a:defRPr>
            </a:lvl1pPr>
          </a:lstStyle>
          <a:p>
            <a:pPr>
              <a:defRPr/>
            </a:pPr>
            <a:fld id="{36C4A481-9AF9-4F55-B6A4-680C49AB5088}" type="slidenum">
              <a:rPr lang="en-IN"/>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cstate="email"/>
          <a:srcRect/>
          <a:stretch>
            <a:fillRect/>
          </a:stretch>
        </p:blipFill>
        <p:spPr bwMode="auto">
          <a:xfrm>
            <a:off x="-14288" y="0"/>
            <a:ext cx="9178926" cy="5170488"/>
          </a:xfrm>
          <a:prstGeom prst="rect">
            <a:avLst/>
          </a:prstGeom>
          <a:noFill/>
          <a:ln w="9525">
            <a:noFill/>
            <a:miter lim="800000"/>
            <a:headEnd/>
            <a:tailEnd/>
          </a:ln>
        </p:spPr>
      </p:pic>
      <p:pic>
        <p:nvPicPr>
          <p:cNvPr id="5" name="Picture 11"/>
          <p:cNvPicPr>
            <a:picLocks noChangeAspect="1"/>
          </p:cNvPicPr>
          <p:nvPr userDrawn="1"/>
        </p:nvPicPr>
        <p:blipFill>
          <a:blip r:embed="rId3" cstate="email"/>
          <a:srcRect/>
          <a:stretch>
            <a:fillRect/>
          </a:stretch>
        </p:blipFill>
        <p:spPr bwMode="auto">
          <a:xfrm>
            <a:off x="7812088" y="3435350"/>
            <a:ext cx="995362" cy="1081088"/>
          </a:xfrm>
          <a:prstGeom prst="rect">
            <a:avLst/>
          </a:prstGeom>
          <a:noFill/>
          <a:ln w="9525">
            <a:noFill/>
            <a:miter lim="800000"/>
            <a:headEnd/>
            <a:tailEnd/>
          </a:ln>
        </p:spPr>
      </p:pic>
      <p:sp>
        <p:nvSpPr>
          <p:cNvPr id="2" name="Title 1"/>
          <p:cNvSpPr>
            <a:spLocks noGrp="1"/>
          </p:cNvSpPr>
          <p:nvPr>
            <p:ph type="ctrTitle"/>
          </p:nvPr>
        </p:nvSpPr>
        <p:spPr>
          <a:xfrm>
            <a:off x="685800" y="1597819"/>
            <a:ext cx="7772400" cy="1102519"/>
          </a:xfrm>
        </p:spPr>
        <p:txBody>
          <a:bodyPr/>
          <a:lstStyle>
            <a:lvl1pPr>
              <a:defRPr>
                <a:solidFill>
                  <a:schemeClr val="bg1"/>
                </a:solidFill>
              </a:defRPr>
            </a:lvl1pPr>
          </a:lstStyle>
          <a:p>
            <a:r>
              <a:rPr lang="en-US"/>
              <a:t>Click to edit Master title style</a:t>
            </a:r>
            <a:endParaRPr lang="en-IN" dirty="0"/>
          </a:p>
        </p:txBody>
      </p:sp>
      <p:sp>
        <p:nvSpPr>
          <p:cNvPr id="10" name="Rectangle 3"/>
          <p:cNvSpPr>
            <a:spLocks noGrp="1" noChangeArrowheads="1"/>
          </p:cNvSpPr>
          <p:nvPr>
            <p:ph type="subTitle" idx="1"/>
          </p:nvPr>
        </p:nvSpPr>
        <p:spPr>
          <a:xfrm>
            <a:off x="685800" y="2762622"/>
            <a:ext cx="6400800" cy="457200"/>
          </a:xfrm>
        </p:spPr>
        <p:txBody>
          <a:bodyPr/>
          <a:lstStyle>
            <a:lvl1pPr marL="0" indent="0">
              <a:buFontTx/>
              <a:buNone/>
              <a:defRPr i="1">
                <a:solidFill>
                  <a:schemeClr val="bg1"/>
                </a:solidFill>
              </a:defRPr>
            </a:lvl1pPr>
          </a:lstStyle>
          <a:p>
            <a:pPr lvl="0"/>
            <a:r>
              <a:rPr lang="en-US" altLang="en-US" noProof="0"/>
              <a:t>Click to edit Master subtitle style</a:t>
            </a:r>
            <a:endParaRPr lang="en-US" altLang="en-US" noProof="0" dirty="0"/>
          </a:p>
        </p:txBody>
      </p:sp>
      <p:sp>
        <p:nvSpPr>
          <p:cNvPr id="6" name="Date Placeholder 3"/>
          <p:cNvSpPr>
            <a:spLocks noGrp="1"/>
          </p:cNvSpPr>
          <p:nvPr>
            <p:ph type="dt" sz="half" idx="10"/>
          </p:nvPr>
        </p:nvSpPr>
        <p:spPr/>
        <p:txBody>
          <a:bodyPr/>
          <a:lstStyle>
            <a:lvl1pPr>
              <a:defRPr/>
            </a:lvl1pPr>
          </a:lstStyle>
          <a:p>
            <a:pPr>
              <a:defRPr/>
            </a:pPr>
            <a:fld id="{28A71636-7902-4199-842E-A25099FB927A}" type="datetimeFigureOut">
              <a:rPr lang="en-IN"/>
              <a:t>10-12-2021</a:t>
            </a:fld>
            <a:endParaRPr lang="en-IN"/>
          </a:p>
        </p:txBody>
      </p:sp>
      <p:sp>
        <p:nvSpPr>
          <p:cNvPr id="7" name="Footer Placeholder 4"/>
          <p:cNvSpPr>
            <a:spLocks noGrp="1"/>
          </p:cNvSpPr>
          <p:nvPr>
            <p:ph type="ftr" sz="quarter" idx="11"/>
          </p:nvPr>
        </p:nvSpPr>
        <p:spPr/>
        <p:txBody>
          <a:bodyPr/>
          <a:lstStyle>
            <a:lvl1pPr>
              <a:defRPr/>
            </a:lvl1pPr>
          </a:lstStyle>
          <a:p>
            <a:pPr>
              <a:defRPr/>
            </a:pPr>
            <a:endParaRPr lang="en-IN"/>
          </a:p>
        </p:txBody>
      </p:sp>
      <p:sp>
        <p:nvSpPr>
          <p:cNvPr id="8" name="Slide Number Placeholder 5"/>
          <p:cNvSpPr>
            <a:spLocks noGrp="1"/>
          </p:cNvSpPr>
          <p:nvPr>
            <p:ph type="sldNum" sz="quarter" idx="12"/>
          </p:nvPr>
        </p:nvSpPr>
        <p:spPr/>
        <p:txBody>
          <a:bodyPr/>
          <a:lstStyle>
            <a:lvl1pPr>
              <a:defRPr/>
            </a:lvl1pPr>
          </a:lstStyle>
          <a:p>
            <a:pPr>
              <a:defRPr/>
            </a:pPr>
            <a:fld id="{F7E6AF29-10E7-4268-B27D-9AD39C280EDC}" type="slidenum">
              <a:rPr lang="en-IN"/>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cstate="email"/>
          <a:srcRect/>
          <a:stretch>
            <a:fillRect/>
          </a:stretch>
        </p:blipFill>
        <p:spPr bwMode="auto">
          <a:xfrm>
            <a:off x="8027988" y="4011613"/>
            <a:ext cx="709612" cy="720725"/>
          </a:xfrm>
          <a:prstGeom prst="rect">
            <a:avLst/>
          </a:prstGeom>
          <a:noFill/>
          <a:ln w="9525">
            <a:noFill/>
            <a:miter lim="800000"/>
            <a:headEnd/>
            <a:tailEnd/>
          </a:ln>
        </p:spPr>
      </p:pic>
      <p:pic>
        <p:nvPicPr>
          <p:cNvPr id="5" name="Picture 11"/>
          <p:cNvPicPr>
            <a:picLocks noChangeAspect="1"/>
          </p:cNvPicPr>
          <p:nvPr userDrawn="1"/>
        </p:nvPicPr>
        <p:blipFill>
          <a:blip r:embed="rId3" cstate="email"/>
          <a:srcRect/>
          <a:stretch>
            <a:fillRect/>
          </a:stretch>
        </p:blipFill>
        <p:spPr bwMode="auto">
          <a:xfrm>
            <a:off x="7956550" y="557213"/>
            <a:ext cx="719138" cy="21431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3"/>
          <p:cNvSpPr>
            <a:spLocks noGrp="1"/>
          </p:cNvSpPr>
          <p:nvPr>
            <p:ph type="dt" sz="half" idx="10"/>
          </p:nvPr>
        </p:nvSpPr>
        <p:spPr/>
        <p:txBody>
          <a:bodyPr/>
          <a:lstStyle>
            <a:lvl1pPr>
              <a:defRPr/>
            </a:lvl1pPr>
          </a:lstStyle>
          <a:p>
            <a:pPr>
              <a:defRPr/>
            </a:pPr>
            <a:fld id="{98FA96ED-0D8B-4E08-A744-35DB7C28AC85}" type="datetimeFigureOut">
              <a:rPr lang="en-IN"/>
              <a:t>10-12-2021</a:t>
            </a:fld>
            <a:endParaRPr lang="en-IN"/>
          </a:p>
        </p:txBody>
      </p:sp>
      <p:sp>
        <p:nvSpPr>
          <p:cNvPr id="7" name="Footer Placeholder 4"/>
          <p:cNvSpPr>
            <a:spLocks noGrp="1"/>
          </p:cNvSpPr>
          <p:nvPr>
            <p:ph type="ftr" sz="quarter" idx="11"/>
          </p:nvPr>
        </p:nvSpPr>
        <p:spPr/>
        <p:txBody>
          <a:bodyPr/>
          <a:lstStyle>
            <a:lvl1pPr>
              <a:defRPr/>
            </a:lvl1pPr>
          </a:lstStyle>
          <a:p>
            <a:pPr>
              <a:defRPr/>
            </a:pPr>
            <a:endParaRPr lang="en-IN"/>
          </a:p>
        </p:txBody>
      </p:sp>
      <p:sp>
        <p:nvSpPr>
          <p:cNvPr id="8" name="Slide Number Placeholder 5"/>
          <p:cNvSpPr>
            <a:spLocks noGrp="1"/>
          </p:cNvSpPr>
          <p:nvPr>
            <p:ph type="sldNum" sz="quarter" idx="12"/>
          </p:nvPr>
        </p:nvSpPr>
        <p:spPr/>
        <p:txBody>
          <a:bodyPr/>
          <a:lstStyle>
            <a:lvl1pPr>
              <a:defRPr/>
            </a:lvl1pPr>
          </a:lstStyle>
          <a:p>
            <a:pPr>
              <a:defRPr/>
            </a:pPr>
            <a:fld id="{184F897A-2E59-4155-AE97-91D88213F042}" type="slidenum">
              <a:rPr lang="en-IN"/>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cstate="email"/>
          <a:srcRect/>
          <a:stretch>
            <a:fillRect/>
          </a:stretch>
        </p:blipFill>
        <p:spPr bwMode="auto">
          <a:xfrm>
            <a:off x="8027988" y="4011613"/>
            <a:ext cx="709612" cy="720725"/>
          </a:xfrm>
          <a:prstGeom prst="rect">
            <a:avLst/>
          </a:prstGeom>
          <a:noFill/>
          <a:ln w="9525">
            <a:noFill/>
            <a:miter lim="800000"/>
            <a:headEnd/>
            <a:tailEnd/>
          </a:ln>
        </p:spPr>
      </p:pic>
      <p:pic>
        <p:nvPicPr>
          <p:cNvPr id="5" name="Picture 11"/>
          <p:cNvPicPr>
            <a:picLocks noChangeAspect="1"/>
          </p:cNvPicPr>
          <p:nvPr userDrawn="1"/>
        </p:nvPicPr>
        <p:blipFill>
          <a:blip r:embed="rId3" cstate="email"/>
          <a:srcRect/>
          <a:stretch>
            <a:fillRect/>
          </a:stretch>
        </p:blipFill>
        <p:spPr bwMode="auto">
          <a:xfrm>
            <a:off x="7956550" y="557213"/>
            <a:ext cx="719138" cy="214312"/>
          </a:xfrm>
          <a:prstGeom prst="rect">
            <a:avLst/>
          </a:prstGeom>
          <a:noFill/>
          <a:ln w="9525">
            <a:noFill/>
            <a:miter lim="800000"/>
            <a:headEnd/>
            <a:tailEnd/>
          </a:ln>
        </p:spPr>
      </p:pic>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3"/>
          <p:cNvSpPr>
            <a:spLocks noGrp="1"/>
          </p:cNvSpPr>
          <p:nvPr>
            <p:ph type="dt" sz="half" idx="10"/>
          </p:nvPr>
        </p:nvSpPr>
        <p:spPr/>
        <p:txBody>
          <a:bodyPr/>
          <a:lstStyle>
            <a:lvl1pPr>
              <a:defRPr/>
            </a:lvl1pPr>
          </a:lstStyle>
          <a:p>
            <a:pPr>
              <a:defRPr/>
            </a:pPr>
            <a:fld id="{DB486E28-4C71-4536-97BB-95B28038D77A}" type="datetimeFigureOut">
              <a:rPr lang="en-IN"/>
              <a:t>10-12-2021</a:t>
            </a:fld>
            <a:endParaRPr lang="en-IN"/>
          </a:p>
        </p:txBody>
      </p:sp>
      <p:sp>
        <p:nvSpPr>
          <p:cNvPr id="7" name="Footer Placeholder 4"/>
          <p:cNvSpPr>
            <a:spLocks noGrp="1"/>
          </p:cNvSpPr>
          <p:nvPr>
            <p:ph type="ftr" sz="quarter" idx="11"/>
          </p:nvPr>
        </p:nvSpPr>
        <p:spPr/>
        <p:txBody>
          <a:bodyPr/>
          <a:lstStyle>
            <a:lvl1pPr>
              <a:defRPr/>
            </a:lvl1pPr>
          </a:lstStyle>
          <a:p>
            <a:pPr>
              <a:defRPr/>
            </a:pPr>
            <a:endParaRPr lang="en-IN"/>
          </a:p>
        </p:txBody>
      </p:sp>
      <p:sp>
        <p:nvSpPr>
          <p:cNvPr id="8" name="Slide Number Placeholder 5"/>
          <p:cNvSpPr>
            <a:spLocks noGrp="1"/>
          </p:cNvSpPr>
          <p:nvPr>
            <p:ph type="sldNum" sz="quarter" idx="12"/>
          </p:nvPr>
        </p:nvSpPr>
        <p:spPr/>
        <p:txBody>
          <a:bodyPr/>
          <a:lstStyle>
            <a:lvl1pPr>
              <a:defRPr/>
            </a:lvl1pPr>
          </a:lstStyle>
          <a:p>
            <a:pPr>
              <a:defRPr/>
            </a:pPr>
            <a:fld id="{9BEF67A4-9CAC-44FF-BC35-27EC52713AE8}" type="slidenum">
              <a:rPr lang="en-IN"/>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Slides 1">
    <p:spTree>
      <p:nvGrpSpPr>
        <p:cNvPr id="1" name=""/>
        <p:cNvGrpSpPr/>
        <p:nvPr/>
      </p:nvGrpSpPr>
      <p:grpSpPr>
        <a:xfrm>
          <a:off x="0" y="0"/>
          <a:ext cx="0" cy="0"/>
          <a:chOff x="0" y="0"/>
          <a:chExt cx="0" cy="0"/>
        </a:xfrm>
      </p:grpSpPr>
      <p:sp>
        <p:nvSpPr>
          <p:cNvPr id="11" name="Isosceles Triangle 10"/>
          <p:cNvSpPr/>
          <p:nvPr userDrawn="1"/>
        </p:nvSpPr>
        <p:spPr>
          <a:xfrm rot="5400000">
            <a:off x="-1142999" y="1809750"/>
            <a:ext cx="3124200" cy="838200"/>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p:cNvSpPr>
            <a:spLocks noGrp="1"/>
          </p:cNvSpPr>
          <p:nvPr>
            <p:ph type="pic" sz="quarter" idx="10" hasCustomPrompt="1"/>
          </p:nvPr>
        </p:nvSpPr>
        <p:spPr>
          <a:xfrm>
            <a:off x="-762000" y="-37598"/>
            <a:ext cx="8153400" cy="5208608"/>
          </a:xfrm>
          <a:prstGeom prst="parallelogram">
            <a:avLst>
              <a:gd name="adj" fmla="val 54432"/>
            </a:avLst>
          </a:prstGeom>
          <a:solidFill>
            <a:srgbClr val="E63D1E"/>
          </a:solidFill>
        </p:spPr>
        <p:txBody>
          <a:bodyPr/>
          <a:lstStyle>
            <a:lvl1pPr marL="0" indent="0">
              <a:buNone/>
              <a:defRPr sz="1200" baseline="0"/>
            </a:lvl1pPr>
          </a:lstStyle>
          <a:p>
            <a:r>
              <a:rPr lang="en-US" dirty="0"/>
              <a:t>Insert Image In Here</a:t>
            </a:r>
          </a:p>
        </p:txBody>
      </p:sp>
      <p:sp>
        <p:nvSpPr>
          <p:cNvPr id="24" name="Text Placeholder 6"/>
          <p:cNvSpPr>
            <a:spLocks noGrp="1"/>
          </p:cNvSpPr>
          <p:nvPr>
            <p:ph type="body" sz="quarter" idx="12" hasCustomPrompt="1"/>
          </p:nvPr>
        </p:nvSpPr>
        <p:spPr>
          <a:xfrm flipH="1">
            <a:off x="-457200" y="-19050"/>
            <a:ext cx="4169484" cy="2254535"/>
          </a:xfrm>
          <a:prstGeom prst="parallelogram">
            <a:avLst>
              <a:gd name="adj" fmla="val 56254"/>
            </a:avLst>
          </a:prstGeom>
          <a:solidFill>
            <a:schemeClr val="bg1">
              <a:lumMod val="95000"/>
            </a:schemeClr>
          </a:solidFill>
        </p:spPr>
        <p:txBody>
          <a:bodyPr/>
          <a:lstStyle>
            <a:lvl1pPr marL="0" indent="0">
              <a:buNone/>
              <a:defRPr sz="100" baseline="0">
                <a:solidFill>
                  <a:schemeClr val="accent2"/>
                </a:solidFill>
              </a:defRPr>
            </a:lvl1pPr>
          </a:lstStyle>
          <a:p>
            <a:pPr lvl="0"/>
            <a:r>
              <a:rPr lang="en-US" dirty="0"/>
              <a:t>.</a:t>
            </a:r>
          </a:p>
        </p:txBody>
      </p:sp>
      <p:sp>
        <p:nvSpPr>
          <p:cNvPr id="25" name="Text Placeholder 6"/>
          <p:cNvSpPr>
            <a:spLocks noGrp="1"/>
          </p:cNvSpPr>
          <p:nvPr>
            <p:ph type="body" sz="quarter" idx="13" hasCustomPrompt="1"/>
          </p:nvPr>
        </p:nvSpPr>
        <p:spPr>
          <a:xfrm flipH="1">
            <a:off x="-164827" y="1353656"/>
            <a:ext cx="992349" cy="881829"/>
          </a:xfrm>
          <a:prstGeom prst="triangle">
            <a:avLst/>
          </a:prstGeom>
          <a:solidFill>
            <a:srgbClr val="E63D1E"/>
          </a:solidFill>
        </p:spPr>
        <p:txBody>
          <a:bodyPr/>
          <a:lstStyle>
            <a:lvl1pPr marL="0" indent="0">
              <a:buNone/>
              <a:defRPr sz="100" baseline="0"/>
            </a:lvl1pPr>
          </a:lstStyle>
          <a:p>
            <a:pPr lvl="0"/>
            <a:r>
              <a:rPr lang="en-US" dirty="0"/>
              <a:t>.</a:t>
            </a:r>
          </a:p>
        </p:txBody>
      </p:sp>
      <p:sp>
        <p:nvSpPr>
          <p:cNvPr id="28" name="Text Placeholder 6"/>
          <p:cNvSpPr>
            <a:spLocks noGrp="1"/>
          </p:cNvSpPr>
          <p:nvPr>
            <p:ph type="body" sz="quarter" idx="15" hasCustomPrompt="1"/>
          </p:nvPr>
        </p:nvSpPr>
        <p:spPr>
          <a:xfrm flipH="1">
            <a:off x="4558090" y="4346776"/>
            <a:ext cx="893539" cy="824234"/>
          </a:xfrm>
          <a:prstGeom prst="triangle">
            <a:avLst/>
          </a:prstGeom>
          <a:solidFill>
            <a:srgbClr val="E63D1E"/>
          </a:solidFill>
        </p:spPr>
        <p:txBody>
          <a:bodyPr/>
          <a:lstStyle>
            <a:lvl1pPr marL="0" indent="0">
              <a:buNone/>
              <a:defRPr sz="100" baseline="0"/>
            </a:lvl1pPr>
          </a:lstStyle>
          <a:p>
            <a:pPr lvl="0"/>
            <a:r>
              <a:rPr lang="en-US" dirty="0"/>
              <a:t>.</a:t>
            </a:r>
          </a:p>
        </p:txBody>
      </p:sp>
      <p:sp>
        <p:nvSpPr>
          <p:cNvPr id="31" name="Text Placeholder 6"/>
          <p:cNvSpPr>
            <a:spLocks noGrp="1"/>
          </p:cNvSpPr>
          <p:nvPr>
            <p:ph type="body" sz="quarter" idx="16" hasCustomPrompt="1"/>
          </p:nvPr>
        </p:nvSpPr>
        <p:spPr>
          <a:xfrm flipH="1" flipV="1">
            <a:off x="2433346" y="-19050"/>
            <a:ext cx="838200" cy="744848"/>
          </a:xfrm>
          <a:prstGeom prst="triangle">
            <a:avLst/>
          </a:prstGeom>
          <a:solidFill>
            <a:srgbClr val="E63D1E"/>
          </a:solidFill>
        </p:spPr>
        <p:txBody>
          <a:bodyPr/>
          <a:lstStyle>
            <a:lvl1pPr marL="0" indent="0">
              <a:buNone/>
              <a:defRPr sz="100" baseline="0"/>
            </a:lvl1pPr>
          </a:lstStyle>
          <a:p>
            <a:pPr lvl="0"/>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4">
                                            <p:bg/>
                                          </p:spTgt>
                                        </p:tgtEl>
                                        <p:attrNameLst>
                                          <p:attrName>style.visibility</p:attrName>
                                        </p:attrNameLst>
                                      </p:cBhvr>
                                      <p:to>
                                        <p:strVal val="visible"/>
                                      </p:to>
                                    </p:set>
                                    <p:anim calcmode="lin" valueType="num">
                                      <p:cBhvr additive="base">
                                        <p:cTn id="17" dur="1100" fill="hold"/>
                                        <p:tgtEl>
                                          <p:spTgt spid="24">
                                            <p:bg/>
                                          </p:spTgt>
                                        </p:tgtEl>
                                        <p:attrNameLst>
                                          <p:attrName>ppt_x</p:attrName>
                                        </p:attrNameLst>
                                      </p:cBhvr>
                                      <p:tavLst>
                                        <p:tav tm="0">
                                          <p:val>
                                            <p:strVal val="0-#ppt_w/2"/>
                                          </p:val>
                                        </p:tav>
                                        <p:tav tm="100000">
                                          <p:val>
                                            <p:strVal val="#ppt_x"/>
                                          </p:val>
                                        </p:tav>
                                      </p:tavLst>
                                    </p:anim>
                                    <p:anim calcmode="lin" valueType="num">
                                      <p:cBhvr additive="base">
                                        <p:cTn id="18" dur="1100" fill="hold"/>
                                        <p:tgtEl>
                                          <p:spTgt spid="24">
                                            <p:bg/>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 calcmode="lin" valueType="num">
                                      <p:cBhvr additive="base">
                                        <p:cTn id="2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4">
                                            <p:txEl>
                                              <p:pRg st="0" end="0"/>
                                            </p:txEl>
                                          </p:spTgt>
                                        </p:tgtEl>
                                        <p:attrNameLst>
                                          <p:attrName>ppt_y</p:attrName>
                                        </p:attrNameLst>
                                      </p:cBhvr>
                                      <p:tavLst>
                                        <p:tav tm="0">
                                          <p:val>
                                            <p:strVal val="#ppt_y"/>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bg/>
                                          </p:spTgt>
                                        </p:tgtEl>
                                        <p:attrNameLst>
                                          <p:attrName>style.visibility</p:attrName>
                                        </p:attrNameLst>
                                      </p:cBhvr>
                                      <p:to>
                                        <p:strVal val="visible"/>
                                      </p:to>
                                    </p:set>
                                    <p:animEffect transition="in" filter="fade">
                                      <p:cBhvr>
                                        <p:cTn id="25" dur="1000"/>
                                        <p:tgtEl>
                                          <p:spTgt spid="25">
                                            <p:bg/>
                                          </p:spTgt>
                                        </p:tgtEl>
                                      </p:cBhvr>
                                    </p:animEffect>
                                    <p:anim calcmode="lin" valueType="num">
                                      <p:cBhvr>
                                        <p:cTn id="26" dur="1000" fill="hold"/>
                                        <p:tgtEl>
                                          <p:spTgt spid="25">
                                            <p:bg/>
                                          </p:spTgt>
                                        </p:tgtEl>
                                        <p:attrNameLst>
                                          <p:attrName>ppt_x</p:attrName>
                                        </p:attrNameLst>
                                      </p:cBhvr>
                                      <p:tavLst>
                                        <p:tav tm="0">
                                          <p:val>
                                            <p:strVal val="#ppt_x"/>
                                          </p:val>
                                        </p:tav>
                                        <p:tav tm="100000">
                                          <p:val>
                                            <p:strVal val="#ppt_x"/>
                                          </p:val>
                                        </p:tav>
                                      </p:tavLst>
                                    </p:anim>
                                    <p:anim calcmode="lin" valueType="num">
                                      <p:cBhvr>
                                        <p:cTn id="27" dur="1000" fill="hold"/>
                                        <p:tgtEl>
                                          <p:spTgt spid="25">
                                            <p:bg/>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fade">
                                      <p:cBhvr>
                                        <p:cTn id="30" dur="1000"/>
                                        <p:tgtEl>
                                          <p:spTgt spid="25">
                                            <p:txEl>
                                              <p:pRg st="0" end="0"/>
                                            </p:txEl>
                                          </p:spTgt>
                                        </p:tgtEl>
                                      </p:cBhvr>
                                    </p:animEffect>
                                    <p:anim calcmode="lin" valueType="num">
                                      <p:cBhvr>
                                        <p:cTn id="31"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25">
                                            <p:txEl>
                                              <p:pRg st="0" end="0"/>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8">
                                            <p:bg/>
                                          </p:spTgt>
                                        </p:tgtEl>
                                        <p:attrNameLst>
                                          <p:attrName>style.visibility</p:attrName>
                                        </p:attrNameLst>
                                      </p:cBhvr>
                                      <p:to>
                                        <p:strVal val="visible"/>
                                      </p:to>
                                    </p:set>
                                    <p:animEffect transition="in" filter="fade">
                                      <p:cBhvr>
                                        <p:cTn id="35" dur="1000"/>
                                        <p:tgtEl>
                                          <p:spTgt spid="28">
                                            <p:bg/>
                                          </p:spTgt>
                                        </p:tgtEl>
                                      </p:cBhvr>
                                    </p:animEffect>
                                    <p:anim calcmode="lin" valueType="num">
                                      <p:cBhvr>
                                        <p:cTn id="36" dur="1000" fill="hold"/>
                                        <p:tgtEl>
                                          <p:spTgt spid="28">
                                            <p:bg/>
                                          </p:spTgt>
                                        </p:tgtEl>
                                        <p:attrNameLst>
                                          <p:attrName>ppt_x</p:attrName>
                                        </p:attrNameLst>
                                      </p:cBhvr>
                                      <p:tavLst>
                                        <p:tav tm="0">
                                          <p:val>
                                            <p:strVal val="#ppt_x"/>
                                          </p:val>
                                        </p:tav>
                                        <p:tav tm="100000">
                                          <p:val>
                                            <p:strVal val="#ppt_x"/>
                                          </p:val>
                                        </p:tav>
                                      </p:tavLst>
                                    </p:anim>
                                    <p:anim calcmode="lin" valueType="num">
                                      <p:cBhvr>
                                        <p:cTn id="37" dur="1000" fill="hold"/>
                                        <p:tgtEl>
                                          <p:spTgt spid="28">
                                            <p:bg/>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8">
                                            <p:txEl>
                                              <p:pRg st="0" end="0"/>
                                            </p:txEl>
                                          </p:spTgt>
                                        </p:tgtEl>
                                        <p:attrNameLst>
                                          <p:attrName>style.visibility</p:attrName>
                                        </p:attrNameLst>
                                      </p:cBhvr>
                                      <p:to>
                                        <p:strVal val="visible"/>
                                      </p:to>
                                    </p:set>
                                    <p:animEffect transition="in" filter="fade">
                                      <p:cBhvr>
                                        <p:cTn id="40" dur="1000"/>
                                        <p:tgtEl>
                                          <p:spTgt spid="28">
                                            <p:txEl>
                                              <p:pRg st="0" end="0"/>
                                            </p:txEl>
                                          </p:spTgt>
                                        </p:tgtEl>
                                      </p:cBhvr>
                                    </p:animEffect>
                                    <p:anim calcmode="lin" valueType="num">
                                      <p:cBhvr>
                                        <p:cTn id="41"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28">
                                            <p:txEl>
                                              <p:pRg st="0" end="0"/>
                                            </p:tx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31">
                                            <p:bg/>
                                          </p:spTgt>
                                        </p:tgtEl>
                                        <p:attrNameLst>
                                          <p:attrName>style.visibility</p:attrName>
                                        </p:attrNameLst>
                                      </p:cBhvr>
                                      <p:to>
                                        <p:strVal val="visible"/>
                                      </p:to>
                                    </p:set>
                                    <p:animEffect transition="in" filter="fade">
                                      <p:cBhvr>
                                        <p:cTn id="45" dur="1000"/>
                                        <p:tgtEl>
                                          <p:spTgt spid="31">
                                            <p:bg/>
                                          </p:spTgt>
                                        </p:tgtEl>
                                      </p:cBhvr>
                                    </p:animEffect>
                                    <p:anim calcmode="lin" valueType="num">
                                      <p:cBhvr>
                                        <p:cTn id="46" dur="1000" fill="hold"/>
                                        <p:tgtEl>
                                          <p:spTgt spid="31">
                                            <p:bg/>
                                          </p:spTgt>
                                        </p:tgtEl>
                                        <p:attrNameLst>
                                          <p:attrName>ppt_x</p:attrName>
                                        </p:attrNameLst>
                                      </p:cBhvr>
                                      <p:tavLst>
                                        <p:tav tm="0">
                                          <p:val>
                                            <p:strVal val="#ppt_x"/>
                                          </p:val>
                                        </p:tav>
                                        <p:tav tm="100000">
                                          <p:val>
                                            <p:strVal val="#ppt_x"/>
                                          </p:val>
                                        </p:tav>
                                      </p:tavLst>
                                    </p:anim>
                                    <p:anim calcmode="lin" valueType="num">
                                      <p:cBhvr>
                                        <p:cTn id="47" dur="1000" fill="hold"/>
                                        <p:tgtEl>
                                          <p:spTgt spid="31">
                                            <p:bg/>
                                          </p:spTgt>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fade">
                                      <p:cBhvr>
                                        <p:cTn id="50" dur="1000"/>
                                        <p:tgtEl>
                                          <p:spTgt spid="31">
                                            <p:txEl>
                                              <p:pRg st="0" end="0"/>
                                            </p:txEl>
                                          </p:spTgt>
                                        </p:tgtEl>
                                      </p:cBhvr>
                                    </p:animEffect>
                                    <p:anim calcmode="lin" valueType="num">
                                      <p:cBhvr>
                                        <p:cTn id="5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24" grpId="0" build="p" animBg="1">
        <p:tmplLst>
          <p:tmpl>
            <p:tnLst>
              <p:par>
                <p:cTn presetID="2" presetClass="entr" presetSubtype="8"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100" fill="hold"/>
                        <p:tgtEl>
                          <p:spTgt spid="24"/>
                        </p:tgtEl>
                        <p:attrNameLst>
                          <p:attrName>ppt_x</p:attrName>
                        </p:attrNameLst>
                      </p:cBhvr>
                      <p:tavLst>
                        <p:tav tm="0">
                          <p:val>
                            <p:strVal val="0-#ppt_w/2"/>
                          </p:val>
                        </p:tav>
                        <p:tav tm="100000">
                          <p:val>
                            <p:strVal val="#ppt_x"/>
                          </p:val>
                        </p:tav>
                      </p:tavLst>
                    </p:anim>
                    <p:anim calcmode="lin" valueType="num">
                      <p:cBhvr additive="base">
                        <p:cTn dur="1100" fill="hold"/>
                        <p:tgtEl>
                          <p:spTgt spid="24"/>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animBg="1">
        <p:tmplLst>
          <p:tmpl>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ppt_x</p:attrName>
                        </p:attrNameLst>
                      </p:cBhvr>
                      <p:tavLst>
                        <p:tav tm="0">
                          <p:val>
                            <p:strVal val="#ppt_x"/>
                          </p:val>
                        </p:tav>
                        <p:tav tm="100000">
                          <p:val>
                            <p:strVal val="#ppt_x"/>
                          </p:val>
                        </p:tav>
                      </p:tavLst>
                    </p:anim>
                    <p:anim calcmode="lin" valueType="num">
                      <p:cBhvr>
                        <p:cTn dur="10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ppt_x</p:attrName>
                        </p:attrNameLst>
                      </p:cBhvr>
                      <p:tavLst>
                        <p:tav tm="0">
                          <p:val>
                            <p:strVal val="#ppt_x"/>
                          </p:val>
                        </p:tav>
                        <p:tav tm="100000">
                          <p:val>
                            <p:strVal val="#ppt_x"/>
                          </p:val>
                        </p:tav>
                      </p:tavLst>
                    </p:anim>
                    <p:anim calcmode="lin" valueType="num">
                      <p:cBhvr>
                        <p:cTn dur="1000" fill="hold"/>
                        <p:tgtEl>
                          <p:spTgt spid="25"/>
                        </p:tgtEl>
                        <p:attrNameLst>
                          <p:attrName>ppt_y</p:attrName>
                        </p:attrNameLst>
                      </p:cBhvr>
                      <p:tavLst>
                        <p:tav tm="0">
                          <p:val>
                            <p:strVal val="#ppt_y+.1"/>
                          </p:val>
                        </p:tav>
                        <p:tav tm="100000">
                          <p:val>
                            <p:strVal val="#ppt_y"/>
                          </p:val>
                        </p:tav>
                      </p:tavLst>
                    </p:anim>
                  </p:childTnLst>
                </p:cTn>
              </p:par>
            </p:tnLst>
          </p:tmpl>
        </p:tmplLst>
      </p:bldP>
      <p:bldP spid="28" grpId="0" build="p" animBg="1">
        <p:tmplLst>
          <p:tmpl>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000"/>
                        <p:tgtEl>
                          <p:spTgt spid="28"/>
                        </p:tgtEl>
                      </p:cBhvr>
                    </p:animEffect>
                    <p:anim calcmode="lin" valueType="num">
                      <p:cBhvr>
                        <p:cTn dur="1000" fill="hold"/>
                        <p:tgtEl>
                          <p:spTgt spid="28"/>
                        </p:tgtEl>
                        <p:attrNameLst>
                          <p:attrName>ppt_x</p:attrName>
                        </p:attrNameLst>
                      </p:cBhvr>
                      <p:tavLst>
                        <p:tav tm="0">
                          <p:val>
                            <p:strVal val="#ppt_x"/>
                          </p:val>
                        </p:tav>
                        <p:tav tm="100000">
                          <p:val>
                            <p:strVal val="#ppt_x"/>
                          </p:val>
                        </p:tav>
                      </p:tavLst>
                    </p:anim>
                    <p:anim calcmode="lin" valueType="num">
                      <p:cBhvr>
                        <p:cTn dur="1000" fill="hold"/>
                        <p:tgtEl>
                          <p:spTgt spid="28"/>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000"/>
                        <p:tgtEl>
                          <p:spTgt spid="28"/>
                        </p:tgtEl>
                      </p:cBhvr>
                    </p:animEffect>
                    <p:anim calcmode="lin" valueType="num">
                      <p:cBhvr>
                        <p:cTn dur="1000" fill="hold"/>
                        <p:tgtEl>
                          <p:spTgt spid="28"/>
                        </p:tgtEl>
                        <p:attrNameLst>
                          <p:attrName>ppt_x</p:attrName>
                        </p:attrNameLst>
                      </p:cBhvr>
                      <p:tavLst>
                        <p:tav tm="0">
                          <p:val>
                            <p:strVal val="#ppt_x"/>
                          </p:val>
                        </p:tav>
                        <p:tav tm="100000">
                          <p:val>
                            <p:strVal val="#ppt_x"/>
                          </p:val>
                        </p:tav>
                      </p:tavLst>
                    </p:anim>
                    <p:anim calcmode="lin" valueType="num">
                      <p:cBhvr>
                        <p:cTn dur="1000" fill="hold"/>
                        <p:tgtEl>
                          <p:spTgt spid="28"/>
                        </p:tgtEl>
                        <p:attrNameLst>
                          <p:attrName>ppt_y</p:attrName>
                        </p:attrNameLst>
                      </p:cBhvr>
                      <p:tavLst>
                        <p:tav tm="0">
                          <p:val>
                            <p:strVal val="#ppt_y+.1"/>
                          </p:val>
                        </p:tav>
                        <p:tav tm="100000">
                          <p:val>
                            <p:strVal val="#ppt_y"/>
                          </p:val>
                        </p:tav>
                      </p:tavLst>
                    </p:anim>
                  </p:childTnLst>
                </p:cTn>
              </p:par>
            </p:tnLst>
          </p:tmpl>
        </p:tmplLst>
      </p:bldP>
      <p:bldP spid="31" grpId="0" build="p" animBg="1">
        <p:tmplLst>
          <p:tmpl>
            <p:tnLst>
              <p:par>
                <p:cTn presetID="47"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ppt_x</p:attrName>
                        </p:attrNameLst>
                      </p:cBhvr>
                      <p:tavLst>
                        <p:tav tm="0">
                          <p:val>
                            <p:strVal val="#ppt_x"/>
                          </p:val>
                        </p:tav>
                        <p:tav tm="100000">
                          <p:val>
                            <p:strVal val="#ppt_x"/>
                          </p:val>
                        </p:tav>
                      </p:tavLst>
                    </p:anim>
                    <p:anim calcmode="lin" valueType="num">
                      <p:cBhvr>
                        <p:cTn dur="1000" fill="hold"/>
                        <p:tgtEl>
                          <p:spTgt spid="31"/>
                        </p:tgtEl>
                        <p:attrNameLst>
                          <p:attrName>ppt_y</p:attrName>
                        </p:attrNameLst>
                      </p:cBhvr>
                      <p:tavLst>
                        <p:tav tm="0">
                          <p:val>
                            <p:strVal val="#ppt_y-.1"/>
                          </p:val>
                        </p:tav>
                        <p:tav tm="100000">
                          <p:val>
                            <p:strVal val="#ppt_y"/>
                          </p:val>
                        </p:tav>
                      </p:tavLst>
                    </p:anim>
                  </p:childTnLst>
                </p:cTn>
              </p:par>
            </p:tnLst>
          </p:tmpl>
          <p:tmpl lvl="1">
            <p:tnLst>
              <p:par>
                <p:cTn presetID="47"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ppt_x</p:attrName>
                        </p:attrNameLst>
                      </p:cBhvr>
                      <p:tavLst>
                        <p:tav tm="0">
                          <p:val>
                            <p:strVal val="#ppt_x"/>
                          </p:val>
                        </p:tav>
                        <p:tav tm="100000">
                          <p:val>
                            <p:strVal val="#ppt_x"/>
                          </p:val>
                        </p:tav>
                      </p:tavLst>
                    </p:anim>
                    <p:anim calcmode="lin" valueType="num">
                      <p:cBhvr>
                        <p:cTn dur="10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edia">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03515" y="93828"/>
            <a:ext cx="8784976" cy="382685"/>
          </a:xfrm>
          <a:prstGeom prst="rect">
            <a:avLst/>
          </a:prstGeom>
        </p:spPr>
        <p:txBody>
          <a:bodyPr wrap="square" lIns="0" tIns="0" rIns="0" bIns="0" anchor="ctr" anchorCtr="0">
            <a:noAutofit/>
          </a:bodyPr>
          <a:lstStyle>
            <a:lvl1pPr algn="l">
              <a:lnSpc>
                <a:spcPct val="90000"/>
              </a:lnSpc>
              <a:defRPr sz="1985" b="1">
                <a:solidFill>
                  <a:srgbClr val="000000"/>
                </a:solidFill>
                <a:latin typeface="+mj-lt"/>
                <a:ea typeface="Gulim" pitchFamily="34" charset="-127"/>
                <a:cs typeface="Segoe UI" panose="020B0502040204020203" pitchFamily="34" charset="0"/>
              </a:defRPr>
            </a:lvl1pPr>
          </a:lstStyle>
          <a:p>
            <a:r>
              <a:rPr lang="en-US"/>
              <a:t>Title</a:t>
            </a:r>
          </a:p>
        </p:txBody>
      </p:sp>
      <p:sp>
        <p:nvSpPr>
          <p:cNvPr id="7" name="Media Placeholder 6"/>
          <p:cNvSpPr>
            <a:spLocks noGrp="1"/>
          </p:cNvSpPr>
          <p:nvPr>
            <p:ph type="media" sz="quarter" idx="10"/>
          </p:nvPr>
        </p:nvSpPr>
        <p:spPr>
          <a:xfrm>
            <a:off x="827617" y="713325"/>
            <a:ext cx="7488767" cy="3716851"/>
          </a:xfrm>
          <a:prstGeom prst="rect">
            <a:avLst/>
          </a:prstGeom>
        </p:spPr>
        <p:txBody>
          <a:bodyPr/>
          <a:lstStyle/>
          <a:p>
            <a:endParaRPr lang="en-US"/>
          </a:p>
        </p:txBody>
      </p:sp>
    </p:spTree>
    <p:extLst>
      <p:ext uri="{BB962C8B-B14F-4D97-AF65-F5344CB8AC3E}">
        <p14:creationId xmlns:p14="http://schemas.microsoft.com/office/powerpoint/2010/main" val="118370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cstate="email"/>
          <a:srcRect/>
          <a:stretch>
            <a:fillRect/>
          </a:stretch>
        </p:blipFill>
        <p:spPr bwMode="auto">
          <a:xfrm>
            <a:off x="8027988" y="4011613"/>
            <a:ext cx="709612" cy="720725"/>
          </a:xfrm>
          <a:prstGeom prst="rect">
            <a:avLst/>
          </a:prstGeom>
          <a:noFill/>
          <a:ln w="9525">
            <a:noFill/>
            <a:miter lim="800000"/>
            <a:headEnd/>
            <a:tailEnd/>
          </a:ln>
        </p:spPr>
      </p:pic>
      <p:pic>
        <p:nvPicPr>
          <p:cNvPr id="5" name="Picture 11"/>
          <p:cNvPicPr>
            <a:picLocks noChangeAspect="1"/>
          </p:cNvPicPr>
          <p:nvPr userDrawn="1"/>
        </p:nvPicPr>
        <p:blipFill>
          <a:blip r:embed="rId3" cstate="email"/>
          <a:srcRect/>
          <a:stretch>
            <a:fillRect/>
          </a:stretch>
        </p:blipFill>
        <p:spPr bwMode="auto">
          <a:xfrm>
            <a:off x="7956550" y="557213"/>
            <a:ext cx="719138" cy="21431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Date Placeholder 3"/>
          <p:cNvSpPr>
            <a:spLocks noGrp="1"/>
          </p:cNvSpPr>
          <p:nvPr>
            <p:ph type="dt" sz="half" idx="10"/>
          </p:nvPr>
        </p:nvSpPr>
        <p:spPr/>
        <p:txBody>
          <a:bodyPr/>
          <a:lstStyle>
            <a:lvl1pPr>
              <a:defRPr/>
            </a:lvl1pPr>
          </a:lstStyle>
          <a:p>
            <a:pPr>
              <a:defRPr/>
            </a:pPr>
            <a:fld id="{36A386CB-6963-4367-87B8-973367DCA39B}" type="datetimeFigureOut">
              <a:rPr lang="en-IN"/>
              <a:t>10-12-2021</a:t>
            </a:fld>
            <a:endParaRPr lang="en-IN"/>
          </a:p>
        </p:txBody>
      </p:sp>
      <p:sp>
        <p:nvSpPr>
          <p:cNvPr id="7" name="Footer Placeholder 4"/>
          <p:cNvSpPr>
            <a:spLocks noGrp="1"/>
          </p:cNvSpPr>
          <p:nvPr>
            <p:ph type="ftr" sz="quarter" idx="11"/>
          </p:nvPr>
        </p:nvSpPr>
        <p:spPr/>
        <p:txBody>
          <a:bodyPr/>
          <a:lstStyle>
            <a:lvl1pPr>
              <a:defRPr/>
            </a:lvl1pPr>
          </a:lstStyle>
          <a:p>
            <a:pPr>
              <a:defRPr/>
            </a:pPr>
            <a:endParaRPr lang="en-IN"/>
          </a:p>
        </p:txBody>
      </p:sp>
      <p:sp>
        <p:nvSpPr>
          <p:cNvPr id="8" name="Slide Number Placeholder 5"/>
          <p:cNvSpPr>
            <a:spLocks noGrp="1"/>
          </p:cNvSpPr>
          <p:nvPr>
            <p:ph type="sldNum" sz="quarter" idx="12"/>
          </p:nvPr>
        </p:nvSpPr>
        <p:spPr/>
        <p:txBody>
          <a:bodyPr/>
          <a:lstStyle>
            <a:lvl1pPr>
              <a:defRPr/>
            </a:lvl1pPr>
          </a:lstStyle>
          <a:p>
            <a:pPr>
              <a:defRPr/>
            </a:pPr>
            <a:fld id="{7F7C0589-D0BD-4AD3-B880-36A58F45E25D}" type="slidenum">
              <a:rPr lang="en-IN"/>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9"/>
          <p:cNvPicPr>
            <a:picLocks noChangeAspect="1"/>
          </p:cNvPicPr>
          <p:nvPr userDrawn="1"/>
        </p:nvPicPr>
        <p:blipFill>
          <a:blip r:embed="rId2" cstate="email"/>
          <a:srcRect/>
          <a:stretch>
            <a:fillRect/>
          </a:stretch>
        </p:blipFill>
        <p:spPr bwMode="auto">
          <a:xfrm>
            <a:off x="0" y="11113"/>
            <a:ext cx="9164638" cy="5143500"/>
          </a:xfrm>
          <a:prstGeom prst="rect">
            <a:avLst/>
          </a:prstGeom>
          <a:noFill/>
          <a:ln w="9525">
            <a:noFill/>
            <a:miter lim="800000"/>
            <a:headEnd/>
            <a:tailEnd/>
          </a:ln>
        </p:spPr>
      </p:pic>
      <p:pic>
        <p:nvPicPr>
          <p:cNvPr id="4" name="Picture 11"/>
          <p:cNvPicPr>
            <a:picLocks noChangeAspect="1"/>
          </p:cNvPicPr>
          <p:nvPr userDrawn="1"/>
        </p:nvPicPr>
        <p:blipFill>
          <a:blip r:embed="rId3" cstate="email"/>
          <a:srcRect/>
          <a:stretch>
            <a:fillRect/>
          </a:stretch>
        </p:blipFill>
        <p:spPr bwMode="auto">
          <a:xfrm>
            <a:off x="8027988" y="4011613"/>
            <a:ext cx="709612" cy="720725"/>
          </a:xfrm>
          <a:prstGeom prst="rect">
            <a:avLst/>
          </a:prstGeom>
          <a:noFill/>
          <a:ln w="9525">
            <a:noFill/>
            <a:miter lim="800000"/>
            <a:headEnd/>
            <a:tailEnd/>
          </a:ln>
        </p:spPr>
      </p:pic>
      <p:sp>
        <p:nvSpPr>
          <p:cNvPr id="2" name="Title 1"/>
          <p:cNvSpPr>
            <a:spLocks noGrp="1"/>
          </p:cNvSpPr>
          <p:nvPr>
            <p:ph type="title"/>
          </p:nvPr>
        </p:nvSpPr>
        <p:spPr>
          <a:xfrm>
            <a:off x="183976" y="3003798"/>
            <a:ext cx="7772400" cy="1021556"/>
          </a:xfrm>
        </p:spPr>
        <p:txBody>
          <a:bodyPr anchor="t"/>
          <a:lstStyle>
            <a:lvl1pPr algn="l">
              <a:defRPr sz="4000" b="1" cap="all"/>
            </a:lvl1pPr>
          </a:lstStyle>
          <a:p>
            <a:r>
              <a:rPr lang="en-US" dirty="0"/>
              <a:t>Click to edit Master title style</a:t>
            </a:r>
            <a:endParaRPr lang="en-IN" dirty="0"/>
          </a:p>
        </p:txBody>
      </p:sp>
      <p:sp>
        <p:nvSpPr>
          <p:cNvPr id="5" name="Date Placeholder 3"/>
          <p:cNvSpPr>
            <a:spLocks noGrp="1"/>
          </p:cNvSpPr>
          <p:nvPr>
            <p:ph type="dt" sz="half" idx="10"/>
          </p:nvPr>
        </p:nvSpPr>
        <p:spPr/>
        <p:txBody>
          <a:bodyPr/>
          <a:lstStyle>
            <a:lvl1pPr>
              <a:defRPr/>
            </a:lvl1pPr>
          </a:lstStyle>
          <a:p>
            <a:pPr>
              <a:defRPr/>
            </a:pPr>
            <a:fld id="{B4467C06-523A-464A-938E-24CBADA8ABAE}" type="datetimeFigureOut">
              <a:rPr lang="en-IN"/>
              <a:t>10-12-2021</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CD50C2D2-2D11-4F0D-B751-EB84962F4BA1}" type="slidenum">
              <a:rPr lang="en-IN"/>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9"/>
          <p:cNvPicPr>
            <a:picLocks noChangeAspect="1"/>
          </p:cNvPicPr>
          <p:nvPr userDrawn="1"/>
        </p:nvPicPr>
        <p:blipFill>
          <a:blip r:embed="rId2" cstate="email"/>
          <a:srcRect/>
          <a:stretch>
            <a:fillRect/>
          </a:stretch>
        </p:blipFill>
        <p:spPr bwMode="auto">
          <a:xfrm>
            <a:off x="8027988" y="4011613"/>
            <a:ext cx="709612" cy="720725"/>
          </a:xfrm>
          <a:prstGeom prst="rect">
            <a:avLst/>
          </a:prstGeom>
          <a:noFill/>
          <a:ln w="9525">
            <a:noFill/>
            <a:miter lim="800000"/>
            <a:headEnd/>
            <a:tailEnd/>
          </a:ln>
        </p:spPr>
      </p:pic>
      <p:pic>
        <p:nvPicPr>
          <p:cNvPr id="6" name="Picture 11"/>
          <p:cNvPicPr>
            <a:picLocks noChangeAspect="1"/>
          </p:cNvPicPr>
          <p:nvPr userDrawn="1"/>
        </p:nvPicPr>
        <p:blipFill>
          <a:blip r:embed="rId3" cstate="email"/>
          <a:srcRect/>
          <a:stretch>
            <a:fillRect/>
          </a:stretch>
        </p:blipFill>
        <p:spPr bwMode="auto">
          <a:xfrm>
            <a:off x="7956550" y="557213"/>
            <a:ext cx="719138" cy="21431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4"/>
          <p:cNvSpPr>
            <a:spLocks noGrp="1"/>
          </p:cNvSpPr>
          <p:nvPr>
            <p:ph type="dt" sz="half" idx="10"/>
          </p:nvPr>
        </p:nvSpPr>
        <p:spPr/>
        <p:txBody>
          <a:bodyPr/>
          <a:lstStyle>
            <a:lvl1pPr>
              <a:defRPr/>
            </a:lvl1pPr>
          </a:lstStyle>
          <a:p>
            <a:pPr>
              <a:defRPr/>
            </a:pPr>
            <a:fld id="{F0588A9E-8049-4E39-A85D-26665B732794}" type="datetimeFigureOut">
              <a:rPr lang="en-IN"/>
              <a:t>10-12-2021</a:t>
            </a:fld>
            <a:endParaRPr lang="en-IN"/>
          </a:p>
        </p:txBody>
      </p:sp>
      <p:sp>
        <p:nvSpPr>
          <p:cNvPr id="8" name="Footer Placeholder 5"/>
          <p:cNvSpPr>
            <a:spLocks noGrp="1"/>
          </p:cNvSpPr>
          <p:nvPr>
            <p:ph type="ftr" sz="quarter" idx="11"/>
          </p:nvPr>
        </p:nvSpPr>
        <p:spPr/>
        <p:txBody>
          <a:bodyPr/>
          <a:lstStyle>
            <a:lvl1pPr>
              <a:defRPr/>
            </a:lvl1pPr>
          </a:lstStyle>
          <a:p>
            <a:pPr>
              <a:defRPr/>
            </a:pPr>
            <a:endParaRPr lang="en-IN"/>
          </a:p>
        </p:txBody>
      </p:sp>
      <p:sp>
        <p:nvSpPr>
          <p:cNvPr id="9" name="Slide Number Placeholder 6"/>
          <p:cNvSpPr>
            <a:spLocks noGrp="1"/>
          </p:cNvSpPr>
          <p:nvPr>
            <p:ph type="sldNum" sz="quarter" idx="12"/>
          </p:nvPr>
        </p:nvSpPr>
        <p:spPr/>
        <p:txBody>
          <a:bodyPr/>
          <a:lstStyle>
            <a:lvl1pPr>
              <a:defRPr/>
            </a:lvl1pPr>
          </a:lstStyle>
          <a:p>
            <a:pPr>
              <a:defRPr/>
            </a:pPr>
            <a:fld id="{47BEF973-DAE9-442A-9B88-0CE4FEEA95BB}" type="slidenum">
              <a:rPr lang="en-IN"/>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9"/>
          <p:cNvPicPr>
            <a:picLocks noChangeAspect="1"/>
          </p:cNvPicPr>
          <p:nvPr userDrawn="1"/>
        </p:nvPicPr>
        <p:blipFill>
          <a:blip r:embed="rId2" cstate="email"/>
          <a:srcRect/>
          <a:stretch>
            <a:fillRect/>
          </a:stretch>
        </p:blipFill>
        <p:spPr bwMode="auto">
          <a:xfrm>
            <a:off x="8027988" y="4011613"/>
            <a:ext cx="709612" cy="720725"/>
          </a:xfrm>
          <a:prstGeom prst="rect">
            <a:avLst/>
          </a:prstGeom>
          <a:noFill/>
          <a:ln w="9525">
            <a:noFill/>
            <a:miter lim="800000"/>
            <a:headEnd/>
            <a:tailEnd/>
          </a:ln>
        </p:spPr>
      </p:pic>
      <p:pic>
        <p:nvPicPr>
          <p:cNvPr id="8" name="Picture 11"/>
          <p:cNvPicPr>
            <a:picLocks noChangeAspect="1"/>
          </p:cNvPicPr>
          <p:nvPr userDrawn="1"/>
        </p:nvPicPr>
        <p:blipFill>
          <a:blip r:embed="rId3" cstate="email"/>
          <a:srcRect/>
          <a:stretch>
            <a:fillRect/>
          </a:stretch>
        </p:blipFill>
        <p:spPr bwMode="auto">
          <a:xfrm>
            <a:off x="7956550" y="557213"/>
            <a:ext cx="719138" cy="214312"/>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Date Placeholder 6"/>
          <p:cNvSpPr>
            <a:spLocks noGrp="1"/>
          </p:cNvSpPr>
          <p:nvPr>
            <p:ph type="dt" sz="half" idx="10"/>
          </p:nvPr>
        </p:nvSpPr>
        <p:spPr/>
        <p:txBody>
          <a:bodyPr/>
          <a:lstStyle>
            <a:lvl1pPr>
              <a:defRPr/>
            </a:lvl1pPr>
          </a:lstStyle>
          <a:p>
            <a:pPr>
              <a:defRPr/>
            </a:pPr>
            <a:fld id="{46992864-72F2-48F3-89D2-365697139914}" type="datetimeFigureOut">
              <a:rPr lang="en-IN"/>
              <a:t>10-12-2021</a:t>
            </a:fld>
            <a:endParaRPr lang="en-IN"/>
          </a:p>
        </p:txBody>
      </p:sp>
      <p:sp>
        <p:nvSpPr>
          <p:cNvPr id="10" name="Footer Placeholder 7"/>
          <p:cNvSpPr>
            <a:spLocks noGrp="1"/>
          </p:cNvSpPr>
          <p:nvPr>
            <p:ph type="ftr" sz="quarter" idx="11"/>
          </p:nvPr>
        </p:nvSpPr>
        <p:spPr/>
        <p:txBody>
          <a:bodyPr/>
          <a:lstStyle>
            <a:lvl1pPr>
              <a:defRPr/>
            </a:lvl1pPr>
          </a:lstStyle>
          <a:p>
            <a:pPr>
              <a:defRPr/>
            </a:pPr>
            <a:endParaRPr lang="en-IN"/>
          </a:p>
        </p:txBody>
      </p:sp>
      <p:sp>
        <p:nvSpPr>
          <p:cNvPr id="11" name="Slide Number Placeholder 8"/>
          <p:cNvSpPr>
            <a:spLocks noGrp="1"/>
          </p:cNvSpPr>
          <p:nvPr>
            <p:ph type="sldNum" sz="quarter" idx="12"/>
          </p:nvPr>
        </p:nvSpPr>
        <p:spPr/>
        <p:txBody>
          <a:bodyPr/>
          <a:lstStyle>
            <a:lvl1pPr>
              <a:defRPr/>
            </a:lvl1pPr>
          </a:lstStyle>
          <a:p>
            <a:pPr>
              <a:defRPr/>
            </a:pPr>
            <a:fld id="{79A32DF5-3418-4A19-97C8-6EEB4C3787ED}" type="slidenum">
              <a:rPr lang="en-IN"/>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9"/>
          <p:cNvPicPr>
            <a:picLocks noChangeAspect="1"/>
          </p:cNvPicPr>
          <p:nvPr userDrawn="1"/>
        </p:nvPicPr>
        <p:blipFill>
          <a:blip r:embed="rId2" cstate="email"/>
          <a:srcRect/>
          <a:stretch>
            <a:fillRect/>
          </a:stretch>
        </p:blipFill>
        <p:spPr bwMode="auto">
          <a:xfrm>
            <a:off x="8027988" y="4011613"/>
            <a:ext cx="709612" cy="720725"/>
          </a:xfrm>
          <a:prstGeom prst="rect">
            <a:avLst/>
          </a:prstGeom>
          <a:noFill/>
          <a:ln w="9525">
            <a:noFill/>
            <a:miter lim="800000"/>
            <a:headEnd/>
            <a:tailEnd/>
          </a:ln>
        </p:spPr>
      </p:pic>
      <p:pic>
        <p:nvPicPr>
          <p:cNvPr id="4" name="Picture 11"/>
          <p:cNvPicPr>
            <a:picLocks noChangeAspect="1"/>
          </p:cNvPicPr>
          <p:nvPr userDrawn="1"/>
        </p:nvPicPr>
        <p:blipFill>
          <a:blip r:embed="rId3" cstate="email"/>
          <a:srcRect/>
          <a:stretch>
            <a:fillRect/>
          </a:stretch>
        </p:blipFill>
        <p:spPr bwMode="auto">
          <a:xfrm>
            <a:off x="7956550" y="557213"/>
            <a:ext cx="719138" cy="214312"/>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endParaRPr lang="en-IN"/>
          </a:p>
        </p:txBody>
      </p:sp>
      <p:sp>
        <p:nvSpPr>
          <p:cNvPr id="5" name="Date Placeholder 2"/>
          <p:cNvSpPr>
            <a:spLocks noGrp="1"/>
          </p:cNvSpPr>
          <p:nvPr>
            <p:ph type="dt" sz="half" idx="10"/>
          </p:nvPr>
        </p:nvSpPr>
        <p:spPr/>
        <p:txBody>
          <a:bodyPr/>
          <a:lstStyle>
            <a:lvl1pPr>
              <a:defRPr/>
            </a:lvl1pPr>
          </a:lstStyle>
          <a:p>
            <a:pPr>
              <a:defRPr/>
            </a:pPr>
            <a:fld id="{D93D5DB7-86B4-4AAB-A780-DB3AF407FC98}" type="datetimeFigureOut">
              <a:rPr lang="en-IN"/>
              <a:t>10-12-2021</a:t>
            </a:fld>
            <a:endParaRPr lang="en-IN"/>
          </a:p>
        </p:txBody>
      </p:sp>
      <p:sp>
        <p:nvSpPr>
          <p:cNvPr id="6" name="Footer Placeholder 3"/>
          <p:cNvSpPr>
            <a:spLocks noGrp="1"/>
          </p:cNvSpPr>
          <p:nvPr>
            <p:ph type="ftr" sz="quarter" idx="11"/>
          </p:nvPr>
        </p:nvSpPr>
        <p:spPr/>
        <p:txBody>
          <a:bodyPr/>
          <a:lstStyle>
            <a:lvl1pPr>
              <a:defRPr/>
            </a:lvl1pPr>
          </a:lstStyle>
          <a:p>
            <a:pPr>
              <a:defRPr/>
            </a:pPr>
            <a:endParaRPr lang="en-IN"/>
          </a:p>
        </p:txBody>
      </p:sp>
      <p:sp>
        <p:nvSpPr>
          <p:cNvPr id="7" name="Slide Number Placeholder 4"/>
          <p:cNvSpPr>
            <a:spLocks noGrp="1"/>
          </p:cNvSpPr>
          <p:nvPr>
            <p:ph type="sldNum" sz="quarter" idx="12"/>
          </p:nvPr>
        </p:nvSpPr>
        <p:spPr/>
        <p:txBody>
          <a:bodyPr/>
          <a:lstStyle>
            <a:lvl1pPr>
              <a:defRPr/>
            </a:lvl1pPr>
          </a:lstStyle>
          <a:p>
            <a:pPr>
              <a:defRPr/>
            </a:pPr>
            <a:fld id="{041620DD-42F6-4E73-8512-48C74380BC11}" type="slidenum">
              <a:rPr lang="en-IN"/>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9"/>
          <p:cNvPicPr>
            <a:picLocks noChangeAspect="1"/>
          </p:cNvPicPr>
          <p:nvPr userDrawn="1"/>
        </p:nvPicPr>
        <p:blipFill>
          <a:blip r:embed="rId2" cstate="email"/>
          <a:srcRect/>
          <a:stretch>
            <a:fillRect/>
          </a:stretch>
        </p:blipFill>
        <p:spPr bwMode="auto">
          <a:xfrm>
            <a:off x="8027988" y="4011613"/>
            <a:ext cx="709612" cy="720725"/>
          </a:xfrm>
          <a:prstGeom prst="rect">
            <a:avLst/>
          </a:prstGeom>
          <a:noFill/>
          <a:ln w="9525">
            <a:noFill/>
            <a:miter lim="800000"/>
            <a:headEnd/>
            <a:tailEnd/>
          </a:ln>
        </p:spPr>
      </p:pic>
      <p:pic>
        <p:nvPicPr>
          <p:cNvPr id="3" name="Picture 11"/>
          <p:cNvPicPr>
            <a:picLocks noChangeAspect="1"/>
          </p:cNvPicPr>
          <p:nvPr userDrawn="1"/>
        </p:nvPicPr>
        <p:blipFill>
          <a:blip r:embed="rId3" cstate="email"/>
          <a:srcRect/>
          <a:stretch>
            <a:fillRect/>
          </a:stretch>
        </p:blipFill>
        <p:spPr bwMode="auto">
          <a:xfrm>
            <a:off x="7956550" y="557213"/>
            <a:ext cx="719138" cy="214312"/>
          </a:xfrm>
          <a:prstGeom prst="rect">
            <a:avLst/>
          </a:prstGeom>
          <a:noFill/>
          <a:ln w="9525">
            <a:noFill/>
            <a:miter lim="800000"/>
            <a:headEnd/>
            <a:tailEnd/>
          </a:ln>
        </p:spPr>
      </p:pic>
      <p:sp>
        <p:nvSpPr>
          <p:cNvPr id="4" name="Date Placeholder 1"/>
          <p:cNvSpPr>
            <a:spLocks noGrp="1"/>
          </p:cNvSpPr>
          <p:nvPr>
            <p:ph type="dt" sz="half" idx="10"/>
          </p:nvPr>
        </p:nvSpPr>
        <p:spPr/>
        <p:txBody>
          <a:bodyPr/>
          <a:lstStyle>
            <a:lvl1pPr>
              <a:defRPr/>
            </a:lvl1pPr>
          </a:lstStyle>
          <a:p>
            <a:pPr>
              <a:defRPr/>
            </a:pPr>
            <a:fld id="{CD5ADC62-3309-467C-AE84-0C058D86D41E}" type="datetimeFigureOut">
              <a:rPr lang="en-IN"/>
              <a:t>10-12-2021</a:t>
            </a:fld>
            <a:endParaRPr lang="en-IN"/>
          </a:p>
        </p:txBody>
      </p:sp>
      <p:sp>
        <p:nvSpPr>
          <p:cNvPr id="5" name="Footer Placeholder 2"/>
          <p:cNvSpPr>
            <a:spLocks noGrp="1"/>
          </p:cNvSpPr>
          <p:nvPr>
            <p:ph type="ftr" sz="quarter" idx="11"/>
          </p:nvPr>
        </p:nvSpPr>
        <p:spPr/>
        <p:txBody>
          <a:bodyPr/>
          <a:lstStyle>
            <a:lvl1pPr>
              <a:defRPr/>
            </a:lvl1pPr>
          </a:lstStyle>
          <a:p>
            <a:pPr>
              <a:defRPr/>
            </a:pPr>
            <a:endParaRPr lang="en-IN"/>
          </a:p>
        </p:txBody>
      </p:sp>
      <p:sp>
        <p:nvSpPr>
          <p:cNvPr id="6" name="Slide Number Placeholder 3"/>
          <p:cNvSpPr>
            <a:spLocks noGrp="1"/>
          </p:cNvSpPr>
          <p:nvPr>
            <p:ph type="sldNum" sz="quarter" idx="12"/>
          </p:nvPr>
        </p:nvSpPr>
        <p:spPr/>
        <p:txBody>
          <a:bodyPr/>
          <a:lstStyle>
            <a:lvl1pPr>
              <a:defRPr/>
            </a:lvl1pPr>
          </a:lstStyle>
          <a:p>
            <a:pPr>
              <a:defRPr/>
            </a:pPr>
            <a:fld id="{C269BB48-54DA-44EA-9AE8-9CC0ECA1EEC3}" type="slidenum">
              <a:rPr lang="en-IN"/>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9"/>
          <p:cNvPicPr>
            <a:picLocks noChangeAspect="1"/>
          </p:cNvPicPr>
          <p:nvPr userDrawn="1"/>
        </p:nvPicPr>
        <p:blipFill>
          <a:blip r:embed="rId2" cstate="email"/>
          <a:srcRect/>
          <a:stretch>
            <a:fillRect/>
          </a:stretch>
        </p:blipFill>
        <p:spPr bwMode="auto">
          <a:xfrm>
            <a:off x="8027988" y="4011613"/>
            <a:ext cx="709612" cy="720725"/>
          </a:xfrm>
          <a:prstGeom prst="rect">
            <a:avLst/>
          </a:prstGeom>
          <a:noFill/>
          <a:ln w="9525">
            <a:noFill/>
            <a:miter lim="800000"/>
            <a:headEnd/>
            <a:tailEnd/>
          </a:ln>
        </p:spPr>
      </p:pic>
      <p:pic>
        <p:nvPicPr>
          <p:cNvPr id="6" name="Picture 11"/>
          <p:cNvPicPr>
            <a:picLocks noChangeAspect="1"/>
          </p:cNvPicPr>
          <p:nvPr userDrawn="1"/>
        </p:nvPicPr>
        <p:blipFill>
          <a:blip r:embed="rId3" cstate="email"/>
          <a:srcRect/>
          <a:stretch>
            <a:fillRect/>
          </a:stretch>
        </p:blipFill>
        <p:spPr bwMode="auto">
          <a:xfrm>
            <a:off x="7956550" y="557213"/>
            <a:ext cx="719138" cy="214312"/>
          </a:xfrm>
          <a:prstGeom prst="rect">
            <a:avLst/>
          </a:prstGeom>
          <a:noFill/>
          <a:ln w="9525">
            <a:noFill/>
            <a:miter lim="800000"/>
            <a:headEnd/>
            <a:tailEnd/>
          </a:ln>
        </p:spPr>
      </p:pic>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fld id="{1CF37AD1-BBC0-4609-827E-A4CA9BC34239}" type="datetimeFigureOut">
              <a:rPr lang="en-IN"/>
              <a:t>10-12-2021</a:t>
            </a:fld>
            <a:endParaRPr lang="en-IN"/>
          </a:p>
        </p:txBody>
      </p:sp>
      <p:sp>
        <p:nvSpPr>
          <p:cNvPr id="8" name="Footer Placeholder 5"/>
          <p:cNvSpPr>
            <a:spLocks noGrp="1"/>
          </p:cNvSpPr>
          <p:nvPr>
            <p:ph type="ftr" sz="quarter" idx="11"/>
          </p:nvPr>
        </p:nvSpPr>
        <p:spPr/>
        <p:txBody>
          <a:bodyPr/>
          <a:lstStyle>
            <a:lvl1pPr>
              <a:defRPr/>
            </a:lvl1pPr>
          </a:lstStyle>
          <a:p>
            <a:pPr>
              <a:defRPr/>
            </a:pPr>
            <a:endParaRPr lang="en-IN"/>
          </a:p>
        </p:txBody>
      </p:sp>
      <p:sp>
        <p:nvSpPr>
          <p:cNvPr id="9" name="Slide Number Placeholder 6"/>
          <p:cNvSpPr>
            <a:spLocks noGrp="1"/>
          </p:cNvSpPr>
          <p:nvPr>
            <p:ph type="sldNum" sz="quarter" idx="12"/>
          </p:nvPr>
        </p:nvSpPr>
        <p:spPr/>
        <p:txBody>
          <a:bodyPr/>
          <a:lstStyle>
            <a:lvl1pPr>
              <a:defRPr/>
            </a:lvl1pPr>
          </a:lstStyle>
          <a:p>
            <a:pPr>
              <a:defRPr/>
            </a:pPr>
            <a:fld id="{99F19CB1-DBE2-4DF8-A0DA-BF5ECCF7AC70}" type="slidenum">
              <a:rPr lang="en-IN"/>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9"/>
          <p:cNvPicPr>
            <a:picLocks noChangeAspect="1"/>
          </p:cNvPicPr>
          <p:nvPr userDrawn="1"/>
        </p:nvPicPr>
        <p:blipFill>
          <a:blip r:embed="rId2" cstate="email"/>
          <a:srcRect/>
          <a:stretch>
            <a:fillRect/>
          </a:stretch>
        </p:blipFill>
        <p:spPr bwMode="auto">
          <a:xfrm>
            <a:off x="8027988" y="4011613"/>
            <a:ext cx="709612" cy="720725"/>
          </a:xfrm>
          <a:prstGeom prst="rect">
            <a:avLst/>
          </a:prstGeom>
          <a:noFill/>
          <a:ln w="9525">
            <a:noFill/>
            <a:miter lim="800000"/>
            <a:headEnd/>
            <a:tailEnd/>
          </a:ln>
        </p:spPr>
      </p:pic>
      <p:pic>
        <p:nvPicPr>
          <p:cNvPr id="6" name="Picture 11"/>
          <p:cNvPicPr>
            <a:picLocks noChangeAspect="1"/>
          </p:cNvPicPr>
          <p:nvPr userDrawn="1"/>
        </p:nvPicPr>
        <p:blipFill>
          <a:blip r:embed="rId3" cstate="email"/>
          <a:srcRect/>
          <a:stretch>
            <a:fillRect/>
          </a:stretch>
        </p:blipFill>
        <p:spPr bwMode="auto">
          <a:xfrm>
            <a:off x="7956550" y="557213"/>
            <a:ext cx="719138" cy="214312"/>
          </a:xfrm>
          <a:prstGeom prst="rect">
            <a:avLst/>
          </a:prstGeom>
          <a:noFill/>
          <a:ln w="9525">
            <a:noFill/>
            <a:miter lim="800000"/>
            <a:headEnd/>
            <a:tailEnd/>
          </a:ln>
        </p:spPr>
      </p:pic>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fld id="{5FBF677B-B4E3-4AC8-B5A9-AFA38C3CC1A5}" type="datetimeFigureOut">
              <a:rPr lang="en-IN"/>
              <a:t>10-12-2021</a:t>
            </a:fld>
            <a:endParaRPr lang="en-IN"/>
          </a:p>
        </p:txBody>
      </p:sp>
      <p:sp>
        <p:nvSpPr>
          <p:cNvPr id="8" name="Footer Placeholder 5"/>
          <p:cNvSpPr>
            <a:spLocks noGrp="1"/>
          </p:cNvSpPr>
          <p:nvPr>
            <p:ph type="ftr" sz="quarter" idx="11"/>
          </p:nvPr>
        </p:nvSpPr>
        <p:spPr/>
        <p:txBody>
          <a:bodyPr/>
          <a:lstStyle>
            <a:lvl1pPr>
              <a:defRPr/>
            </a:lvl1pPr>
          </a:lstStyle>
          <a:p>
            <a:pPr>
              <a:defRPr/>
            </a:pPr>
            <a:endParaRPr lang="en-IN"/>
          </a:p>
        </p:txBody>
      </p:sp>
      <p:sp>
        <p:nvSpPr>
          <p:cNvPr id="9" name="Slide Number Placeholder 6"/>
          <p:cNvSpPr>
            <a:spLocks noGrp="1"/>
          </p:cNvSpPr>
          <p:nvPr>
            <p:ph type="sldNum" sz="quarter" idx="12"/>
          </p:nvPr>
        </p:nvSpPr>
        <p:spPr/>
        <p:txBody>
          <a:bodyPr/>
          <a:lstStyle>
            <a:lvl1pPr>
              <a:defRPr/>
            </a:lvl1pPr>
          </a:lstStyle>
          <a:p>
            <a:pPr>
              <a:defRPr/>
            </a:pPr>
            <a:fld id="{E3355AFB-FE74-4A65-889B-DBE323F5172E}" type="slidenum">
              <a:rPr lang="en-IN"/>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w="9525">
            <a:noFill/>
            <a:miter lim="800000"/>
          </a:ln>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200150"/>
            <a:ext cx="8229600" cy="3394075"/>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BBA5467-1B08-4EA0-A42D-727A9A8175FD}" type="datetimeFigureOut">
              <a:rPr lang="en-IN"/>
              <a:t>10-12-2021</a:t>
            </a:fld>
            <a:endParaRPr lang="en-IN"/>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0837E69-4A1B-46CB-9C60-2C57842D4185}" type="slidenum">
              <a:rPr lang="en-IN"/>
              <a:t>‹#›</a:t>
            </a:fld>
            <a:endParaRPr lang="en-IN"/>
          </a:p>
        </p:txBody>
      </p:sp>
      <p:sp>
        <p:nvSpPr>
          <p:cNvPr id="1033" name="Rectangle 11"/>
          <p:cNvSpPr>
            <a:spLocks noChangeArrowheads="1"/>
          </p:cNvSpPr>
          <p:nvPr userDrawn="1"/>
        </p:nvSpPr>
        <p:spPr bwMode="auto">
          <a:xfrm>
            <a:off x="7380288" y="4803775"/>
            <a:ext cx="7048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defRPr/>
            </a:pPr>
            <a:r>
              <a:rPr lang="en-US" altLang="en-US" sz="1200" b="1" dirty="0">
                <a:solidFill>
                  <a:schemeClr val="bg1"/>
                </a:solidFill>
              </a:rPr>
              <a:t>Page </a:t>
            </a:r>
            <a:fld id="{B78E3329-236E-48FF-81BD-4BA910A94084}" type="slidenum">
              <a:rPr lang="en-US" altLang="en-US" sz="1200" b="1" dirty="0" smtClean="0">
                <a:solidFill>
                  <a:schemeClr val="bg1"/>
                </a:solidFill>
              </a:rPr>
              <a:t>‹#›</a:t>
            </a:fld>
            <a:endParaRPr lang="en-IN" altLang="en-US" dirty="0"/>
          </a:p>
        </p:txBody>
      </p:sp>
      <p:sp>
        <p:nvSpPr>
          <p:cNvPr id="14" name="Line 5"/>
          <p:cNvSpPr>
            <a:spLocks noChangeShapeType="1"/>
          </p:cNvSpPr>
          <p:nvPr userDrawn="1"/>
        </p:nvSpPr>
        <p:spPr bwMode="auto">
          <a:xfrm>
            <a:off x="457200" y="915988"/>
            <a:ext cx="8229600" cy="0"/>
          </a:xfrm>
          <a:prstGeom prst="line">
            <a:avLst/>
          </a:prstGeom>
          <a:noFill/>
          <a:ln w="1270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en-IN">
              <a:ln>
                <a:solidFill>
                  <a:srgbClr val="C00000"/>
                </a:solidFill>
              </a:ln>
              <a:latin typeface="+mn-lt"/>
              <a:cs typeface="+mn-cs"/>
            </a:endParaRPr>
          </a:p>
        </p:txBody>
      </p:sp>
      <p:sp>
        <p:nvSpPr>
          <p:cNvPr id="12" name="Rectangle 11"/>
          <p:cNvSpPr/>
          <p:nvPr userDrawn="1"/>
        </p:nvSpPr>
        <p:spPr>
          <a:xfrm flipV="1">
            <a:off x="0" y="5080000"/>
            <a:ext cx="9144000" cy="72000"/>
          </a:xfrm>
          <a:prstGeom prst="rect">
            <a:avLst/>
          </a:prstGeom>
          <a:solidFill>
            <a:srgbClr val="FF3F00"/>
          </a:solidFill>
          <a:ln>
            <a:solidFill>
              <a:srgbClr val="FF3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4000" kern="1200">
          <a:solidFill>
            <a:schemeClr val="tx1"/>
          </a:solidFill>
          <a:latin typeface="Apple Garamond" panose="02000506080000020004" pitchFamily="2" charset="0"/>
          <a:ea typeface="+mj-ea"/>
          <a:cs typeface="+mj-cs"/>
        </a:defRPr>
      </a:lvl1pPr>
      <a:lvl2pPr algn="l" rtl="0" eaLnBrk="0" fontAlgn="base" hangingPunct="0">
        <a:spcBef>
          <a:spcPct val="0"/>
        </a:spcBef>
        <a:spcAft>
          <a:spcPct val="0"/>
        </a:spcAft>
        <a:defRPr sz="4000">
          <a:solidFill>
            <a:schemeClr val="tx1"/>
          </a:solidFill>
          <a:latin typeface="Apple Garamond" panose="02000506080000020004" pitchFamily="2" charset="0"/>
        </a:defRPr>
      </a:lvl2pPr>
      <a:lvl3pPr algn="l" rtl="0" eaLnBrk="0" fontAlgn="base" hangingPunct="0">
        <a:spcBef>
          <a:spcPct val="0"/>
        </a:spcBef>
        <a:spcAft>
          <a:spcPct val="0"/>
        </a:spcAft>
        <a:defRPr sz="4000">
          <a:solidFill>
            <a:schemeClr val="tx1"/>
          </a:solidFill>
          <a:latin typeface="Apple Garamond" panose="02000506080000020004" pitchFamily="2" charset="0"/>
        </a:defRPr>
      </a:lvl3pPr>
      <a:lvl4pPr algn="l" rtl="0" eaLnBrk="0" fontAlgn="base" hangingPunct="0">
        <a:spcBef>
          <a:spcPct val="0"/>
        </a:spcBef>
        <a:spcAft>
          <a:spcPct val="0"/>
        </a:spcAft>
        <a:defRPr sz="4000">
          <a:solidFill>
            <a:schemeClr val="tx1"/>
          </a:solidFill>
          <a:latin typeface="Apple Garamond" panose="02000506080000020004" pitchFamily="2" charset="0"/>
        </a:defRPr>
      </a:lvl4pPr>
      <a:lvl5pPr algn="l" rtl="0" eaLnBrk="0" fontAlgn="base" hangingPunct="0">
        <a:spcBef>
          <a:spcPct val="0"/>
        </a:spcBef>
        <a:spcAft>
          <a:spcPct val="0"/>
        </a:spcAft>
        <a:defRPr sz="4000">
          <a:solidFill>
            <a:schemeClr val="tx1"/>
          </a:solidFill>
          <a:latin typeface="Apple Garamond" panose="02000506080000020004" pitchFamily="2" charset="0"/>
        </a:defRPr>
      </a:lvl5pPr>
      <a:lvl6pPr marL="457200" algn="l" rtl="0" fontAlgn="base">
        <a:spcBef>
          <a:spcPct val="0"/>
        </a:spcBef>
        <a:spcAft>
          <a:spcPct val="0"/>
        </a:spcAft>
        <a:defRPr sz="4400">
          <a:solidFill>
            <a:schemeClr val="tx1"/>
          </a:solidFill>
          <a:latin typeface="Calibri" panose="020F0502020204030204" pitchFamily="34" charset="0"/>
        </a:defRPr>
      </a:lvl6pPr>
      <a:lvl7pPr marL="914400" algn="l" rtl="0" fontAlgn="base">
        <a:spcBef>
          <a:spcPct val="0"/>
        </a:spcBef>
        <a:spcAft>
          <a:spcPct val="0"/>
        </a:spcAft>
        <a:defRPr sz="4400">
          <a:solidFill>
            <a:schemeClr val="tx1"/>
          </a:solidFill>
          <a:latin typeface="Calibri" panose="020F0502020204030204" pitchFamily="34" charset="0"/>
        </a:defRPr>
      </a:lvl7pPr>
      <a:lvl8pPr marL="1371600" algn="l" rtl="0" fontAlgn="base">
        <a:spcBef>
          <a:spcPct val="0"/>
        </a:spcBef>
        <a:spcAft>
          <a:spcPct val="0"/>
        </a:spcAft>
        <a:defRPr sz="4400">
          <a:solidFill>
            <a:schemeClr val="tx1"/>
          </a:solidFill>
          <a:latin typeface="Calibri" panose="020F0502020204030204" pitchFamily="34" charset="0"/>
        </a:defRPr>
      </a:lvl8pPr>
      <a:lvl9pPr marL="1828800" algn="l"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Clr>
          <a:srgbClr val="FF0000"/>
        </a:buClr>
        <a:buFont typeface="Arial" panose="020B0604020202020204" pitchFamily="34" charset="0"/>
        <a:buChar char="•"/>
        <a:defRPr sz="2400" kern="1200">
          <a:solidFill>
            <a:schemeClr val="tx1"/>
          </a:solidFill>
          <a:latin typeface="Helvetica" panose="020B0604020202030204" pitchFamily="34" charset="0"/>
          <a:ea typeface="Adobe Ming Std L" pitchFamily="18" charset="-128"/>
          <a:cs typeface="Arial" panose="020B0604020202020204" pitchFamily="34" charset="0"/>
        </a:defRPr>
      </a:lvl1pPr>
      <a:lvl2pPr marL="742950" indent="-285750" algn="l" rtl="0" eaLnBrk="0" fontAlgn="base" hangingPunct="0">
        <a:spcBef>
          <a:spcPct val="20000"/>
        </a:spcBef>
        <a:spcAft>
          <a:spcPct val="0"/>
        </a:spcAft>
        <a:buClr>
          <a:srgbClr val="FF0000"/>
        </a:buClr>
        <a:buFont typeface="Arial" panose="020B0604020202020204" pitchFamily="34" charset="0"/>
        <a:buChar char="–"/>
        <a:defRPr sz="2000" kern="1200">
          <a:solidFill>
            <a:schemeClr val="tx1"/>
          </a:solidFill>
          <a:latin typeface="Helvetica" panose="020B0604020202030204" pitchFamily="34" charset="0"/>
          <a:ea typeface="Adobe Ming Std L" pitchFamily="18" charset="-128"/>
          <a:cs typeface="Arial" panose="020B0604020202020204" pitchFamily="34" charset="0"/>
        </a:defRPr>
      </a:lvl2pPr>
      <a:lvl3pPr marL="1143000" indent="-228600" algn="l" rtl="0" eaLnBrk="0" fontAlgn="base" hangingPunct="0">
        <a:spcBef>
          <a:spcPct val="20000"/>
        </a:spcBef>
        <a:spcAft>
          <a:spcPct val="0"/>
        </a:spcAft>
        <a:buClr>
          <a:srgbClr val="FF0000"/>
        </a:buClr>
        <a:buFont typeface="Arial" panose="020B0604020202020204" pitchFamily="34" charset="0"/>
        <a:buChar char="•"/>
        <a:defRPr kern="1200">
          <a:solidFill>
            <a:schemeClr val="tx1"/>
          </a:solidFill>
          <a:latin typeface="Helvetica" panose="020B0604020202030204" pitchFamily="34" charset="0"/>
          <a:ea typeface="Adobe Ming Std L" pitchFamily="18" charset="-128"/>
          <a:cs typeface="Arial" panose="020B0604020202020204" pitchFamily="34" charset="0"/>
        </a:defRPr>
      </a:lvl3pPr>
      <a:lvl4pPr marL="1600200" indent="-228600" algn="l" rtl="0" eaLnBrk="0" fontAlgn="base" hangingPunct="0">
        <a:spcBef>
          <a:spcPct val="20000"/>
        </a:spcBef>
        <a:spcAft>
          <a:spcPct val="0"/>
        </a:spcAft>
        <a:buClr>
          <a:srgbClr val="FF0000"/>
        </a:buClr>
        <a:buFont typeface="Arial" panose="020B0604020202020204" pitchFamily="34" charset="0"/>
        <a:buChar char="–"/>
        <a:defRPr sz="1600" kern="1200">
          <a:solidFill>
            <a:schemeClr val="tx1"/>
          </a:solidFill>
          <a:latin typeface="Helvetica" panose="020B0604020202030204" pitchFamily="34" charset="0"/>
          <a:ea typeface="Adobe Ming Std L" pitchFamily="18" charset="-128"/>
          <a:cs typeface="Arial" panose="020B0604020202020204" pitchFamily="34" charset="0"/>
        </a:defRPr>
      </a:lvl4pPr>
      <a:lvl5pPr marL="2057400" indent="-228600" algn="l" rtl="0" eaLnBrk="0" fontAlgn="base" hangingPunct="0">
        <a:spcBef>
          <a:spcPct val="20000"/>
        </a:spcBef>
        <a:spcAft>
          <a:spcPct val="0"/>
        </a:spcAft>
        <a:buClr>
          <a:srgbClr val="FF0000"/>
        </a:buClr>
        <a:buFont typeface="Arial" panose="020B0604020202020204" pitchFamily="34" charset="0"/>
        <a:buChar char="»"/>
        <a:defRPr sz="1600" kern="1200">
          <a:solidFill>
            <a:schemeClr val="tx1"/>
          </a:solidFill>
          <a:latin typeface="Helvetica" panose="020B0604020202030204" pitchFamily="34" charset="0"/>
          <a:ea typeface="Adobe Ming Std L" pitchFamily="18" charset="-128"/>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7.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2" cstate="print"/>
          <a:stretch>
            <a:fillRect/>
          </a:stretch>
        </p:blipFill>
        <p:spPr>
          <a:xfrm>
            <a:off x="122942" y="-37598"/>
            <a:ext cx="6382603" cy="5208000"/>
          </a:xfrm>
        </p:spPr>
      </p:pic>
      <p:sp>
        <p:nvSpPr>
          <p:cNvPr id="130" name="Text Placeholder 129"/>
          <p:cNvSpPr>
            <a:spLocks noGrp="1"/>
          </p:cNvSpPr>
          <p:nvPr>
            <p:ph type="body" sz="quarter" idx="12"/>
          </p:nvPr>
        </p:nvSpPr>
        <p:spPr/>
        <p:txBody>
          <a:bodyPr/>
          <a:lstStyle/>
          <a:p>
            <a:endParaRPr lang="en-US" dirty="0"/>
          </a:p>
        </p:txBody>
      </p:sp>
      <p:sp>
        <p:nvSpPr>
          <p:cNvPr id="131" name="Text Placeholder 130"/>
          <p:cNvSpPr>
            <a:spLocks noGrp="1"/>
          </p:cNvSpPr>
          <p:nvPr>
            <p:ph type="body" sz="quarter" idx="13"/>
          </p:nvPr>
        </p:nvSpPr>
        <p:spPr>
          <a:solidFill>
            <a:srgbClr val="C00000"/>
          </a:solidFill>
        </p:spPr>
        <p:txBody>
          <a:bodyPr/>
          <a:lstStyle/>
          <a:p>
            <a:endParaRPr lang="en-US" dirty="0"/>
          </a:p>
        </p:txBody>
      </p:sp>
      <p:sp>
        <p:nvSpPr>
          <p:cNvPr id="132" name="Text Placeholder 131"/>
          <p:cNvSpPr>
            <a:spLocks noGrp="1"/>
          </p:cNvSpPr>
          <p:nvPr>
            <p:ph type="body" sz="quarter" idx="15"/>
          </p:nvPr>
        </p:nvSpPr>
        <p:spPr>
          <a:xfrm flipH="1">
            <a:off x="3714744" y="4346776"/>
            <a:ext cx="893539" cy="824234"/>
          </a:xfrm>
          <a:solidFill>
            <a:srgbClr val="E63D1E"/>
          </a:solidFill>
        </p:spPr>
        <p:txBody>
          <a:bodyPr/>
          <a:lstStyle/>
          <a:p>
            <a:endParaRPr lang="en-US" dirty="0"/>
          </a:p>
        </p:txBody>
      </p:sp>
      <p:sp>
        <p:nvSpPr>
          <p:cNvPr id="133" name="Text Placeholder 132"/>
          <p:cNvSpPr>
            <a:spLocks noGrp="1"/>
          </p:cNvSpPr>
          <p:nvPr>
            <p:ph type="body" sz="quarter" idx="16"/>
          </p:nvPr>
        </p:nvSpPr>
        <p:spPr>
          <a:solidFill>
            <a:srgbClr val="E63D1E"/>
          </a:solidFill>
        </p:spPr>
        <p:txBody>
          <a:bodyPr/>
          <a:lstStyle/>
          <a:p>
            <a:endParaRPr lang="en-US" dirty="0"/>
          </a:p>
        </p:txBody>
      </p:sp>
      <p:sp>
        <p:nvSpPr>
          <p:cNvPr id="29" name="Text Placeholder 28"/>
          <p:cNvSpPr>
            <a:spLocks noGrp="1"/>
          </p:cNvSpPr>
          <p:nvPr>
            <p:ph type="body" sz="quarter" idx="4294967295"/>
          </p:nvPr>
        </p:nvSpPr>
        <p:spPr>
          <a:xfrm>
            <a:off x="4608283" y="3219822"/>
            <a:ext cx="4140181" cy="785818"/>
          </a:xfrm>
          <a:prstGeom prst="rect">
            <a:avLst/>
          </a:prstGeom>
        </p:spPr>
        <p:txBody>
          <a:bodyPr anchor="b"/>
          <a:lstStyle/>
          <a:p>
            <a:pPr algn="ctr">
              <a:buNone/>
            </a:pPr>
            <a:r>
              <a:rPr lang="en-US" altLang="en-US" sz="2800" dirty="0">
                <a:solidFill>
                  <a:srgbClr val="FF0000"/>
                </a:solidFill>
                <a:effectLst>
                  <a:outerShdw blurRad="38100" dist="38100" dir="2700000" algn="tl">
                    <a:srgbClr val="000000">
                      <a:alpha val="43137"/>
                    </a:srgbClr>
                  </a:outerShdw>
                </a:effectLst>
              </a:rPr>
              <a:t>    OVERVIEW ON  </a:t>
            </a:r>
          </a:p>
          <a:p>
            <a:pPr algn="ctr">
              <a:buNone/>
            </a:pPr>
            <a:r>
              <a:rPr lang="en-US" altLang="en-US" sz="2800" dirty="0">
                <a:solidFill>
                  <a:srgbClr val="FF0000"/>
                </a:solidFill>
                <a:effectLst>
                  <a:outerShdw blurRad="38100" dist="38100" dir="2700000" algn="tl">
                    <a:srgbClr val="000000">
                      <a:alpha val="43137"/>
                    </a:srgbClr>
                  </a:outerShdw>
                </a:effectLst>
              </a:rPr>
              <a:t>      SAP PP</a:t>
            </a:r>
            <a:endParaRPr lang="en-US" altLang="en-US" sz="1400" dirty="0">
              <a:solidFill>
                <a:srgbClr val="FF0000"/>
              </a:solidFill>
              <a:effectLst>
                <a:outerShdw blurRad="38100" dist="38100" dir="2700000" algn="tl">
                  <a:srgbClr val="000000">
                    <a:alpha val="43137"/>
                  </a:srgbClr>
                </a:outerShdw>
              </a:effectLst>
            </a:endParaRPr>
          </a:p>
        </p:txBody>
      </p:sp>
      <p:pic>
        <p:nvPicPr>
          <p:cNvPr id="11" name="Picture 10" descr="SA_LOGO_INST_BU-SV_RGB_POS.png"/>
          <p:cNvPicPr>
            <a:picLocks noChangeAspect="1"/>
          </p:cNvPicPr>
          <p:nvPr/>
        </p:nvPicPr>
        <p:blipFill>
          <a:blip r:embed="rId3"/>
          <a:stretch>
            <a:fillRect/>
          </a:stretch>
        </p:blipFill>
        <p:spPr>
          <a:xfrm>
            <a:off x="1142976" y="500048"/>
            <a:ext cx="1000132" cy="1111258"/>
          </a:xfrm>
          <a:prstGeom prst="rect">
            <a:avLst/>
          </a:prstGeom>
        </p:spPr>
      </p:pic>
      <p:cxnSp>
        <p:nvCxnSpPr>
          <p:cNvPr id="12" name="Straight Connector 11"/>
          <p:cNvCxnSpPr/>
          <p:nvPr/>
        </p:nvCxnSpPr>
        <p:spPr>
          <a:xfrm rot="5400000">
            <a:off x="2428869" y="1071561"/>
            <a:ext cx="5357832" cy="292895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Process production</a:t>
            </a:r>
          </a:p>
        </p:txBody>
      </p:sp>
      <p:sp>
        <p:nvSpPr>
          <p:cNvPr id="3" name="Content Placeholder 2"/>
          <p:cNvSpPr>
            <a:spLocks noGrp="1"/>
          </p:cNvSpPr>
          <p:nvPr>
            <p:ph idx="1"/>
          </p:nvPr>
        </p:nvSpPr>
        <p:spPr/>
        <p:txBody>
          <a:bodyPr/>
          <a:lstStyle/>
          <a:p>
            <a:r>
              <a:rPr lang="en-US" sz="1600" dirty="0">
                <a:latin typeface="+mn-lt"/>
              </a:rPr>
              <a:t>This type of production is used for manufacture of those items whose demand is continuous and high.</a:t>
            </a:r>
          </a:p>
          <a:p>
            <a:r>
              <a:rPr lang="en-US" sz="1600" dirty="0">
                <a:latin typeface="+mn-lt"/>
              </a:rPr>
              <a:t>Single raw material can be transformed into different kind of products at different stages of the production processes.</a:t>
            </a:r>
          </a:p>
          <a:p>
            <a:r>
              <a:rPr lang="en-US" sz="1600" dirty="0">
                <a:latin typeface="+mn-lt"/>
              </a:rPr>
              <a:t>Paper, textiles, cement, chemicals and automobiles are the few examples of process production.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Process Production</a:t>
            </a:r>
          </a:p>
        </p:txBody>
      </p:sp>
      <p:pic>
        <p:nvPicPr>
          <p:cNvPr id="5124" name="Picture 4" descr="Image result for oil ref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48320"/>
            <a:ext cx="3768353" cy="249773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cement industri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04048" y="1648320"/>
            <a:ext cx="2952328" cy="2497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Calibri" panose="020F0502020204030204" pitchFamily="34" charset="0"/>
                <a:cs typeface="Calibri" panose="020F0502020204030204" pitchFamily="34" charset="0"/>
              </a:rPr>
              <a:t>Types of Manufacturing process</a:t>
            </a:r>
          </a:p>
        </p:txBody>
      </p:sp>
      <p:sp>
        <p:nvSpPr>
          <p:cNvPr id="3" name="Content Placeholder 2"/>
          <p:cNvSpPr>
            <a:spLocks noGrp="1"/>
          </p:cNvSpPr>
          <p:nvPr>
            <p:ph idx="1"/>
          </p:nvPr>
        </p:nvSpPr>
        <p:spPr/>
        <p:txBody>
          <a:bodyPr/>
          <a:lstStyle/>
          <a:p>
            <a:r>
              <a:rPr lang="en-US" sz="1600" dirty="0">
                <a:latin typeface="+mn-lt"/>
              </a:rPr>
              <a:t>Discrete</a:t>
            </a:r>
          </a:p>
          <a:p>
            <a:r>
              <a:rPr lang="en-US" sz="1600" dirty="0">
                <a:latin typeface="+mn-lt"/>
              </a:rPr>
              <a:t>Repetitive</a:t>
            </a:r>
          </a:p>
          <a:p>
            <a:r>
              <a:rPr lang="en-US" sz="1600" dirty="0">
                <a:latin typeface="+mn-lt"/>
              </a:rPr>
              <a:t>Process</a:t>
            </a:r>
          </a:p>
          <a:p>
            <a:pPr marL="0" indent="0">
              <a:buNone/>
            </a:pPr>
            <a:endParaRPr lang="en-US" sz="1600" dirty="0">
              <a:latin typeface="+mn-lt"/>
            </a:endParaRPr>
          </a:p>
        </p:txBody>
      </p:sp>
      <p:pic>
        <p:nvPicPr>
          <p:cNvPr id="5122" name="Picture 2" descr="Image result for difference between discrete and repetitive manufactu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063625"/>
            <a:ext cx="4347294" cy="27111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Calibri" panose="020F0502020204030204" pitchFamily="34" charset="0"/>
                <a:cs typeface="Calibri" panose="020F0502020204030204" pitchFamily="34" charset="0"/>
              </a:rPr>
              <a:t>Discrete Manufacturing process</a:t>
            </a:r>
          </a:p>
        </p:txBody>
      </p:sp>
      <p:sp>
        <p:nvSpPr>
          <p:cNvPr id="3" name="Content Placeholder 2"/>
          <p:cNvSpPr>
            <a:spLocks noGrp="1"/>
          </p:cNvSpPr>
          <p:nvPr>
            <p:ph idx="1"/>
          </p:nvPr>
        </p:nvSpPr>
        <p:spPr/>
        <p:txBody>
          <a:bodyPr/>
          <a:lstStyle/>
          <a:p>
            <a:r>
              <a:rPr lang="en-US" sz="1600" dirty="0">
                <a:latin typeface="+mn-lt"/>
              </a:rPr>
              <a:t>Discrete manufacturing is an industry term for the manufacturing of finished products that are distinct items capable of being easily counted, touched or seen. </a:t>
            </a:r>
          </a:p>
          <a:p>
            <a:r>
              <a:rPr lang="en-US" sz="1600" dirty="0">
                <a:latin typeface="+mn-lt"/>
              </a:rPr>
              <a:t>Discrete manufacturing involves parts and systems like nuts and bolts, brackets, wires, assemblies and individual products.</a:t>
            </a:r>
          </a:p>
          <a:p>
            <a:endParaRPr lang="en-US" sz="1600" dirty="0">
              <a:latin typeface="+mn-lt"/>
            </a:endParaRPr>
          </a:p>
          <a:p>
            <a:pPr marL="0" indent="0">
              <a:buNone/>
            </a:pPr>
            <a:endParaRPr lang="en-US" sz="1600" dirty="0">
              <a:latin typeface="+mn-lt"/>
            </a:endParaRPr>
          </a:p>
          <a:p>
            <a:pPr mar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Calibri" panose="020F0502020204030204" pitchFamily="34" charset="0"/>
                <a:cs typeface="Calibri" panose="020F0502020204030204" pitchFamily="34" charset="0"/>
              </a:rPr>
              <a:t>Repetitive Manufacturing</a:t>
            </a:r>
          </a:p>
        </p:txBody>
      </p:sp>
      <p:sp>
        <p:nvSpPr>
          <p:cNvPr id="3" name="Content Placeholder 2"/>
          <p:cNvSpPr>
            <a:spLocks noGrp="1"/>
          </p:cNvSpPr>
          <p:nvPr>
            <p:ph idx="1"/>
          </p:nvPr>
        </p:nvSpPr>
        <p:spPr/>
        <p:txBody>
          <a:bodyPr/>
          <a:lstStyle/>
          <a:p>
            <a:r>
              <a:rPr lang="en-US" sz="1600" dirty="0">
                <a:latin typeface="+mn-lt"/>
              </a:rPr>
              <a:t>Repetitive manufacturing (REM) is the production of goods in rapid succession.</a:t>
            </a:r>
          </a:p>
          <a:p>
            <a:r>
              <a:rPr lang="en-US" sz="1600" dirty="0">
                <a:latin typeface="+mn-lt"/>
              </a:rPr>
              <a:t>Goods that are created through repetitive manufacturing follow the same production sequences. Repetitive manufacturing often goes hand-in-hand with automated assembly processes. It is a useful approach when the same (or similar) products are produced over a lengthy period of time. </a:t>
            </a:r>
          </a:p>
          <a:p>
            <a:r>
              <a:rPr lang="en-US" sz="1600" dirty="0">
                <a:latin typeface="+mn-lt"/>
              </a:rPr>
              <a:t>Examples are sugar industries, rice industries, Ancillary equipment's like spare parts</a:t>
            </a:r>
          </a:p>
          <a:p>
            <a:endParaRPr lang="en-US" sz="2000"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Calibri" panose="020F0502020204030204" pitchFamily="34" charset="0"/>
                <a:cs typeface="Calibri" panose="020F0502020204030204" pitchFamily="34" charset="0"/>
              </a:rPr>
              <a:t>Process Industries</a:t>
            </a:r>
          </a:p>
        </p:txBody>
      </p:sp>
      <p:sp>
        <p:nvSpPr>
          <p:cNvPr id="3" name="Content Placeholder 2"/>
          <p:cNvSpPr>
            <a:spLocks noGrp="1"/>
          </p:cNvSpPr>
          <p:nvPr>
            <p:ph idx="1"/>
          </p:nvPr>
        </p:nvSpPr>
        <p:spPr/>
        <p:txBody>
          <a:bodyPr/>
          <a:lstStyle/>
          <a:p>
            <a:pPr marL="0" indent="0">
              <a:buNone/>
            </a:pPr>
            <a:r>
              <a:rPr lang="en-US" sz="1600" dirty="0">
                <a:latin typeface="+mn-lt"/>
              </a:rPr>
              <a:t>Process manufacturing is the branch of manufacturing that is associated with formulas and manufacturing recipes.</a:t>
            </a:r>
          </a:p>
          <a:p>
            <a:pPr marL="0" indent="0">
              <a:buNone/>
            </a:pPr>
            <a:endParaRPr lang="en-US" sz="1600" dirty="0">
              <a:latin typeface="+mn-lt"/>
            </a:endParaRPr>
          </a:p>
          <a:p>
            <a:pPr marL="0" indent="0">
              <a:buNone/>
            </a:pPr>
            <a:r>
              <a:rPr lang="en-US" sz="1600" b="1" dirty="0">
                <a:latin typeface="+mn-lt"/>
              </a:rPr>
              <a:t>Manufacturing Verticals</a:t>
            </a:r>
          </a:p>
          <a:p>
            <a:r>
              <a:rPr lang="en-US" sz="1600" dirty="0">
                <a:latin typeface="+mn-lt"/>
              </a:rPr>
              <a:t>          Food and Beverage</a:t>
            </a:r>
          </a:p>
          <a:p>
            <a:r>
              <a:rPr lang="en-US" sz="1600" dirty="0">
                <a:latin typeface="+mn-lt"/>
              </a:rPr>
              <a:t>          Intra venous products</a:t>
            </a:r>
          </a:p>
          <a:p>
            <a:r>
              <a:rPr lang="en-US" sz="1600" dirty="0">
                <a:latin typeface="+mn-lt"/>
              </a:rPr>
              <a:t>          Paints and coatings</a:t>
            </a:r>
          </a:p>
          <a:p>
            <a:r>
              <a:rPr lang="en-US" sz="1600" dirty="0">
                <a:latin typeface="+mn-lt"/>
              </a:rPr>
              <a:t>          Specialty chemicals</a:t>
            </a:r>
          </a:p>
          <a:p>
            <a:r>
              <a:rPr lang="en-US" sz="1600" dirty="0">
                <a:latin typeface="+mn-lt"/>
              </a:rPr>
              <a:t>          Bulk-drug pharmaceuticals</a:t>
            </a:r>
          </a:p>
          <a:p>
            <a:r>
              <a:rPr lang="en-US" sz="1600" dirty="0">
                <a:latin typeface="+mn-lt"/>
              </a:rPr>
              <a:t>          Cosmeceuticals</a:t>
            </a:r>
          </a:p>
          <a:p>
            <a:pPr marL="0" indent="0">
              <a:buNone/>
            </a:pPr>
            <a:endParaRPr lang="en-US" sz="1600" dirty="0">
              <a:latin typeface="+mn-lt"/>
            </a:endParaRPr>
          </a:p>
          <a:p>
            <a:endParaRPr lang="en-US"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709191"/>
          </a:xfrm>
        </p:spPr>
        <p:txBody>
          <a:bodyPr/>
          <a:lstStyle/>
          <a:p>
            <a:r>
              <a:rPr lang="en-US" sz="2400" dirty="0">
                <a:latin typeface="+mj-lt"/>
              </a:rPr>
              <a:t>PP Organizational structure</a:t>
            </a:r>
          </a:p>
        </p:txBody>
      </p:sp>
      <p:sp>
        <p:nvSpPr>
          <p:cNvPr id="3" name="Content Placeholder 2"/>
          <p:cNvSpPr>
            <a:spLocks noGrp="1"/>
          </p:cNvSpPr>
          <p:nvPr>
            <p:ph idx="1"/>
          </p:nvPr>
        </p:nvSpPr>
        <p:spPr>
          <a:xfrm>
            <a:off x="457200" y="987574"/>
            <a:ext cx="8229600" cy="3394075"/>
          </a:xfrm>
        </p:spPr>
        <p:txBody>
          <a:bodyPr/>
          <a:lstStyle/>
          <a:p>
            <a:pPr marL="0" indent="0">
              <a:buNone/>
            </a:pPr>
            <a:r>
              <a:rPr lang="en-US" sz="1600" b="1" dirty="0">
                <a:latin typeface="+mn-lt"/>
              </a:rPr>
              <a:t>Client</a:t>
            </a:r>
          </a:p>
          <a:p>
            <a:pPr marL="0" indent="0">
              <a:buNone/>
            </a:pPr>
            <a:r>
              <a:rPr lang="en-US" sz="1600" dirty="0">
                <a:latin typeface="+mn-lt"/>
              </a:rPr>
              <a:t>     An independent environment in the system</a:t>
            </a:r>
          </a:p>
          <a:p>
            <a:pPr marL="0" indent="0">
              <a:buNone/>
            </a:pPr>
            <a:r>
              <a:rPr lang="en-US" sz="1600" dirty="0">
                <a:latin typeface="+mn-lt"/>
              </a:rPr>
              <a:t> </a:t>
            </a:r>
            <a:r>
              <a:rPr lang="en-US" sz="1600" b="1" dirty="0">
                <a:latin typeface="+mn-lt"/>
              </a:rPr>
              <a:t>Company Code</a:t>
            </a:r>
          </a:p>
          <a:p>
            <a:pPr marL="0" indent="0">
              <a:buNone/>
            </a:pPr>
            <a:r>
              <a:rPr lang="en-US" sz="1600" dirty="0">
                <a:latin typeface="+mn-lt"/>
              </a:rPr>
              <a:t>     Smallest org unit for which you can maintain a legal set of books</a:t>
            </a:r>
          </a:p>
          <a:p>
            <a:pPr marL="0" indent="0">
              <a:buNone/>
            </a:pPr>
            <a:r>
              <a:rPr lang="en-US" sz="1600" dirty="0">
                <a:latin typeface="+mn-lt"/>
              </a:rPr>
              <a:t> </a:t>
            </a:r>
            <a:r>
              <a:rPr lang="en-US" sz="1600" b="1" dirty="0">
                <a:latin typeface="+mn-lt"/>
              </a:rPr>
              <a:t>Plant</a:t>
            </a:r>
          </a:p>
          <a:p>
            <a:pPr marL="0" indent="0">
              <a:buNone/>
            </a:pPr>
            <a:r>
              <a:rPr lang="en-US" sz="1600" dirty="0">
                <a:latin typeface="+mn-lt"/>
              </a:rPr>
              <a:t>     Operating area or branch within a company</a:t>
            </a:r>
          </a:p>
          <a:p>
            <a:pPr marL="0" indent="0">
              <a:buNone/>
            </a:pPr>
            <a:r>
              <a:rPr lang="en-US" sz="1600" dirty="0">
                <a:latin typeface="+mn-lt"/>
              </a:rPr>
              <a:t>     Manufacturing, distribution, purchasing or maintenance facility</a:t>
            </a:r>
          </a:p>
          <a:p>
            <a:pPr marL="0" indent="0">
              <a:buNone/>
            </a:pPr>
            <a:r>
              <a:rPr lang="en-US" sz="1600" b="1" dirty="0">
                <a:latin typeface="+mn-lt"/>
              </a:rPr>
              <a:t>Storage Location</a:t>
            </a:r>
          </a:p>
          <a:p>
            <a:pPr marL="0" indent="0">
              <a:buNone/>
            </a:pPr>
            <a:r>
              <a:rPr lang="en-US" sz="1600" dirty="0">
                <a:latin typeface="+mn-lt"/>
              </a:rPr>
              <a:t>      An organizational unit allowing differentiation between the various stocks of a material in a plant</a:t>
            </a:r>
          </a:p>
          <a:p>
            <a:pPr marL="0" indent="0">
              <a:buNone/>
            </a:pPr>
            <a:r>
              <a:rPr lang="en-US" sz="1600" b="1" dirty="0">
                <a:latin typeface="+mn-lt"/>
              </a:rPr>
              <a:t>Work Center Locations </a:t>
            </a:r>
          </a:p>
          <a:p>
            <a:pPr marL="0" indent="0">
              <a:buNone/>
            </a:pPr>
            <a:r>
              <a:rPr lang="en-US" sz="1600" b="1" dirty="0">
                <a:latin typeface="+mn-lt"/>
              </a:rPr>
              <a:t>     </a:t>
            </a:r>
            <a:r>
              <a:rPr lang="en-US" sz="1600" dirty="0">
                <a:latin typeface="+mn-lt"/>
              </a:rPr>
              <a:t>An organizational unit that defines where and when an operation is performed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Production planning flow</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264" y="1200150"/>
            <a:ext cx="7047472" cy="339407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Phase-Organization Structure</a:t>
            </a:r>
          </a:p>
        </p:txBody>
      </p:sp>
      <p:sp>
        <p:nvSpPr>
          <p:cNvPr id="3" name="Content Placeholder 2"/>
          <p:cNvSpPr>
            <a:spLocks noGrp="1"/>
          </p:cNvSpPr>
          <p:nvPr>
            <p:ph idx="1"/>
          </p:nvPr>
        </p:nvSpPr>
        <p:spPr>
          <a:xfrm>
            <a:off x="457200" y="1200150"/>
            <a:ext cx="8075240" cy="3394075"/>
          </a:xfrm>
        </p:spPr>
        <p:txBody>
          <a:bodyPr/>
          <a:lstStyle/>
          <a:p>
            <a:endParaRPr lang="en-US" dirty="0"/>
          </a:p>
        </p:txBody>
      </p:sp>
      <p:graphicFrame>
        <p:nvGraphicFramePr>
          <p:cNvPr id="4" name="Diagram 3"/>
          <p:cNvGraphicFramePr/>
          <p:nvPr>
            <p:extLst>
              <p:ext uri="{D42A27DB-BD31-4B8C-83A1-F6EECF244321}">
                <p14:modId xmlns:p14="http://schemas.microsoft.com/office/powerpoint/2010/main" val="3336842286"/>
              </p:ext>
            </p:extLst>
          </p:nvPr>
        </p:nvGraphicFramePr>
        <p:xfrm>
          <a:off x="251520" y="1063625"/>
          <a:ext cx="8280920" cy="3884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63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8A0D50E6-49A5-4E62-9838-F89753BBE275}"/>
                                            </p:graphicEl>
                                          </p:spTgt>
                                        </p:tgtEl>
                                        <p:attrNameLst>
                                          <p:attrName>style.visibility</p:attrName>
                                        </p:attrNameLst>
                                      </p:cBhvr>
                                      <p:to>
                                        <p:strVal val="visible"/>
                                      </p:to>
                                    </p:set>
                                    <p:animEffect transition="in" filter="fade">
                                      <p:cBhvr>
                                        <p:cTn id="7" dur="750"/>
                                        <p:tgtEl>
                                          <p:spTgt spid="4">
                                            <p:graphicEl>
                                              <a:dgm id="{8A0D50E6-49A5-4E62-9838-F89753BBE275}"/>
                                            </p:graphicEl>
                                          </p:spTgt>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4">
                                            <p:graphicEl>
                                              <a:dgm id="{D7038AAF-9DEF-485C-8E64-9A414E2DFBF0}"/>
                                            </p:graphicEl>
                                          </p:spTgt>
                                        </p:tgtEl>
                                        <p:attrNameLst>
                                          <p:attrName>style.visibility</p:attrName>
                                        </p:attrNameLst>
                                      </p:cBhvr>
                                      <p:to>
                                        <p:strVal val="visible"/>
                                      </p:to>
                                    </p:set>
                                    <p:animEffect transition="in" filter="fade">
                                      <p:cBhvr>
                                        <p:cTn id="11" dur="750"/>
                                        <p:tgtEl>
                                          <p:spTgt spid="4">
                                            <p:graphicEl>
                                              <a:dgm id="{D7038AAF-9DEF-485C-8E64-9A414E2DFBF0}"/>
                                            </p:graphic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6A2A5561-1D83-400D-B8ED-ECE05DC8DD1C}"/>
                                            </p:graphicEl>
                                          </p:spTgt>
                                        </p:tgtEl>
                                        <p:attrNameLst>
                                          <p:attrName>style.visibility</p:attrName>
                                        </p:attrNameLst>
                                      </p:cBhvr>
                                      <p:to>
                                        <p:strVal val="visible"/>
                                      </p:to>
                                    </p:set>
                                    <p:animEffect transition="in" filter="fade">
                                      <p:cBhvr>
                                        <p:cTn id="15" dur="750"/>
                                        <p:tgtEl>
                                          <p:spTgt spid="4">
                                            <p:graphicEl>
                                              <a:dgm id="{6A2A5561-1D83-400D-B8ED-ECE05DC8DD1C}"/>
                                            </p:graphicEl>
                                          </p:spTgt>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4">
                                            <p:graphicEl>
                                              <a:dgm id="{2E867F3D-BD1D-4C36-BFAA-9A98351E430B}"/>
                                            </p:graphicEl>
                                          </p:spTgt>
                                        </p:tgtEl>
                                        <p:attrNameLst>
                                          <p:attrName>style.visibility</p:attrName>
                                        </p:attrNameLst>
                                      </p:cBhvr>
                                      <p:to>
                                        <p:strVal val="visible"/>
                                      </p:to>
                                    </p:set>
                                    <p:animEffect transition="in" filter="fade">
                                      <p:cBhvr>
                                        <p:cTn id="19" dur="750"/>
                                        <p:tgtEl>
                                          <p:spTgt spid="4">
                                            <p:graphicEl>
                                              <a:dgm id="{2E867F3D-BD1D-4C36-BFAA-9A98351E430B}"/>
                                            </p:graphic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217F8964-1961-4288-8AA6-1EA0CDDC3F00}"/>
                                            </p:graphicEl>
                                          </p:spTgt>
                                        </p:tgtEl>
                                        <p:attrNameLst>
                                          <p:attrName>style.visibility</p:attrName>
                                        </p:attrNameLst>
                                      </p:cBhvr>
                                      <p:to>
                                        <p:strVal val="visible"/>
                                      </p:to>
                                    </p:set>
                                    <p:animEffect transition="in" filter="fade">
                                      <p:cBhvr>
                                        <p:cTn id="23" dur="750"/>
                                        <p:tgtEl>
                                          <p:spTgt spid="4">
                                            <p:graphicEl>
                                              <a:dgm id="{217F8964-1961-4288-8AA6-1EA0CDDC3F00}"/>
                                            </p:graphicEl>
                                          </p:spTgt>
                                        </p:tgtEl>
                                      </p:cBhvr>
                                    </p:animEffect>
                                  </p:childTnLst>
                                </p:cTn>
                              </p:par>
                            </p:childTnLst>
                          </p:cTn>
                        </p:par>
                        <p:par>
                          <p:cTn id="24" fill="hold">
                            <p:stCondLst>
                              <p:cond delay="3750"/>
                            </p:stCondLst>
                            <p:childTnLst>
                              <p:par>
                                <p:cTn id="25" presetID="10" presetClass="entr" presetSubtype="0" fill="hold" grpId="0" nodeType="afterEffect">
                                  <p:stCondLst>
                                    <p:cond delay="0"/>
                                  </p:stCondLst>
                                  <p:childTnLst>
                                    <p:set>
                                      <p:cBhvr>
                                        <p:cTn id="26" dur="1" fill="hold">
                                          <p:stCondLst>
                                            <p:cond delay="0"/>
                                          </p:stCondLst>
                                        </p:cTn>
                                        <p:tgtEl>
                                          <p:spTgt spid="4">
                                            <p:graphicEl>
                                              <a:dgm id="{0595D797-D17F-408A-BEA4-8A087B8412BC}"/>
                                            </p:graphicEl>
                                          </p:spTgt>
                                        </p:tgtEl>
                                        <p:attrNameLst>
                                          <p:attrName>style.visibility</p:attrName>
                                        </p:attrNameLst>
                                      </p:cBhvr>
                                      <p:to>
                                        <p:strVal val="visible"/>
                                      </p:to>
                                    </p:set>
                                    <p:animEffect transition="in" filter="fade">
                                      <p:cBhvr>
                                        <p:cTn id="27" dur="750"/>
                                        <p:tgtEl>
                                          <p:spTgt spid="4">
                                            <p:graphicEl>
                                              <a:dgm id="{0595D797-D17F-408A-BEA4-8A087B8412BC}"/>
                                            </p:graphic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DA95BCBF-2633-4072-823E-936B49110329}"/>
                                            </p:graphicEl>
                                          </p:spTgt>
                                        </p:tgtEl>
                                        <p:attrNameLst>
                                          <p:attrName>style.visibility</p:attrName>
                                        </p:attrNameLst>
                                      </p:cBhvr>
                                      <p:to>
                                        <p:strVal val="visible"/>
                                      </p:to>
                                    </p:set>
                                    <p:animEffect transition="in" filter="fade">
                                      <p:cBhvr>
                                        <p:cTn id="31" dur="750"/>
                                        <p:tgtEl>
                                          <p:spTgt spid="4">
                                            <p:graphicEl>
                                              <a:dgm id="{DA95BCBF-2633-4072-823E-936B49110329}"/>
                                            </p:graphicEl>
                                          </p:spTgt>
                                        </p:tgtEl>
                                      </p:cBhvr>
                                    </p:animEffect>
                                  </p:childTnLst>
                                </p:cTn>
                              </p:par>
                            </p:childTnLst>
                          </p:cTn>
                        </p:par>
                        <p:par>
                          <p:cTn id="32" fill="hold">
                            <p:stCondLst>
                              <p:cond delay="5250"/>
                            </p:stCondLst>
                            <p:childTnLst>
                              <p:par>
                                <p:cTn id="33" presetID="10" presetClass="entr" presetSubtype="0" fill="hold" grpId="0" nodeType="afterEffect">
                                  <p:stCondLst>
                                    <p:cond delay="0"/>
                                  </p:stCondLst>
                                  <p:childTnLst>
                                    <p:set>
                                      <p:cBhvr>
                                        <p:cTn id="34" dur="1" fill="hold">
                                          <p:stCondLst>
                                            <p:cond delay="0"/>
                                          </p:stCondLst>
                                        </p:cTn>
                                        <p:tgtEl>
                                          <p:spTgt spid="4">
                                            <p:graphicEl>
                                              <a:dgm id="{B8D67B8C-94BB-4742-9566-7B03B40066DA}"/>
                                            </p:graphicEl>
                                          </p:spTgt>
                                        </p:tgtEl>
                                        <p:attrNameLst>
                                          <p:attrName>style.visibility</p:attrName>
                                        </p:attrNameLst>
                                      </p:cBhvr>
                                      <p:to>
                                        <p:strVal val="visible"/>
                                      </p:to>
                                    </p:set>
                                    <p:animEffect transition="in" filter="fade">
                                      <p:cBhvr>
                                        <p:cTn id="35" dur="750"/>
                                        <p:tgtEl>
                                          <p:spTgt spid="4">
                                            <p:graphicEl>
                                              <a:dgm id="{B8D67B8C-94BB-4742-9566-7B03B40066DA}"/>
                                            </p:graphicEl>
                                          </p:spTgt>
                                        </p:tgtEl>
                                      </p:cBhvr>
                                    </p:animEffect>
                                  </p:childTnLst>
                                </p:cTn>
                              </p:par>
                            </p:childTnLst>
                          </p:cTn>
                        </p:par>
                        <p:par>
                          <p:cTn id="36" fill="hold">
                            <p:stCondLst>
                              <p:cond delay="6000"/>
                            </p:stCondLst>
                            <p:childTnLst>
                              <p:par>
                                <p:cTn id="37" presetID="10" presetClass="entr" presetSubtype="0" fill="hold" grpId="0" nodeType="afterEffect">
                                  <p:stCondLst>
                                    <p:cond delay="0"/>
                                  </p:stCondLst>
                                  <p:childTnLst>
                                    <p:set>
                                      <p:cBhvr>
                                        <p:cTn id="38" dur="1" fill="hold">
                                          <p:stCondLst>
                                            <p:cond delay="0"/>
                                          </p:stCondLst>
                                        </p:cTn>
                                        <p:tgtEl>
                                          <p:spTgt spid="4">
                                            <p:graphicEl>
                                              <a:dgm id="{37879EE4-9BDA-40C0-AC17-9158DDCF3CD1}"/>
                                            </p:graphicEl>
                                          </p:spTgt>
                                        </p:tgtEl>
                                        <p:attrNameLst>
                                          <p:attrName>style.visibility</p:attrName>
                                        </p:attrNameLst>
                                      </p:cBhvr>
                                      <p:to>
                                        <p:strVal val="visible"/>
                                      </p:to>
                                    </p:set>
                                    <p:animEffect transition="in" filter="fade">
                                      <p:cBhvr>
                                        <p:cTn id="39" dur="750"/>
                                        <p:tgtEl>
                                          <p:spTgt spid="4">
                                            <p:graphicEl>
                                              <a:dgm id="{37879EE4-9BDA-40C0-AC17-9158DDCF3CD1}"/>
                                            </p:graphicEl>
                                          </p:spTgt>
                                        </p:tgtEl>
                                      </p:cBhvr>
                                    </p:animEffect>
                                  </p:childTnLst>
                                </p:cTn>
                              </p:par>
                            </p:childTnLst>
                          </p:cTn>
                        </p:par>
                        <p:par>
                          <p:cTn id="40" fill="hold">
                            <p:stCondLst>
                              <p:cond delay="6750"/>
                            </p:stCondLst>
                            <p:childTnLst>
                              <p:par>
                                <p:cTn id="41" presetID="10" presetClass="entr" presetSubtype="0" fill="hold" grpId="0" nodeType="afterEffect">
                                  <p:stCondLst>
                                    <p:cond delay="0"/>
                                  </p:stCondLst>
                                  <p:childTnLst>
                                    <p:set>
                                      <p:cBhvr>
                                        <p:cTn id="42" dur="1" fill="hold">
                                          <p:stCondLst>
                                            <p:cond delay="0"/>
                                          </p:stCondLst>
                                        </p:cTn>
                                        <p:tgtEl>
                                          <p:spTgt spid="4">
                                            <p:graphicEl>
                                              <a:dgm id="{1234B0ED-EC53-445B-B214-EF3E4DF91413}"/>
                                            </p:graphicEl>
                                          </p:spTgt>
                                        </p:tgtEl>
                                        <p:attrNameLst>
                                          <p:attrName>style.visibility</p:attrName>
                                        </p:attrNameLst>
                                      </p:cBhvr>
                                      <p:to>
                                        <p:strVal val="visible"/>
                                      </p:to>
                                    </p:set>
                                    <p:animEffect transition="in" filter="fade">
                                      <p:cBhvr>
                                        <p:cTn id="43" dur="750"/>
                                        <p:tgtEl>
                                          <p:spTgt spid="4">
                                            <p:graphicEl>
                                              <a:dgm id="{1234B0ED-EC53-445B-B214-EF3E4DF91413}"/>
                                            </p:graphicEl>
                                          </p:spTgt>
                                        </p:tgtEl>
                                      </p:cBhvr>
                                    </p:animEffect>
                                  </p:childTnLst>
                                </p:cTn>
                              </p:par>
                            </p:childTnLst>
                          </p:cTn>
                        </p:par>
                        <p:par>
                          <p:cTn id="44" fill="hold">
                            <p:stCondLst>
                              <p:cond delay="7500"/>
                            </p:stCondLst>
                            <p:childTnLst>
                              <p:par>
                                <p:cTn id="45" presetID="10" presetClass="entr" presetSubtype="0" fill="hold" grpId="0" nodeType="afterEffect">
                                  <p:stCondLst>
                                    <p:cond delay="0"/>
                                  </p:stCondLst>
                                  <p:childTnLst>
                                    <p:set>
                                      <p:cBhvr>
                                        <p:cTn id="46" dur="1" fill="hold">
                                          <p:stCondLst>
                                            <p:cond delay="0"/>
                                          </p:stCondLst>
                                        </p:cTn>
                                        <p:tgtEl>
                                          <p:spTgt spid="4">
                                            <p:graphicEl>
                                              <a:dgm id="{0F442A76-BC9E-41D3-ACC6-54546CADCC6B}"/>
                                            </p:graphicEl>
                                          </p:spTgt>
                                        </p:tgtEl>
                                        <p:attrNameLst>
                                          <p:attrName>style.visibility</p:attrName>
                                        </p:attrNameLst>
                                      </p:cBhvr>
                                      <p:to>
                                        <p:strVal val="visible"/>
                                      </p:to>
                                    </p:set>
                                    <p:animEffect transition="in" filter="fade">
                                      <p:cBhvr>
                                        <p:cTn id="47" dur="750"/>
                                        <p:tgtEl>
                                          <p:spTgt spid="4">
                                            <p:graphicEl>
                                              <a:dgm id="{0F442A76-BC9E-41D3-ACC6-54546CADCC6B}"/>
                                            </p:graphicEl>
                                          </p:spTgt>
                                        </p:tgtEl>
                                      </p:cBhvr>
                                    </p:animEffect>
                                  </p:childTnLst>
                                </p:cTn>
                              </p:par>
                            </p:childTnLst>
                          </p:cTn>
                        </p:par>
                        <p:par>
                          <p:cTn id="48" fill="hold">
                            <p:stCondLst>
                              <p:cond delay="8250"/>
                            </p:stCondLst>
                            <p:childTnLst>
                              <p:par>
                                <p:cTn id="49" presetID="10" presetClass="entr" presetSubtype="0" fill="hold" grpId="0" nodeType="afterEffect">
                                  <p:stCondLst>
                                    <p:cond delay="0"/>
                                  </p:stCondLst>
                                  <p:childTnLst>
                                    <p:set>
                                      <p:cBhvr>
                                        <p:cTn id="50" dur="1" fill="hold">
                                          <p:stCondLst>
                                            <p:cond delay="0"/>
                                          </p:stCondLst>
                                        </p:cTn>
                                        <p:tgtEl>
                                          <p:spTgt spid="4">
                                            <p:graphicEl>
                                              <a:dgm id="{3D0CBFF6-EFE3-4E84-9B67-099A5B31C698}"/>
                                            </p:graphicEl>
                                          </p:spTgt>
                                        </p:tgtEl>
                                        <p:attrNameLst>
                                          <p:attrName>style.visibility</p:attrName>
                                        </p:attrNameLst>
                                      </p:cBhvr>
                                      <p:to>
                                        <p:strVal val="visible"/>
                                      </p:to>
                                    </p:set>
                                    <p:animEffect transition="in" filter="fade">
                                      <p:cBhvr>
                                        <p:cTn id="51" dur="750"/>
                                        <p:tgtEl>
                                          <p:spTgt spid="4">
                                            <p:graphicEl>
                                              <a:dgm id="{3D0CBFF6-EFE3-4E84-9B67-099A5B31C698}"/>
                                            </p:graphicEl>
                                          </p:spTgt>
                                        </p:tgtEl>
                                      </p:cBhvr>
                                    </p:animEffect>
                                  </p:childTnLst>
                                </p:cTn>
                              </p:par>
                            </p:childTnLst>
                          </p:cTn>
                        </p:par>
                        <p:par>
                          <p:cTn id="52" fill="hold">
                            <p:stCondLst>
                              <p:cond delay="9000"/>
                            </p:stCondLst>
                            <p:childTnLst>
                              <p:par>
                                <p:cTn id="53" presetID="10" presetClass="entr" presetSubtype="0" fill="hold" grpId="0" nodeType="afterEffect">
                                  <p:stCondLst>
                                    <p:cond delay="0"/>
                                  </p:stCondLst>
                                  <p:childTnLst>
                                    <p:set>
                                      <p:cBhvr>
                                        <p:cTn id="54" dur="1" fill="hold">
                                          <p:stCondLst>
                                            <p:cond delay="0"/>
                                          </p:stCondLst>
                                        </p:cTn>
                                        <p:tgtEl>
                                          <p:spTgt spid="4">
                                            <p:graphicEl>
                                              <a:dgm id="{A7792D2A-EF9E-446F-99C6-E66E30BABE37}"/>
                                            </p:graphicEl>
                                          </p:spTgt>
                                        </p:tgtEl>
                                        <p:attrNameLst>
                                          <p:attrName>style.visibility</p:attrName>
                                        </p:attrNameLst>
                                      </p:cBhvr>
                                      <p:to>
                                        <p:strVal val="visible"/>
                                      </p:to>
                                    </p:set>
                                    <p:animEffect transition="in" filter="fade">
                                      <p:cBhvr>
                                        <p:cTn id="55" dur="750"/>
                                        <p:tgtEl>
                                          <p:spTgt spid="4">
                                            <p:graphicEl>
                                              <a:dgm id="{A7792D2A-EF9E-446F-99C6-E66E30BABE37}"/>
                                            </p:graphicEl>
                                          </p:spTgt>
                                        </p:tgtEl>
                                      </p:cBhvr>
                                    </p:animEffect>
                                  </p:childTnLst>
                                </p:cTn>
                              </p:par>
                            </p:childTnLst>
                          </p:cTn>
                        </p:par>
                        <p:par>
                          <p:cTn id="56" fill="hold">
                            <p:stCondLst>
                              <p:cond delay="9750"/>
                            </p:stCondLst>
                            <p:childTnLst>
                              <p:par>
                                <p:cTn id="57" presetID="10" presetClass="entr" presetSubtype="0" fill="hold" grpId="0" nodeType="afterEffect">
                                  <p:stCondLst>
                                    <p:cond delay="0"/>
                                  </p:stCondLst>
                                  <p:childTnLst>
                                    <p:set>
                                      <p:cBhvr>
                                        <p:cTn id="58" dur="1" fill="hold">
                                          <p:stCondLst>
                                            <p:cond delay="0"/>
                                          </p:stCondLst>
                                        </p:cTn>
                                        <p:tgtEl>
                                          <p:spTgt spid="4">
                                            <p:graphicEl>
                                              <a:dgm id="{8B823741-C372-46E7-BDC2-0372C0108822}"/>
                                            </p:graphicEl>
                                          </p:spTgt>
                                        </p:tgtEl>
                                        <p:attrNameLst>
                                          <p:attrName>style.visibility</p:attrName>
                                        </p:attrNameLst>
                                      </p:cBhvr>
                                      <p:to>
                                        <p:strVal val="visible"/>
                                      </p:to>
                                    </p:set>
                                    <p:animEffect transition="in" filter="fade">
                                      <p:cBhvr>
                                        <p:cTn id="59" dur="750"/>
                                        <p:tgtEl>
                                          <p:spTgt spid="4">
                                            <p:graphicEl>
                                              <a:dgm id="{8B823741-C372-46E7-BDC2-0372C0108822}"/>
                                            </p:graphicEl>
                                          </p:spTgt>
                                        </p:tgtEl>
                                      </p:cBhvr>
                                    </p:animEffect>
                                  </p:childTnLst>
                                </p:cTn>
                              </p:par>
                            </p:childTnLst>
                          </p:cTn>
                        </p:par>
                        <p:par>
                          <p:cTn id="60" fill="hold">
                            <p:stCondLst>
                              <p:cond delay="10500"/>
                            </p:stCondLst>
                            <p:childTnLst>
                              <p:par>
                                <p:cTn id="61" presetID="10" presetClass="entr" presetSubtype="0" fill="hold" grpId="0" nodeType="afterEffect">
                                  <p:stCondLst>
                                    <p:cond delay="0"/>
                                  </p:stCondLst>
                                  <p:childTnLst>
                                    <p:set>
                                      <p:cBhvr>
                                        <p:cTn id="62" dur="1" fill="hold">
                                          <p:stCondLst>
                                            <p:cond delay="0"/>
                                          </p:stCondLst>
                                        </p:cTn>
                                        <p:tgtEl>
                                          <p:spTgt spid="4">
                                            <p:graphicEl>
                                              <a:dgm id="{D4181232-F3C3-4D87-B8E7-80C1D8558924}"/>
                                            </p:graphicEl>
                                          </p:spTgt>
                                        </p:tgtEl>
                                        <p:attrNameLst>
                                          <p:attrName>style.visibility</p:attrName>
                                        </p:attrNameLst>
                                      </p:cBhvr>
                                      <p:to>
                                        <p:strVal val="visible"/>
                                      </p:to>
                                    </p:set>
                                    <p:animEffect transition="in" filter="fade">
                                      <p:cBhvr>
                                        <p:cTn id="63" dur="750"/>
                                        <p:tgtEl>
                                          <p:spTgt spid="4">
                                            <p:graphicEl>
                                              <a:dgm id="{D4181232-F3C3-4D87-B8E7-80C1D8558924}"/>
                                            </p:graphicEl>
                                          </p:spTgt>
                                        </p:tgtEl>
                                      </p:cBhvr>
                                    </p:animEffect>
                                  </p:childTnLst>
                                </p:cTn>
                              </p:par>
                            </p:childTnLst>
                          </p:cTn>
                        </p:par>
                        <p:par>
                          <p:cTn id="64" fill="hold">
                            <p:stCondLst>
                              <p:cond delay="11250"/>
                            </p:stCondLst>
                            <p:childTnLst>
                              <p:par>
                                <p:cTn id="65" presetID="10" presetClass="entr" presetSubtype="0" fill="hold" grpId="0" nodeType="afterEffect">
                                  <p:stCondLst>
                                    <p:cond delay="0"/>
                                  </p:stCondLst>
                                  <p:childTnLst>
                                    <p:set>
                                      <p:cBhvr>
                                        <p:cTn id="66" dur="1" fill="hold">
                                          <p:stCondLst>
                                            <p:cond delay="0"/>
                                          </p:stCondLst>
                                        </p:cTn>
                                        <p:tgtEl>
                                          <p:spTgt spid="4">
                                            <p:graphicEl>
                                              <a:dgm id="{F923EC24-24DB-42F6-BD90-C5E98FC40195}"/>
                                            </p:graphicEl>
                                          </p:spTgt>
                                        </p:tgtEl>
                                        <p:attrNameLst>
                                          <p:attrName>style.visibility</p:attrName>
                                        </p:attrNameLst>
                                      </p:cBhvr>
                                      <p:to>
                                        <p:strVal val="visible"/>
                                      </p:to>
                                    </p:set>
                                    <p:animEffect transition="in" filter="fade">
                                      <p:cBhvr>
                                        <p:cTn id="67" dur="750"/>
                                        <p:tgtEl>
                                          <p:spTgt spid="4">
                                            <p:graphicEl>
                                              <a:dgm id="{F923EC24-24DB-42F6-BD90-C5E98FC40195}"/>
                                            </p:graphicEl>
                                          </p:spTgt>
                                        </p:tgtEl>
                                      </p:cBhvr>
                                    </p:animEffect>
                                  </p:childTnLst>
                                </p:cTn>
                              </p:par>
                            </p:childTnLst>
                          </p:cTn>
                        </p:par>
                        <p:par>
                          <p:cTn id="68" fill="hold">
                            <p:stCondLst>
                              <p:cond delay="12000"/>
                            </p:stCondLst>
                            <p:childTnLst>
                              <p:par>
                                <p:cTn id="69" presetID="10" presetClass="entr" presetSubtype="0" fill="hold" grpId="0" nodeType="afterEffect">
                                  <p:stCondLst>
                                    <p:cond delay="0"/>
                                  </p:stCondLst>
                                  <p:childTnLst>
                                    <p:set>
                                      <p:cBhvr>
                                        <p:cTn id="70" dur="1" fill="hold">
                                          <p:stCondLst>
                                            <p:cond delay="0"/>
                                          </p:stCondLst>
                                        </p:cTn>
                                        <p:tgtEl>
                                          <p:spTgt spid="4">
                                            <p:graphicEl>
                                              <a:dgm id="{11A97002-C2A0-406D-A3E7-268D176ECE29}"/>
                                            </p:graphicEl>
                                          </p:spTgt>
                                        </p:tgtEl>
                                        <p:attrNameLst>
                                          <p:attrName>style.visibility</p:attrName>
                                        </p:attrNameLst>
                                      </p:cBhvr>
                                      <p:to>
                                        <p:strVal val="visible"/>
                                      </p:to>
                                    </p:set>
                                    <p:animEffect transition="in" filter="fade">
                                      <p:cBhvr>
                                        <p:cTn id="71" dur="750"/>
                                        <p:tgtEl>
                                          <p:spTgt spid="4">
                                            <p:graphicEl>
                                              <a:dgm id="{11A97002-C2A0-406D-A3E7-268D176ECE29}"/>
                                            </p:graphicEl>
                                          </p:spTgt>
                                        </p:tgtEl>
                                      </p:cBhvr>
                                    </p:animEffect>
                                  </p:childTnLst>
                                </p:cTn>
                              </p:par>
                            </p:childTnLst>
                          </p:cTn>
                        </p:par>
                        <p:par>
                          <p:cTn id="72" fill="hold">
                            <p:stCondLst>
                              <p:cond delay="12750"/>
                            </p:stCondLst>
                            <p:childTnLst>
                              <p:par>
                                <p:cTn id="73" presetID="10" presetClass="entr" presetSubtype="0" fill="hold" grpId="0" nodeType="afterEffect">
                                  <p:stCondLst>
                                    <p:cond delay="0"/>
                                  </p:stCondLst>
                                  <p:childTnLst>
                                    <p:set>
                                      <p:cBhvr>
                                        <p:cTn id="74" dur="1" fill="hold">
                                          <p:stCondLst>
                                            <p:cond delay="0"/>
                                          </p:stCondLst>
                                        </p:cTn>
                                        <p:tgtEl>
                                          <p:spTgt spid="4">
                                            <p:graphicEl>
                                              <a:dgm id="{77527BF4-AB41-4B34-ADA1-A82D0FAE23A3}"/>
                                            </p:graphicEl>
                                          </p:spTgt>
                                        </p:tgtEl>
                                        <p:attrNameLst>
                                          <p:attrName>style.visibility</p:attrName>
                                        </p:attrNameLst>
                                      </p:cBhvr>
                                      <p:to>
                                        <p:strVal val="visible"/>
                                      </p:to>
                                    </p:set>
                                    <p:animEffect transition="in" filter="fade">
                                      <p:cBhvr>
                                        <p:cTn id="75" dur="750"/>
                                        <p:tgtEl>
                                          <p:spTgt spid="4">
                                            <p:graphicEl>
                                              <a:dgm id="{77527BF4-AB41-4B34-ADA1-A82D0FAE23A3}"/>
                                            </p:graphicEl>
                                          </p:spTgt>
                                        </p:tgtEl>
                                      </p:cBhvr>
                                    </p:animEffect>
                                  </p:childTnLst>
                                </p:cTn>
                              </p:par>
                            </p:childTnLst>
                          </p:cTn>
                        </p:par>
                        <p:par>
                          <p:cTn id="76" fill="hold">
                            <p:stCondLst>
                              <p:cond delay="13500"/>
                            </p:stCondLst>
                            <p:childTnLst>
                              <p:par>
                                <p:cTn id="77" presetID="10" presetClass="entr" presetSubtype="0" fill="hold" grpId="0" nodeType="afterEffect">
                                  <p:stCondLst>
                                    <p:cond delay="0"/>
                                  </p:stCondLst>
                                  <p:childTnLst>
                                    <p:set>
                                      <p:cBhvr>
                                        <p:cTn id="78" dur="1" fill="hold">
                                          <p:stCondLst>
                                            <p:cond delay="0"/>
                                          </p:stCondLst>
                                        </p:cTn>
                                        <p:tgtEl>
                                          <p:spTgt spid="4">
                                            <p:graphicEl>
                                              <a:dgm id="{AF794AC2-3378-4CCF-A062-603B626BCF80}"/>
                                            </p:graphicEl>
                                          </p:spTgt>
                                        </p:tgtEl>
                                        <p:attrNameLst>
                                          <p:attrName>style.visibility</p:attrName>
                                        </p:attrNameLst>
                                      </p:cBhvr>
                                      <p:to>
                                        <p:strVal val="visible"/>
                                      </p:to>
                                    </p:set>
                                    <p:animEffect transition="in" filter="fade">
                                      <p:cBhvr>
                                        <p:cTn id="79" dur="750"/>
                                        <p:tgtEl>
                                          <p:spTgt spid="4">
                                            <p:graphicEl>
                                              <a:dgm id="{AF794AC2-3378-4CCF-A062-603B626BCF80}"/>
                                            </p:graphicEl>
                                          </p:spTgt>
                                        </p:tgtEl>
                                      </p:cBhvr>
                                    </p:animEffect>
                                  </p:childTnLst>
                                </p:cTn>
                              </p:par>
                            </p:childTnLst>
                          </p:cTn>
                        </p:par>
                        <p:par>
                          <p:cTn id="80" fill="hold">
                            <p:stCondLst>
                              <p:cond delay="14250"/>
                            </p:stCondLst>
                            <p:childTnLst>
                              <p:par>
                                <p:cTn id="81" presetID="10" presetClass="entr" presetSubtype="0" fill="hold" grpId="0" nodeType="afterEffect">
                                  <p:stCondLst>
                                    <p:cond delay="0"/>
                                  </p:stCondLst>
                                  <p:childTnLst>
                                    <p:set>
                                      <p:cBhvr>
                                        <p:cTn id="82" dur="1" fill="hold">
                                          <p:stCondLst>
                                            <p:cond delay="0"/>
                                          </p:stCondLst>
                                        </p:cTn>
                                        <p:tgtEl>
                                          <p:spTgt spid="4">
                                            <p:graphicEl>
                                              <a:dgm id="{F11F0FD9-E353-47D6-B1F0-4C40C9291EFF}"/>
                                            </p:graphicEl>
                                          </p:spTgt>
                                        </p:tgtEl>
                                        <p:attrNameLst>
                                          <p:attrName>style.visibility</p:attrName>
                                        </p:attrNameLst>
                                      </p:cBhvr>
                                      <p:to>
                                        <p:strVal val="visible"/>
                                      </p:to>
                                    </p:set>
                                    <p:animEffect transition="in" filter="fade">
                                      <p:cBhvr>
                                        <p:cTn id="83" dur="750"/>
                                        <p:tgtEl>
                                          <p:spTgt spid="4">
                                            <p:graphicEl>
                                              <a:dgm id="{F11F0FD9-E353-47D6-B1F0-4C40C9291EFF}"/>
                                            </p:graphicEl>
                                          </p:spTgt>
                                        </p:tgtEl>
                                      </p:cBhvr>
                                    </p:animEffect>
                                  </p:childTnLst>
                                </p:cTn>
                              </p:par>
                            </p:childTnLst>
                          </p:cTn>
                        </p:par>
                        <p:par>
                          <p:cTn id="84" fill="hold">
                            <p:stCondLst>
                              <p:cond delay="15000"/>
                            </p:stCondLst>
                            <p:childTnLst>
                              <p:par>
                                <p:cTn id="85" presetID="10" presetClass="entr" presetSubtype="0" fill="hold" grpId="0" nodeType="afterEffect">
                                  <p:stCondLst>
                                    <p:cond delay="0"/>
                                  </p:stCondLst>
                                  <p:childTnLst>
                                    <p:set>
                                      <p:cBhvr>
                                        <p:cTn id="86" dur="1" fill="hold">
                                          <p:stCondLst>
                                            <p:cond delay="0"/>
                                          </p:stCondLst>
                                        </p:cTn>
                                        <p:tgtEl>
                                          <p:spTgt spid="4">
                                            <p:graphicEl>
                                              <a:dgm id="{DD51DC28-3825-422F-9C63-4EDFBC013674}"/>
                                            </p:graphicEl>
                                          </p:spTgt>
                                        </p:tgtEl>
                                        <p:attrNameLst>
                                          <p:attrName>style.visibility</p:attrName>
                                        </p:attrNameLst>
                                      </p:cBhvr>
                                      <p:to>
                                        <p:strVal val="visible"/>
                                      </p:to>
                                    </p:set>
                                    <p:animEffect transition="in" filter="fade">
                                      <p:cBhvr>
                                        <p:cTn id="87" dur="750"/>
                                        <p:tgtEl>
                                          <p:spTgt spid="4">
                                            <p:graphicEl>
                                              <a:dgm id="{DD51DC28-3825-422F-9C63-4EDFBC013674}"/>
                                            </p:graphicEl>
                                          </p:spTgt>
                                        </p:tgtEl>
                                      </p:cBhvr>
                                    </p:animEffect>
                                  </p:childTnLst>
                                </p:cTn>
                              </p:par>
                            </p:childTnLst>
                          </p:cTn>
                        </p:par>
                        <p:par>
                          <p:cTn id="88" fill="hold">
                            <p:stCondLst>
                              <p:cond delay="15750"/>
                            </p:stCondLst>
                            <p:childTnLst>
                              <p:par>
                                <p:cTn id="89" presetID="10" presetClass="entr" presetSubtype="0" fill="hold" grpId="0" nodeType="afterEffect">
                                  <p:stCondLst>
                                    <p:cond delay="0"/>
                                  </p:stCondLst>
                                  <p:childTnLst>
                                    <p:set>
                                      <p:cBhvr>
                                        <p:cTn id="90" dur="1" fill="hold">
                                          <p:stCondLst>
                                            <p:cond delay="0"/>
                                          </p:stCondLst>
                                        </p:cTn>
                                        <p:tgtEl>
                                          <p:spTgt spid="4">
                                            <p:graphicEl>
                                              <a:dgm id="{1E2B55AA-3932-4756-B7C6-32D2BA7CF770}"/>
                                            </p:graphicEl>
                                          </p:spTgt>
                                        </p:tgtEl>
                                        <p:attrNameLst>
                                          <p:attrName>style.visibility</p:attrName>
                                        </p:attrNameLst>
                                      </p:cBhvr>
                                      <p:to>
                                        <p:strVal val="visible"/>
                                      </p:to>
                                    </p:set>
                                    <p:animEffect transition="in" filter="fade">
                                      <p:cBhvr>
                                        <p:cTn id="91" dur="750"/>
                                        <p:tgtEl>
                                          <p:spTgt spid="4">
                                            <p:graphicEl>
                                              <a:dgm id="{1E2B55AA-3932-4756-B7C6-32D2BA7CF770}"/>
                                            </p:graphicEl>
                                          </p:spTgt>
                                        </p:tgtEl>
                                      </p:cBhvr>
                                    </p:animEffect>
                                  </p:childTnLst>
                                </p:cTn>
                              </p:par>
                            </p:childTnLst>
                          </p:cTn>
                        </p:par>
                        <p:par>
                          <p:cTn id="92" fill="hold">
                            <p:stCondLst>
                              <p:cond delay="16500"/>
                            </p:stCondLst>
                            <p:childTnLst>
                              <p:par>
                                <p:cTn id="93" presetID="10" presetClass="entr" presetSubtype="0" fill="hold" grpId="0" nodeType="afterEffect">
                                  <p:stCondLst>
                                    <p:cond delay="0"/>
                                  </p:stCondLst>
                                  <p:childTnLst>
                                    <p:set>
                                      <p:cBhvr>
                                        <p:cTn id="94" dur="1" fill="hold">
                                          <p:stCondLst>
                                            <p:cond delay="0"/>
                                          </p:stCondLst>
                                        </p:cTn>
                                        <p:tgtEl>
                                          <p:spTgt spid="4">
                                            <p:graphicEl>
                                              <a:dgm id="{54D884E6-663B-4CC4-AB4F-0B665ECBBB2B}"/>
                                            </p:graphicEl>
                                          </p:spTgt>
                                        </p:tgtEl>
                                        <p:attrNameLst>
                                          <p:attrName>style.visibility</p:attrName>
                                        </p:attrNameLst>
                                      </p:cBhvr>
                                      <p:to>
                                        <p:strVal val="visible"/>
                                      </p:to>
                                    </p:set>
                                    <p:animEffect transition="in" filter="fade">
                                      <p:cBhvr>
                                        <p:cTn id="95" dur="750"/>
                                        <p:tgtEl>
                                          <p:spTgt spid="4">
                                            <p:graphicEl>
                                              <a:dgm id="{54D884E6-663B-4CC4-AB4F-0B665ECBBB2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Phase-Master data</a:t>
            </a:r>
          </a:p>
        </p:txBody>
      </p:sp>
      <p:sp>
        <p:nvSpPr>
          <p:cNvPr id="3" name="Content Placeholder 2"/>
          <p:cNvSpPr>
            <a:spLocks noGrp="1"/>
          </p:cNvSpPr>
          <p:nvPr>
            <p:ph idx="1"/>
          </p:nvPr>
        </p:nvSpPr>
        <p:spPr/>
        <p:txBody>
          <a:bodyPr/>
          <a:lstStyle/>
          <a:p>
            <a:r>
              <a:rPr lang="en-US" sz="1600" dirty="0">
                <a:latin typeface="+mn-lt"/>
              </a:rPr>
              <a:t>Material master</a:t>
            </a:r>
          </a:p>
          <a:p>
            <a:r>
              <a:rPr lang="en-US" sz="1600" dirty="0">
                <a:latin typeface="+mn-lt"/>
              </a:rPr>
              <a:t>Bill of Materials (BOM)</a:t>
            </a:r>
          </a:p>
          <a:p>
            <a:r>
              <a:rPr lang="en-US" sz="1600" dirty="0">
                <a:latin typeface="+mn-lt"/>
              </a:rPr>
              <a:t>Routing</a:t>
            </a:r>
          </a:p>
          <a:p>
            <a:r>
              <a:rPr lang="en-US" sz="1600" dirty="0">
                <a:latin typeface="+mn-lt"/>
              </a:rPr>
              <a:t>Work Center &amp; PRT</a:t>
            </a:r>
          </a:p>
          <a:p>
            <a:r>
              <a:rPr lang="en-US" sz="1600" dirty="0">
                <a:latin typeface="+mn-lt"/>
              </a:rPr>
              <a:t>Production version</a:t>
            </a:r>
          </a:p>
          <a:p>
            <a:r>
              <a:rPr lang="en-US" sz="1600" dirty="0">
                <a:latin typeface="+mn-lt"/>
              </a:rPr>
              <a:t>Class and Characteristics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Production system</a:t>
            </a:r>
          </a:p>
        </p:txBody>
      </p:sp>
      <p:sp>
        <p:nvSpPr>
          <p:cNvPr id="3" name="Content Placeholder 2"/>
          <p:cNvSpPr>
            <a:spLocks noGrp="1"/>
          </p:cNvSpPr>
          <p:nvPr>
            <p:ph idx="1"/>
          </p:nvPr>
        </p:nvSpPr>
        <p:spPr>
          <a:xfrm>
            <a:off x="0" y="874712"/>
            <a:ext cx="9144000" cy="4062413"/>
          </a:xfrm>
        </p:spPr>
        <p:txBody>
          <a:bodyPr/>
          <a:lstStyle/>
          <a:p>
            <a:pPr algn="just">
              <a:buNone/>
            </a:pPr>
            <a:r>
              <a:rPr lang="en-US" sz="1600" dirty="0">
                <a:latin typeface="Bookman Old Style" panose="02050604050505020204" pitchFamily="18" charset="0"/>
                <a:cs typeface="FrankRuehl" pitchFamily="34" charset="-79"/>
              </a:rPr>
              <a:t>	</a:t>
            </a:r>
          </a:p>
          <a:p>
            <a:pPr algn="just">
              <a:buNone/>
            </a:pPr>
            <a:r>
              <a:rPr lang="en-US" sz="1600" dirty="0">
                <a:latin typeface="+mn-lt"/>
                <a:cs typeface="FrankRuehl" pitchFamily="34" charset="-79"/>
              </a:rPr>
              <a:t>               Production planning is the planning of manufacturing requirements such as manpower, materials, machines and manufacturing process</a:t>
            </a:r>
            <a:r>
              <a:rPr lang="en-IN" sz="1600" dirty="0">
                <a:latin typeface="+mn-lt"/>
                <a:cs typeface="FrankRuehl" pitchFamily="34" charset="-79"/>
              </a:rPr>
              <a:t> in order to arrive at the desired product,</a:t>
            </a:r>
            <a:r>
              <a:rPr lang="en-US" sz="1600" dirty="0">
                <a:latin typeface="+mn-lt"/>
                <a:cs typeface="FrankRuehl" pitchFamily="34" charset="-79"/>
              </a:rPr>
              <a:t> parallelly satisfying current planned levels of sales, while meeting the firm’s general objectives regarding profit, productivity, lead times and customer satisfaction.</a:t>
            </a:r>
          </a:p>
          <a:p>
            <a:pPr algn="just">
              <a:buNone/>
            </a:pPr>
            <a:endParaRPr lang="en-US" sz="1600" dirty="0">
              <a:latin typeface="+mn-lt"/>
              <a:cs typeface="FrankRuehl" pitchFamily="34" charset="-79"/>
            </a:endParaRPr>
          </a:p>
          <a:p>
            <a:pPr algn="just">
              <a:buNone/>
            </a:pPr>
            <a:r>
              <a:rPr lang="en-US" sz="1600" dirty="0">
                <a:latin typeface="+mn-lt"/>
                <a:cs typeface="FrankRuehl" pitchFamily="34" charset="-79"/>
              </a:rPr>
              <a:t>      </a:t>
            </a:r>
            <a:r>
              <a:rPr lang="en-US" sz="1600" b="1" dirty="0">
                <a:latin typeface="+mn-lt"/>
                <a:cs typeface="FrankRuehl" pitchFamily="34" charset="-79"/>
              </a:rPr>
              <a:t> OBJECTIVES OF PP</a:t>
            </a:r>
          </a:p>
          <a:p>
            <a:pPr marL="342900" indent="-342900">
              <a:buFont typeface="Wingdings" panose="05000000000000000000" charset="0"/>
              <a:buChar char="Ø"/>
            </a:pPr>
            <a:r>
              <a:rPr lang="en-US" sz="1600" dirty="0">
                <a:latin typeface="+mn-lt"/>
                <a:cs typeface="FrankRuehl" pitchFamily="34" charset="-79"/>
              </a:rPr>
              <a:t>Production of quality products</a:t>
            </a:r>
          </a:p>
          <a:p>
            <a:pPr marL="342900" indent="-342900">
              <a:buFont typeface="Wingdings" panose="05000000000000000000" charset="0"/>
              <a:buChar char="Ø"/>
            </a:pPr>
            <a:r>
              <a:rPr lang="en-US" sz="1600" dirty="0">
                <a:latin typeface="+mn-lt"/>
                <a:cs typeface="FrankRuehl" pitchFamily="34" charset="-79"/>
              </a:rPr>
              <a:t>Maximum utilization of resources</a:t>
            </a:r>
          </a:p>
          <a:p>
            <a:pPr marL="342900" indent="-342900">
              <a:buFont typeface="Wingdings" panose="05000000000000000000" charset="0"/>
              <a:buChar char="Ø"/>
            </a:pPr>
            <a:r>
              <a:rPr lang="en-US" sz="1600" dirty="0">
                <a:latin typeface="+mn-lt"/>
                <a:cs typeface="FrankRuehl" pitchFamily="34" charset="-79"/>
              </a:rPr>
              <a:t>Economy at production time</a:t>
            </a:r>
          </a:p>
          <a:p>
            <a:pPr marL="342900" indent="-342900">
              <a:buFont typeface="Wingdings" panose="05000000000000000000" charset="0"/>
              <a:buChar char="Ø"/>
            </a:pPr>
            <a:r>
              <a:rPr lang="en-US" sz="1600" dirty="0">
                <a:latin typeface="+mn-lt"/>
                <a:cs typeface="FrankRuehl" pitchFamily="34" charset="-79"/>
              </a:rPr>
              <a:t>Optimum inventory level maintenance</a:t>
            </a:r>
          </a:p>
          <a:p>
            <a:pPr marL="342900" indent="-342900">
              <a:buFont typeface="Wingdings" panose="05000000000000000000" charset="0"/>
              <a:buChar char="Ø"/>
            </a:pPr>
            <a:r>
              <a:rPr lang="en-US" sz="1600" dirty="0">
                <a:latin typeface="+mn-lt"/>
                <a:cs typeface="FrankRuehl" pitchFamily="34" charset="-79"/>
              </a:rPr>
              <a:t>Ensure smooth flow of operation</a:t>
            </a:r>
          </a:p>
          <a:p>
            <a:pPr algn="just">
              <a:buNone/>
            </a:pPr>
            <a:endParaRPr lang="en-US" sz="1600" dirty="0">
              <a:latin typeface="+mn-lt"/>
              <a:cs typeface="FrankRuehl" pitchFamily="34" charset="-79"/>
            </a:endParaRPr>
          </a:p>
          <a:p>
            <a:pPr algn="just">
              <a:buNone/>
            </a:pPr>
            <a:endParaRPr lang="en-US" sz="1600" dirty="0">
              <a:latin typeface="+mn-lt"/>
              <a:cs typeface="FrankRuehl" pitchFamily="34" charset="-79"/>
            </a:endParaRPr>
          </a:p>
          <a:p>
            <a:pPr algn="just">
              <a:buNone/>
            </a:pPr>
            <a:endParaRPr lang="en-US" sz="1600" dirty="0">
              <a:latin typeface="Bookman Old Style" panose="02050604050505020204" pitchFamily="18" charset="0"/>
              <a:cs typeface="FrankRuehl" pitchFamily="34" charset="-79"/>
            </a:endParaRPr>
          </a:p>
          <a:p>
            <a:pPr algn="just">
              <a:buNone/>
            </a:pPr>
            <a:endParaRPr lang="en-US" sz="1600" dirty="0">
              <a:latin typeface="Bookman Old Style" panose="02050604050505020204" pitchFamily="18" charset="0"/>
              <a:cs typeface="FrankRuehl" pitchFamily="34" charset="-79"/>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n-lt"/>
              </a:rPr>
              <a:t>Planning Phase - Material Master </a:t>
            </a:r>
          </a:p>
        </p:txBody>
      </p:sp>
      <p:sp>
        <p:nvSpPr>
          <p:cNvPr id="5" name="Title 3"/>
          <p:cNvSpPr txBox="1">
            <a:spLocks/>
          </p:cNvSpPr>
          <p:nvPr/>
        </p:nvSpPr>
        <p:spPr bwMode="auto">
          <a:xfrm>
            <a:off x="444018" y="1061716"/>
            <a:ext cx="2263480" cy="418843"/>
          </a:xfrm>
          <a:prstGeom prst="rect">
            <a:avLst/>
          </a:prstGeom>
          <a:noFill/>
          <a:ln w="9525">
            <a:noFill/>
            <a:miter lim="800000"/>
            <a:headEnd/>
            <a:tailEnd/>
          </a:ln>
        </p:spPr>
        <p:txBody>
          <a:bodyPr vert="horz" wrap="square" lIns="121920" tIns="60960" rIns="121920" bIns="60960" numCol="1" anchor="ctr" anchorCtr="0" compatLnSpc="1">
            <a:prstTxWarp prst="textNoShape">
              <a:avLst/>
            </a:prstTxWarp>
            <a:noAutofit/>
          </a:bodyPr>
          <a:lstStyle>
            <a:lvl1pPr algn="l" rtl="0" eaLnBrk="0" fontAlgn="base" hangingPunct="0">
              <a:spcBef>
                <a:spcPct val="0"/>
              </a:spcBef>
              <a:spcAft>
                <a:spcPct val="0"/>
              </a:spcAft>
              <a:defRPr sz="4000" kern="1200">
                <a:solidFill>
                  <a:schemeClr val="tx1"/>
                </a:solidFill>
                <a:latin typeface="Apple Garamond" panose="02000506080000020004" pitchFamily="2" charset="0"/>
                <a:ea typeface="+mj-ea"/>
                <a:cs typeface="+mj-cs"/>
              </a:defRPr>
            </a:lvl1pPr>
            <a:lvl2pPr algn="l" rtl="0" eaLnBrk="0" fontAlgn="base" hangingPunct="0">
              <a:spcBef>
                <a:spcPct val="0"/>
              </a:spcBef>
              <a:spcAft>
                <a:spcPct val="0"/>
              </a:spcAft>
              <a:defRPr sz="4000">
                <a:solidFill>
                  <a:schemeClr val="tx1"/>
                </a:solidFill>
                <a:latin typeface="Apple Garamond" pitchFamily="2" charset="0"/>
              </a:defRPr>
            </a:lvl2pPr>
            <a:lvl3pPr algn="l" rtl="0" eaLnBrk="0" fontAlgn="base" hangingPunct="0">
              <a:spcBef>
                <a:spcPct val="0"/>
              </a:spcBef>
              <a:spcAft>
                <a:spcPct val="0"/>
              </a:spcAft>
              <a:defRPr sz="4000">
                <a:solidFill>
                  <a:schemeClr val="tx1"/>
                </a:solidFill>
                <a:latin typeface="Apple Garamond" pitchFamily="2" charset="0"/>
              </a:defRPr>
            </a:lvl3pPr>
            <a:lvl4pPr algn="l" rtl="0" eaLnBrk="0" fontAlgn="base" hangingPunct="0">
              <a:spcBef>
                <a:spcPct val="0"/>
              </a:spcBef>
              <a:spcAft>
                <a:spcPct val="0"/>
              </a:spcAft>
              <a:defRPr sz="4000">
                <a:solidFill>
                  <a:schemeClr val="tx1"/>
                </a:solidFill>
                <a:latin typeface="Apple Garamond" pitchFamily="2" charset="0"/>
              </a:defRPr>
            </a:lvl4pPr>
            <a:lvl5pPr algn="l" rtl="0" eaLnBrk="0" fontAlgn="base" hangingPunct="0">
              <a:spcBef>
                <a:spcPct val="0"/>
              </a:spcBef>
              <a:spcAft>
                <a:spcPct val="0"/>
              </a:spcAft>
              <a:defRPr sz="4000">
                <a:solidFill>
                  <a:schemeClr val="tx1"/>
                </a:solidFill>
                <a:latin typeface="Apple Garamond" pitchFamily="2"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a:lstStyle>
          <a:p>
            <a:pPr algn="ctr"/>
            <a:endParaRPr lang="en-US" sz="1400" dirty="0">
              <a:latin typeface="Calibri"/>
              <a:cs typeface="Calibri"/>
            </a:endParaRPr>
          </a:p>
          <a:p>
            <a:endParaRPr lang="en-US" sz="1400" dirty="0">
              <a:latin typeface="Calibri"/>
              <a:cs typeface="Calibri"/>
            </a:endParaRPr>
          </a:p>
          <a:p>
            <a:pPr marL="380975" indent="-380975">
              <a:buFont typeface="Wingdings" panose="05000000000000000000" pitchFamily="2" charset="2"/>
              <a:buChar char="v"/>
            </a:pPr>
            <a:r>
              <a:rPr lang="en-US" sz="1400" dirty="0">
                <a:latin typeface="Calibri"/>
                <a:cs typeface="Calibri"/>
              </a:rPr>
              <a:t>Water Storage Tank</a:t>
            </a:r>
          </a:p>
          <a:p>
            <a:pPr marL="380975" indent="-380975">
              <a:buFont typeface="Wingdings" panose="05000000000000000000" pitchFamily="2" charset="2"/>
              <a:buChar char="v"/>
            </a:pPr>
            <a:endParaRPr lang="en-US" sz="1400" dirty="0">
              <a:latin typeface="Calibri"/>
              <a:cs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81231"/>
            <a:ext cx="2736304" cy="136815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4120" y="1948029"/>
            <a:ext cx="3323812" cy="1661906"/>
          </a:xfrm>
          <a:prstGeom prst="rect">
            <a:avLst/>
          </a:prstGeom>
        </p:spPr>
      </p:pic>
      <p:sp>
        <p:nvSpPr>
          <p:cNvPr id="8" name="Title 3"/>
          <p:cNvSpPr txBox="1">
            <a:spLocks/>
          </p:cNvSpPr>
          <p:nvPr/>
        </p:nvSpPr>
        <p:spPr bwMode="auto">
          <a:xfrm>
            <a:off x="5076056" y="1061716"/>
            <a:ext cx="2263480" cy="418843"/>
          </a:xfrm>
          <a:prstGeom prst="rect">
            <a:avLst/>
          </a:prstGeom>
          <a:noFill/>
          <a:ln w="9525">
            <a:noFill/>
            <a:miter lim="800000"/>
            <a:headEnd/>
            <a:tailEnd/>
          </a:ln>
        </p:spPr>
        <p:txBody>
          <a:bodyPr vert="horz" wrap="square" lIns="121920" tIns="60960" rIns="121920" bIns="60960" numCol="1" anchor="ctr" anchorCtr="0" compatLnSpc="1">
            <a:prstTxWarp prst="textNoShape">
              <a:avLst/>
            </a:prstTxWarp>
            <a:noAutofit/>
          </a:bodyPr>
          <a:lstStyle>
            <a:lvl1pPr algn="l" rtl="0" eaLnBrk="0" fontAlgn="base" hangingPunct="0">
              <a:spcBef>
                <a:spcPct val="0"/>
              </a:spcBef>
              <a:spcAft>
                <a:spcPct val="0"/>
              </a:spcAft>
              <a:defRPr sz="4000" kern="1200">
                <a:solidFill>
                  <a:schemeClr val="tx1"/>
                </a:solidFill>
                <a:latin typeface="Apple Garamond" panose="02000506080000020004" pitchFamily="2" charset="0"/>
                <a:ea typeface="+mj-ea"/>
                <a:cs typeface="+mj-cs"/>
              </a:defRPr>
            </a:lvl1pPr>
            <a:lvl2pPr algn="l" rtl="0" eaLnBrk="0" fontAlgn="base" hangingPunct="0">
              <a:spcBef>
                <a:spcPct val="0"/>
              </a:spcBef>
              <a:spcAft>
                <a:spcPct val="0"/>
              </a:spcAft>
              <a:defRPr sz="4000">
                <a:solidFill>
                  <a:schemeClr val="tx1"/>
                </a:solidFill>
                <a:latin typeface="Apple Garamond" pitchFamily="2" charset="0"/>
              </a:defRPr>
            </a:lvl2pPr>
            <a:lvl3pPr algn="l" rtl="0" eaLnBrk="0" fontAlgn="base" hangingPunct="0">
              <a:spcBef>
                <a:spcPct val="0"/>
              </a:spcBef>
              <a:spcAft>
                <a:spcPct val="0"/>
              </a:spcAft>
              <a:defRPr sz="4000">
                <a:solidFill>
                  <a:schemeClr val="tx1"/>
                </a:solidFill>
                <a:latin typeface="Apple Garamond" pitchFamily="2" charset="0"/>
              </a:defRPr>
            </a:lvl3pPr>
            <a:lvl4pPr algn="l" rtl="0" eaLnBrk="0" fontAlgn="base" hangingPunct="0">
              <a:spcBef>
                <a:spcPct val="0"/>
              </a:spcBef>
              <a:spcAft>
                <a:spcPct val="0"/>
              </a:spcAft>
              <a:defRPr sz="4000">
                <a:solidFill>
                  <a:schemeClr val="tx1"/>
                </a:solidFill>
                <a:latin typeface="Apple Garamond" pitchFamily="2" charset="0"/>
              </a:defRPr>
            </a:lvl4pPr>
            <a:lvl5pPr algn="l" rtl="0" eaLnBrk="0" fontAlgn="base" hangingPunct="0">
              <a:spcBef>
                <a:spcPct val="0"/>
              </a:spcBef>
              <a:spcAft>
                <a:spcPct val="0"/>
              </a:spcAft>
              <a:defRPr sz="4000">
                <a:solidFill>
                  <a:schemeClr val="tx1"/>
                </a:solidFill>
                <a:latin typeface="Apple Garamond" pitchFamily="2"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a:lstStyle>
          <a:p>
            <a:pPr algn="ctr"/>
            <a:endParaRPr lang="en-US" sz="1400" dirty="0">
              <a:latin typeface="Calibri"/>
              <a:cs typeface="Calibri"/>
            </a:endParaRPr>
          </a:p>
          <a:p>
            <a:endParaRPr lang="en-US" sz="1400" dirty="0">
              <a:latin typeface="Calibri"/>
              <a:cs typeface="Calibri"/>
            </a:endParaRPr>
          </a:p>
          <a:p>
            <a:pPr marL="380975" indent="-380975">
              <a:buFont typeface="Wingdings" panose="05000000000000000000" pitchFamily="2" charset="2"/>
              <a:buChar char="v"/>
            </a:pPr>
            <a:r>
              <a:rPr lang="en-US" sz="1400" dirty="0">
                <a:latin typeface="Calibri"/>
                <a:cs typeface="Calibri"/>
              </a:rPr>
              <a:t>Track / Road Barriers </a:t>
            </a:r>
          </a:p>
          <a:p>
            <a:pPr marL="380975" indent="-380975">
              <a:buFont typeface="Wingdings" panose="05000000000000000000" pitchFamily="2" charset="2"/>
              <a:buChar char="v"/>
            </a:pPr>
            <a:endParaRPr lang="en-US" sz="1400" dirty="0">
              <a:latin typeface="Calibri"/>
              <a:cs typeface="Calibri"/>
            </a:endParaRPr>
          </a:p>
        </p:txBody>
      </p:sp>
      <p:sp>
        <p:nvSpPr>
          <p:cNvPr id="9" name="Title 3"/>
          <p:cNvSpPr txBox="1">
            <a:spLocks/>
          </p:cNvSpPr>
          <p:nvPr/>
        </p:nvSpPr>
        <p:spPr bwMode="auto">
          <a:xfrm>
            <a:off x="444018" y="2778982"/>
            <a:ext cx="2263480" cy="418843"/>
          </a:xfrm>
          <a:prstGeom prst="rect">
            <a:avLst/>
          </a:prstGeom>
          <a:noFill/>
          <a:ln w="9525">
            <a:noFill/>
            <a:miter lim="800000"/>
            <a:headEnd/>
            <a:tailEnd/>
          </a:ln>
        </p:spPr>
        <p:txBody>
          <a:bodyPr vert="horz" wrap="square" lIns="121920" tIns="60960" rIns="121920" bIns="60960" numCol="1" anchor="ctr" anchorCtr="0" compatLnSpc="1">
            <a:prstTxWarp prst="textNoShape">
              <a:avLst/>
            </a:prstTxWarp>
            <a:noAutofit/>
          </a:bodyPr>
          <a:lstStyle>
            <a:lvl1pPr algn="l" rtl="0" eaLnBrk="0" fontAlgn="base" hangingPunct="0">
              <a:spcBef>
                <a:spcPct val="0"/>
              </a:spcBef>
              <a:spcAft>
                <a:spcPct val="0"/>
              </a:spcAft>
              <a:defRPr sz="4000" kern="1200">
                <a:solidFill>
                  <a:schemeClr val="tx1"/>
                </a:solidFill>
                <a:latin typeface="Apple Garamond" panose="02000506080000020004" pitchFamily="2" charset="0"/>
                <a:ea typeface="+mj-ea"/>
                <a:cs typeface="+mj-cs"/>
              </a:defRPr>
            </a:lvl1pPr>
            <a:lvl2pPr algn="l" rtl="0" eaLnBrk="0" fontAlgn="base" hangingPunct="0">
              <a:spcBef>
                <a:spcPct val="0"/>
              </a:spcBef>
              <a:spcAft>
                <a:spcPct val="0"/>
              </a:spcAft>
              <a:defRPr sz="4000">
                <a:solidFill>
                  <a:schemeClr val="tx1"/>
                </a:solidFill>
                <a:latin typeface="Apple Garamond" pitchFamily="2" charset="0"/>
              </a:defRPr>
            </a:lvl2pPr>
            <a:lvl3pPr algn="l" rtl="0" eaLnBrk="0" fontAlgn="base" hangingPunct="0">
              <a:spcBef>
                <a:spcPct val="0"/>
              </a:spcBef>
              <a:spcAft>
                <a:spcPct val="0"/>
              </a:spcAft>
              <a:defRPr sz="4000">
                <a:solidFill>
                  <a:schemeClr val="tx1"/>
                </a:solidFill>
                <a:latin typeface="Apple Garamond" pitchFamily="2" charset="0"/>
              </a:defRPr>
            </a:lvl3pPr>
            <a:lvl4pPr algn="l" rtl="0" eaLnBrk="0" fontAlgn="base" hangingPunct="0">
              <a:spcBef>
                <a:spcPct val="0"/>
              </a:spcBef>
              <a:spcAft>
                <a:spcPct val="0"/>
              </a:spcAft>
              <a:defRPr sz="4000">
                <a:solidFill>
                  <a:schemeClr val="tx1"/>
                </a:solidFill>
                <a:latin typeface="Apple Garamond" pitchFamily="2" charset="0"/>
              </a:defRPr>
            </a:lvl4pPr>
            <a:lvl5pPr algn="l" rtl="0" eaLnBrk="0" fontAlgn="base" hangingPunct="0">
              <a:spcBef>
                <a:spcPct val="0"/>
              </a:spcBef>
              <a:spcAft>
                <a:spcPct val="0"/>
              </a:spcAft>
              <a:defRPr sz="4000">
                <a:solidFill>
                  <a:schemeClr val="tx1"/>
                </a:solidFill>
                <a:latin typeface="Apple Garamond" pitchFamily="2"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a:lstStyle>
          <a:p>
            <a:pPr algn="ctr"/>
            <a:endParaRPr lang="en-US" sz="1400" dirty="0">
              <a:latin typeface="Calibri"/>
              <a:cs typeface="Calibri"/>
            </a:endParaRPr>
          </a:p>
          <a:p>
            <a:endParaRPr lang="en-US" sz="1400" dirty="0">
              <a:latin typeface="Calibri"/>
              <a:cs typeface="Calibri"/>
            </a:endParaRPr>
          </a:p>
          <a:p>
            <a:pPr marL="380975" indent="-380975">
              <a:buFont typeface="Wingdings" panose="05000000000000000000" pitchFamily="2" charset="2"/>
              <a:buChar char="v"/>
            </a:pPr>
            <a:r>
              <a:rPr lang="en-US" sz="1400" dirty="0">
                <a:latin typeface="Calibri"/>
                <a:cs typeface="Calibri"/>
              </a:rPr>
              <a:t>Car / Tank shed</a:t>
            </a:r>
          </a:p>
          <a:p>
            <a:pPr marL="380975" indent="-380975">
              <a:buFont typeface="Wingdings" panose="05000000000000000000" pitchFamily="2" charset="2"/>
              <a:buChar char="v"/>
            </a:pPr>
            <a:endParaRPr lang="en-US" sz="1400" dirty="0">
              <a:latin typeface="Calibri"/>
              <a:cs typeface="Calibri"/>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378020"/>
            <a:ext cx="2736304" cy="13828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750"/>
                                        <p:tgtEl>
                                          <p:spTgt spid="8">
                                            <p:txEl>
                                              <p:pRg st="2" end="2"/>
                                            </p:txEl>
                                          </p:spTgt>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750"/>
                                        <p:tgtEl>
                                          <p:spTgt spid="9">
                                            <p:txEl>
                                              <p:pRg st="2" end="2"/>
                                            </p:txEl>
                                          </p:spTgt>
                                        </p:tgtEl>
                                      </p:cBhvr>
                                    </p:animEffect>
                                  </p:childTnLst>
                                </p:cTn>
                              </p:par>
                            </p:childTnLst>
                          </p:cTn>
                        </p:par>
                        <p:par>
                          <p:cTn id="24" fill="hold">
                            <p:stCondLst>
                              <p:cond delay="3750"/>
                            </p:stCondLst>
                            <p:childTnLst>
                              <p:par>
                                <p:cTn id="25" presetID="10" presetClass="entr" presetSubtype="0" fill="hold" grpId="0" nodeType="after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75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uild="p"/>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 - Product Structure(BOM)</a:t>
            </a:r>
          </a:p>
        </p:txBody>
      </p:sp>
      <p:sp>
        <p:nvSpPr>
          <p:cNvPr id="3" name="Content Placeholder 2"/>
          <p:cNvSpPr>
            <a:spLocks noGrp="1"/>
          </p:cNvSpPr>
          <p:nvPr>
            <p:ph idx="1"/>
          </p:nvPr>
        </p:nvSpPr>
        <p:spPr/>
        <p:txBody>
          <a:bodyPr/>
          <a:lstStyle/>
          <a:p>
            <a:pPr marL="0" indent="0">
              <a:buNone/>
            </a:pPr>
            <a:r>
              <a:rPr lang="en-US" sz="1600" dirty="0">
                <a:latin typeface="+mn-lt"/>
              </a:rPr>
              <a:t>A bill of materials or product structure is a list of the raw materials, sub-assemblies, intermediate assemblies, sub-components, parts and the quantities of each needed to manufacture an end product.</a:t>
            </a:r>
          </a:p>
          <a:p>
            <a:endParaRPr lang="en-US" sz="1600" dirty="0">
              <a:latin typeface="+mn-lt"/>
            </a:endParaRPr>
          </a:p>
          <a:p>
            <a:pPr marL="0" indent="0">
              <a:buNone/>
            </a:pPr>
            <a:r>
              <a:rPr lang="en-US" sz="1600" dirty="0">
                <a:latin typeface="+mn-lt"/>
              </a:rPr>
              <a:t>Types of product structures,</a:t>
            </a:r>
          </a:p>
          <a:p>
            <a:pPr marL="0" indent="0">
              <a:buNone/>
            </a:pPr>
            <a:r>
              <a:rPr lang="en-US" sz="1600" dirty="0"/>
              <a:t>	1. </a:t>
            </a:r>
            <a:r>
              <a:rPr lang="en-US" sz="1600" dirty="0">
                <a:latin typeface="+mn-lt"/>
              </a:rPr>
              <a:t>Single level BOM</a:t>
            </a:r>
          </a:p>
          <a:p>
            <a:pPr marL="0" indent="0">
              <a:buNone/>
            </a:pPr>
            <a:r>
              <a:rPr lang="en-US" sz="1600" dirty="0">
                <a:latin typeface="+mn-lt"/>
              </a:rPr>
              <a:t>	2. Multilevel BOM</a:t>
            </a:r>
          </a:p>
          <a:p>
            <a:pPr marL="0" indent="0">
              <a:buNone/>
            </a:pPr>
            <a:r>
              <a:rPr lang="en-US" sz="1600" dirty="0">
                <a:latin typeface="+mn-lt"/>
              </a:rPr>
              <a:t>	3. Variant BOM</a:t>
            </a:r>
          </a:p>
          <a:p>
            <a:pPr marL="0" indent="0">
              <a:buNone/>
            </a:pPr>
            <a:r>
              <a:rPr lang="en-US" sz="1600" dirty="0">
                <a:latin typeface="+mn-lt"/>
              </a:rPr>
              <a:t>	4. Multiple BOM</a:t>
            </a:r>
          </a:p>
          <a:p>
            <a:pPr lvl="1"/>
            <a:endParaRPr lang="en-US" sz="1200"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Single level product structure</a:t>
            </a:r>
          </a:p>
        </p:txBody>
      </p:sp>
      <p:pic>
        <p:nvPicPr>
          <p:cNvPr id="2050" name="Picture 2" descr="Image result for single level b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782" y="1491630"/>
            <a:ext cx="7953177" cy="18988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Multi level Product structure</a:t>
            </a:r>
          </a:p>
        </p:txBody>
      </p:sp>
      <p:pic>
        <p:nvPicPr>
          <p:cNvPr id="2050" name="Picture 2" descr="Image result for product 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1203598"/>
            <a:ext cx="5064004" cy="3541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Variant product structure</a:t>
            </a:r>
          </a:p>
        </p:txBody>
      </p:sp>
      <p:pic>
        <p:nvPicPr>
          <p:cNvPr id="1026" name="Picture 2" descr="Image result for variant b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779662"/>
            <a:ext cx="6113789" cy="26265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39552" y="1063625"/>
            <a:ext cx="8280919" cy="584775"/>
          </a:xfrm>
          <a:prstGeom prst="rect">
            <a:avLst/>
          </a:prstGeom>
        </p:spPr>
        <p:txBody>
          <a:bodyPr wrap="square">
            <a:spAutoFit/>
          </a:bodyPr>
          <a:lstStyle/>
          <a:p>
            <a:r>
              <a:rPr lang="en-US" sz="1600" dirty="0">
                <a:solidFill>
                  <a:srgbClr val="444444"/>
                </a:solidFill>
                <a:latin typeface="+mn-lt"/>
              </a:rPr>
              <a:t>A variant BOM groups together several BOMs that describe different objects (for example, products) with a high proportion of identical parts.</a:t>
            </a:r>
            <a:endParaRPr lang="en-US" sz="1600" b="0" i="0" dirty="0">
              <a:solidFill>
                <a:srgbClr val="444444"/>
              </a:solidFill>
              <a:effectLst/>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Multiple BOM</a:t>
            </a:r>
          </a:p>
        </p:txBody>
      </p:sp>
      <p:sp>
        <p:nvSpPr>
          <p:cNvPr id="3" name="Content Placeholder 2"/>
          <p:cNvSpPr>
            <a:spLocks noGrp="1"/>
          </p:cNvSpPr>
          <p:nvPr>
            <p:ph idx="1"/>
          </p:nvPr>
        </p:nvSpPr>
        <p:spPr/>
        <p:txBody>
          <a:bodyPr/>
          <a:lstStyle/>
          <a:p>
            <a:r>
              <a:rPr lang="en-US" sz="1600" dirty="0">
                <a:latin typeface="+mn-lt"/>
              </a:rPr>
              <a:t>A multiple BOM groups together several BOMs that describe one object (for example, a product) with different combinations of materials for different processing methods.</a:t>
            </a:r>
          </a:p>
          <a:p>
            <a:pPr marL="0" indent="0">
              <a:buNone/>
            </a:pPr>
            <a:endParaRPr lang="en-US" sz="1600" dirty="0">
              <a:latin typeface="+mn-lt"/>
            </a:endParaRPr>
          </a:p>
          <a:p>
            <a:pPr marL="0" indent="0">
              <a:buNone/>
            </a:pPr>
            <a:endParaRPr lang="en-US" dirty="0"/>
          </a:p>
        </p:txBody>
      </p:sp>
      <p:sp>
        <p:nvSpPr>
          <p:cNvPr id="58" name="AutoShape 4" descr="Image result for multiple b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Bill Of Materials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1833069"/>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723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Phase-Routing</a:t>
            </a:r>
          </a:p>
        </p:txBody>
      </p:sp>
      <p:sp>
        <p:nvSpPr>
          <p:cNvPr id="3" name="Rectangle 2"/>
          <p:cNvSpPr/>
          <p:nvPr/>
        </p:nvSpPr>
        <p:spPr>
          <a:xfrm>
            <a:off x="683568" y="987574"/>
            <a:ext cx="7848872" cy="923330"/>
          </a:xfrm>
          <a:prstGeom prst="rect">
            <a:avLst/>
          </a:prstGeom>
        </p:spPr>
        <p:txBody>
          <a:bodyPr wrap="square">
            <a:spAutoFit/>
          </a:bodyPr>
          <a:lstStyle/>
          <a:p>
            <a:r>
              <a:rPr lang="en-US" dirty="0">
                <a:solidFill>
                  <a:srgbClr val="343434"/>
                </a:solidFill>
                <a:latin typeface="+mn-lt"/>
              </a:rPr>
              <a:t>A routing is a description of which operations or list of activities has to be carried out during the production and planning process.</a:t>
            </a:r>
          </a:p>
          <a:p>
            <a:endParaRPr lang="en-US" dirty="0">
              <a:latin typeface="+mn-lt"/>
            </a:endParaRPr>
          </a:p>
        </p:txBody>
      </p:sp>
      <p:pic>
        <p:nvPicPr>
          <p:cNvPr id="5" name="Picture 4"/>
          <p:cNvPicPr/>
          <p:nvPr/>
        </p:nvPicPr>
        <p:blipFill>
          <a:blip r:embed="rId2"/>
          <a:stretch>
            <a:fillRect/>
          </a:stretch>
        </p:blipFill>
        <p:spPr>
          <a:xfrm>
            <a:off x="612140" y="1978025"/>
            <a:ext cx="7919720" cy="1187450"/>
          </a:xfrm>
          <a:prstGeom prst="rect">
            <a:avLst/>
          </a:prstGeom>
        </p:spPr>
      </p:pic>
      <p:pic>
        <p:nvPicPr>
          <p:cNvPr id="7" name="Content Placeholder 6"/>
          <p:cNvPicPr>
            <a:picLocks noGrp="1"/>
          </p:cNvPicPr>
          <p:nvPr>
            <p:ph idx="1"/>
          </p:nvPr>
        </p:nvPicPr>
        <p:blipFill>
          <a:blip r:embed="rId3"/>
          <a:stretch>
            <a:fillRect/>
          </a:stretch>
        </p:blipFill>
        <p:spPr>
          <a:xfrm>
            <a:off x="612140" y="3363838"/>
            <a:ext cx="1762125" cy="8096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Phase-Routing – SFG-1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0775304"/>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67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Phase-Routing – SFG-2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1121152"/>
              </p:ext>
            </p:extLst>
          </p:nvPr>
        </p:nvGraphicFramePr>
        <p:xfrm>
          <a:off x="457200" y="1265907"/>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925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235794" y="1059582"/>
            <a:ext cx="8720418" cy="3773161"/>
            <a:chOff x="320" y="1296"/>
            <a:chExt cx="20752" cy="8979"/>
          </a:xfrm>
        </p:grpSpPr>
        <p:sp>
          <p:nvSpPr>
            <p:cNvPr id="8" name="Rounded Rectangle 7"/>
            <p:cNvSpPr/>
            <p:nvPr/>
          </p:nvSpPr>
          <p:spPr>
            <a:xfrm>
              <a:off x="481" y="1494"/>
              <a:ext cx="3902" cy="110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27" dirty="0"/>
                <a:t>  </a:t>
              </a:r>
              <a:r>
                <a:rPr lang="en-US" sz="1324" b="1" dirty="0"/>
                <a:t>WHAT TO PRODUCE?</a:t>
              </a:r>
            </a:p>
          </p:txBody>
        </p:sp>
        <p:sp>
          <p:nvSpPr>
            <p:cNvPr id="11" name="Rounded Rectangle 10"/>
            <p:cNvSpPr/>
            <p:nvPr/>
          </p:nvSpPr>
          <p:spPr>
            <a:xfrm>
              <a:off x="481" y="4567"/>
              <a:ext cx="3902" cy="110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27" dirty="0"/>
                <a:t>  </a:t>
              </a:r>
              <a:r>
                <a:rPr lang="en-US" sz="1324" b="1" dirty="0"/>
                <a:t>HOW TO PRODUCE?</a:t>
              </a:r>
            </a:p>
          </p:txBody>
        </p:sp>
        <p:sp>
          <p:nvSpPr>
            <p:cNvPr id="12" name="Rounded Rectangle 11"/>
            <p:cNvSpPr/>
            <p:nvPr/>
          </p:nvSpPr>
          <p:spPr>
            <a:xfrm>
              <a:off x="481" y="7639"/>
              <a:ext cx="3902" cy="110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27" dirty="0"/>
                <a:t>  </a:t>
              </a:r>
              <a:r>
                <a:rPr lang="en-US" sz="1324" b="1" dirty="0"/>
                <a:t>WHERE TO PRODUCE?</a:t>
              </a:r>
            </a:p>
          </p:txBody>
        </p:sp>
        <p:sp>
          <p:nvSpPr>
            <p:cNvPr id="13" name="Rounded Rectangle 12"/>
            <p:cNvSpPr/>
            <p:nvPr/>
          </p:nvSpPr>
          <p:spPr>
            <a:xfrm>
              <a:off x="11455" y="1494"/>
              <a:ext cx="3902" cy="110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27" dirty="0"/>
                <a:t>  </a:t>
              </a:r>
              <a:r>
                <a:rPr lang="en-US" sz="1324" b="1" dirty="0"/>
                <a:t>WHEN TO PRODUCE?</a:t>
              </a:r>
            </a:p>
          </p:txBody>
        </p:sp>
        <p:sp>
          <p:nvSpPr>
            <p:cNvPr id="14" name="Rounded Rectangle 13"/>
            <p:cNvSpPr/>
            <p:nvPr/>
          </p:nvSpPr>
          <p:spPr>
            <a:xfrm>
              <a:off x="11455" y="4567"/>
              <a:ext cx="3902" cy="110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27" dirty="0"/>
                <a:t>  </a:t>
              </a:r>
              <a:r>
                <a:rPr lang="en-US" sz="1324" b="1" dirty="0"/>
                <a:t>WHO WILL PRODUCE?</a:t>
              </a:r>
            </a:p>
          </p:txBody>
        </p:sp>
        <p:sp>
          <p:nvSpPr>
            <p:cNvPr id="15" name="Rounded Rectangle 14"/>
            <p:cNvSpPr/>
            <p:nvPr/>
          </p:nvSpPr>
          <p:spPr>
            <a:xfrm>
              <a:off x="11455" y="7639"/>
              <a:ext cx="3902" cy="110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27" dirty="0"/>
                <a:t>  </a:t>
              </a:r>
              <a:r>
                <a:rPr lang="en-US" sz="1324" b="1" dirty="0"/>
                <a:t>HOW MUCH TO PRODUCE?</a:t>
              </a:r>
            </a:p>
          </p:txBody>
        </p:sp>
        <p:sp>
          <p:nvSpPr>
            <p:cNvPr id="16" name="Rounded Rectangle 15"/>
            <p:cNvSpPr/>
            <p:nvPr/>
          </p:nvSpPr>
          <p:spPr>
            <a:xfrm>
              <a:off x="320" y="1296"/>
              <a:ext cx="9796" cy="2779"/>
            </a:xfrm>
            <a:prstGeom prst="round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7" dirty="0"/>
            </a:p>
            <a:p>
              <a:pPr algn="l"/>
              <a:endParaRPr lang="en-US" sz="927" dirty="0"/>
            </a:p>
            <a:p>
              <a:pPr algn="l"/>
              <a:endParaRPr lang="en-US" sz="1191" b="1" dirty="0">
                <a:solidFill>
                  <a:schemeClr val="tx1"/>
                </a:solidFill>
              </a:endParaRPr>
            </a:p>
            <a:p>
              <a:pPr algn="l"/>
              <a:r>
                <a:rPr lang="en-US" sz="1191" b="1" dirty="0">
                  <a:solidFill>
                    <a:schemeClr val="tx1"/>
                  </a:solidFill>
                </a:rPr>
                <a:t>PRODUCT PLANNING &amp; DEVELOPMENT INCLUDING PRODUCT DESIGN</a:t>
              </a:r>
            </a:p>
          </p:txBody>
        </p:sp>
        <p:sp>
          <p:nvSpPr>
            <p:cNvPr id="17" name="Rounded Rectangle 16"/>
            <p:cNvSpPr/>
            <p:nvPr/>
          </p:nvSpPr>
          <p:spPr>
            <a:xfrm>
              <a:off x="320" y="4338"/>
              <a:ext cx="9796" cy="2824"/>
            </a:xfrm>
            <a:prstGeom prst="round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7" dirty="0"/>
            </a:p>
            <a:p>
              <a:pPr algn="l"/>
              <a:endParaRPr lang="en-US" sz="927" dirty="0"/>
            </a:p>
            <a:p>
              <a:pPr algn="l"/>
              <a:endParaRPr lang="en-US" sz="927" dirty="0"/>
            </a:p>
            <a:p>
              <a:pPr algn="l"/>
              <a:r>
                <a:rPr lang="en-US" sz="1191" b="1" dirty="0">
                  <a:solidFill>
                    <a:schemeClr val="tx1"/>
                  </a:solidFill>
                </a:rPr>
                <a:t>MATERIAL PLANNING, PROCESS PLANNING, TOOL AND EQUIPMENT PLANNING</a:t>
              </a:r>
            </a:p>
          </p:txBody>
        </p:sp>
        <p:sp>
          <p:nvSpPr>
            <p:cNvPr id="18" name="Rounded Rectangle 17"/>
            <p:cNvSpPr/>
            <p:nvPr/>
          </p:nvSpPr>
          <p:spPr>
            <a:xfrm>
              <a:off x="320" y="7451"/>
              <a:ext cx="9796" cy="2824"/>
            </a:xfrm>
            <a:prstGeom prst="round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7" dirty="0"/>
            </a:p>
            <a:p>
              <a:pPr algn="l"/>
              <a:endParaRPr lang="en-US" sz="927" dirty="0">
                <a:solidFill>
                  <a:schemeClr val="tx1"/>
                </a:solidFill>
              </a:endParaRPr>
            </a:p>
            <a:p>
              <a:pPr algn="l"/>
              <a:endParaRPr lang="en-US" sz="1191" b="1" dirty="0">
                <a:solidFill>
                  <a:schemeClr val="tx1"/>
                </a:solidFill>
              </a:endParaRPr>
            </a:p>
            <a:p>
              <a:pPr algn="l"/>
              <a:r>
                <a:rPr lang="en-US" sz="1191" b="1" dirty="0">
                  <a:solidFill>
                    <a:schemeClr val="tx1"/>
                  </a:solidFill>
                </a:rPr>
                <a:t>FACILITIES PLANNING, CAPACITY PLANNING AND SUBCONTRACTING</a:t>
              </a:r>
            </a:p>
          </p:txBody>
        </p:sp>
        <p:sp>
          <p:nvSpPr>
            <p:cNvPr id="19" name="Rounded Rectangle 18"/>
            <p:cNvSpPr/>
            <p:nvPr/>
          </p:nvSpPr>
          <p:spPr>
            <a:xfrm>
              <a:off x="11276" y="1296"/>
              <a:ext cx="9796" cy="2779"/>
            </a:xfrm>
            <a:prstGeom prst="round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7" dirty="0"/>
            </a:p>
            <a:p>
              <a:pPr algn="l"/>
              <a:endParaRPr lang="en-US" sz="1191" b="1" dirty="0">
                <a:solidFill>
                  <a:schemeClr val="tx1"/>
                </a:solidFill>
              </a:endParaRPr>
            </a:p>
            <a:p>
              <a:pPr algn="l"/>
              <a:r>
                <a:rPr lang="en-US" sz="1191" b="1" dirty="0">
                  <a:solidFill>
                    <a:schemeClr val="tx1"/>
                  </a:solidFill>
                </a:rPr>
                <a:t>PRODUCT SCHEDULING AND MACHINE LOADING</a:t>
              </a:r>
            </a:p>
          </p:txBody>
        </p:sp>
        <p:sp>
          <p:nvSpPr>
            <p:cNvPr id="20" name="Rounded Rectangle 19"/>
            <p:cNvSpPr/>
            <p:nvPr/>
          </p:nvSpPr>
          <p:spPr>
            <a:xfrm>
              <a:off x="11276" y="4338"/>
              <a:ext cx="9796" cy="2824"/>
            </a:xfrm>
            <a:prstGeom prst="round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91" dirty="0">
                <a:solidFill>
                  <a:schemeClr val="tx1"/>
                </a:solidFill>
              </a:endParaRPr>
            </a:p>
            <a:p>
              <a:pPr algn="l"/>
              <a:endParaRPr lang="en-US" sz="1191" dirty="0">
                <a:solidFill>
                  <a:schemeClr val="tx1"/>
                </a:solidFill>
              </a:endParaRPr>
            </a:p>
            <a:p>
              <a:pPr algn="l"/>
              <a:r>
                <a:rPr lang="en-US" sz="1191" b="1" dirty="0">
                  <a:solidFill>
                    <a:schemeClr val="tx1"/>
                  </a:solidFill>
                </a:rPr>
                <a:t>HUMAN RESOURCE PLANNING</a:t>
              </a:r>
            </a:p>
          </p:txBody>
        </p:sp>
        <p:sp>
          <p:nvSpPr>
            <p:cNvPr id="21" name="Rounded Rectangle 20"/>
            <p:cNvSpPr/>
            <p:nvPr/>
          </p:nvSpPr>
          <p:spPr>
            <a:xfrm>
              <a:off x="11276" y="7425"/>
              <a:ext cx="9796" cy="2824"/>
            </a:xfrm>
            <a:prstGeom prst="round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191" b="1" dirty="0">
                <a:solidFill>
                  <a:schemeClr val="tx1"/>
                </a:solidFill>
              </a:endParaRPr>
            </a:p>
            <a:p>
              <a:pPr algn="l"/>
              <a:endParaRPr lang="en-US" sz="1191" b="1" dirty="0">
                <a:solidFill>
                  <a:schemeClr val="tx1"/>
                </a:solidFill>
              </a:endParaRPr>
            </a:p>
            <a:p>
              <a:pPr algn="l"/>
              <a:r>
                <a:rPr lang="en-US" sz="1191" b="1" dirty="0">
                  <a:solidFill>
                    <a:schemeClr val="tx1"/>
                  </a:solidFill>
                </a:rPr>
                <a:t>ECONOMIC BATCH SIZE</a:t>
              </a:r>
            </a:p>
          </p:txBody>
        </p:sp>
      </p:grpSp>
      <p:sp>
        <p:nvSpPr>
          <p:cNvPr id="6" name="Title 5">
            <a:extLst>
              <a:ext uri="{FF2B5EF4-FFF2-40B4-BE49-F238E27FC236}">
                <a16:creationId xmlns:a16="http://schemas.microsoft.com/office/drawing/2014/main" id="{B03FFDCB-53CB-4771-9938-706B9639F8AE}"/>
              </a:ext>
            </a:extLst>
          </p:cNvPr>
          <p:cNvSpPr>
            <a:spLocks noGrp="1"/>
          </p:cNvSpPr>
          <p:nvPr>
            <p:ph type="ctrTitle"/>
          </p:nvPr>
        </p:nvSpPr>
        <p:spPr>
          <a:xfrm>
            <a:off x="522462" y="455807"/>
            <a:ext cx="8784976" cy="382685"/>
          </a:xfrm>
        </p:spPr>
        <p:txBody>
          <a:bodyPr/>
          <a:lstStyle/>
          <a:p>
            <a:r>
              <a:rPr lang="en-US" b="0" dirty="0"/>
              <a:t>Production Planning- Decision Making</a:t>
            </a:r>
            <a:endParaRPr lang="en-IN" b="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Phase-Routing-FG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9258847"/>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694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 - Work center</a:t>
            </a:r>
          </a:p>
        </p:txBody>
      </p:sp>
      <p:sp>
        <p:nvSpPr>
          <p:cNvPr id="3" name="Content Placeholder 2"/>
          <p:cNvSpPr>
            <a:spLocks noGrp="1"/>
          </p:cNvSpPr>
          <p:nvPr>
            <p:ph idx="1"/>
          </p:nvPr>
        </p:nvSpPr>
        <p:spPr>
          <a:xfrm>
            <a:off x="107504" y="915566"/>
            <a:ext cx="9036496" cy="3678659"/>
          </a:xfrm>
        </p:spPr>
        <p:txBody>
          <a:bodyPr/>
          <a:lstStyle/>
          <a:p>
            <a:r>
              <a:rPr lang="en-US" sz="1400" dirty="0">
                <a:latin typeface="+mn-lt"/>
              </a:rPr>
              <a:t>An organizational unit that defines where and when an operation must be performed</a:t>
            </a:r>
            <a:r>
              <a:rPr lang="en-US" sz="2000" dirty="0"/>
              <a:t>.</a:t>
            </a:r>
          </a:p>
          <a:p>
            <a:r>
              <a:rPr lang="en-US" sz="1400" dirty="0">
                <a:latin typeface="+mn-lt"/>
              </a:rPr>
              <a:t>The work center has an available capacity. The activities performed at or by the work center are valuated by charge rates, that are determined by cost centers and activity types. Work centers can be Machines, People, Production lines and Groups of craftsmen.</a:t>
            </a:r>
          </a:p>
          <a:p>
            <a:pPr marL="0" indent="0">
              <a:buNone/>
            </a:pPr>
            <a:r>
              <a:rPr lang="en-US" sz="1400" dirty="0">
                <a:latin typeface="+mn-lt"/>
              </a:rPr>
              <a:t>Data in work centers is used for</a:t>
            </a:r>
          </a:p>
          <a:p>
            <a:pPr marL="342900" indent="-342900">
              <a:buFont typeface="Wingdings" panose="05000000000000000000"/>
              <a:buChar char="Ø"/>
            </a:pPr>
            <a:r>
              <a:rPr lang="en-US" sz="1400" b="1" dirty="0">
                <a:latin typeface="+mn-lt"/>
              </a:rPr>
              <a:t>Scheduling</a:t>
            </a:r>
            <a:r>
              <a:rPr lang="en-US" sz="1400" dirty="0">
                <a:latin typeface="+mn-lt"/>
              </a:rPr>
              <a:t>:</a:t>
            </a:r>
          </a:p>
          <a:p>
            <a:r>
              <a:rPr lang="en-US" sz="1400" dirty="0">
                <a:latin typeface="+mn-lt"/>
              </a:rPr>
              <a:t>Operating times and formulas are entered in the work center, so that the duration of an operation can be calculated.</a:t>
            </a:r>
          </a:p>
          <a:p>
            <a:pPr marL="342900" indent="-342900">
              <a:buFont typeface="Wingdings" panose="05000000000000000000"/>
              <a:buChar char="Ø"/>
            </a:pPr>
            <a:r>
              <a:rPr lang="en-US" sz="1400" b="1" dirty="0">
                <a:latin typeface="+mn-lt"/>
              </a:rPr>
              <a:t>Costing:</a:t>
            </a:r>
          </a:p>
          <a:p>
            <a:r>
              <a:rPr lang="en-US" sz="1400" dirty="0">
                <a:latin typeface="+mn-lt"/>
              </a:rPr>
              <a:t>Formulas are entered in the work center, so that the costs of an operation can be calculated. A work center is also assigned to a cost center.</a:t>
            </a:r>
          </a:p>
          <a:p>
            <a:pPr marL="342900" indent="-342900">
              <a:buFont typeface="Wingdings" panose="05000000000000000000"/>
              <a:buChar char="Ø"/>
            </a:pPr>
            <a:r>
              <a:rPr lang="en-US" sz="1400" b="1" dirty="0">
                <a:latin typeface="+mn-lt"/>
              </a:rPr>
              <a:t>Capacity planning:</a:t>
            </a:r>
          </a:p>
          <a:p>
            <a:r>
              <a:rPr lang="en-US" sz="1400" dirty="0">
                <a:latin typeface="+mn-lt"/>
              </a:rPr>
              <a:t>The available capacity and formulas for calculating capacity requirements are entered in the work center.</a:t>
            </a:r>
          </a:p>
          <a:p>
            <a:pPr marL="342900" indent="-342900">
              <a:buFont typeface="Wingdings" panose="05000000000000000000"/>
              <a:buChar char="Ø"/>
            </a:pPr>
            <a:r>
              <a:rPr lang="en-US" sz="1400" b="1" dirty="0">
                <a:latin typeface="+mn-lt"/>
              </a:rPr>
              <a:t>Simplifying operation maintenance:</a:t>
            </a:r>
          </a:p>
          <a:p>
            <a:r>
              <a:rPr lang="en-US" sz="1400" dirty="0">
                <a:latin typeface="+mn-lt"/>
              </a:rPr>
              <a:t>Various default values for operations can be entered in the work center.</a:t>
            </a:r>
          </a:p>
          <a:p>
            <a:pPr lvl="1"/>
            <a:endParaRPr lang="en-US" sz="1200" dirty="0">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 - Work Center &amp; PRT</a:t>
            </a:r>
            <a:br>
              <a:rPr lang="en-US" sz="2400" i="1" dirty="0">
                <a:solidFill>
                  <a:srgbClr val="FF0000"/>
                </a:solidFill>
                <a:latin typeface="+mj-lt"/>
              </a:rPr>
            </a:br>
            <a:endParaRPr lang="en-US" sz="2400" dirty="0">
              <a:latin typeface="+mj-lt"/>
            </a:endParaRPr>
          </a:p>
        </p:txBody>
      </p:sp>
      <p:sp>
        <p:nvSpPr>
          <p:cNvPr id="4" name="Title 3"/>
          <p:cNvSpPr txBox="1">
            <a:spLocks/>
          </p:cNvSpPr>
          <p:nvPr/>
        </p:nvSpPr>
        <p:spPr bwMode="auto">
          <a:xfrm>
            <a:off x="1650571" y="932724"/>
            <a:ext cx="10515600" cy="1325564"/>
          </a:xfrm>
          <a:prstGeom prst="rect">
            <a:avLst/>
          </a:prstGeom>
          <a:noFill/>
          <a:ln w="9525">
            <a:noFill/>
            <a:miter lim="800000"/>
          </a:ln>
        </p:spPr>
        <p:txBody>
          <a:bodyPr vert="horz" wrap="square" lIns="91440" tIns="45720" rIns="91440" bIns="45720" numCol="1" anchor="ctr" anchorCtr="0" compatLnSpc="1">
            <a:normAutofit fontScale="97500"/>
          </a:bodyPr>
          <a:lstStyle>
            <a:lvl1pPr algn="l" rtl="0" eaLnBrk="0" fontAlgn="base" hangingPunct="0">
              <a:spcBef>
                <a:spcPct val="0"/>
              </a:spcBef>
              <a:spcAft>
                <a:spcPct val="0"/>
              </a:spcAft>
              <a:defRPr sz="4000" kern="1200">
                <a:solidFill>
                  <a:schemeClr val="tx1"/>
                </a:solidFill>
                <a:latin typeface="Apple Garamond" panose="02000506080000020004" pitchFamily="2" charset="0"/>
                <a:ea typeface="+mj-ea"/>
                <a:cs typeface="+mj-cs"/>
              </a:defRPr>
            </a:lvl1pPr>
            <a:lvl2pPr algn="l" rtl="0" eaLnBrk="0" fontAlgn="base" hangingPunct="0">
              <a:spcBef>
                <a:spcPct val="0"/>
              </a:spcBef>
              <a:spcAft>
                <a:spcPct val="0"/>
              </a:spcAft>
              <a:defRPr sz="4000">
                <a:solidFill>
                  <a:schemeClr val="tx1"/>
                </a:solidFill>
                <a:latin typeface="Apple Garamond" panose="02000506080000020004" pitchFamily="2" charset="0"/>
              </a:defRPr>
            </a:lvl2pPr>
            <a:lvl3pPr algn="l" rtl="0" eaLnBrk="0" fontAlgn="base" hangingPunct="0">
              <a:spcBef>
                <a:spcPct val="0"/>
              </a:spcBef>
              <a:spcAft>
                <a:spcPct val="0"/>
              </a:spcAft>
              <a:defRPr sz="4000">
                <a:solidFill>
                  <a:schemeClr val="tx1"/>
                </a:solidFill>
                <a:latin typeface="Apple Garamond" panose="02000506080000020004" pitchFamily="2" charset="0"/>
              </a:defRPr>
            </a:lvl3pPr>
            <a:lvl4pPr algn="l" rtl="0" eaLnBrk="0" fontAlgn="base" hangingPunct="0">
              <a:spcBef>
                <a:spcPct val="0"/>
              </a:spcBef>
              <a:spcAft>
                <a:spcPct val="0"/>
              </a:spcAft>
              <a:defRPr sz="4000">
                <a:solidFill>
                  <a:schemeClr val="tx1"/>
                </a:solidFill>
                <a:latin typeface="Apple Garamond" panose="02000506080000020004" pitchFamily="2" charset="0"/>
              </a:defRPr>
            </a:lvl4pPr>
            <a:lvl5pPr algn="l" rtl="0" eaLnBrk="0" fontAlgn="base" hangingPunct="0">
              <a:spcBef>
                <a:spcPct val="0"/>
              </a:spcBef>
              <a:spcAft>
                <a:spcPct val="0"/>
              </a:spcAft>
              <a:defRPr sz="4000">
                <a:solidFill>
                  <a:schemeClr val="tx1"/>
                </a:solidFill>
                <a:latin typeface="Apple Garamond" panose="02000506080000020004" pitchFamily="2" charset="0"/>
              </a:defRPr>
            </a:lvl5pPr>
            <a:lvl6pPr marL="457200" algn="l" rtl="0" fontAlgn="base">
              <a:spcBef>
                <a:spcPct val="0"/>
              </a:spcBef>
              <a:spcAft>
                <a:spcPct val="0"/>
              </a:spcAft>
              <a:defRPr sz="4400">
                <a:solidFill>
                  <a:schemeClr val="tx1"/>
                </a:solidFill>
                <a:latin typeface="Calibri" panose="020F0502020204030204" pitchFamily="34" charset="0"/>
              </a:defRPr>
            </a:lvl6pPr>
            <a:lvl7pPr marL="914400" algn="l" rtl="0" fontAlgn="base">
              <a:spcBef>
                <a:spcPct val="0"/>
              </a:spcBef>
              <a:spcAft>
                <a:spcPct val="0"/>
              </a:spcAft>
              <a:defRPr sz="4400">
                <a:solidFill>
                  <a:schemeClr val="tx1"/>
                </a:solidFill>
                <a:latin typeface="Calibri" panose="020F0502020204030204" pitchFamily="34" charset="0"/>
              </a:defRPr>
            </a:lvl7pPr>
            <a:lvl8pPr marL="1371600" algn="l" rtl="0" fontAlgn="base">
              <a:spcBef>
                <a:spcPct val="0"/>
              </a:spcBef>
              <a:spcAft>
                <a:spcPct val="0"/>
              </a:spcAft>
              <a:defRPr sz="4400">
                <a:solidFill>
                  <a:schemeClr val="tx1"/>
                </a:solidFill>
                <a:latin typeface="Calibri" panose="020F0502020204030204" pitchFamily="34" charset="0"/>
              </a:defRPr>
            </a:lvl8pPr>
            <a:lvl9pPr marL="1828800" algn="l" rtl="0" fontAlgn="base">
              <a:spcBef>
                <a:spcPct val="0"/>
              </a:spcBef>
              <a:spcAft>
                <a:spcPct val="0"/>
              </a:spcAft>
              <a:defRPr sz="4400">
                <a:solidFill>
                  <a:schemeClr val="tx1"/>
                </a:solidFill>
                <a:latin typeface="Calibri" panose="020F0502020204030204" pitchFamily="34" charset="0"/>
              </a:defRPr>
            </a:lvl9pPr>
          </a:lstStyle>
          <a:p>
            <a:r>
              <a:rPr lang="en-US" i="1" dirty="0">
                <a:solidFill>
                  <a:srgbClr val="FF0000"/>
                </a:solidFill>
                <a:latin typeface="+mj-lt"/>
              </a:rPr>
              <a:t>  </a:t>
            </a:r>
            <a:br>
              <a:rPr lang="en-US" dirty="0">
                <a:latin typeface="Calibri"/>
                <a:cs typeface="Calibri"/>
              </a:rPr>
            </a:br>
            <a:endParaRPr lang="en-US" i="1" dirty="0">
              <a:solidFill>
                <a:srgbClr val="FF0000"/>
              </a:solidFill>
              <a:latin typeface="+mj-lt"/>
            </a:endParaRPr>
          </a:p>
        </p:txBody>
      </p:sp>
      <p:grpSp>
        <p:nvGrpSpPr>
          <p:cNvPr id="5" name="Group 4"/>
          <p:cNvGrpSpPr/>
          <p:nvPr/>
        </p:nvGrpSpPr>
        <p:grpSpPr>
          <a:xfrm>
            <a:off x="2647155" y="1554026"/>
            <a:ext cx="4723918" cy="664774"/>
            <a:chOff x="2082007" y="-23004"/>
            <a:chExt cx="6816473" cy="757107"/>
          </a:xfrm>
        </p:grpSpPr>
        <p:sp>
          <p:nvSpPr>
            <p:cNvPr id="6" name="Pentagon 5"/>
            <p:cNvSpPr/>
            <p:nvPr/>
          </p:nvSpPr>
          <p:spPr>
            <a:xfrm rot="10800000">
              <a:off x="2084827" y="-23004"/>
              <a:ext cx="6813653" cy="731572"/>
            </a:xfrm>
            <a:prstGeom prst="homePlate">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Pentagon 4"/>
            <p:cNvSpPr/>
            <p:nvPr/>
          </p:nvSpPr>
          <p:spPr>
            <a:xfrm rot="21600000">
              <a:off x="2082007" y="2531"/>
              <a:ext cx="6630760" cy="731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2603" tIns="76200" rIns="142240" bIns="76200" numCol="1" spcCol="1270" anchor="ctr" anchorCtr="0">
              <a:noAutofit/>
            </a:bodyPr>
            <a:lstStyle/>
            <a:p>
              <a:pPr algn="ctr" defTabSz="888964">
                <a:lnSpc>
                  <a:spcPct val="90000"/>
                </a:lnSpc>
                <a:spcAft>
                  <a:spcPct val="35000"/>
                </a:spcAft>
              </a:pPr>
              <a:r>
                <a:rPr lang="en-US" sz="2000" dirty="0"/>
                <a:t>Bi Axial rotomoulding  Mc</a:t>
              </a:r>
            </a:p>
          </p:txBody>
        </p:sp>
      </p:grpSp>
      <p:sp>
        <p:nvSpPr>
          <p:cNvPr id="8" name="Pentagon 6"/>
          <p:cNvSpPr/>
          <p:nvPr/>
        </p:nvSpPr>
        <p:spPr>
          <a:xfrm rot="10800000">
            <a:off x="2058616" y="3322228"/>
            <a:ext cx="6937440" cy="10963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2603" tIns="76200" rIns="142240" bIns="76200" numCol="1" spcCol="1270" anchor="ctr" anchorCtr="0">
            <a:noAutofit/>
          </a:bodyPr>
          <a:lstStyle/>
          <a:p>
            <a:pPr algn="ctr" defTabSz="888964">
              <a:lnSpc>
                <a:spcPct val="90000"/>
              </a:lnSpc>
              <a:spcAft>
                <a:spcPct val="35000"/>
              </a:spcAft>
            </a:pPr>
            <a:endParaRPr lang="en-US" sz="2000" dirty="0"/>
          </a:p>
        </p:txBody>
      </p:sp>
      <p:grpSp>
        <p:nvGrpSpPr>
          <p:cNvPr id="9" name="Group 8"/>
          <p:cNvGrpSpPr/>
          <p:nvPr/>
        </p:nvGrpSpPr>
        <p:grpSpPr>
          <a:xfrm>
            <a:off x="2176617" y="2867135"/>
            <a:ext cx="6355823" cy="574655"/>
            <a:chOff x="1536716" y="1635116"/>
            <a:chExt cx="6815956" cy="774082"/>
          </a:xfrm>
        </p:grpSpPr>
        <p:sp>
          <p:nvSpPr>
            <p:cNvPr id="10" name="Pentagon 9"/>
            <p:cNvSpPr/>
            <p:nvPr/>
          </p:nvSpPr>
          <p:spPr>
            <a:xfrm rot="10800000">
              <a:off x="1539019" y="1677626"/>
              <a:ext cx="6813653" cy="731572"/>
            </a:xfrm>
            <a:prstGeom prst="homePlate">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Pentagon 8"/>
            <p:cNvSpPr/>
            <p:nvPr/>
          </p:nvSpPr>
          <p:spPr>
            <a:xfrm>
              <a:off x="1536716" y="1635116"/>
              <a:ext cx="6630760" cy="731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2603" tIns="76200" rIns="142240" bIns="76200" numCol="1" spcCol="1270" anchor="ctr" anchorCtr="0">
              <a:noAutofit/>
            </a:bodyPr>
            <a:lstStyle/>
            <a:p>
              <a:pPr algn="ctr" defTabSz="888964">
                <a:lnSpc>
                  <a:spcPct val="90000"/>
                </a:lnSpc>
                <a:spcAft>
                  <a:spcPct val="35000"/>
                </a:spcAft>
              </a:pPr>
              <a:r>
                <a:rPr lang="en-US" sz="2000" dirty="0"/>
                <a:t>Mold and Die (PRT) </a:t>
              </a:r>
            </a:p>
          </p:txBody>
        </p:sp>
      </p:grpSp>
      <p:pic>
        <p:nvPicPr>
          <p:cNvPr id="12" name="Picture 11"/>
          <p:cNvPicPr>
            <a:picLocks noChangeAspect="1"/>
          </p:cNvPicPr>
          <p:nvPr/>
        </p:nvPicPr>
        <p:blipFill>
          <a:blip r:embed="rId2"/>
          <a:stretch>
            <a:fillRect/>
          </a:stretch>
        </p:blipFill>
        <p:spPr>
          <a:xfrm>
            <a:off x="664029" y="1328658"/>
            <a:ext cx="1394587" cy="948622"/>
          </a:xfrm>
          <a:prstGeom prst="rect">
            <a:avLst/>
          </a:prstGeom>
        </p:spPr>
      </p:pic>
      <p:pic>
        <p:nvPicPr>
          <p:cNvPr id="13" name="Picture 12"/>
          <p:cNvPicPr>
            <a:picLocks noChangeAspect="1"/>
          </p:cNvPicPr>
          <p:nvPr/>
        </p:nvPicPr>
        <p:blipFill>
          <a:blip r:embed="rId3"/>
          <a:stretch>
            <a:fillRect/>
          </a:stretch>
        </p:blipFill>
        <p:spPr>
          <a:xfrm>
            <a:off x="652968" y="2639629"/>
            <a:ext cx="1404196" cy="969055"/>
          </a:xfrm>
          <a:prstGeom prst="rect">
            <a:avLst/>
          </a:prstGeom>
        </p:spPr>
      </p:pic>
      <p:grpSp>
        <p:nvGrpSpPr>
          <p:cNvPr id="14" name="Group 13"/>
          <p:cNvGrpSpPr/>
          <p:nvPr/>
        </p:nvGrpSpPr>
        <p:grpSpPr>
          <a:xfrm>
            <a:off x="2651452" y="4050639"/>
            <a:ext cx="5232916" cy="566008"/>
            <a:chOff x="1899114" y="1902437"/>
            <a:chExt cx="6813653" cy="731572"/>
          </a:xfrm>
        </p:grpSpPr>
        <p:sp>
          <p:nvSpPr>
            <p:cNvPr id="15" name="Pentagon 14"/>
            <p:cNvSpPr/>
            <p:nvPr/>
          </p:nvSpPr>
          <p:spPr>
            <a:xfrm rot="10800000">
              <a:off x="1899114" y="1902437"/>
              <a:ext cx="6813653" cy="731572"/>
            </a:xfrm>
            <a:prstGeom prst="homePlate">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Pentagon 8"/>
            <p:cNvSpPr/>
            <p:nvPr/>
          </p:nvSpPr>
          <p:spPr>
            <a:xfrm rot="21600000">
              <a:off x="2082007" y="1902437"/>
              <a:ext cx="6630760" cy="73157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2603" tIns="76200" rIns="142240" bIns="76200" numCol="1" spcCol="1270" anchor="ctr" anchorCtr="0">
              <a:noAutofit/>
            </a:bodyPr>
            <a:lstStyle/>
            <a:p>
              <a:pPr algn="ctr" defTabSz="888964">
                <a:lnSpc>
                  <a:spcPct val="90000"/>
                </a:lnSpc>
                <a:spcAft>
                  <a:spcPct val="35000"/>
                </a:spcAft>
              </a:pPr>
              <a:r>
                <a:rPr lang="en-US" sz="2000" dirty="0"/>
                <a:t>Grinding machine</a:t>
              </a:r>
            </a:p>
          </p:txBody>
        </p:sp>
      </p:grpSp>
      <p:pic>
        <p:nvPicPr>
          <p:cNvPr id="17" name="Content Placeholder 16"/>
          <p:cNvPicPr>
            <a:picLocks noGrp="1" noChangeAspect="1"/>
          </p:cNvPicPr>
          <p:nvPr>
            <p:ph idx="1"/>
          </p:nvPr>
        </p:nvPicPr>
        <p:blipFill>
          <a:blip r:embed="rId4"/>
          <a:stretch>
            <a:fillRect/>
          </a:stretch>
        </p:blipFill>
        <p:spPr>
          <a:xfrm>
            <a:off x="617179" y="4050639"/>
            <a:ext cx="1292398" cy="767553"/>
          </a:xfrm>
          <a:prstGeom prst="rect">
            <a:avLst/>
          </a:prstGeom>
        </p:spPr>
      </p:pic>
    </p:spTree>
    <p:extLst>
      <p:ext uri="{BB962C8B-B14F-4D97-AF65-F5344CB8AC3E}">
        <p14:creationId xmlns:p14="http://schemas.microsoft.com/office/powerpoint/2010/main" val="151252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50"/>
                                        <p:tgtEl>
                                          <p:spTgt spid="4"/>
                                        </p:tgtEl>
                                      </p:cBhvr>
                                    </p:animEffect>
                                  </p:childTnLst>
                                </p:cTn>
                              </p:par>
                            </p:childTnLst>
                          </p:cTn>
                        </p:par>
                        <p:par>
                          <p:cTn id="8" fill="hold">
                            <p:stCondLst>
                              <p:cond delay="75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25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750"/>
                            </p:stCondLst>
                            <p:childTnLst>
                              <p:par>
                                <p:cTn id="17" presetID="22" presetClass="entr" presetSubtype="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par>
                          <p:cTn id="20" fill="hold">
                            <p:stCondLst>
                              <p:cond delay="2250"/>
                            </p:stCondLst>
                            <p:childTnLst>
                              <p:par>
                                <p:cTn id="21" presetID="22" presetClass="entr" presetSubtype="1"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750"/>
                            </p:stCondLst>
                            <p:childTnLst>
                              <p:par>
                                <p:cTn id="25" presetID="22" presetClass="entr" presetSubtype="1"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3250"/>
                            </p:stCondLst>
                            <p:childTnLst>
                              <p:par>
                                <p:cTn id="29" presetID="22" presetClass="entr" presetSubtype="1"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 - Production version</a:t>
            </a:r>
          </a:p>
        </p:txBody>
      </p:sp>
      <p:sp>
        <p:nvSpPr>
          <p:cNvPr id="5" name="TextBox 4">
            <a:extLst>
              <a:ext uri="{FF2B5EF4-FFF2-40B4-BE49-F238E27FC236}">
                <a16:creationId xmlns:a16="http://schemas.microsoft.com/office/drawing/2014/main" id="{9162F40A-79A3-4EB4-B4FF-B4E5721F15AB}"/>
              </a:ext>
            </a:extLst>
          </p:cNvPr>
          <p:cNvSpPr txBox="1"/>
          <p:nvPr/>
        </p:nvSpPr>
        <p:spPr>
          <a:xfrm>
            <a:off x="251520" y="635000"/>
            <a:ext cx="4608512" cy="4770537"/>
          </a:xfrm>
          <a:prstGeom prst="rect">
            <a:avLst/>
          </a:prstGeom>
          <a:noFill/>
        </p:spPr>
        <p:txBody>
          <a:bodyPr wrap="square" rtlCol="0">
            <a:spAutoFit/>
          </a:bodyPr>
          <a:lstStyle/>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1600" dirty="0"/>
              <a:t>When there is more than on BOM or routing for a single product (FG/SFG), the selection of the appropriate BOM and routing is done with the help of production version.</a:t>
            </a:r>
          </a:p>
          <a:p>
            <a:pPr marL="342900" indent="-342900">
              <a:buFont typeface="Wingdings" panose="05000000000000000000" pitchFamily="2" charset="2"/>
              <a:buChar char="Ø"/>
            </a:pPr>
            <a:r>
              <a:rPr lang="en-IN" sz="1600" dirty="0"/>
              <a:t>It is a combination of BOM and routing.</a:t>
            </a:r>
          </a:p>
          <a:p>
            <a:endParaRPr lang="en-IN" sz="1600" dirty="0"/>
          </a:p>
          <a:p>
            <a:pPr marL="342900" indent="-342900">
              <a:buFont typeface="Wingdings" panose="05000000000000000000" pitchFamily="2" charset="2"/>
              <a:buChar char="Ø"/>
            </a:pPr>
            <a:r>
              <a:rPr lang="en-IN" sz="1600" dirty="0"/>
              <a:t>Example: A material ABC has 3 BOMs and 2 routings. In that case, there can be a maximum of 6 production versions of the following combination: </a:t>
            </a:r>
          </a:p>
          <a:p>
            <a:r>
              <a:rPr lang="en-IN" sz="1600" dirty="0"/>
              <a:t>     a. PV1: BOM 1: ROUTING 1</a:t>
            </a:r>
          </a:p>
          <a:p>
            <a:r>
              <a:rPr lang="en-IN" sz="1600" dirty="0"/>
              <a:t>     b. PV2: BOM 1: ROUTING 2</a:t>
            </a:r>
          </a:p>
          <a:p>
            <a:r>
              <a:rPr lang="en-IN" sz="1600" dirty="0"/>
              <a:t>     c. PV3: BOM 2: ROUTING 1</a:t>
            </a:r>
          </a:p>
          <a:p>
            <a:r>
              <a:rPr lang="en-IN" sz="1600" dirty="0"/>
              <a:t>     d. PV4: BOM 2: ROUTING 2</a:t>
            </a:r>
          </a:p>
          <a:p>
            <a:r>
              <a:rPr lang="en-IN" sz="1600" dirty="0"/>
              <a:t>     e. PV5: BOM 3: ROUTING 1</a:t>
            </a:r>
          </a:p>
          <a:p>
            <a:r>
              <a:rPr lang="en-IN" sz="1600" dirty="0"/>
              <a:t>     f.  PV6: BOM 3: ROUTING 2</a:t>
            </a:r>
          </a:p>
          <a:p>
            <a:r>
              <a:rPr lang="en-IN" sz="2400" dirty="0"/>
              <a:t>            </a:t>
            </a:r>
          </a:p>
        </p:txBody>
      </p:sp>
      <p:graphicFrame>
        <p:nvGraphicFramePr>
          <p:cNvPr id="6" name="Table 4">
            <a:extLst>
              <a:ext uri="{FF2B5EF4-FFF2-40B4-BE49-F238E27FC236}">
                <a16:creationId xmlns:a16="http://schemas.microsoft.com/office/drawing/2014/main" id="{72FC64F5-6918-4EA4-A929-0BCD22CE0DA3}"/>
              </a:ext>
            </a:extLst>
          </p:cNvPr>
          <p:cNvGraphicFramePr>
            <a:graphicFrameLocks noGrp="1"/>
          </p:cNvGraphicFramePr>
          <p:nvPr>
            <p:extLst>
              <p:ext uri="{D42A27DB-BD31-4B8C-83A1-F6EECF244321}">
                <p14:modId xmlns:p14="http://schemas.microsoft.com/office/powerpoint/2010/main" val="1953643463"/>
              </p:ext>
            </p:extLst>
          </p:nvPr>
        </p:nvGraphicFramePr>
        <p:xfrm>
          <a:off x="5152715" y="1923678"/>
          <a:ext cx="3517114" cy="1891592"/>
        </p:xfrm>
        <a:graphic>
          <a:graphicData uri="http://schemas.openxmlformats.org/drawingml/2006/table">
            <a:tbl>
              <a:tblPr firstRow="1" bandRow="1">
                <a:tableStyleId>{5C22544A-7EE6-4342-B048-85BDC9FD1C3A}</a:tableStyleId>
              </a:tblPr>
              <a:tblGrid>
                <a:gridCol w="1800608">
                  <a:extLst>
                    <a:ext uri="{9D8B030D-6E8A-4147-A177-3AD203B41FA5}">
                      <a16:colId xmlns:a16="http://schemas.microsoft.com/office/drawing/2014/main" val="2984287426"/>
                    </a:ext>
                  </a:extLst>
                </a:gridCol>
                <a:gridCol w="1716506">
                  <a:extLst>
                    <a:ext uri="{9D8B030D-6E8A-4147-A177-3AD203B41FA5}">
                      <a16:colId xmlns:a16="http://schemas.microsoft.com/office/drawing/2014/main" val="4231831753"/>
                    </a:ext>
                  </a:extLst>
                </a:gridCol>
              </a:tblGrid>
              <a:tr h="472898">
                <a:tc>
                  <a:txBody>
                    <a:bodyPr/>
                    <a:lstStyle/>
                    <a:p>
                      <a:pPr algn="ctr"/>
                      <a:r>
                        <a:rPr lang="en-IN" sz="2400" dirty="0"/>
                        <a:t>BOM</a:t>
                      </a:r>
                    </a:p>
                  </a:txBody>
                  <a:tcPr/>
                </a:tc>
                <a:tc>
                  <a:txBody>
                    <a:bodyPr/>
                    <a:lstStyle/>
                    <a:p>
                      <a:pPr algn="ctr"/>
                      <a:r>
                        <a:rPr lang="en-IN" sz="2400" dirty="0"/>
                        <a:t>ROUTING</a:t>
                      </a:r>
                    </a:p>
                  </a:txBody>
                  <a:tcPr/>
                </a:tc>
                <a:extLst>
                  <a:ext uri="{0D108BD9-81ED-4DB2-BD59-A6C34878D82A}">
                    <a16:rowId xmlns:a16="http://schemas.microsoft.com/office/drawing/2014/main" val="78596178"/>
                  </a:ext>
                </a:extLst>
              </a:tr>
              <a:tr h="472898">
                <a:tc>
                  <a:txBody>
                    <a:bodyPr/>
                    <a:lstStyle/>
                    <a:p>
                      <a:pPr algn="ctr"/>
                      <a:r>
                        <a:rPr lang="en-IN" sz="2400" dirty="0"/>
                        <a:t>1</a:t>
                      </a:r>
                    </a:p>
                  </a:txBody>
                  <a:tcPr/>
                </a:tc>
                <a:tc>
                  <a:txBody>
                    <a:bodyPr/>
                    <a:lstStyle/>
                    <a:p>
                      <a:pPr algn="ctr"/>
                      <a:r>
                        <a:rPr lang="en-IN" sz="2400" dirty="0"/>
                        <a:t>1</a:t>
                      </a:r>
                    </a:p>
                  </a:txBody>
                  <a:tcPr/>
                </a:tc>
                <a:extLst>
                  <a:ext uri="{0D108BD9-81ED-4DB2-BD59-A6C34878D82A}">
                    <a16:rowId xmlns:a16="http://schemas.microsoft.com/office/drawing/2014/main" val="4120895551"/>
                  </a:ext>
                </a:extLst>
              </a:tr>
              <a:tr h="472898">
                <a:tc>
                  <a:txBody>
                    <a:bodyPr/>
                    <a:lstStyle/>
                    <a:p>
                      <a:pPr algn="ctr"/>
                      <a:r>
                        <a:rPr lang="en-IN" sz="2400" dirty="0"/>
                        <a:t>2</a:t>
                      </a:r>
                    </a:p>
                  </a:txBody>
                  <a:tcPr/>
                </a:tc>
                <a:tc>
                  <a:txBody>
                    <a:bodyPr/>
                    <a:lstStyle/>
                    <a:p>
                      <a:pPr algn="ctr"/>
                      <a:r>
                        <a:rPr lang="en-IN" sz="2400" dirty="0"/>
                        <a:t>2</a:t>
                      </a:r>
                    </a:p>
                  </a:txBody>
                  <a:tcPr/>
                </a:tc>
                <a:extLst>
                  <a:ext uri="{0D108BD9-81ED-4DB2-BD59-A6C34878D82A}">
                    <a16:rowId xmlns:a16="http://schemas.microsoft.com/office/drawing/2014/main" val="1560316573"/>
                  </a:ext>
                </a:extLst>
              </a:tr>
              <a:tr h="472898">
                <a:tc>
                  <a:txBody>
                    <a:bodyPr/>
                    <a:lstStyle/>
                    <a:p>
                      <a:pPr algn="ctr"/>
                      <a:r>
                        <a:rPr lang="en-IN" sz="2400" dirty="0"/>
                        <a:t>3</a:t>
                      </a:r>
                    </a:p>
                  </a:txBody>
                  <a:tcPr/>
                </a:tc>
                <a:tc>
                  <a:txBody>
                    <a:bodyPr/>
                    <a:lstStyle/>
                    <a:p>
                      <a:pPr algn="ctr"/>
                      <a:endParaRPr lang="en-IN" sz="2400" dirty="0"/>
                    </a:p>
                  </a:txBody>
                  <a:tcPr/>
                </a:tc>
                <a:extLst>
                  <a:ext uri="{0D108BD9-81ED-4DB2-BD59-A6C34878D82A}">
                    <a16:rowId xmlns:a16="http://schemas.microsoft.com/office/drawing/2014/main" val="7590728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cs typeface="+mj-lt"/>
              </a:rPr>
              <a:t>Planning Phase - Class and characteristics</a:t>
            </a:r>
          </a:p>
        </p:txBody>
      </p:sp>
      <p:sp>
        <p:nvSpPr>
          <p:cNvPr id="3" name="Content Placeholder 2"/>
          <p:cNvSpPr>
            <a:spLocks noGrp="1"/>
          </p:cNvSpPr>
          <p:nvPr>
            <p:ph idx="1"/>
          </p:nvPr>
        </p:nvSpPr>
        <p:spPr>
          <a:xfrm>
            <a:off x="457200" y="1200150"/>
            <a:ext cx="8229600" cy="3608705"/>
          </a:xfrm>
        </p:spPr>
        <p:txBody>
          <a:bodyPr/>
          <a:lstStyle/>
          <a:p>
            <a:r>
              <a:rPr lang="en-US" sz="1800" dirty="0">
                <a:latin typeface="+mj-lt"/>
                <a:cs typeface="+mj-lt"/>
              </a:rPr>
              <a:t>Class is used to hold the characteristics that describe the properties of the material. </a:t>
            </a:r>
          </a:p>
          <a:p>
            <a:pPr marL="0" indent="0">
              <a:buNone/>
            </a:pPr>
            <a:endParaRPr lang="en-US" sz="1800" dirty="0">
              <a:latin typeface="+mj-lt"/>
              <a:cs typeface="+mj-lt"/>
            </a:endParaRPr>
          </a:p>
          <a:p>
            <a:pPr marL="0" indent="0">
              <a:buNone/>
            </a:pPr>
            <a:r>
              <a:rPr lang="en-US" sz="1800" b="1" dirty="0">
                <a:latin typeface="+mj-lt"/>
                <a:cs typeface="+mj-lt"/>
              </a:rPr>
              <a:t>Types of classes.</a:t>
            </a:r>
            <a:endParaRPr lang="en-US" sz="1800" dirty="0">
              <a:latin typeface="+mj-lt"/>
              <a:cs typeface="+mj-lt"/>
            </a:endParaRPr>
          </a:p>
          <a:p>
            <a:pPr marL="0" indent="0">
              <a:buNone/>
            </a:pPr>
            <a:r>
              <a:rPr lang="en-US" sz="1800" dirty="0">
                <a:latin typeface="+mj-lt"/>
                <a:cs typeface="+mj-lt"/>
              </a:rPr>
              <a:t>       </a:t>
            </a:r>
            <a:r>
              <a:rPr lang="en-US" sz="1600" dirty="0">
                <a:latin typeface="+mj-lt"/>
                <a:cs typeface="+mj-lt"/>
              </a:rPr>
              <a:t>Variant class(300)</a:t>
            </a:r>
          </a:p>
          <a:p>
            <a:pPr marL="0" indent="0">
              <a:buNone/>
            </a:pPr>
            <a:r>
              <a:rPr lang="en-US" sz="1600" dirty="0">
                <a:latin typeface="+mj-lt"/>
                <a:cs typeface="+mj-lt"/>
              </a:rPr>
              <a:t>        Batch Class(023)</a:t>
            </a:r>
          </a:p>
          <a:p>
            <a:pPr marL="0" indent="0">
              <a:buNone/>
            </a:pPr>
            <a:r>
              <a:rPr lang="en-US" sz="1600" dirty="0">
                <a:latin typeface="+mj-lt"/>
                <a:cs typeface="+mj-lt"/>
              </a:rPr>
              <a:t>        Material Class(001 or 100)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cs typeface="+mj-lt"/>
              </a:rPr>
              <a:t>Planning Phase - Class and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1062479"/>
              </p:ext>
            </p:extLst>
          </p:nvPr>
        </p:nvGraphicFramePr>
        <p:xfrm>
          <a:off x="971601" y="1275605"/>
          <a:ext cx="3528392" cy="2966990"/>
        </p:xfrm>
        <a:graphic>
          <a:graphicData uri="http://schemas.openxmlformats.org/drawingml/2006/table">
            <a:tbl>
              <a:tblPr>
                <a:tableStyleId>{5C22544A-7EE6-4342-B048-85BDC9FD1C3A}</a:tableStyleId>
              </a:tblPr>
              <a:tblGrid>
                <a:gridCol w="1345573">
                  <a:extLst>
                    <a:ext uri="{9D8B030D-6E8A-4147-A177-3AD203B41FA5}">
                      <a16:colId xmlns:a16="http://schemas.microsoft.com/office/drawing/2014/main" val="622670126"/>
                    </a:ext>
                  </a:extLst>
                </a:gridCol>
                <a:gridCol w="1544918">
                  <a:extLst>
                    <a:ext uri="{9D8B030D-6E8A-4147-A177-3AD203B41FA5}">
                      <a16:colId xmlns:a16="http://schemas.microsoft.com/office/drawing/2014/main" val="2477437478"/>
                    </a:ext>
                  </a:extLst>
                </a:gridCol>
                <a:gridCol w="637901">
                  <a:extLst>
                    <a:ext uri="{9D8B030D-6E8A-4147-A177-3AD203B41FA5}">
                      <a16:colId xmlns:a16="http://schemas.microsoft.com/office/drawing/2014/main" val="440361157"/>
                    </a:ext>
                  </a:extLst>
                </a:gridCol>
              </a:tblGrid>
              <a:tr h="228230">
                <a:tc>
                  <a:txBody>
                    <a:bodyPr/>
                    <a:lstStyle/>
                    <a:p>
                      <a:pPr algn="l" fontAlgn="b"/>
                      <a:r>
                        <a:rPr lang="en-US" sz="1100" u="none" strike="noStrike">
                          <a:effectLst/>
                        </a:rPr>
                        <a:t>Class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Characteristics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Value</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4426027"/>
                  </a:ext>
                </a:extLst>
              </a:tr>
              <a:tr h="228230">
                <a:tc>
                  <a:txBody>
                    <a:bodyPr/>
                    <a:lstStyle/>
                    <a:p>
                      <a:pPr algn="l" fontAlgn="b"/>
                      <a:r>
                        <a:rPr lang="en-US" sz="1000" u="none" strike="noStrike">
                          <a:effectLst/>
                        </a:rPr>
                        <a:t>Dosing pumps </a:t>
                      </a:r>
                      <a:endParaRPr lang="en-US" sz="10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100" u="none" strike="noStrike">
                          <a:effectLst/>
                        </a:rPr>
                        <a:t>Tag 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OH1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3657088"/>
                  </a:ext>
                </a:extLst>
              </a:tr>
              <a:tr h="22823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Serial 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S142682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7956145"/>
                  </a:ext>
                </a:extLst>
              </a:tr>
              <a:tr h="22823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Model Number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A24362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8227641"/>
                  </a:ext>
                </a:extLst>
              </a:tr>
              <a:tr h="22823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Type(specific Name)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Plunger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0220683"/>
                  </a:ext>
                </a:extLst>
              </a:tr>
              <a:tr h="22823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Stages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2080840"/>
                  </a:ext>
                </a:extLst>
              </a:tr>
              <a:tr h="22823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1396030"/>
                  </a:ext>
                </a:extLst>
              </a:tr>
              <a:tr h="228230">
                <a:tc>
                  <a:txBody>
                    <a:bodyPr/>
                    <a:lstStyle/>
                    <a:p>
                      <a:pPr algn="l" fontAlgn="b"/>
                      <a:r>
                        <a:rPr lang="en-US" sz="1000" u="none" strike="noStrike">
                          <a:effectLst/>
                        </a:rPr>
                        <a:t>Rotor balancing </a:t>
                      </a:r>
                      <a:endParaRPr lang="en-US" sz="1000" b="1" i="0" u="none" strike="noStrike">
                        <a:solidFill>
                          <a:srgbClr val="000000"/>
                        </a:solidFill>
                        <a:effectLst/>
                        <a:latin typeface="Arial" panose="020B0604020202020204" pitchFamily="34" charset="0"/>
                      </a:endParaRPr>
                    </a:p>
                  </a:txBody>
                  <a:tcPr marL="9525" marR="9525" marT="9525" marB="0" anchor="b"/>
                </a:tc>
                <a:tc>
                  <a:txBody>
                    <a:bodyPr/>
                    <a:lstStyle/>
                    <a:p>
                      <a:pPr algn="l" fontAlgn="b"/>
                      <a:r>
                        <a:rPr lang="en-US" sz="1100" u="none" strike="noStrike">
                          <a:effectLst/>
                        </a:rPr>
                        <a:t>Tag 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OH2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6824941"/>
                  </a:ext>
                </a:extLst>
              </a:tr>
              <a:tr h="22823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Model Number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7677155"/>
                  </a:ext>
                </a:extLst>
              </a:tr>
              <a:tr h="22823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Shaft dia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60 mm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7923421"/>
                  </a:ext>
                </a:extLst>
              </a:tr>
              <a:tr h="22823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Impeller Dia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130mm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2595945"/>
                  </a:ext>
                </a:extLst>
              </a:tr>
              <a:tr h="22823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Weight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4241619"/>
                  </a:ext>
                </a:extLst>
              </a:tr>
              <a:tr h="22823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Speed RPM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2500 RPM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1496063"/>
                  </a:ext>
                </a:extLst>
              </a:tr>
            </a:tbl>
          </a:graphicData>
        </a:graphic>
      </p:graphicFrame>
      <p:pic>
        <p:nvPicPr>
          <p:cNvPr id="1026" name="Picture 2" descr="Three phase induction motor nameplate As seen in delta connection, it...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506562"/>
            <a:ext cx="3333750"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006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 – Business Flow</a:t>
            </a:r>
          </a:p>
        </p:txBody>
      </p:sp>
      <p:pic>
        <p:nvPicPr>
          <p:cNvPr id="106" name="Content Placeholder 105"/>
          <p:cNvPicPr>
            <a:picLocks noGrp="1" noChangeAspect="1"/>
          </p:cNvPicPr>
          <p:nvPr>
            <p:ph idx="1"/>
          </p:nvPr>
        </p:nvPicPr>
        <p:blipFill>
          <a:blip r:embed="rId2"/>
          <a:stretch>
            <a:fillRect/>
          </a:stretch>
        </p:blipFill>
        <p:spPr>
          <a:xfrm>
            <a:off x="457200" y="1252072"/>
            <a:ext cx="8229600" cy="3290231"/>
          </a:xfrm>
          <a:prstGeom prst="rect">
            <a:avLst/>
          </a:prstGeom>
        </p:spPr>
      </p:pic>
    </p:spTree>
    <p:extLst>
      <p:ext uri="{BB962C8B-B14F-4D97-AF65-F5344CB8AC3E}">
        <p14:creationId xmlns:p14="http://schemas.microsoft.com/office/powerpoint/2010/main" val="1287763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strategies</a:t>
            </a:r>
          </a:p>
        </p:txBody>
      </p:sp>
      <p:sp>
        <p:nvSpPr>
          <p:cNvPr id="3" name="Content Placeholder 2"/>
          <p:cNvSpPr>
            <a:spLocks noGrp="1"/>
          </p:cNvSpPr>
          <p:nvPr>
            <p:ph idx="1"/>
          </p:nvPr>
        </p:nvSpPr>
        <p:spPr/>
        <p:txBody>
          <a:bodyPr/>
          <a:lstStyle/>
          <a:p>
            <a:pPr marL="0" indent="0">
              <a:buNone/>
            </a:pPr>
            <a:r>
              <a:rPr lang="en-US" sz="1600" dirty="0">
                <a:latin typeface="+mn-lt"/>
              </a:rPr>
              <a:t>To create the demand program, you must define the planning strategy for a product. Planning strategies represent the methods of production for planning and manufacturing or procuring a product.</a:t>
            </a:r>
          </a:p>
          <a:p>
            <a:pPr marL="0" indent="0">
              <a:buNone/>
            </a:pPr>
            <a:endParaRPr lang="en-US" sz="1600" dirty="0">
              <a:latin typeface="+mn-lt"/>
            </a:endParaRPr>
          </a:p>
          <a:p>
            <a:r>
              <a:rPr lang="en-US" sz="1600" dirty="0">
                <a:latin typeface="+mn-lt"/>
              </a:rPr>
              <a:t>Make to stock(MTS)	</a:t>
            </a:r>
          </a:p>
          <a:p>
            <a:pPr marL="0" indent="0">
              <a:buNone/>
            </a:pPr>
            <a:r>
              <a:rPr lang="en-US" sz="1600" dirty="0">
                <a:latin typeface="+mn-lt"/>
              </a:rPr>
              <a:t>	Net requirement planning</a:t>
            </a:r>
          </a:p>
          <a:p>
            <a:pPr marL="0" indent="0">
              <a:buNone/>
            </a:pPr>
            <a:r>
              <a:rPr lang="en-US" sz="1600" dirty="0">
                <a:latin typeface="+mn-lt"/>
              </a:rPr>
              <a:t>	Gross Requirement planning</a:t>
            </a:r>
          </a:p>
          <a:p>
            <a:r>
              <a:rPr lang="en-US" sz="1600" dirty="0">
                <a:latin typeface="+mn-lt"/>
              </a:rPr>
              <a:t>Make to order(MTO)</a:t>
            </a:r>
          </a:p>
          <a:p>
            <a:r>
              <a:rPr lang="en-US" sz="1600" dirty="0">
                <a:latin typeface="+mn-lt"/>
              </a:rPr>
              <a:t>Assemble to order(ATO)</a:t>
            </a:r>
          </a:p>
          <a:p>
            <a:pPr marL="0" indent="0">
              <a:buNone/>
            </a:pPr>
            <a:endParaRPr lang="en-US" sz="1600" dirty="0">
              <a:latin typeface="+mn-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Net and Gross Requirements Planning</a:t>
            </a:r>
          </a:p>
        </p:txBody>
      </p:sp>
      <p:sp>
        <p:nvSpPr>
          <p:cNvPr id="3" name="Content Placeholder 2"/>
          <p:cNvSpPr>
            <a:spLocks noGrp="1"/>
          </p:cNvSpPr>
          <p:nvPr>
            <p:ph idx="1"/>
          </p:nvPr>
        </p:nvSpPr>
        <p:spPr>
          <a:xfrm>
            <a:off x="457200" y="915566"/>
            <a:ext cx="8229600" cy="3678659"/>
          </a:xfrm>
        </p:spPr>
        <p:txBody>
          <a:bodyPr/>
          <a:lstStyle/>
          <a:p>
            <a:pPr marL="0" indent="0">
              <a:buNone/>
            </a:pPr>
            <a:r>
              <a:rPr lang="en-US" sz="1600" b="1" dirty="0">
                <a:latin typeface="+mn-lt"/>
              </a:rPr>
              <a:t>Net Requirements Planning (10):</a:t>
            </a:r>
          </a:p>
          <a:p>
            <a:pPr marL="0" indent="0">
              <a:buNone/>
            </a:pPr>
            <a:r>
              <a:rPr lang="en-US" sz="1600" dirty="0">
                <a:latin typeface="+mn-lt"/>
              </a:rPr>
              <a:t>The make-to-stock strategy gross requirements planning is particularly useful in mass production environments; it is often combined with repetitive manufacturing. This strategy is particularly useful if you need to produce, regardless of whether you have stock or not.</a:t>
            </a:r>
          </a:p>
          <a:p>
            <a:pPr marL="0" indent="0">
              <a:buNone/>
            </a:pPr>
            <a:endParaRPr lang="en-US" sz="1600" dirty="0">
              <a:latin typeface="+mn-lt"/>
            </a:endParaRPr>
          </a:p>
          <a:p>
            <a:pPr marL="0" indent="0">
              <a:buNone/>
            </a:pPr>
            <a:r>
              <a:rPr lang="en-US" sz="1600" b="1" dirty="0">
                <a:latin typeface="+mn-lt"/>
              </a:rPr>
              <a:t>Gross Requirements Planning(11):</a:t>
            </a:r>
          </a:p>
          <a:p>
            <a:pPr marL="0" indent="0">
              <a:buNone/>
            </a:pPr>
            <a:r>
              <a:rPr lang="en-US" sz="1600" dirty="0">
                <a:latin typeface="+mn-lt"/>
              </a:rPr>
              <a:t>This planning strategy is particularly useful in mass production environments; it is often combined with repetitive manufacturing. You should choose this strategy if you want production to be determined by a production plan (Demand Management) and if you do not want sales orders to influence production directly.</a:t>
            </a:r>
          </a:p>
          <a:p>
            <a:pPr marL="0" indent="0">
              <a:buNone/>
            </a:pPr>
            <a:endParaRPr lang="en-US" sz="1600" dirty="0">
              <a:latin typeface="+mn-lt"/>
            </a:endParaRPr>
          </a:p>
          <a:p>
            <a:pPr marL="0" indent="0">
              <a:buNone/>
            </a:pPr>
            <a:endParaRPr lang="en-US" sz="1600" dirty="0">
              <a:latin typeface="+mn-lt"/>
            </a:endParaRPr>
          </a:p>
        </p:txBody>
      </p:sp>
      <p:graphicFrame>
        <p:nvGraphicFramePr>
          <p:cNvPr id="4" name="Table 3">
            <a:extLst>
              <a:ext uri="{FF2B5EF4-FFF2-40B4-BE49-F238E27FC236}">
                <a16:creationId xmlns:a16="http://schemas.microsoft.com/office/drawing/2014/main" id="{D61EF73E-ACFE-4F70-8F97-F38048DFB7C5}"/>
              </a:ext>
            </a:extLst>
          </p:cNvPr>
          <p:cNvGraphicFramePr>
            <a:graphicFrameLocks noGrp="1"/>
          </p:cNvGraphicFramePr>
          <p:nvPr>
            <p:extLst>
              <p:ext uri="{D42A27DB-BD31-4B8C-83A1-F6EECF244321}">
                <p14:modId xmlns:p14="http://schemas.microsoft.com/office/powerpoint/2010/main" val="556674891"/>
              </p:ext>
            </p:extLst>
          </p:nvPr>
        </p:nvGraphicFramePr>
        <p:xfrm>
          <a:off x="683568" y="3862705"/>
          <a:ext cx="7005465" cy="731520"/>
        </p:xfrm>
        <a:graphic>
          <a:graphicData uri="http://schemas.openxmlformats.org/drawingml/2006/table">
            <a:tbl>
              <a:tblPr/>
              <a:tblGrid>
                <a:gridCol w="3024336">
                  <a:extLst>
                    <a:ext uri="{9D8B030D-6E8A-4147-A177-3AD203B41FA5}">
                      <a16:colId xmlns:a16="http://schemas.microsoft.com/office/drawing/2014/main" val="1404386229"/>
                    </a:ext>
                  </a:extLst>
                </a:gridCol>
                <a:gridCol w="2016224">
                  <a:extLst>
                    <a:ext uri="{9D8B030D-6E8A-4147-A177-3AD203B41FA5}">
                      <a16:colId xmlns:a16="http://schemas.microsoft.com/office/drawing/2014/main" val="2940403412"/>
                    </a:ext>
                  </a:extLst>
                </a:gridCol>
                <a:gridCol w="1964905">
                  <a:extLst>
                    <a:ext uri="{9D8B030D-6E8A-4147-A177-3AD203B41FA5}">
                      <a16:colId xmlns:a16="http://schemas.microsoft.com/office/drawing/2014/main" val="2687341314"/>
                    </a:ext>
                  </a:extLst>
                </a:gridCol>
              </a:tblGrid>
              <a:tr h="0">
                <a:tc>
                  <a:txBody>
                    <a:bodyPr/>
                    <a:lstStyle/>
                    <a:p>
                      <a:pPr fontAlgn="t"/>
                      <a:r>
                        <a:rPr lang="en-IN" b="1">
                          <a:effectLst/>
                        </a:rPr>
                        <a:t>Strategy</a:t>
                      </a:r>
                      <a:endParaRPr lang="en-IN">
                        <a:effectLst/>
                      </a:endParaRPr>
                    </a:p>
                  </a:txBody>
                  <a:tcP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fontAlgn="t"/>
                      <a:r>
                        <a:rPr lang="en-IN" b="1">
                          <a:effectLst/>
                        </a:rPr>
                        <a:t>10</a:t>
                      </a:r>
                      <a:endParaRPr lang="en-IN">
                        <a:effectLst/>
                      </a:endParaRPr>
                    </a:p>
                  </a:txBody>
                  <a:tcP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fontAlgn="t"/>
                      <a:r>
                        <a:rPr lang="en-IN" b="1">
                          <a:effectLst/>
                        </a:rPr>
                        <a:t>11</a:t>
                      </a:r>
                      <a:endParaRPr lang="en-IN">
                        <a:effectLst/>
                      </a:endParaRPr>
                    </a:p>
                  </a:txBody>
                  <a:tcP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3906677728"/>
                  </a:ext>
                </a:extLst>
              </a:tr>
              <a:tr h="0">
                <a:tc>
                  <a:txBody>
                    <a:bodyPr/>
                    <a:lstStyle/>
                    <a:p>
                      <a:pPr fontAlgn="t"/>
                      <a:r>
                        <a:rPr lang="en-US">
                          <a:effectLst/>
                        </a:rPr>
                        <a:t>Stock is taken into account</a:t>
                      </a:r>
                    </a:p>
                  </a:txBody>
                  <a:tcP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fontAlgn="t"/>
                      <a:r>
                        <a:rPr lang="en-IN">
                          <a:effectLst/>
                        </a:rPr>
                        <a:t>Yes</a:t>
                      </a:r>
                    </a:p>
                  </a:txBody>
                  <a:tcP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tc>
                  <a:txBody>
                    <a:bodyPr/>
                    <a:lstStyle/>
                    <a:p>
                      <a:pPr fontAlgn="t"/>
                      <a:r>
                        <a:rPr lang="en-IN" dirty="0">
                          <a:effectLst/>
                        </a:rPr>
                        <a:t>No</a:t>
                      </a:r>
                    </a:p>
                  </a:txBody>
                  <a:tcP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3337914299"/>
                  </a:ext>
                </a:extLst>
              </a:tr>
            </a:tbl>
          </a:graphicData>
        </a:graphic>
      </p:graphicFrame>
    </p:spTree>
    <p:extLst>
      <p:ext uri="{BB962C8B-B14F-4D97-AF65-F5344CB8AC3E}">
        <p14:creationId xmlns:p14="http://schemas.microsoft.com/office/powerpoint/2010/main" val="797291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4"/>
            <a:ext cx="8229600" cy="1573287"/>
          </a:xfrm>
        </p:spPr>
        <p:txBody>
          <a:bodyPr/>
          <a:lstStyle/>
          <a:p>
            <a:r>
              <a:rPr lang="en-US" sz="2400" dirty="0">
                <a:latin typeface="+mj-lt"/>
              </a:rPr>
              <a:t>Demand Management – Master Production Schedule</a:t>
            </a:r>
            <a:br>
              <a:rPr lang="en-US" dirty="0"/>
            </a:br>
            <a:endParaRPr lang="en-US" dirty="0"/>
          </a:p>
        </p:txBody>
      </p:sp>
      <p:sp>
        <p:nvSpPr>
          <p:cNvPr id="3" name="Content Placeholder 2"/>
          <p:cNvSpPr>
            <a:spLocks noGrp="1"/>
          </p:cNvSpPr>
          <p:nvPr>
            <p:ph idx="1"/>
          </p:nvPr>
        </p:nvSpPr>
        <p:spPr/>
        <p:txBody>
          <a:bodyPr/>
          <a:lstStyle/>
          <a:p>
            <a:pPr marL="0" indent="0">
              <a:buNone/>
            </a:pPr>
            <a:r>
              <a:rPr lang="en-US" sz="1600" dirty="0">
                <a:latin typeface="+mn-lt"/>
              </a:rPr>
              <a:t>The function of Demand Management is to determine requirement quantities and delivery dates for finished products assemblies. </a:t>
            </a:r>
          </a:p>
          <a:p>
            <a:pPr marL="0" indent="0">
              <a:buNone/>
            </a:pPr>
            <a:r>
              <a:rPr lang="en-US" sz="1600" dirty="0">
                <a:latin typeface="+mn-lt"/>
              </a:rPr>
              <a:t>Customer requirements are created in sales order management. </a:t>
            </a:r>
          </a:p>
        </p:txBody>
      </p:sp>
      <p:pic>
        <p:nvPicPr>
          <p:cNvPr id="4" name="Picture 3"/>
          <p:cNvPicPr>
            <a:picLocks noChangeAspect="1"/>
          </p:cNvPicPr>
          <p:nvPr/>
        </p:nvPicPr>
        <p:blipFill>
          <a:blip r:embed="rId2"/>
          <a:stretch>
            <a:fillRect/>
          </a:stretch>
        </p:blipFill>
        <p:spPr>
          <a:xfrm>
            <a:off x="899592" y="2283718"/>
            <a:ext cx="5904656" cy="2448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Types of Production</a:t>
            </a:r>
          </a:p>
        </p:txBody>
      </p:sp>
      <p:grpSp>
        <p:nvGrpSpPr>
          <p:cNvPr id="6" name="Group 5">
            <a:extLst>
              <a:ext uri="{FF2B5EF4-FFF2-40B4-BE49-F238E27FC236}">
                <a16:creationId xmlns:a16="http://schemas.microsoft.com/office/drawing/2014/main" id="{FD94B584-6402-4405-8581-3C8A522F7F25}"/>
              </a:ext>
            </a:extLst>
          </p:cNvPr>
          <p:cNvGrpSpPr/>
          <p:nvPr/>
        </p:nvGrpSpPr>
        <p:grpSpPr>
          <a:xfrm>
            <a:off x="491709" y="970890"/>
            <a:ext cx="3947113" cy="1863509"/>
            <a:chOff x="1362075" y="803910"/>
            <a:chExt cx="3947795" cy="2795570"/>
          </a:xfrm>
        </p:grpSpPr>
        <p:sp>
          <p:nvSpPr>
            <p:cNvPr id="7" name="Rectangle: Rounded Corners 6">
              <a:extLst>
                <a:ext uri="{FF2B5EF4-FFF2-40B4-BE49-F238E27FC236}">
                  <a16:creationId xmlns:a16="http://schemas.microsoft.com/office/drawing/2014/main" id="{E220FD47-A114-492A-AD6B-6D06FFB482F0}"/>
                </a:ext>
              </a:extLst>
            </p:cNvPr>
            <p:cNvSpPr/>
            <p:nvPr/>
          </p:nvSpPr>
          <p:spPr>
            <a:xfrm>
              <a:off x="1982373" y="3271676"/>
              <a:ext cx="2706275" cy="327804"/>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cs typeface="Calibri" panose="020F0502020204030204"/>
                </a:rPr>
                <a:t>UNIT OR JOB-TYPE</a:t>
              </a:r>
            </a:p>
          </p:txBody>
        </p:sp>
        <p:pic>
          <p:nvPicPr>
            <p:cNvPr id="8" name="Picture 4" descr="A picture containing indoor, table&#10;&#10;Description generated with high confidence">
              <a:extLst>
                <a:ext uri="{FF2B5EF4-FFF2-40B4-BE49-F238E27FC236}">
                  <a16:creationId xmlns:a16="http://schemas.microsoft.com/office/drawing/2014/main" id="{61FC892F-A8BD-4810-A147-82825FEA7272}"/>
                </a:ext>
              </a:extLst>
            </p:cNvPr>
            <p:cNvPicPr>
              <a:picLocks noChangeAspect="1"/>
            </p:cNvPicPr>
            <p:nvPr/>
          </p:nvPicPr>
          <p:blipFill>
            <a:blip r:embed="rId2"/>
            <a:stretch>
              <a:fillRect/>
            </a:stretch>
          </p:blipFill>
          <p:spPr>
            <a:xfrm>
              <a:off x="1362075" y="803910"/>
              <a:ext cx="3947795" cy="223901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9" name="Group 8">
            <a:extLst>
              <a:ext uri="{FF2B5EF4-FFF2-40B4-BE49-F238E27FC236}">
                <a16:creationId xmlns:a16="http://schemas.microsoft.com/office/drawing/2014/main" id="{B97DBEE4-60D0-492F-AD79-5B7642F5AEBF}"/>
              </a:ext>
            </a:extLst>
          </p:cNvPr>
          <p:cNvGrpSpPr/>
          <p:nvPr/>
        </p:nvGrpSpPr>
        <p:grpSpPr>
          <a:xfrm>
            <a:off x="491709" y="2936706"/>
            <a:ext cx="3948430" cy="2062835"/>
            <a:chOff x="1362075" y="3881120"/>
            <a:chExt cx="3948430" cy="2841697"/>
          </a:xfrm>
        </p:grpSpPr>
        <p:sp>
          <p:nvSpPr>
            <p:cNvPr id="10" name="Rectangle: Rounded Corners 9">
              <a:extLst>
                <a:ext uri="{FF2B5EF4-FFF2-40B4-BE49-F238E27FC236}">
                  <a16:creationId xmlns:a16="http://schemas.microsoft.com/office/drawing/2014/main" id="{5889447C-959C-4723-A3AB-7A0DCE60929D}"/>
                </a:ext>
              </a:extLst>
            </p:cNvPr>
            <p:cNvSpPr/>
            <p:nvPr/>
          </p:nvSpPr>
          <p:spPr>
            <a:xfrm>
              <a:off x="1983008" y="6395013"/>
              <a:ext cx="2706275" cy="327804"/>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cs typeface="Calibri" panose="020F0502020204030204"/>
                </a:rPr>
                <a:t>MASS OR FLOW TYPE</a:t>
              </a:r>
            </a:p>
          </p:txBody>
        </p:sp>
        <p:pic>
          <p:nvPicPr>
            <p:cNvPr id="11" name="Picture 6" descr="A picture containing car&#10;&#10;Description generated with high confidence">
              <a:extLst>
                <a:ext uri="{FF2B5EF4-FFF2-40B4-BE49-F238E27FC236}">
                  <a16:creationId xmlns:a16="http://schemas.microsoft.com/office/drawing/2014/main" id="{FCABFFA9-7528-4420-A5B7-2CF92066FE04}"/>
                </a:ext>
              </a:extLst>
            </p:cNvPr>
            <p:cNvPicPr>
              <a:picLocks noChangeAspect="1"/>
            </p:cNvPicPr>
            <p:nvPr/>
          </p:nvPicPr>
          <p:blipFill>
            <a:blip r:embed="rId3"/>
            <a:stretch>
              <a:fillRect/>
            </a:stretch>
          </p:blipFill>
          <p:spPr>
            <a:xfrm>
              <a:off x="1362075" y="3881120"/>
              <a:ext cx="3948430" cy="223202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12" name="Group 11">
            <a:extLst>
              <a:ext uri="{FF2B5EF4-FFF2-40B4-BE49-F238E27FC236}">
                <a16:creationId xmlns:a16="http://schemas.microsoft.com/office/drawing/2014/main" id="{29D46DAA-703F-4C1C-BFDD-72B296E5049D}"/>
              </a:ext>
            </a:extLst>
          </p:cNvPr>
          <p:cNvGrpSpPr/>
          <p:nvPr/>
        </p:nvGrpSpPr>
        <p:grpSpPr>
          <a:xfrm>
            <a:off x="4775828" y="970889"/>
            <a:ext cx="3950335" cy="1863509"/>
            <a:chOff x="7737475" y="803910"/>
            <a:chExt cx="3950335" cy="2795163"/>
          </a:xfrm>
        </p:grpSpPr>
        <p:sp>
          <p:nvSpPr>
            <p:cNvPr id="13" name="Rectangle: Rounded Corners 12">
              <a:extLst>
                <a:ext uri="{FF2B5EF4-FFF2-40B4-BE49-F238E27FC236}">
                  <a16:creationId xmlns:a16="http://schemas.microsoft.com/office/drawing/2014/main" id="{F560D43A-6A20-46AB-A069-D64FA478034C}"/>
                </a:ext>
              </a:extLst>
            </p:cNvPr>
            <p:cNvSpPr/>
            <p:nvPr/>
          </p:nvSpPr>
          <p:spPr>
            <a:xfrm>
              <a:off x="8359018" y="3271269"/>
              <a:ext cx="2706275" cy="327804"/>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cs typeface="Calibri" panose="020F0502020204030204"/>
                </a:rPr>
                <a:t>BATCH-TYPE</a:t>
              </a:r>
            </a:p>
          </p:txBody>
        </p:sp>
        <p:pic>
          <p:nvPicPr>
            <p:cNvPr id="14" name="Picture 6" descr="A picture containing object, indoor&#10;&#10;Description generated with very high confidence">
              <a:extLst>
                <a:ext uri="{FF2B5EF4-FFF2-40B4-BE49-F238E27FC236}">
                  <a16:creationId xmlns:a16="http://schemas.microsoft.com/office/drawing/2014/main" id="{B577D2FA-E910-4786-AC35-B9F95BC307B7}"/>
                </a:ext>
              </a:extLst>
            </p:cNvPr>
            <p:cNvPicPr>
              <a:picLocks noChangeAspect="1"/>
            </p:cNvPicPr>
            <p:nvPr/>
          </p:nvPicPr>
          <p:blipFill>
            <a:blip r:embed="rId4"/>
            <a:stretch>
              <a:fillRect/>
            </a:stretch>
          </p:blipFill>
          <p:spPr>
            <a:xfrm>
              <a:off x="7737475" y="803910"/>
              <a:ext cx="3950335" cy="223964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grpSp>
        <p:nvGrpSpPr>
          <p:cNvPr id="15" name="Group 14">
            <a:extLst>
              <a:ext uri="{FF2B5EF4-FFF2-40B4-BE49-F238E27FC236}">
                <a16:creationId xmlns:a16="http://schemas.microsoft.com/office/drawing/2014/main" id="{3FCEB319-835F-4E72-8F84-9E413F834EE7}"/>
              </a:ext>
            </a:extLst>
          </p:cNvPr>
          <p:cNvGrpSpPr/>
          <p:nvPr/>
        </p:nvGrpSpPr>
        <p:grpSpPr>
          <a:xfrm>
            <a:off x="4776463" y="2936706"/>
            <a:ext cx="3949700" cy="2000419"/>
            <a:chOff x="7737475" y="3881120"/>
            <a:chExt cx="3949700" cy="2841698"/>
          </a:xfrm>
        </p:grpSpPr>
        <p:sp>
          <p:nvSpPr>
            <p:cNvPr id="16" name="Rectangle: Rounded Corners 15">
              <a:extLst>
                <a:ext uri="{FF2B5EF4-FFF2-40B4-BE49-F238E27FC236}">
                  <a16:creationId xmlns:a16="http://schemas.microsoft.com/office/drawing/2014/main" id="{A5FCC057-C53E-4DEF-9521-F1DFD29C628A}"/>
                </a:ext>
              </a:extLst>
            </p:cNvPr>
            <p:cNvSpPr/>
            <p:nvPr/>
          </p:nvSpPr>
          <p:spPr>
            <a:xfrm>
              <a:off x="8366003" y="6395014"/>
              <a:ext cx="2706275" cy="327804"/>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cs typeface="Calibri" panose="020F0502020204030204"/>
                </a:rPr>
                <a:t>CONTINUOUS TYPE</a:t>
              </a:r>
            </a:p>
          </p:txBody>
        </p:sp>
        <p:pic>
          <p:nvPicPr>
            <p:cNvPr id="17" name="Picture 8" descr="A picture containing object&#10;&#10;Description generated with high confidence">
              <a:extLst>
                <a:ext uri="{FF2B5EF4-FFF2-40B4-BE49-F238E27FC236}">
                  <a16:creationId xmlns:a16="http://schemas.microsoft.com/office/drawing/2014/main" id="{B4A99A28-BEC5-4FFA-933F-8119783162BB}"/>
                </a:ext>
              </a:extLst>
            </p:cNvPr>
            <p:cNvPicPr>
              <a:picLocks noChangeAspect="1"/>
            </p:cNvPicPr>
            <p:nvPr/>
          </p:nvPicPr>
          <p:blipFill>
            <a:blip r:embed="rId5"/>
            <a:stretch>
              <a:fillRect/>
            </a:stretch>
          </p:blipFill>
          <p:spPr>
            <a:xfrm>
              <a:off x="7737475" y="3881120"/>
              <a:ext cx="3949700" cy="231584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Tree>
    <p:extLst>
      <p:ext uri="{BB962C8B-B14F-4D97-AF65-F5344CB8AC3E}">
        <p14:creationId xmlns:p14="http://schemas.microsoft.com/office/powerpoint/2010/main" val="2603969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 - Production planning</a:t>
            </a:r>
          </a:p>
        </p:txBody>
      </p:sp>
      <p:sp>
        <p:nvSpPr>
          <p:cNvPr id="3" name="Content Placeholder 2"/>
          <p:cNvSpPr>
            <a:spLocks noGrp="1"/>
          </p:cNvSpPr>
          <p:nvPr>
            <p:ph idx="1"/>
          </p:nvPr>
        </p:nvSpPr>
        <p:spPr/>
        <p:txBody>
          <a:bodyPr/>
          <a:lstStyle/>
          <a:p>
            <a:pPr marL="0" indent="0">
              <a:buNone/>
            </a:pPr>
            <a:r>
              <a:rPr lang="en-US" sz="1600" dirty="0">
                <a:latin typeface="+mn-lt"/>
              </a:rPr>
              <a:t>Production Planning &amp; Execution</a:t>
            </a:r>
          </a:p>
          <a:p>
            <a:pPr marL="0" indent="0">
              <a:buNone/>
            </a:pPr>
            <a:endParaRPr lang="en-US" sz="1600" dirty="0">
              <a:latin typeface="+mn-lt"/>
            </a:endParaRPr>
          </a:p>
          <a:p>
            <a:r>
              <a:rPr lang="en-US" sz="1600" dirty="0">
                <a:latin typeface="+mn-lt"/>
              </a:rPr>
              <a:t>  Long term Planning (LTP)</a:t>
            </a:r>
          </a:p>
          <a:p>
            <a:r>
              <a:rPr lang="en-US" sz="1600" dirty="0">
                <a:latin typeface="+mn-lt"/>
              </a:rPr>
              <a:t>  Material Requirement Planning (MRP)</a:t>
            </a:r>
          </a:p>
          <a:p>
            <a:r>
              <a:rPr lang="en-US" sz="1600" dirty="0">
                <a:latin typeface="+mn-lt"/>
              </a:rPr>
              <a:t>  Consumption Based Planning (CBP)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Material Requirement Planning</a:t>
            </a:r>
          </a:p>
        </p:txBody>
      </p:sp>
      <p:pic>
        <p:nvPicPr>
          <p:cNvPr id="4" name="Content Placeholder 3"/>
          <p:cNvPicPr>
            <a:picLocks noGrp="1" noChangeAspect="1"/>
          </p:cNvPicPr>
          <p:nvPr>
            <p:ph idx="1"/>
          </p:nvPr>
        </p:nvPicPr>
        <p:blipFill>
          <a:blip r:embed="rId2"/>
          <a:stretch>
            <a:fillRect/>
          </a:stretch>
        </p:blipFill>
        <p:spPr>
          <a:xfrm>
            <a:off x="1286335" y="1200150"/>
            <a:ext cx="6571330" cy="33940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Material Requirement Planning</a:t>
            </a:r>
          </a:p>
        </p:txBody>
      </p:sp>
      <p:sp>
        <p:nvSpPr>
          <p:cNvPr id="3" name="Content Placeholder 2"/>
          <p:cNvSpPr>
            <a:spLocks noGrp="1"/>
          </p:cNvSpPr>
          <p:nvPr>
            <p:ph idx="1"/>
          </p:nvPr>
        </p:nvSpPr>
        <p:spPr/>
        <p:txBody>
          <a:bodyPr/>
          <a:lstStyle/>
          <a:p>
            <a:pPr marL="0" indent="0">
              <a:buNone/>
            </a:pPr>
            <a:r>
              <a:rPr lang="en-US" sz="1600" dirty="0">
                <a:latin typeface="+mn-lt"/>
              </a:rPr>
              <a:t>MRP is used to ensure the availability of materials based on the need generated by MPS or the Demand Program</a:t>
            </a:r>
          </a:p>
          <a:p>
            <a:pPr marL="0" indent="0">
              <a:buNone/>
            </a:pPr>
            <a:r>
              <a:rPr lang="en-US" sz="1600" dirty="0">
                <a:latin typeface="+mn-lt"/>
              </a:rPr>
              <a:t>5 Logical Steps are calculating during MRP run</a:t>
            </a:r>
          </a:p>
          <a:p>
            <a:r>
              <a:rPr lang="en-US" sz="1600" dirty="0">
                <a:latin typeface="+mn-lt"/>
              </a:rPr>
              <a:t> Net Requirements Calculation </a:t>
            </a:r>
          </a:p>
          <a:p>
            <a:r>
              <a:rPr lang="en-US" sz="1600" dirty="0">
                <a:latin typeface="+mn-lt"/>
              </a:rPr>
              <a:t>Lot Size Calculation</a:t>
            </a:r>
          </a:p>
          <a:p>
            <a:r>
              <a:rPr lang="en-US" sz="1600" dirty="0">
                <a:latin typeface="+mn-lt"/>
              </a:rPr>
              <a:t> Procurement Type</a:t>
            </a:r>
          </a:p>
          <a:p>
            <a:r>
              <a:rPr lang="en-US" sz="1600" dirty="0">
                <a:latin typeface="+mn-lt"/>
              </a:rPr>
              <a:t> Scheduling</a:t>
            </a:r>
          </a:p>
          <a:p>
            <a:r>
              <a:rPr lang="en-US" sz="1600" dirty="0">
                <a:latin typeface="+mn-lt"/>
              </a:rPr>
              <a:t> BOM Explosion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n-lt"/>
              </a:rPr>
              <a:t>Multi Level scheduling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806" y="1200150"/>
            <a:ext cx="5358387" cy="3394075"/>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Consumption Based Planning</a:t>
            </a:r>
          </a:p>
        </p:txBody>
      </p:sp>
      <p:sp>
        <p:nvSpPr>
          <p:cNvPr id="3" name="Content Placeholder 2"/>
          <p:cNvSpPr>
            <a:spLocks noGrp="1"/>
          </p:cNvSpPr>
          <p:nvPr>
            <p:ph idx="1"/>
          </p:nvPr>
        </p:nvSpPr>
        <p:spPr/>
        <p:txBody>
          <a:bodyPr/>
          <a:lstStyle/>
          <a:p>
            <a:pPr marL="0" indent="0">
              <a:buNone/>
            </a:pPr>
            <a:r>
              <a:rPr lang="en-US" sz="1600" dirty="0">
                <a:latin typeface="+mn-lt"/>
              </a:rPr>
              <a:t>It consists of three types, they are</a:t>
            </a:r>
          </a:p>
          <a:p>
            <a:pPr lvl="1"/>
            <a:r>
              <a:rPr lang="en-US" sz="1600" dirty="0">
                <a:latin typeface="+mn-lt"/>
              </a:rPr>
              <a:t>Forecast based planning</a:t>
            </a:r>
          </a:p>
          <a:p>
            <a:pPr lvl="1"/>
            <a:r>
              <a:rPr lang="en-US" sz="1600" dirty="0">
                <a:latin typeface="+mn-lt"/>
              </a:rPr>
              <a:t>Reorder point planning</a:t>
            </a:r>
          </a:p>
          <a:p>
            <a:pPr lvl="1"/>
            <a:r>
              <a:rPr lang="en-US" sz="1600" dirty="0">
                <a:latin typeface="+mn-lt"/>
              </a:rPr>
              <a:t>Time phased planning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 - Forecasting</a:t>
            </a:r>
          </a:p>
        </p:txBody>
      </p:sp>
      <p:sp>
        <p:nvSpPr>
          <p:cNvPr id="3" name="Content Placeholder 2"/>
          <p:cNvSpPr>
            <a:spLocks noGrp="1"/>
          </p:cNvSpPr>
          <p:nvPr>
            <p:ph idx="1"/>
          </p:nvPr>
        </p:nvSpPr>
        <p:spPr/>
        <p:txBody>
          <a:bodyPr/>
          <a:lstStyle/>
          <a:p>
            <a:pPr marL="0" indent="0">
              <a:buNone/>
            </a:pPr>
            <a:r>
              <a:rPr lang="en-US" sz="1600" dirty="0">
                <a:latin typeface="+mn-lt"/>
              </a:rPr>
              <a:t>To estimate the future demand for the product is based on past consumption of the product.</a:t>
            </a:r>
          </a:p>
          <a:p>
            <a:pPr marL="0" indent="0">
              <a:buNone/>
            </a:pPr>
            <a:endParaRPr lang="en-US" sz="1600" dirty="0">
              <a:latin typeface="+mn-lt"/>
            </a:endParaRPr>
          </a:p>
        </p:txBody>
      </p:sp>
      <p:grpSp>
        <p:nvGrpSpPr>
          <p:cNvPr id="102" name="Group 101"/>
          <p:cNvGrpSpPr/>
          <p:nvPr/>
        </p:nvGrpSpPr>
        <p:grpSpPr>
          <a:xfrm>
            <a:off x="1044575" y="1779662"/>
            <a:ext cx="7253525" cy="2064456"/>
            <a:chOff x="0" y="0"/>
            <a:chExt cx="7253751" cy="2804841"/>
          </a:xfrm>
        </p:grpSpPr>
        <p:sp>
          <p:nvSpPr>
            <p:cNvPr id="103" name="Shape 38195"/>
            <p:cNvSpPr/>
            <p:nvPr/>
          </p:nvSpPr>
          <p:spPr>
            <a:xfrm>
              <a:off x="765651" y="460823"/>
              <a:ext cx="5346663" cy="1968335"/>
            </a:xfrm>
            <a:custGeom>
              <a:avLst/>
              <a:gdLst/>
              <a:ahLst/>
              <a:cxnLst/>
              <a:rect l="0" t="0" r="0" b="0"/>
              <a:pathLst>
                <a:path w="5346663" h="1968335">
                  <a:moveTo>
                    <a:pt x="0" y="0"/>
                  </a:moveTo>
                  <a:lnTo>
                    <a:pt x="5346663" y="0"/>
                  </a:lnTo>
                  <a:lnTo>
                    <a:pt x="5346663" y="1968335"/>
                  </a:lnTo>
                  <a:lnTo>
                    <a:pt x="0" y="1968335"/>
                  </a:lnTo>
                  <a:lnTo>
                    <a:pt x="0" y="0"/>
                  </a:lnTo>
                </a:path>
              </a:pathLst>
            </a:custGeom>
            <a:ln w="0" cap="flat">
              <a:miter lim="127000"/>
            </a:ln>
          </p:spPr>
          <p:style>
            <a:lnRef idx="0">
              <a:srgbClr val="000000">
                <a:alpha val="0"/>
              </a:srgbClr>
            </a:lnRef>
            <a:fillRef idx="1">
              <a:srgbClr val="C0C0C0"/>
            </a:fillRef>
            <a:effectRef idx="0">
              <a:scrgbClr r="0" g="0" b="0"/>
            </a:effectRef>
            <a:fontRef idx="none"/>
          </p:style>
          <p:txBody>
            <a:bodyPr/>
            <a:lstStyle/>
            <a:p>
              <a:endParaRPr lang="en-US"/>
            </a:p>
          </p:txBody>
        </p:sp>
        <p:sp>
          <p:nvSpPr>
            <p:cNvPr id="104" name="Shape 1443"/>
            <p:cNvSpPr/>
            <p:nvPr/>
          </p:nvSpPr>
          <p:spPr>
            <a:xfrm>
              <a:off x="765652" y="2182338"/>
              <a:ext cx="5346579" cy="0"/>
            </a:xfrm>
            <a:custGeom>
              <a:avLst/>
              <a:gdLst/>
              <a:ahLst/>
              <a:cxnLst/>
              <a:rect l="0" t="0" r="0" b="0"/>
              <a:pathLst>
                <a:path w="5346579">
                  <a:moveTo>
                    <a:pt x="0" y="0"/>
                  </a:moveTo>
                  <a:lnTo>
                    <a:pt x="5346579"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05" name="Shape 1445"/>
            <p:cNvSpPr/>
            <p:nvPr/>
          </p:nvSpPr>
          <p:spPr>
            <a:xfrm>
              <a:off x="765652" y="1935391"/>
              <a:ext cx="5346579" cy="0"/>
            </a:xfrm>
            <a:custGeom>
              <a:avLst/>
              <a:gdLst/>
              <a:ahLst/>
              <a:cxnLst/>
              <a:rect l="0" t="0" r="0" b="0"/>
              <a:pathLst>
                <a:path w="5346579">
                  <a:moveTo>
                    <a:pt x="0" y="0"/>
                  </a:moveTo>
                  <a:lnTo>
                    <a:pt x="5346579"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06" name="Shape 1447"/>
            <p:cNvSpPr/>
            <p:nvPr/>
          </p:nvSpPr>
          <p:spPr>
            <a:xfrm>
              <a:off x="765652" y="1688612"/>
              <a:ext cx="5346579" cy="0"/>
            </a:xfrm>
            <a:custGeom>
              <a:avLst/>
              <a:gdLst/>
              <a:ahLst/>
              <a:cxnLst/>
              <a:rect l="0" t="0" r="0" b="0"/>
              <a:pathLst>
                <a:path w="5346579">
                  <a:moveTo>
                    <a:pt x="0" y="0"/>
                  </a:moveTo>
                  <a:lnTo>
                    <a:pt x="5346579"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07" name="Shape 1449"/>
            <p:cNvSpPr/>
            <p:nvPr/>
          </p:nvSpPr>
          <p:spPr>
            <a:xfrm>
              <a:off x="765652" y="1448150"/>
              <a:ext cx="5346579" cy="0"/>
            </a:xfrm>
            <a:custGeom>
              <a:avLst/>
              <a:gdLst/>
              <a:ahLst/>
              <a:cxnLst/>
              <a:rect l="0" t="0" r="0" b="0"/>
              <a:pathLst>
                <a:path w="5346579">
                  <a:moveTo>
                    <a:pt x="0" y="0"/>
                  </a:moveTo>
                  <a:lnTo>
                    <a:pt x="5346579"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08" name="Shape 1451"/>
            <p:cNvSpPr/>
            <p:nvPr/>
          </p:nvSpPr>
          <p:spPr>
            <a:xfrm>
              <a:off x="765652" y="1201371"/>
              <a:ext cx="5346579" cy="0"/>
            </a:xfrm>
            <a:custGeom>
              <a:avLst/>
              <a:gdLst/>
              <a:ahLst/>
              <a:cxnLst/>
              <a:rect l="0" t="0" r="0" b="0"/>
              <a:pathLst>
                <a:path w="5346579">
                  <a:moveTo>
                    <a:pt x="0" y="0"/>
                  </a:moveTo>
                  <a:lnTo>
                    <a:pt x="5346579"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09" name="Shape 1453"/>
            <p:cNvSpPr/>
            <p:nvPr/>
          </p:nvSpPr>
          <p:spPr>
            <a:xfrm>
              <a:off x="765652" y="954593"/>
              <a:ext cx="5346579" cy="0"/>
            </a:xfrm>
            <a:custGeom>
              <a:avLst/>
              <a:gdLst/>
              <a:ahLst/>
              <a:cxnLst/>
              <a:rect l="0" t="0" r="0" b="0"/>
              <a:pathLst>
                <a:path w="5346579">
                  <a:moveTo>
                    <a:pt x="0" y="0"/>
                  </a:moveTo>
                  <a:lnTo>
                    <a:pt x="5346579"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10" name="Shape 1455"/>
            <p:cNvSpPr/>
            <p:nvPr/>
          </p:nvSpPr>
          <p:spPr>
            <a:xfrm>
              <a:off x="765652" y="707561"/>
              <a:ext cx="5346579" cy="0"/>
            </a:xfrm>
            <a:custGeom>
              <a:avLst/>
              <a:gdLst/>
              <a:ahLst/>
              <a:cxnLst/>
              <a:rect l="0" t="0" r="0" b="0"/>
              <a:pathLst>
                <a:path w="5346579">
                  <a:moveTo>
                    <a:pt x="0" y="0"/>
                  </a:moveTo>
                  <a:lnTo>
                    <a:pt x="5346579"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11" name="Shape 1457"/>
            <p:cNvSpPr/>
            <p:nvPr/>
          </p:nvSpPr>
          <p:spPr>
            <a:xfrm>
              <a:off x="765652" y="460783"/>
              <a:ext cx="5346579" cy="0"/>
            </a:xfrm>
            <a:custGeom>
              <a:avLst/>
              <a:gdLst/>
              <a:ahLst/>
              <a:cxnLst/>
              <a:rect l="0" t="0" r="0" b="0"/>
              <a:pathLst>
                <a:path w="5346579">
                  <a:moveTo>
                    <a:pt x="0" y="0"/>
                  </a:moveTo>
                  <a:lnTo>
                    <a:pt x="5346579"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12" name="Shape 1460"/>
            <p:cNvSpPr/>
            <p:nvPr/>
          </p:nvSpPr>
          <p:spPr>
            <a:xfrm>
              <a:off x="765652" y="460783"/>
              <a:ext cx="5346579" cy="1968376"/>
            </a:xfrm>
            <a:custGeom>
              <a:avLst/>
              <a:gdLst/>
              <a:ahLst/>
              <a:cxnLst/>
              <a:rect l="0" t="0" r="0" b="0"/>
              <a:pathLst>
                <a:path w="5346579" h="1968376">
                  <a:moveTo>
                    <a:pt x="0" y="0"/>
                  </a:moveTo>
                  <a:lnTo>
                    <a:pt x="5346579" y="0"/>
                  </a:lnTo>
                  <a:lnTo>
                    <a:pt x="5346579" y="1968376"/>
                  </a:lnTo>
                  <a:lnTo>
                    <a:pt x="0" y="1968376"/>
                  </a:lnTo>
                  <a:lnTo>
                    <a:pt x="0" y="0"/>
                  </a:lnTo>
                </a:path>
              </a:pathLst>
            </a:custGeom>
            <a:ln w="6317" cap="flat">
              <a:round/>
            </a:ln>
          </p:spPr>
          <p:style>
            <a:lnRef idx="1">
              <a:srgbClr val="808080"/>
            </a:lnRef>
            <a:fillRef idx="0">
              <a:srgbClr val="000000">
                <a:alpha val="0"/>
              </a:srgbClr>
            </a:fillRef>
            <a:effectRef idx="0">
              <a:scrgbClr r="0" g="0" b="0"/>
            </a:effectRef>
            <a:fontRef idx="none"/>
          </p:style>
          <p:txBody>
            <a:bodyPr/>
            <a:lstStyle/>
            <a:p>
              <a:endParaRPr lang="en-US"/>
            </a:p>
          </p:txBody>
        </p:sp>
        <p:sp>
          <p:nvSpPr>
            <p:cNvPr id="113" name="Shape 1462"/>
            <p:cNvSpPr/>
            <p:nvPr/>
          </p:nvSpPr>
          <p:spPr>
            <a:xfrm>
              <a:off x="765652" y="460783"/>
              <a:ext cx="0" cy="1968376"/>
            </a:xfrm>
            <a:custGeom>
              <a:avLst/>
              <a:gdLst/>
              <a:ahLst/>
              <a:cxnLst/>
              <a:rect l="0" t="0" r="0" b="0"/>
              <a:pathLst>
                <a:path h="1968376">
                  <a:moveTo>
                    <a:pt x="0" y="0"/>
                  </a:moveTo>
                  <a:lnTo>
                    <a:pt x="0" y="1968376"/>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14" name="Shape 1463"/>
            <p:cNvSpPr/>
            <p:nvPr/>
          </p:nvSpPr>
          <p:spPr>
            <a:xfrm>
              <a:off x="721397" y="2429159"/>
              <a:ext cx="44255" cy="0"/>
            </a:xfrm>
            <a:custGeom>
              <a:avLst/>
              <a:gdLst/>
              <a:ahLst/>
              <a:cxnLst/>
              <a:rect l="0" t="0" r="0" b="0"/>
              <a:pathLst>
                <a:path w="44255">
                  <a:moveTo>
                    <a:pt x="0" y="0"/>
                  </a:moveTo>
                  <a:lnTo>
                    <a:pt x="44255"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15" name="Shape 1464"/>
            <p:cNvSpPr/>
            <p:nvPr/>
          </p:nvSpPr>
          <p:spPr>
            <a:xfrm>
              <a:off x="721397" y="2182338"/>
              <a:ext cx="44255" cy="0"/>
            </a:xfrm>
            <a:custGeom>
              <a:avLst/>
              <a:gdLst/>
              <a:ahLst/>
              <a:cxnLst/>
              <a:rect l="0" t="0" r="0" b="0"/>
              <a:pathLst>
                <a:path w="44255">
                  <a:moveTo>
                    <a:pt x="0" y="0"/>
                  </a:moveTo>
                  <a:lnTo>
                    <a:pt x="44255"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16" name="Shape 1465"/>
            <p:cNvSpPr/>
            <p:nvPr/>
          </p:nvSpPr>
          <p:spPr>
            <a:xfrm>
              <a:off x="721397" y="1935391"/>
              <a:ext cx="44255" cy="0"/>
            </a:xfrm>
            <a:custGeom>
              <a:avLst/>
              <a:gdLst/>
              <a:ahLst/>
              <a:cxnLst/>
              <a:rect l="0" t="0" r="0" b="0"/>
              <a:pathLst>
                <a:path w="44255">
                  <a:moveTo>
                    <a:pt x="0" y="0"/>
                  </a:moveTo>
                  <a:lnTo>
                    <a:pt x="44255"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17" name="Shape 1466"/>
            <p:cNvSpPr/>
            <p:nvPr/>
          </p:nvSpPr>
          <p:spPr>
            <a:xfrm>
              <a:off x="721397" y="1688612"/>
              <a:ext cx="44255" cy="0"/>
            </a:xfrm>
            <a:custGeom>
              <a:avLst/>
              <a:gdLst/>
              <a:ahLst/>
              <a:cxnLst/>
              <a:rect l="0" t="0" r="0" b="0"/>
              <a:pathLst>
                <a:path w="44255">
                  <a:moveTo>
                    <a:pt x="0" y="0"/>
                  </a:moveTo>
                  <a:lnTo>
                    <a:pt x="44255"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18" name="Shape 1467"/>
            <p:cNvSpPr/>
            <p:nvPr/>
          </p:nvSpPr>
          <p:spPr>
            <a:xfrm>
              <a:off x="721397" y="1448150"/>
              <a:ext cx="44255" cy="0"/>
            </a:xfrm>
            <a:custGeom>
              <a:avLst/>
              <a:gdLst/>
              <a:ahLst/>
              <a:cxnLst/>
              <a:rect l="0" t="0" r="0" b="0"/>
              <a:pathLst>
                <a:path w="44255">
                  <a:moveTo>
                    <a:pt x="0" y="0"/>
                  </a:moveTo>
                  <a:lnTo>
                    <a:pt x="44255"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19" name="Shape 1468"/>
            <p:cNvSpPr/>
            <p:nvPr/>
          </p:nvSpPr>
          <p:spPr>
            <a:xfrm>
              <a:off x="721397" y="1201371"/>
              <a:ext cx="44255" cy="0"/>
            </a:xfrm>
            <a:custGeom>
              <a:avLst/>
              <a:gdLst/>
              <a:ahLst/>
              <a:cxnLst/>
              <a:rect l="0" t="0" r="0" b="0"/>
              <a:pathLst>
                <a:path w="44255">
                  <a:moveTo>
                    <a:pt x="0" y="0"/>
                  </a:moveTo>
                  <a:lnTo>
                    <a:pt x="44255"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0" name="Shape 1469"/>
            <p:cNvSpPr/>
            <p:nvPr/>
          </p:nvSpPr>
          <p:spPr>
            <a:xfrm>
              <a:off x="721397" y="954593"/>
              <a:ext cx="44255" cy="0"/>
            </a:xfrm>
            <a:custGeom>
              <a:avLst/>
              <a:gdLst/>
              <a:ahLst/>
              <a:cxnLst/>
              <a:rect l="0" t="0" r="0" b="0"/>
              <a:pathLst>
                <a:path w="44255">
                  <a:moveTo>
                    <a:pt x="0" y="0"/>
                  </a:moveTo>
                  <a:lnTo>
                    <a:pt x="44255"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1" name="Shape 1470"/>
            <p:cNvSpPr/>
            <p:nvPr/>
          </p:nvSpPr>
          <p:spPr>
            <a:xfrm>
              <a:off x="721397" y="707561"/>
              <a:ext cx="44255" cy="0"/>
            </a:xfrm>
            <a:custGeom>
              <a:avLst/>
              <a:gdLst/>
              <a:ahLst/>
              <a:cxnLst/>
              <a:rect l="0" t="0" r="0" b="0"/>
              <a:pathLst>
                <a:path w="44255">
                  <a:moveTo>
                    <a:pt x="0" y="0"/>
                  </a:moveTo>
                  <a:lnTo>
                    <a:pt x="44255"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2" name="Shape 1471"/>
            <p:cNvSpPr/>
            <p:nvPr/>
          </p:nvSpPr>
          <p:spPr>
            <a:xfrm>
              <a:off x="721397" y="460783"/>
              <a:ext cx="44255" cy="0"/>
            </a:xfrm>
            <a:custGeom>
              <a:avLst/>
              <a:gdLst/>
              <a:ahLst/>
              <a:cxnLst/>
              <a:rect l="0" t="0" r="0" b="0"/>
              <a:pathLst>
                <a:path w="44255">
                  <a:moveTo>
                    <a:pt x="0" y="0"/>
                  </a:moveTo>
                  <a:lnTo>
                    <a:pt x="44255"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3" name="Shape 1472"/>
            <p:cNvSpPr/>
            <p:nvPr/>
          </p:nvSpPr>
          <p:spPr>
            <a:xfrm>
              <a:off x="765652" y="2429159"/>
              <a:ext cx="5346579" cy="0"/>
            </a:xfrm>
            <a:custGeom>
              <a:avLst/>
              <a:gdLst/>
              <a:ahLst/>
              <a:cxnLst/>
              <a:rect l="0" t="0" r="0" b="0"/>
              <a:pathLst>
                <a:path w="5346579">
                  <a:moveTo>
                    <a:pt x="0" y="0"/>
                  </a:moveTo>
                  <a:lnTo>
                    <a:pt x="5346579"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4" name="Shape 1473"/>
            <p:cNvSpPr/>
            <p:nvPr/>
          </p:nvSpPr>
          <p:spPr>
            <a:xfrm>
              <a:off x="765652" y="2429159"/>
              <a:ext cx="0" cy="44218"/>
            </a:xfrm>
            <a:custGeom>
              <a:avLst/>
              <a:gdLst/>
              <a:ahLst/>
              <a:cxnLst/>
              <a:rect l="0" t="0" r="0" b="0"/>
              <a:pathLst>
                <a:path h="44218">
                  <a:moveTo>
                    <a:pt x="0" y="44218"/>
                  </a:moveTo>
                  <a:lnTo>
                    <a:pt x="0"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5" name="Shape 1474"/>
            <p:cNvSpPr/>
            <p:nvPr/>
          </p:nvSpPr>
          <p:spPr>
            <a:xfrm>
              <a:off x="1208622" y="2429159"/>
              <a:ext cx="0" cy="44218"/>
            </a:xfrm>
            <a:custGeom>
              <a:avLst/>
              <a:gdLst/>
              <a:ahLst/>
              <a:cxnLst/>
              <a:rect l="0" t="0" r="0" b="0"/>
              <a:pathLst>
                <a:path h="44218">
                  <a:moveTo>
                    <a:pt x="0" y="44218"/>
                  </a:moveTo>
                  <a:lnTo>
                    <a:pt x="0"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6" name="Shape 1475"/>
            <p:cNvSpPr/>
            <p:nvPr/>
          </p:nvSpPr>
          <p:spPr>
            <a:xfrm>
              <a:off x="1657661" y="2429159"/>
              <a:ext cx="0" cy="44218"/>
            </a:xfrm>
            <a:custGeom>
              <a:avLst/>
              <a:gdLst/>
              <a:ahLst/>
              <a:cxnLst/>
              <a:rect l="0" t="0" r="0" b="0"/>
              <a:pathLst>
                <a:path h="44218">
                  <a:moveTo>
                    <a:pt x="0" y="44218"/>
                  </a:moveTo>
                  <a:lnTo>
                    <a:pt x="0"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7" name="Shape 1476"/>
            <p:cNvSpPr/>
            <p:nvPr/>
          </p:nvSpPr>
          <p:spPr>
            <a:xfrm>
              <a:off x="2100632" y="2429159"/>
              <a:ext cx="0" cy="44218"/>
            </a:xfrm>
            <a:custGeom>
              <a:avLst/>
              <a:gdLst/>
              <a:ahLst/>
              <a:cxnLst/>
              <a:rect l="0" t="0" r="0" b="0"/>
              <a:pathLst>
                <a:path h="44218">
                  <a:moveTo>
                    <a:pt x="0" y="44218"/>
                  </a:moveTo>
                  <a:lnTo>
                    <a:pt x="0"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8" name="Shape 1477"/>
            <p:cNvSpPr/>
            <p:nvPr/>
          </p:nvSpPr>
          <p:spPr>
            <a:xfrm>
              <a:off x="2549924" y="2429159"/>
              <a:ext cx="0" cy="44218"/>
            </a:xfrm>
            <a:custGeom>
              <a:avLst/>
              <a:gdLst/>
              <a:ahLst/>
              <a:cxnLst/>
              <a:rect l="0" t="0" r="0" b="0"/>
              <a:pathLst>
                <a:path h="44218">
                  <a:moveTo>
                    <a:pt x="0" y="44218"/>
                  </a:moveTo>
                  <a:lnTo>
                    <a:pt x="0"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9" name="Shape 1478"/>
            <p:cNvSpPr/>
            <p:nvPr/>
          </p:nvSpPr>
          <p:spPr>
            <a:xfrm>
              <a:off x="2992895" y="2429159"/>
              <a:ext cx="0" cy="44218"/>
            </a:xfrm>
            <a:custGeom>
              <a:avLst/>
              <a:gdLst/>
              <a:ahLst/>
              <a:cxnLst/>
              <a:rect l="0" t="0" r="0" b="0"/>
              <a:pathLst>
                <a:path h="44218">
                  <a:moveTo>
                    <a:pt x="0" y="44218"/>
                  </a:moveTo>
                  <a:lnTo>
                    <a:pt x="0"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30" name="Shape 1479"/>
            <p:cNvSpPr/>
            <p:nvPr/>
          </p:nvSpPr>
          <p:spPr>
            <a:xfrm>
              <a:off x="3442018" y="2429159"/>
              <a:ext cx="0" cy="44218"/>
            </a:xfrm>
            <a:custGeom>
              <a:avLst/>
              <a:gdLst/>
              <a:ahLst/>
              <a:cxnLst/>
              <a:rect l="0" t="0" r="0" b="0"/>
              <a:pathLst>
                <a:path h="44218">
                  <a:moveTo>
                    <a:pt x="0" y="44218"/>
                  </a:moveTo>
                  <a:lnTo>
                    <a:pt x="0"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31" name="Shape 1480"/>
            <p:cNvSpPr/>
            <p:nvPr/>
          </p:nvSpPr>
          <p:spPr>
            <a:xfrm>
              <a:off x="3884904" y="2429159"/>
              <a:ext cx="0" cy="44218"/>
            </a:xfrm>
            <a:custGeom>
              <a:avLst/>
              <a:gdLst/>
              <a:ahLst/>
              <a:cxnLst/>
              <a:rect l="0" t="0" r="0" b="0"/>
              <a:pathLst>
                <a:path h="44218">
                  <a:moveTo>
                    <a:pt x="0" y="44218"/>
                  </a:moveTo>
                  <a:lnTo>
                    <a:pt x="0"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32" name="Shape 1481"/>
            <p:cNvSpPr/>
            <p:nvPr/>
          </p:nvSpPr>
          <p:spPr>
            <a:xfrm>
              <a:off x="4327958" y="2429159"/>
              <a:ext cx="0" cy="44218"/>
            </a:xfrm>
            <a:custGeom>
              <a:avLst/>
              <a:gdLst/>
              <a:ahLst/>
              <a:cxnLst/>
              <a:rect l="0" t="0" r="0" b="0"/>
              <a:pathLst>
                <a:path h="44218">
                  <a:moveTo>
                    <a:pt x="0" y="44218"/>
                  </a:moveTo>
                  <a:lnTo>
                    <a:pt x="0"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33" name="Shape 1482"/>
            <p:cNvSpPr/>
            <p:nvPr/>
          </p:nvSpPr>
          <p:spPr>
            <a:xfrm>
              <a:off x="4777252" y="2429159"/>
              <a:ext cx="0" cy="44218"/>
            </a:xfrm>
            <a:custGeom>
              <a:avLst/>
              <a:gdLst/>
              <a:ahLst/>
              <a:cxnLst/>
              <a:rect l="0" t="0" r="0" b="0"/>
              <a:pathLst>
                <a:path h="44218">
                  <a:moveTo>
                    <a:pt x="0" y="44218"/>
                  </a:moveTo>
                  <a:lnTo>
                    <a:pt x="0"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34" name="Shape 1483"/>
            <p:cNvSpPr/>
            <p:nvPr/>
          </p:nvSpPr>
          <p:spPr>
            <a:xfrm>
              <a:off x="5219968" y="2429159"/>
              <a:ext cx="0" cy="44218"/>
            </a:xfrm>
            <a:custGeom>
              <a:avLst/>
              <a:gdLst/>
              <a:ahLst/>
              <a:cxnLst/>
              <a:rect l="0" t="0" r="0" b="0"/>
              <a:pathLst>
                <a:path h="44218">
                  <a:moveTo>
                    <a:pt x="0" y="44218"/>
                  </a:moveTo>
                  <a:lnTo>
                    <a:pt x="0"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35" name="Shape 1484"/>
            <p:cNvSpPr/>
            <p:nvPr/>
          </p:nvSpPr>
          <p:spPr>
            <a:xfrm>
              <a:off x="5669261" y="2429159"/>
              <a:ext cx="0" cy="44218"/>
            </a:xfrm>
            <a:custGeom>
              <a:avLst/>
              <a:gdLst/>
              <a:ahLst/>
              <a:cxnLst/>
              <a:rect l="0" t="0" r="0" b="0"/>
              <a:pathLst>
                <a:path h="44218">
                  <a:moveTo>
                    <a:pt x="0" y="44218"/>
                  </a:moveTo>
                  <a:lnTo>
                    <a:pt x="0"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36" name="Shape 1485"/>
            <p:cNvSpPr/>
            <p:nvPr/>
          </p:nvSpPr>
          <p:spPr>
            <a:xfrm>
              <a:off x="6112231" y="2429159"/>
              <a:ext cx="0" cy="44218"/>
            </a:xfrm>
            <a:custGeom>
              <a:avLst/>
              <a:gdLst/>
              <a:ahLst/>
              <a:cxnLst/>
              <a:rect l="0" t="0" r="0" b="0"/>
              <a:pathLst>
                <a:path h="44218">
                  <a:moveTo>
                    <a:pt x="0" y="44218"/>
                  </a:moveTo>
                  <a:lnTo>
                    <a:pt x="0" y="0"/>
                  </a:lnTo>
                </a:path>
              </a:pathLst>
            </a:custGeom>
            <a:ln w="6317"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37" name="Shape 1487"/>
            <p:cNvSpPr/>
            <p:nvPr/>
          </p:nvSpPr>
          <p:spPr>
            <a:xfrm>
              <a:off x="987094" y="707561"/>
              <a:ext cx="4903694" cy="1708964"/>
            </a:xfrm>
            <a:custGeom>
              <a:avLst/>
              <a:gdLst/>
              <a:ahLst/>
              <a:cxnLst/>
              <a:rect l="0" t="0" r="0" b="0"/>
              <a:pathLst>
                <a:path w="4903694" h="1708964">
                  <a:moveTo>
                    <a:pt x="0" y="1537946"/>
                  </a:moveTo>
                  <a:lnTo>
                    <a:pt x="449124" y="1670852"/>
                  </a:lnTo>
                  <a:lnTo>
                    <a:pt x="892093" y="1683486"/>
                  </a:lnTo>
                  <a:lnTo>
                    <a:pt x="1334980" y="1696330"/>
                  </a:lnTo>
                  <a:lnTo>
                    <a:pt x="1784357" y="1702647"/>
                  </a:lnTo>
                  <a:lnTo>
                    <a:pt x="2227327" y="1708964"/>
                  </a:lnTo>
                  <a:lnTo>
                    <a:pt x="2676367" y="1708964"/>
                  </a:lnTo>
                  <a:lnTo>
                    <a:pt x="3119337" y="1708964"/>
                  </a:lnTo>
                  <a:lnTo>
                    <a:pt x="3568628" y="1702647"/>
                  </a:lnTo>
                  <a:lnTo>
                    <a:pt x="4011599" y="1696330"/>
                  </a:lnTo>
                  <a:lnTo>
                    <a:pt x="4454401" y="1550579"/>
                  </a:lnTo>
                  <a:lnTo>
                    <a:pt x="4903694" y="0"/>
                  </a:lnTo>
                </a:path>
              </a:pathLst>
            </a:custGeom>
            <a:ln w="18951" cap="flat">
              <a:round/>
            </a:ln>
          </p:spPr>
          <p:style>
            <a:lnRef idx="1">
              <a:srgbClr val="000080"/>
            </a:lnRef>
            <a:fillRef idx="0">
              <a:srgbClr val="000000">
                <a:alpha val="0"/>
              </a:srgbClr>
            </a:fillRef>
            <a:effectRef idx="0">
              <a:scrgbClr r="0" g="0" b="0"/>
            </a:effectRef>
            <a:fontRef idx="none"/>
          </p:style>
          <p:txBody>
            <a:bodyPr/>
            <a:lstStyle/>
            <a:p>
              <a:endParaRPr lang="en-US"/>
            </a:p>
          </p:txBody>
        </p:sp>
        <p:sp>
          <p:nvSpPr>
            <p:cNvPr id="138" name="Shape 1488"/>
            <p:cNvSpPr/>
            <p:nvPr/>
          </p:nvSpPr>
          <p:spPr>
            <a:xfrm>
              <a:off x="987094" y="2239190"/>
              <a:ext cx="4903694" cy="0"/>
            </a:xfrm>
            <a:custGeom>
              <a:avLst/>
              <a:gdLst/>
              <a:ahLst/>
              <a:cxnLst/>
              <a:rect l="0" t="0" r="0" b="0"/>
              <a:pathLst>
                <a:path w="4903694">
                  <a:moveTo>
                    <a:pt x="0" y="0"/>
                  </a:moveTo>
                  <a:lnTo>
                    <a:pt x="449124" y="0"/>
                  </a:lnTo>
                  <a:lnTo>
                    <a:pt x="892093" y="0"/>
                  </a:lnTo>
                  <a:lnTo>
                    <a:pt x="1334980" y="0"/>
                  </a:lnTo>
                  <a:lnTo>
                    <a:pt x="1784357" y="0"/>
                  </a:lnTo>
                  <a:lnTo>
                    <a:pt x="2227327" y="0"/>
                  </a:lnTo>
                  <a:lnTo>
                    <a:pt x="2676367" y="0"/>
                  </a:lnTo>
                  <a:lnTo>
                    <a:pt x="3119337" y="0"/>
                  </a:lnTo>
                  <a:lnTo>
                    <a:pt x="3568628" y="0"/>
                  </a:lnTo>
                  <a:lnTo>
                    <a:pt x="4011599" y="0"/>
                  </a:lnTo>
                  <a:lnTo>
                    <a:pt x="4454401" y="0"/>
                  </a:lnTo>
                  <a:lnTo>
                    <a:pt x="4903694" y="0"/>
                  </a:lnTo>
                </a:path>
              </a:pathLst>
            </a:custGeom>
            <a:ln w="18951" cap="flat">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139" name="Shape 1489"/>
            <p:cNvSpPr/>
            <p:nvPr/>
          </p:nvSpPr>
          <p:spPr>
            <a:xfrm>
              <a:off x="987094" y="802567"/>
              <a:ext cx="4903694" cy="1537945"/>
            </a:xfrm>
            <a:custGeom>
              <a:avLst/>
              <a:gdLst/>
              <a:ahLst/>
              <a:cxnLst/>
              <a:rect l="0" t="0" r="0" b="0"/>
              <a:pathLst>
                <a:path w="4903694" h="1537945">
                  <a:moveTo>
                    <a:pt x="0" y="1537945"/>
                  </a:moveTo>
                  <a:lnTo>
                    <a:pt x="449124" y="1398722"/>
                  </a:lnTo>
                  <a:lnTo>
                    <a:pt x="892093" y="1240463"/>
                  </a:lnTo>
                  <a:lnTo>
                    <a:pt x="1334980" y="1075972"/>
                  </a:lnTo>
                  <a:lnTo>
                    <a:pt x="1784357" y="898679"/>
                  </a:lnTo>
                  <a:lnTo>
                    <a:pt x="2227327" y="721554"/>
                  </a:lnTo>
                  <a:lnTo>
                    <a:pt x="2676367" y="537944"/>
                  </a:lnTo>
                  <a:lnTo>
                    <a:pt x="3119337" y="360904"/>
                  </a:lnTo>
                  <a:lnTo>
                    <a:pt x="3568628" y="183610"/>
                  </a:lnTo>
                  <a:lnTo>
                    <a:pt x="4011599" y="18951"/>
                  </a:lnTo>
                  <a:lnTo>
                    <a:pt x="4454401" y="0"/>
                  </a:lnTo>
                  <a:lnTo>
                    <a:pt x="4903694" y="1525312"/>
                  </a:lnTo>
                </a:path>
              </a:pathLst>
            </a:custGeom>
            <a:ln w="18951" cap="flat">
              <a:round/>
            </a:ln>
          </p:spPr>
          <p:style>
            <a:lnRef idx="1">
              <a:srgbClr val="FF9900"/>
            </a:lnRef>
            <a:fillRef idx="0">
              <a:srgbClr val="000000">
                <a:alpha val="0"/>
              </a:srgbClr>
            </a:fillRef>
            <a:effectRef idx="0">
              <a:scrgbClr r="0" g="0" b="0"/>
            </a:effectRef>
            <a:fontRef idx="none"/>
          </p:style>
          <p:txBody>
            <a:bodyPr/>
            <a:lstStyle/>
            <a:p>
              <a:endParaRPr lang="en-US"/>
            </a:p>
          </p:txBody>
        </p:sp>
        <p:sp>
          <p:nvSpPr>
            <p:cNvPr id="140" name="Rectangle 139"/>
            <p:cNvSpPr/>
            <p:nvPr/>
          </p:nvSpPr>
          <p:spPr>
            <a:xfrm>
              <a:off x="2347363" y="0"/>
              <a:ext cx="2634355" cy="21619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b="1">
                  <a:solidFill>
                    <a:srgbClr val="000000"/>
                  </a:solidFill>
                  <a:effectLst/>
                  <a:latin typeface="Arial" panose="020B0604020202020204" pitchFamily="34" charset="0"/>
                  <a:ea typeface="Arial" panose="020B0604020202020204" pitchFamily="34" charset="0"/>
                </a:rPr>
                <a:t>Sales, Production, Inventory</a:t>
              </a:r>
              <a:endParaRPr lang="en-US" sz="1100">
                <a:solidFill>
                  <a:srgbClr val="000000"/>
                </a:solidFill>
                <a:effectLst/>
                <a:latin typeface="Calibri" panose="020F0502020204030204" pitchFamily="34" charset="0"/>
                <a:ea typeface="Calibri" panose="020F0502020204030204" pitchFamily="34" charset="0"/>
              </a:endParaRPr>
            </a:p>
          </p:txBody>
        </p:sp>
        <p:sp>
          <p:nvSpPr>
            <p:cNvPr id="141" name="Rectangle 140"/>
            <p:cNvSpPr/>
            <p:nvPr/>
          </p:nvSpPr>
          <p:spPr>
            <a:xfrm>
              <a:off x="120120" y="2107474"/>
              <a:ext cx="703231" cy="21619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500,000</a:t>
              </a:r>
              <a:endParaRPr lang="en-US" sz="1100">
                <a:solidFill>
                  <a:srgbClr val="000000"/>
                </a:solidFill>
                <a:effectLst/>
                <a:latin typeface="Calibri" panose="020F0502020204030204" pitchFamily="34" charset="0"/>
                <a:ea typeface="Calibri" panose="020F0502020204030204" pitchFamily="34" charset="0"/>
              </a:endParaRPr>
            </a:p>
          </p:txBody>
        </p:sp>
        <p:sp>
          <p:nvSpPr>
            <p:cNvPr id="142" name="Rectangle 141"/>
            <p:cNvSpPr/>
            <p:nvPr/>
          </p:nvSpPr>
          <p:spPr>
            <a:xfrm>
              <a:off x="0" y="1860779"/>
              <a:ext cx="862625" cy="2161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1,000,000</a:t>
              </a:r>
              <a:endParaRPr lang="en-US" sz="1100">
                <a:solidFill>
                  <a:srgbClr val="000000"/>
                </a:solidFill>
                <a:effectLst/>
                <a:latin typeface="Calibri" panose="020F0502020204030204" pitchFamily="34" charset="0"/>
                <a:ea typeface="Calibri" panose="020F0502020204030204" pitchFamily="34" charset="0"/>
              </a:endParaRPr>
            </a:p>
          </p:txBody>
        </p:sp>
        <p:sp>
          <p:nvSpPr>
            <p:cNvPr id="143" name="Rectangle 142"/>
            <p:cNvSpPr/>
            <p:nvPr/>
          </p:nvSpPr>
          <p:spPr>
            <a:xfrm>
              <a:off x="0" y="1613917"/>
              <a:ext cx="862625" cy="21619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1,500,000</a:t>
              </a:r>
              <a:endParaRPr lang="en-US" sz="1100">
                <a:solidFill>
                  <a:srgbClr val="000000"/>
                </a:solidFill>
                <a:effectLst/>
                <a:latin typeface="Calibri" panose="020F0502020204030204" pitchFamily="34" charset="0"/>
                <a:ea typeface="Calibri" panose="020F0502020204030204" pitchFamily="34" charset="0"/>
              </a:endParaRPr>
            </a:p>
          </p:txBody>
        </p:sp>
        <p:sp>
          <p:nvSpPr>
            <p:cNvPr id="144" name="Rectangle 143"/>
            <p:cNvSpPr/>
            <p:nvPr/>
          </p:nvSpPr>
          <p:spPr>
            <a:xfrm>
              <a:off x="0" y="1373455"/>
              <a:ext cx="862625" cy="21619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2,000,000</a:t>
              </a:r>
              <a:endParaRPr lang="en-US" sz="1100">
                <a:solidFill>
                  <a:srgbClr val="000000"/>
                </a:solidFill>
                <a:effectLst/>
                <a:latin typeface="Calibri" panose="020F0502020204030204" pitchFamily="34" charset="0"/>
                <a:ea typeface="Calibri" panose="020F0502020204030204" pitchFamily="34" charset="0"/>
              </a:endParaRPr>
            </a:p>
          </p:txBody>
        </p:sp>
        <p:sp>
          <p:nvSpPr>
            <p:cNvPr id="145" name="Rectangle 144"/>
            <p:cNvSpPr/>
            <p:nvPr/>
          </p:nvSpPr>
          <p:spPr>
            <a:xfrm>
              <a:off x="0" y="1126507"/>
              <a:ext cx="862625" cy="2161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2,500,000</a:t>
              </a:r>
              <a:endParaRPr lang="en-US" sz="1100">
                <a:solidFill>
                  <a:srgbClr val="000000"/>
                </a:solidFill>
                <a:effectLst/>
                <a:latin typeface="Calibri" panose="020F0502020204030204" pitchFamily="34" charset="0"/>
                <a:ea typeface="Calibri" panose="020F0502020204030204" pitchFamily="34" charset="0"/>
              </a:endParaRPr>
            </a:p>
          </p:txBody>
        </p:sp>
        <p:sp>
          <p:nvSpPr>
            <p:cNvPr id="146" name="Rectangle 145"/>
            <p:cNvSpPr/>
            <p:nvPr/>
          </p:nvSpPr>
          <p:spPr>
            <a:xfrm>
              <a:off x="0" y="879729"/>
              <a:ext cx="862625" cy="21619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3,000,000</a:t>
              </a:r>
              <a:endParaRPr lang="en-US" sz="1100">
                <a:solidFill>
                  <a:srgbClr val="000000"/>
                </a:solidFill>
                <a:effectLst/>
                <a:latin typeface="Calibri" panose="020F0502020204030204" pitchFamily="34" charset="0"/>
                <a:ea typeface="Calibri" panose="020F0502020204030204" pitchFamily="34" charset="0"/>
              </a:endParaRPr>
            </a:p>
          </p:txBody>
        </p:sp>
        <p:sp>
          <p:nvSpPr>
            <p:cNvPr id="147" name="Rectangle 146"/>
            <p:cNvSpPr/>
            <p:nvPr/>
          </p:nvSpPr>
          <p:spPr>
            <a:xfrm>
              <a:off x="0" y="632950"/>
              <a:ext cx="862625" cy="2161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3,500,000</a:t>
              </a:r>
              <a:endParaRPr lang="en-US" sz="1100">
                <a:solidFill>
                  <a:srgbClr val="000000"/>
                </a:solidFill>
                <a:effectLst/>
                <a:latin typeface="Calibri" panose="020F0502020204030204" pitchFamily="34" charset="0"/>
                <a:ea typeface="Calibri" panose="020F0502020204030204" pitchFamily="34" charset="0"/>
              </a:endParaRPr>
            </a:p>
          </p:txBody>
        </p:sp>
        <p:sp>
          <p:nvSpPr>
            <p:cNvPr id="148" name="Rectangle 147"/>
            <p:cNvSpPr/>
            <p:nvPr/>
          </p:nvSpPr>
          <p:spPr>
            <a:xfrm>
              <a:off x="0" y="386171"/>
              <a:ext cx="862625" cy="21619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4,000,000</a:t>
              </a:r>
              <a:endParaRPr lang="en-US" sz="1100">
                <a:solidFill>
                  <a:srgbClr val="000000"/>
                </a:solidFill>
                <a:effectLst/>
                <a:latin typeface="Calibri" panose="020F0502020204030204" pitchFamily="34" charset="0"/>
                <a:ea typeface="Calibri" panose="020F0502020204030204" pitchFamily="34" charset="0"/>
              </a:endParaRPr>
            </a:p>
          </p:txBody>
        </p:sp>
        <p:sp>
          <p:nvSpPr>
            <p:cNvPr id="149" name="Rectangle 148"/>
            <p:cNvSpPr/>
            <p:nvPr/>
          </p:nvSpPr>
          <p:spPr>
            <a:xfrm rot="-2698568">
              <a:off x="407391" y="2574397"/>
              <a:ext cx="688215" cy="2162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January</a:t>
              </a:r>
              <a:endParaRPr lang="en-US" sz="1100">
                <a:solidFill>
                  <a:srgbClr val="000000"/>
                </a:solidFill>
                <a:effectLst/>
                <a:latin typeface="Calibri" panose="020F0502020204030204" pitchFamily="34" charset="0"/>
                <a:ea typeface="Calibri" panose="020F0502020204030204" pitchFamily="34" charset="0"/>
              </a:endParaRPr>
            </a:p>
          </p:txBody>
        </p:sp>
        <p:sp>
          <p:nvSpPr>
            <p:cNvPr id="150" name="Rectangle 149"/>
            <p:cNvSpPr/>
            <p:nvPr/>
          </p:nvSpPr>
          <p:spPr>
            <a:xfrm rot="-2698568">
              <a:off x="799776" y="2580678"/>
              <a:ext cx="775913" cy="2162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February</a:t>
              </a:r>
              <a:endParaRPr lang="en-US" sz="1100">
                <a:solidFill>
                  <a:srgbClr val="000000"/>
                </a:solidFill>
                <a:effectLst/>
                <a:latin typeface="Calibri" panose="020F0502020204030204" pitchFamily="34" charset="0"/>
                <a:ea typeface="Calibri" panose="020F0502020204030204" pitchFamily="34" charset="0"/>
              </a:endParaRPr>
            </a:p>
          </p:txBody>
        </p:sp>
        <p:sp>
          <p:nvSpPr>
            <p:cNvPr id="151" name="Rectangle 150"/>
            <p:cNvSpPr/>
            <p:nvPr/>
          </p:nvSpPr>
          <p:spPr>
            <a:xfrm rot="-2698568">
              <a:off x="1398430" y="2564533"/>
              <a:ext cx="534501" cy="21628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March</a:t>
              </a:r>
              <a:endParaRPr lang="en-US" sz="1100">
                <a:solidFill>
                  <a:srgbClr val="000000"/>
                </a:solidFill>
                <a:effectLst/>
                <a:latin typeface="Calibri" panose="020F0502020204030204" pitchFamily="34" charset="0"/>
                <a:ea typeface="Calibri" panose="020F0502020204030204" pitchFamily="34" charset="0"/>
              </a:endParaRPr>
            </a:p>
          </p:txBody>
        </p:sp>
        <p:sp>
          <p:nvSpPr>
            <p:cNvPr id="152" name="Rectangle 151"/>
            <p:cNvSpPr/>
            <p:nvPr/>
          </p:nvSpPr>
          <p:spPr>
            <a:xfrm rot="-2698568">
              <a:off x="1952036" y="2547706"/>
              <a:ext cx="384079" cy="2162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April</a:t>
              </a:r>
              <a:endParaRPr lang="en-US" sz="1100">
                <a:solidFill>
                  <a:srgbClr val="000000"/>
                </a:solidFill>
                <a:effectLst/>
                <a:latin typeface="Calibri" panose="020F0502020204030204" pitchFamily="34" charset="0"/>
                <a:ea typeface="Calibri" panose="020F0502020204030204" pitchFamily="34" charset="0"/>
              </a:endParaRPr>
            </a:p>
          </p:txBody>
        </p:sp>
        <p:sp>
          <p:nvSpPr>
            <p:cNvPr id="153" name="Rectangle 152"/>
            <p:cNvSpPr/>
            <p:nvPr/>
          </p:nvSpPr>
          <p:spPr>
            <a:xfrm rot="-2698568">
              <a:off x="2410448" y="2555044"/>
              <a:ext cx="364138" cy="21628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May</a:t>
              </a:r>
              <a:endParaRPr lang="en-US" sz="1100">
                <a:solidFill>
                  <a:srgbClr val="000000"/>
                </a:solidFill>
                <a:effectLst/>
                <a:latin typeface="Calibri" panose="020F0502020204030204" pitchFamily="34" charset="0"/>
                <a:ea typeface="Calibri" panose="020F0502020204030204" pitchFamily="34" charset="0"/>
              </a:endParaRPr>
            </a:p>
          </p:txBody>
        </p:sp>
        <p:sp>
          <p:nvSpPr>
            <p:cNvPr id="154" name="Rectangle 153"/>
            <p:cNvSpPr/>
            <p:nvPr/>
          </p:nvSpPr>
          <p:spPr>
            <a:xfrm rot="-2698568">
              <a:off x="2818958" y="2554488"/>
              <a:ext cx="422216" cy="2162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June</a:t>
              </a:r>
              <a:endParaRPr lang="en-US" sz="1100">
                <a:solidFill>
                  <a:srgbClr val="000000"/>
                </a:solidFill>
                <a:effectLst/>
                <a:latin typeface="Calibri" panose="020F0502020204030204" pitchFamily="34" charset="0"/>
                <a:ea typeface="Calibri" panose="020F0502020204030204" pitchFamily="34" charset="0"/>
              </a:endParaRPr>
            </a:p>
          </p:txBody>
        </p:sp>
        <p:sp>
          <p:nvSpPr>
            <p:cNvPr id="155" name="Rectangle 154"/>
            <p:cNvSpPr/>
            <p:nvPr/>
          </p:nvSpPr>
          <p:spPr>
            <a:xfrm rot="-2698568">
              <a:off x="3323976" y="2544090"/>
              <a:ext cx="344391" cy="2162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July</a:t>
              </a:r>
              <a:endParaRPr lang="en-US" sz="1100">
                <a:solidFill>
                  <a:srgbClr val="000000"/>
                </a:solidFill>
                <a:effectLst/>
                <a:latin typeface="Calibri" panose="020F0502020204030204" pitchFamily="34" charset="0"/>
                <a:ea typeface="Calibri" panose="020F0502020204030204" pitchFamily="34" charset="0"/>
              </a:endParaRPr>
            </a:p>
          </p:txBody>
        </p:sp>
        <p:sp>
          <p:nvSpPr>
            <p:cNvPr id="156" name="Rectangle 155"/>
            <p:cNvSpPr/>
            <p:nvPr/>
          </p:nvSpPr>
          <p:spPr>
            <a:xfrm rot="-2698568">
              <a:off x="3591272" y="2561299"/>
              <a:ext cx="596451" cy="21628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August</a:t>
              </a:r>
              <a:endParaRPr lang="en-US" sz="1100">
                <a:solidFill>
                  <a:srgbClr val="000000"/>
                </a:solidFill>
                <a:effectLst/>
                <a:latin typeface="Calibri" panose="020F0502020204030204" pitchFamily="34" charset="0"/>
                <a:ea typeface="Calibri" panose="020F0502020204030204" pitchFamily="34" charset="0"/>
              </a:endParaRPr>
            </a:p>
          </p:txBody>
        </p:sp>
        <p:sp>
          <p:nvSpPr>
            <p:cNvPr id="157" name="Rectangle 156"/>
            <p:cNvSpPr/>
            <p:nvPr/>
          </p:nvSpPr>
          <p:spPr>
            <a:xfrm rot="-2698568">
              <a:off x="3806330" y="2584466"/>
              <a:ext cx="942597" cy="2162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September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58" name="Rectangle 157"/>
            <p:cNvSpPr/>
            <p:nvPr/>
          </p:nvSpPr>
          <p:spPr>
            <a:xfrm rot="-2698568">
              <a:off x="4413252" y="2580811"/>
              <a:ext cx="686085" cy="2162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October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59" name="Rectangle 158"/>
            <p:cNvSpPr/>
            <p:nvPr/>
          </p:nvSpPr>
          <p:spPr>
            <a:xfrm rot="-2698568">
              <a:off x="4723633" y="2582242"/>
              <a:ext cx="898458" cy="2162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November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60" name="Rectangle 159"/>
            <p:cNvSpPr/>
            <p:nvPr/>
          </p:nvSpPr>
          <p:spPr>
            <a:xfrm rot="-2698568">
              <a:off x="5166603" y="2588559"/>
              <a:ext cx="898458" cy="2162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December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61" name="Shape 38196"/>
            <p:cNvSpPr/>
            <p:nvPr/>
          </p:nvSpPr>
          <p:spPr>
            <a:xfrm>
              <a:off x="6105909" y="1144267"/>
              <a:ext cx="949161" cy="607682"/>
            </a:xfrm>
            <a:custGeom>
              <a:avLst/>
              <a:gdLst/>
              <a:ahLst/>
              <a:cxnLst/>
              <a:rect l="0" t="0" r="0" b="0"/>
              <a:pathLst>
                <a:path w="949161" h="607682">
                  <a:moveTo>
                    <a:pt x="0" y="0"/>
                  </a:moveTo>
                  <a:lnTo>
                    <a:pt x="949161" y="0"/>
                  </a:lnTo>
                  <a:lnTo>
                    <a:pt x="949161" y="607682"/>
                  </a:lnTo>
                  <a:lnTo>
                    <a:pt x="0" y="607682"/>
                  </a:lnTo>
                  <a:lnTo>
                    <a:pt x="0" y="0"/>
                  </a:lnTo>
                </a:path>
              </a:pathLst>
            </a:custGeom>
            <a:ln w="6317" cap="flat">
              <a:round/>
            </a:ln>
          </p:spPr>
          <p:style>
            <a:lnRef idx="1">
              <a:srgbClr val="000000"/>
            </a:lnRef>
            <a:fillRef idx="1">
              <a:srgbClr val="FFFFFF"/>
            </a:fillRef>
            <a:effectRef idx="0">
              <a:scrgbClr r="0" g="0" b="0"/>
            </a:effectRef>
            <a:fontRef idx="none"/>
          </p:style>
          <p:txBody>
            <a:bodyPr/>
            <a:lstStyle/>
            <a:p>
              <a:endParaRPr lang="en-US"/>
            </a:p>
          </p:txBody>
        </p:sp>
        <p:sp>
          <p:nvSpPr>
            <p:cNvPr id="162" name="Shape 1531"/>
            <p:cNvSpPr/>
            <p:nvPr/>
          </p:nvSpPr>
          <p:spPr>
            <a:xfrm>
              <a:off x="6150164" y="1251906"/>
              <a:ext cx="151899" cy="0"/>
            </a:xfrm>
            <a:custGeom>
              <a:avLst/>
              <a:gdLst/>
              <a:ahLst/>
              <a:cxnLst/>
              <a:rect l="0" t="0" r="0" b="0"/>
              <a:pathLst>
                <a:path w="151899">
                  <a:moveTo>
                    <a:pt x="0" y="0"/>
                  </a:moveTo>
                  <a:lnTo>
                    <a:pt x="151899" y="0"/>
                  </a:lnTo>
                </a:path>
              </a:pathLst>
            </a:custGeom>
            <a:ln w="18951" cap="flat">
              <a:round/>
            </a:ln>
          </p:spPr>
          <p:style>
            <a:lnRef idx="1">
              <a:srgbClr val="000080"/>
            </a:lnRef>
            <a:fillRef idx="0">
              <a:srgbClr val="000000">
                <a:alpha val="0"/>
              </a:srgbClr>
            </a:fillRef>
            <a:effectRef idx="0">
              <a:scrgbClr r="0" g="0" b="0"/>
            </a:effectRef>
            <a:fontRef idx="none"/>
          </p:style>
          <p:txBody>
            <a:bodyPr/>
            <a:lstStyle/>
            <a:p>
              <a:endParaRPr lang="en-US"/>
            </a:p>
          </p:txBody>
        </p:sp>
        <p:sp>
          <p:nvSpPr>
            <p:cNvPr id="163" name="Rectangle 162"/>
            <p:cNvSpPr/>
            <p:nvPr/>
          </p:nvSpPr>
          <p:spPr>
            <a:xfrm>
              <a:off x="6339997" y="1177295"/>
              <a:ext cx="474695" cy="21619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Sales</a:t>
              </a:r>
              <a:endParaRPr lang="en-US" sz="1100">
                <a:solidFill>
                  <a:srgbClr val="000000"/>
                </a:solidFill>
                <a:effectLst/>
                <a:latin typeface="Calibri" panose="020F0502020204030204" pitchFamily="34" charset="0"/>
                <a:ea typeface="Calibri" panose="020F0502020204030204" pitchFamily="34" charset="0"/>
              </a:endParaRPr>
            </a:p>
          </p:txBody>
        </p:sp>
        <p:sp>
          <p:nvSpPr>
            <p:cNvPr id="164" name="Shape 1534"/>
            <p:cNvSpPr/>
            <p:nvPr/>
          </p:nvSpPr>
          <p:spPr>
            <a:xfrm>
              <a:off x="6150164" y="1454467"/>
              <a:ext cx="151899" cy="0"/>
            </a:xfrm>
            <a:custGeom>
              <a:avLst/>
              <a:gdLst/>
              <a:ahLst/>
              <a:cxnLst/>
              <a:rect l="0" t="0" r="0" b="0"/>
              <a:pathLst>
                <a:path w="151899">
                  <a:moveTo>
                    <a:pt x="0" y="0"/>
                  </a:moveTo>
                  <a:lnTo>
                    <a:pt x="151899" y="0"/>
                  </a:lnTo>
                </a:path>
              </a:pathLst>
            </a:custGeom>
            <a:ln w="18951" cap="flat">
              <a:round/>
            </a:ln>
          </p:spPr>
          <p:style>
            <a:lnRef idx="1">
              <a:srgbClr val="800000"/>
            </a:lnRef>
            <a:fillRef idx="0">
              <a:srgbClr val="000000">
                <a:alpha val="0"/>
              </a:srgbClr>
            </a:fillRef>
            <a:effectRef idx="0">
              <a:scrgbClr r="0" g="0" b="0"/>
            </a:effectRef>
            <a:fontRef idx="none"/>
          </p:style>
          <p:txBody>
            <a:bodyPr/>
            <a:lstStyle/>
            <a:p>
              <a:endParaRPr lang="en-US"/>
            </a:p>
          </p:txBody>
        </p:sp>
        <p:sp>
          <p:nvSpPr>
            <p:cNvPr id="165" name="Rectangle 164"/>
            <p:cNvSpPr/>
            <p:nvPr/>
          </p:nvSpPr>
          <p:spPr>
            <a:xfrm>
              <a:off x="6339997" y="1379772"/>
              <a:ext cx="913754" cy="21619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Production</a:t>
              </a:r>
              <a:endParaRPr lang="en-US" sz="1100">
                <a:solidFill>
                  <a:srgbClr val="000000"/>
                </a:solidFill>
                <a:effectLst/>
                <a:latin typeface="Calibri" panose="020F0502020204030204" pitchFamily="34" charset="0"/>
                <a:ea typeface="Calibri" panose="020F0502020204030204" pitchFamily="34" charset="0"/>
              </a:endParaRPr>
            </a:p>
          </p:txBody>
        </p:sp>
        <p:sp>
          <p:nvSpPr>
            <p:cNvPr id="166" name="Shape 1537"/>
            <p:cNvSpPr/>
            <p:nvPr/>
          </p:nvSpPr>
          <p:spPr>
            <a:xfrm>
              <a:off x="6150164" y="1657028"/>
              <a:ext cx="151899" cy="0"/>
            </a:xfrm>
            <a:custGeom>
              <a:avLst/>
              <a:gdLst/>
              <a:ahLst/>
              <a:cxnLst/>
              <a:rect l="0" t="0" r="0" b="0"/>
              <a:pathLst>
                <a:path w="151899">
                  <a:moveTo>
                    <a:pt x="0" y="0"/>
                  </a:moveTo>
                  <a:lnTo>
                    <a:pt x="151899" y="0"/>
                  </a:lnTo>
                </a:path>
              </a:pathLst>
            </a:custGeom>
            <a:ln w="18951" cap="flat">
              <a:round/>
            </a:ln>
          </p:spPr>
          <p:style>
            <a:lnRef idx="1">
              <a:srgbClr val="FF9900"/>
            </a:lnRef>
            <a:fillRef idx="0">
              <a:srgbClr val="000000">
                <a:alpha val="0"/>
              </a:srgbClr>
            </a:fillRef>
            <a:effectRef idx="0">
              <a:scrgbClr r="0" g="0" b="0"/>
            </a:effectRef>
            <a:fontRef idx="none"/>
          </p:style>
          <p:txBody>
            <a:bodyPr/>
            <a:lstStyle/>
            <a:p>
              <a:endParaRPr lang="en-US"/>
            </a:p>
          </p:txBody>
        </p:sp>
        <p:sp>
          <p:nvSpPr>
            <p:cNvPr id="167" name="Rectangle 166"/>
            <p:cNvSpPr/>
            <p:nvPr/>
          </p:nvSpPr>
          <p:spPr>
            <a:xfrm>
              <a:off x="6339997" y="1582164"/>
              <a:ext cx="777021" cy="21619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50">
                  <a:solidFill>
                    <a:srgbClr val="000000"/>
                  </a:solidFill>
                  <a:effectLst/>
                  <a:latin typeface="Arial" panose="020B0604020202020204" pitchFamily="34" charset="0"/>
                  <a:ea typeface="Arial" panose="020B0604020202020204" pitchFamily="34" charset="0"/>
                </a:rPr>
                <a:t>Inventory</a:t>
              </a:r>
              <a:endParaRPr lang="en-US" sz="1100">
                <a:solidFill>
                  <a:srgbClr val="000000"/>
                </a:solidFill>
                <a:effectLst/>
                <a:latin typeface="Calibri" panose="020F0502020204030204" pitchFamily="34" charset="0"/>
                <a:ea typeface="Calibri" panose="020F0502020204030204" pitchFamily="34" charset="0"/>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 - Reorder Point Planning</a:t>
            </a:r>
          </a:p>
        </p:txBody>
      </p:sp>
      <p:pic>
        <p:nvPicPr>
          <p:cNvPr id="4098" name="Picture 2" descr="Image result for reorder 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0863" y="2283718"/>
            <a:ext cx="4061337" cy="23105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1360388"/>
            <a:ext cx="8229600" cy="584775"/>
          </a:xfrm>
          <a:prstGeom prst="rect">
            <a:avLst/>
          </a:prstGeom>
        </p:spPr>
        <p:txBody>
          <a:bodyPr wrap="square">
            <a:spAutoFit/>
          </a:bodyPr>
          <a:lstStyle/>
          <a:p>
            <a:r>
              <a:rPr lang="en-US" sz="1600" dirty="0">
                <a:latin typeface="+mn-lt"/>
              </a:rPr>
              <a:t>In reorder point planning, procurement is triggered when the sum of plant stock and firmed receipts falls below the reorder point.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Planning Phase - Time Phased planning</a:t>
            </a:r>
          </a:p>
        </p:txBody>
      </p:sp>
      <p:sp>
        <p:nvSpPr>
          <p:cNvPr id="3" name="Content Placeholder 2"/>
          <p:cNvSpPr>
            <a:spLocks noGrp="1"/>
          </p:cNvSpPr>
          <p:nvPr>
            <p:ph idx="1"/>
          </p:nvPr>
        </p:nvSpPr>
        <p:spPr/>
        <p:txBody>
          <a:bodyPr/>
          <a:lstStyle/>
          <a:p>
            <a:pPr marL="0" indent="0">
              <a:buNone/>
            </a:pPr>
            <a:r>
              <a:rPr lang="en-US" sz="1600" dirty="0">
                <a:latin typeface="+mn-lt"/>
              </a:rPr>
              <a:t>If a vendor always delivers a material on a particular day of the week, it makes sense to plan this material according to the same cycle, in which it is delivered.</a:t>
            </a:r>
          </a:p>
          <a:p>
            <a:pPr marL="0" indent="0">
              <a:buNone/>
            </a:pPr>
            <a:endParaRPr lang="en-US" sz="1600" dirty="0">
              <a:latin typeface="+mn-lt"/>
            </a:endParaRPr>
          </a:p>
        </p:txBody>
      </p:sp>
      <p:sp>
        <p:nvSpPr>
          <p:cNvPr id="5" name="AutoShape 4" descr="Time planning Vector Clipart EPS Images. 17,545 Time planning clip art  vector illustrations available to search from thousands of royalty free  illustration produce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3500437" y="2211710"/>
            <a:ext cx="2143125" cy="1656184"/>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Execution &amp; Controlling Phase - Shop floor Activities</a:t>
            </a:r>
          </a:p>
        </p:txBody>
      </p:sp>
      <p:sp>
        <p:nvSpPr>
          <p:cNvPr id="3" name="Content Placeholder 2"/>
          <p:cNvSpPr>
            <a:spLocks noGrp="1"/>
          </p:cNvSpPr>
          <p:nvPr>
            <p:ph idx="1"/>
          </p:nvPr>
        </p:nvSpPr>
        <p:spPr>
          <a:xfrm>
            <a:off x="457200" y="1200150"/>
            <a:ext cx="8229600" cy="3603848"/>
          </a:xfrm>
        </p:spPr>
        <p:txBody>
          <a:bodyPr/>
          <a:lstStyle/>
          <a:p>
            <a:pPr marL="0" indent="0">
              <a:buNone/>
            </a:pPr>
            <a:endParaRPr lang="en-US" sz="1600" b="1" dirty="0">
              <a:latin typeface="+mn-lt"/>
            </a:endParaRPr>
          </a:p>
          <a:p>
            <a:pPr marL="0" indent="0">
              <a:buNone/>
            </a:pPr>
            <a:endParaRPr lang="en-US" sz="1600" b="1" dirty="0">
              <a:latin typeface="+mn-lt"/>
            </a:endParaRPr>
          </a:p>
          <a:p>
            <a:pPr marL="0" indent="0">
              <a:buNone/>
            </a:pPr>
            <a:r>
              <a:rPr lang="en-US" sz="1600" b="1" dirty="0">
                <a:latin typeface="+mn-lt"/>
              </a:rPr>
              <a:t>Production order &amp; release</a:t>
            </a:r>
          </a:p>
          <a:p>
            <a:pPr marL="0" indent="0">
              <a:buNone/>
            </a:pPr>
            <a:r>
              <a:rPr lang="en-US" sz="1600" dirty="0">
                <a:latin typeface="+mn-lt"/>
              </a:rPr>
              <a:t>	</a:t>
            </a:r>
          </a:p>
          <a:p>
            <a:pPr marL="0" indent="0">
              <a:buNone/>
            </a:pPr>
            <a:endParaRPr lang="en-US" sz="1600" dirty="0">
              <a:latin typeface="+mn-lt"/>
            </a:endParaRPr>
          </a:p>
          <a:p>
            <a:pPr marL="0" indent="0">
              <a:buNone/>
            </a:pPr>
            <a:endParaRPr lang="en-US" sz="1600" dirty="0">
              <a:latin typeface="+mn-lt"/>
            </a:endParaRPr>
          </a:p>
          <a:p>
            <a:pPr marL="0" indent="0">
              <a:buNone/>
            </a:pPr>
            <a:endParaRPr lang="en-US" sz="1600" dirty="0">
              <a:latin typeface="+mn-lt"/>
            </a:endParaRPr>
          </a:p>
        </p:txBody>
      </p:sp>
      <p:pic>
        <p:nvPicPr>
          <p:cNvPr id="3074" name="Picture 2" descr="Job cost sheet - explanation and example | Accounting for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200150"/>
            <a:ext cx="5544616" cy="2732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Execution &amp; Controlling Phase - Shop floor Activities</a:t>
            </a:r>
          </a:p>
        </p:txBody>
      </p:sp>
      <p:sp>
        <p:nvSpPr>
          <p:cNvPr id="3" name="Content Placeholder 2"/>
          <p:cNvSpPr>
            <a:spLocks noGrp="1"/>
          </p:cNvSpPr>
          <p:nvPr>
            <p:ph idx="1"/>
          </p:nvPr>
        </p:nvSpPr>
        <p:spPr>
          <a:xfrm>
            <a:off x="1691680" y="1347614"/>
            <a:ext cx="3960440" cy="553531"/>
          </a:xfrm>
        </p:spPr>
        <p:txBody>
          <a:bodyPr/>
          <a:lstStyle/>
          <a:p>
            <a:r>
              <a:rPr lang="en-US" sz="1600" b="1" dirty="0">
                <a:latin typeface="+mj-lt"/>
              </a:rPr>
              <a:t>Material Staging &amp; Goods Issue</a:t>
            </a:r>
          </a:p>
          <a:p>
            <a:endParaRPr lang="en-US" dirty="0"/>
          </a:p>
        </p:txBody>
      </p:sp>
      <p:sp>
        <p:nvSpPr>
          <p:cNvPr id="4" name="AutoShape 6" descr="Material staging professionals provide the right material where it's need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4" descr="Material staging professionals provide the right material where it's need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7765" y="1995686"/>
            <a:ext cx="2514195" cy="2232248"/>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Forklift Clipart Vector - Goods Issue Production Order , Transparent  Cartoon, Free Cliparts &amp; Silhouettes - Net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7503" y="1866416"/>
            <a:ext cx="3346866" cy="249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92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Unit or Job shop Production</a:t>
            </a:r>
          </a:p>
        </p:txBody>
      </p:sp>
      <p:sp>
        <p:nvSpPr>
          <p:cNvPr id="3" name="Content Placeholder 2"/>
          <p:cNvSpPr>
            <a:spLocks noGrp="1"/>
          </p:cNvSpPr>
          <p:nvPr>
            <p:ph idx="1"/>
          </p:nvPr>
        </p:nvSpPr>
        <p:spPr/>
        <p:txBody>
          <a:bodyPr/>
          <a:lstStyle/>
          <a:p>
            <a:r>
              <a:rPr lang="en-US" sz="1600" dirty="0">
                <a:latin typeface="+mn-lt"/>
              </a:rPr>
              <a:t>Job shops are typically small manufacturing systems that handle job production, that is, custom or semi-custom manufacturing processes such as small to medium-size customer orders or batch jobs.</a:t>
            </a:r>
          </a:p>
          <a:p>
            <a:r>
              <a:rPr lang="en-US" sz="1600" dirty="0">
                <a:latin typeface="+mn-lt"/>
              </a:rPr>
              <a:t>Types of common job shops are grinding, honing, jig-boring, gear manufacturing, and fabrication shops.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Execution &amp; Controlling Phase - Shop floor Activities</a:t>
            </a:r>
          </a:p>
        </p:txBody>
      </p:sp>
      <p:sp>
        <p:nvSpPr>
          <p:cNvPr id="3" name="Content Placeholder 2"/>
          <p:cNvSpPr>
            <a:spLocks noGrp="1"/>
          </p:cNvSpPr>
          <p:nvPr>
            <p:ph idx="1"/>
          </p:nvPr>
        </p:nvSpPr>
        <p:spPr/>
        <p:txBody>
          <a:bodyPr/>
          <a:lstStyle/>
          <a:p>
            <a:pPr marL="0" indent="0">
              <a:buNone/>
            </a:pPr>
            <a:r>
              <a:rPr lang="en-US" sz="1600" b="1" dirty="0">
                <a:latin typeface="+mn-lt"/>
              </a:rPr>
              <a:t>Production Monitoring and Confirmations</a:t>
            </a:r>
          </a:p>
          <a:p>
            <a:pPr marL="0" indent="0">
              <a:buNone/>
            </a:pPr>
            <a:r>
              <a:rPr lang="en-US" sz="1600" dirty="0">
                <a:latin typeface="+mn-lt"/>
              </a:rPr>
              <a:t>A confirmation document is the processing status of orders, operations, sub-operations and individual capacities. It is an instrument for controlling orders.</a:t>
            </a:r>
          </a:p>
          <a:p>
            <a:pPr marL="0" indent="0">
              <a:buNone/>
            </a:pPr>
            <a:endParaRPr lang="en-US" sz="1600" b="1" dirty="0">
              <a:latin typeface="+mn-lt"/>
            </a:endParaRPr>
          </a:p>
          <a:p>
            <a:pPr marL="0" indent="0">
              <a:buNone/>
            </a:pPr>
            <a:r>
              <a:rPr lang="en-US" sz="1600" b="1" dirty="0">
                <a:latin typeface="+mn-lt"/>
              </a:rPr>
              <a:t>		</a:t>
            </a:r>
          </a:p>
        </p:txBody>
      </p:sp>
      <p:pic>
        <p:nvPicPr>
          <p:cNvPr id="6146" name="Picture 2" descr="Free Manufacturing Cliparts, Download Free Manufacturing Cliparts png  images, Free ClipArts on Clipart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4926" y="2067694"/>
            <a:ext cx="2324100" cy="197167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Why you should start using Production Monitoring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2355726"/>
            <a:ext cx="3888432" cy="1683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Execution &amp; Controlling Phase - Shop floor Activities</a:t>
            </a:r>
          </a:p>
        </p:txBody>
      </p:sp>
      <p:sp>
        <p:nvSpPr>
          <p:cNvPr id="3" name="Content Placeholder 2"/>
          <p:cNvSpPr>
            <a:spLocks noGrp="1"/>
          </p:cNvSpPr>
          <p:nvPr>
            <p:ph idx="1"/>
          </p:nvPr>
        </p:nvSpPr>
        <p:spPr/>
        <p:txBody>
          <a:bodyPr/>
          <a:lstStyle/>
          <a:p>
            <a:pPr marL="0" indent="0">
              <a:buNone/>
            </a:pPr>
            <a:r>
              <a:rPr lang="en-US" sz="1600" b="1" dirty="0">
                <a:latin typeface="+mn-lt"/>
              </a:rPr>
              <a:t>Goods Receipt and Quality Inspection</a:t>
            </a:r>
          </a:p>
          <a:p>
            <a:pPr marL="0" indent="0">
              <a:buNone/>
            </a:pPr>
            <a:endParaRPr lang="en-US" sz="1600" b="1" dirty="0">
              <a:latin typeface="+mn-lt"/>
            </a:endParaRPr>
          </a:p>
          <a:p>
            <a:pPr marL="0" indent="0">
              <a:buNone/>
            </a:pPr>
            <a:endParaRPr lang="en-US" sz="1600" b="1" dirty="0">
              <a:latin typeface="+mn-lt"/>
            </a:endParaRPr>
          </a:p>
        </p:txBody>
      </p:sp>
      <p:pic>
        <p:nvPicPr>
          <p:cNvPr id="4" name="Picture 2" descr="ACIPCO's products are seen at the material staging area at the Port of  Mobile. - American USA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07654"/>
            <a:ext cx="3672408" cy="299496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Quality Inspection Clip Art free image downlo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Quality Inspection Clip Art free imag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79" y="1707654"/>
            <a:ext cx="2448273" cy="2160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1598613"/>
            <a:ext cx="7772400" cy="1101725"/>
          </a:xfrm>
        </p:spPr>
        <p:txBody>
          <a:bodyPr/>
          <a:lstStyle/>
          <a:p>
            <a:r>
              <a:rPr lang="en-IN" altLang="en-US" dirty="0">
                <a:latin typeface="Helvetica" panose="020B0604020202030204" pitchFamily="34" charset="0"/>
              </a:rPr>
              <a:t>THANK YOU</a:t>
            </a:r>
          </a:p>
        </p:txBody>
      </p:sp>
      <p:sp>
        <p:nvSpPr>
          <p:cNvPr id="3" name="Rectangle 2"/>
          <p:cNvSpPr/>
          <p:nvPr/>
        </p:nvSpPr>
        <p:spPr>
          <a:xfrm>
            <a:off x="6875394" y="75684"/>
            <a:ext cx="2133394" cy="246221"/>
          </a:xfrm>
          <a:prstGeom prst="rect">
            <a:avLst/>
          </a:prstGeom>
        </p:spPr>
        <p:txBody>
          <a:bodyPr wrap="none">
            <a:spAutoFit/>
          </a:bodyPr>
          <a:lstStyle/>
          <a:p>
            <a:r>
              <a:rPr lang="en-IN" sz="1000" dirty="0">
                <a:solidFill>
                  <a:srgbClr val="FF3F00"/>
                </a:solidFill>
                <a:latin typeface="Helvetica" panose="020B0604020202030204" pitchFamily="34" charset="0"/>
              </a:rPr>
              <a:t>Redefine your business model with </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893272" y="299195"/>
            <a:ext cx="2088232" cy="4715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n-lt"/>
              </a:rPr>
              <a:t>Job Shop Production</a:t>
            </a:r>
          </a:p>
        </p:txBody>
      </p:sp>
      <p:pic>
        <p:nvPicPr>
          <p:cNvPr id="6148" name="Picture 4" descr="Image result for lathe sho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491630"/>
            <a:ext cx="3312368" cy="244827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lathe sho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756" y="1491630"/>
            <a:ext cx="3005580" cy="24482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Batch Production</a:t>
            </a:r>
          </a:p>
        </p:txBody>
      </p:sp>
      <p:sp>
        <p:nvSpPr>
          <p:cNvPr id="3" name="Content Placeholder 2"/>
          <p:cNvSpPr>
            <a:spLocks noGrp="1"/>
          </p:cNvSpPr>
          <p:nvPr>
            <p:ph idx="1"/>
          </p:nvPr>
        </p:nvSpPr>
        <p:spPr/>
        <p:txBody>
          <a:bodyPr/>
          <a:lstStyle/>
          <a:p>
            <a:r>
              <a:rPr lang="en-US" sz="1600" dirty="0">
                <a:latin typeface="+mn-lt"/>
              </a:rPr>
              <a:t>The products are made in small batches and in large variety. Each batch contains identical items but every batch is different from each other.</a:t>
            </a:r>
          </a:p>
          <a:p>
            <a:pPr marL="0" indent="0">
              <a:buNone/>
            </a:pPr>
            <a:endParaRPr lang="en-US" sz="1600" dirty="0">
              <a:latin typeface="+mn-lt"/>
            </a:endParaRPr>
          </a:p>
        </p:txBody>
      </p:sp>
      <p:pic>
        <p:nvPicPr>
          <p:cNvPr id="4" name="Picture 2" descr="Image result for batch p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710" y="1944687"/>
            <a:ext cx="2890664" cy="1905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5" name="Picture 4" descr="Image result for batch produ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644" y="1939682"/>
            <a:ext cx="252028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batch produ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0551" y="1910312"/>
            <a:ext cx="2458616"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Mass Production</a:t>
            </a:r>
          </a:p>
        </p:txBody>
      </p:sp>
      <p:sp>
        <p:nvSpPr>
          <p:cNvPr id="3" name="Content Placeholder 2"/>
          <p:cNvSpPr>
            <a:spLocks noGrp="1"/>
          </p:cNvSpPr>
          <p:nvPr>
            <p:ph idx="1"/>
          </p:nvPr>
        </p:nvSpPr>
        <p:spPr/>
        <p:txBody>
          <a:bodyPr/>
          <a:lstStyle/>
          <a:p>
            <a:r>
              <a:rPr lang="en-US" sz="1600" dirty="0">
                <a:latin typeface="+mn-lt"/>
              </a:rPr>
              <a:t>Mass production is the manufacture of large quantities of standardized products, frequently utilizing assembly line technology. Mass production refers to the process of creating large numbers of similar products efficiently.</a:t>
            </a:r>
          </a:p>
          <a:p>
            <a:r>
              <a:rPr lang="en-US" sz="1600" dirty="0">
                <a:latin typeface="+mn-lt"/>
              </a:rPr>
              <a:t>Low variety and high volume of products.</a:t>
            </a:r>
          </a:p>
          <a:p>
            <a:r>
              <a:rPr lang="en-US" sz="1600" dirty="0">
                <a:latin typeface="+mn-lt"/>
              </a:rPr>
              <a:t>Flow of material is continuous.</a:t>
            </a:r>
          </a:p>
          <a:p>
            <a:r>
              <a:rPr lang="en-US" sz="1600" dirty="0">
                <a:latin typeface="+mn-lt"/>
              </a:rPr>
              <a:t>Electronics, Electricals, Automobiles and containers are the examples of mass production.</a:t>
            </a:r>
          </a:p>
          <a:p>
            <a:pPr marL="0" indent="0">
              <a:buNone/>
            </a:pP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mj-lt"/>
              </a:rPr>
              <a:t>Mass Production</a:t>
            </a:r>
          </a:p>
        </p:txBody>
      </p:sp>
      <p:pic>
        <p:nvPicPr>
          <p:cNvPr id="4100" name="Picture 4" descr="Image result for mass p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67" y="1214958"/>
            <a:ext cx="4158441" cy="255830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mass producti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04048" y="1214958"/>
            <a:ext cx="3240360" cy="25583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TotalTime>
  <Words>1914</Words>
  <Application>Microsoft Office PowerPoint</Application>
  <PresentationFormat>On-screen Show (16:9)</PresentationFormat>
  <Paragraphs>342</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Apple Garamond</vt:lpstr>
      <vt:lpstr>Arial</vt:lpstr>
      <vt:lpstr>Bookman Old Style</vt:lpstr>
      <vt:lpstr>Calibri</vt:lpstr>
      <vt:lpstr>Helvetica</vt:lpstr>
      <vt:lpstr>Wingdings</vt:lpstr>
      <vt:lpstr>Office Theme</vt:lpstr>
      <vt:lpstr>PowerPoint Presentation</vt:lpstr>
      <vt:lpstr>Production system</vt:lpstr>
      <vt:lpstr>Production Planning- Decision Making</vt:lpstr>
      <vt:lpstr>Types of Production</vt:lpstr>
      <vt:lpstr>Unit or Job shop Production</vt:lpstr>
      <vt:lpstr>Job Shop Production</vt:lpstr>
      <vt:lpstr>Batch Production</vt:lpstr>
      <vt:lpstr>Mass Production</vt:lpstr>
      <vt:lpstr>Mass Production</vt:lpstr>
      <vt:lpstr>Process production</vt:lpstr>
      <vt:lpstr>Process Production</vt:lpstr>
      <vt:lpstr>Types of Manufacturing process</vt:lpstr>
      <vt:lpstr>Discrete Manufacturing process</vt:lpstr>
      <vt:lpstr>Repetitive Manufacturing</vt:lpstr>
      <vt:lpstr>Process Industries</vt:lpstr>
      <vt:lpstr>PP Organizational structure</vt:lpstr>
      <vt:lpstr>Production planning flow</vt:lpstr>
      <vt:lpstr>Planning Phase-Organization Structure</vt:lpstr>
      <vt:lpstr>Planning Phase-Master data</vt:lpstr>
      <vt:lpstr>Planning Phase - Material Master </vt:lpstr>
      <vt:lpstr>Planning Phase - Product Structure(BOM)</vt:lpstr>
      <vt:lpstr>Single level product structure</vt:lpstr>
      <vt:lpstr>Multi level Product structure</vt:lpstr>
      <vt:lpstr>Variant product structure</vt:lpstr>
      <vt:lpstr>Multiple BOM</vt:lpstr>
      <vt:lpstr>Bill Of Materials</vt:lpstr>
      <vt:lpstr>Planning Phase-Routing</vt:lpstr>
      <vt:lpstr>Planning Phase-Routing – SFG-1</vt:lpstr>
      <vt:lpstr>Planning Phase-Routing – SFG-2</vt:lpstr>
      <vt:lpstr>Planning Phase-Routing-FG</vt:lpstr>
      <vt:lpstr>Planning Phase - Work center</vt:lpstr>
      <vt:lpstr>Planning Phase - Work Center &amp; PRT </vt:lpstr>
      <vt:lpstr>Planning Phase - Production version</vt:lpstr>
      <vt:lpstr>Planning Phase - Class and characteristics</vt:lpstr>
      <vt:lpstr>Planning Phase - Class and characteristics</vt:lpstr>
      <vt:lpstr>Planning Phase – Business Flow</vt:lpstr>
      <vt:lpstr>Planning strategies</vt:lpstr>
      <vt:lpstr>Net and Gross Requirements Planning</vt:lpstr>
      <vt:lpstr>Demand Management – Master Production Schedule </vt:lpstr>
      <vt:lpstr>Planning Phase - Production planning</vt:lpstr>
      <vt:lpstr>Material Requirement Planning</vt:lpstr>
      <vt:lpstr>Material Requirement Planning</vt:lpstr>
      <vt:lpstr>Multi Level scheduling</vt:lpstr>
      <vt:lpstr>Consumption Based Planning</vt:lpstr>
      <vt:lpstr>Planning Phase - Forecasting</vt:lpstr>
      <vt:lpstr>Planning Phase - Reorder Point Planning</vt:lpstr>
      <vt:lpstr>Planning Phase - Time Phased planning</vt:lpstr>
      <vt:lpstr>Execution &amp; Controlling Phase - Shop floor Activities</vt:lpstr>
      <vt:lpstr>Execution &amp; Controlling Phase - Shop floor Activities</vt:lpstr>
      <vt:lpstr>Execution &amp; Controlling Phase - Shop floor Activities</vt:lpstr>
      <vt:lpstr>Execution &amp; Controlling Phase - Shop floor Activities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kdineshkumar</dc:creator>
  <cp:lastModifiedBy>Subhavarthini R</cp:lastModifiedBy>
  <cp:revision>833</cp:revision>
  <dcterms:created xsi:type="dcterms:W3CDTF">2015-02-17T14:44:00Z</dcterms:created>
  <dcterms:modified xsi:type="dcterms:W3CDTF">2021-12-10T07:32:46Z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1033-10.2.0.7516</vt:lpwstr>
  </property>
</Properties>
</file>